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20104100" cy="14363700"/>
  <p:notesSz cx="20104100" cy="143637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452747"/>
            <a:ext cx="17088486" cy="3016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043672"/>
            <a:ext cx="14072870" cy="3590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3303651"/>
            <a:ext cx="8745284" cy="948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3303651"/>
            <a:ext cx="8745284" cy="948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574548"/>
            <a:ext cx="18093690" cy="22981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303651"/>
            <a:ext cx="18093690" cy="9480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7439574" y="13906047"/>
            <a:ext cx="1174750" cy="2470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3358241"/>
            <a:ext cx="4623943" cy="718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3358241"/>
            <a:ext cx="4623943" cy="718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Relationship Id="rId52" Type="http://schemas.openxmlformats.org/officeDocument/2006/relationships/image" Target="../media/image51.png"/><Relationship Id="rId53" Type="http://schemas.openxmlformats.org/officeDocument/2006/relationships/image" Target="../media/image52.png"/><Relationship Id="rId54" Type="http://schemas.openxmlformats.org/officeDocument/2006/relationships/image" Target="../media/image53.png"/><Relationship Id="rId55" Type="http://schemas.openxmlformats.org/officeDocument/2006/relationships/image" Target="../media/image54.png"/><Relationship Id="rId56" Type="http://schemas.openxmlformats.org/officeDocument/2006/relationships/image" Target="../media/image55.png"/><Relationship Id="rId57" Type="http://schemas.openxmlformats.org/officeDocument/2006/relationships/image" Target="../media/image56.png"/><Relationship Id="rId58" Type="http://schemas.openxmlformats.org/officeDocument/2006/relationships/image" Target="../media/image57.png"/><Relationship Id="rId59" Type="http://schemas.openxmlformats.org/officeDocument/2006/relationships/image" Target="../media/image58.png"/><Relationship Id="rId60" Type="http://schemas.openxmlformats.org/officeDocument/2006/relationships/image" Target="../media/image59.png"/><Relationship Id="rId61" Type="http://schemas.openxmlformats.org/officeDocument/2006/relationships/image" Target="../media/image60.png"/><Relationship Id="rId62" Type="http://schemas.openxmlformats.org/officeDocument/2006/relationships/image" Target="../media/image61.png"/><Relationship Id="rId63" Type="http://schemas.openxmlformats.org/officeDocument/2006/relationships/image" Target="../media/image62.png"/><Relationship Id="rId64" Type="http://schemas.openxmlformats.org/officeDocument/2006/relationships/image" Target="../media/image63.png"/><Relationship Id="rId65" Type="http://schemas.openxmlformats.org/officeDocument/2006/relationships/image" Target="../media/image64.png"/><Relationship Id="rId66" Type="http://schemas.openxmlformats.org/officeDocument/2006/relationships/image" Target="../media/image65.png"/><Relationship Id="rId67" Type="http://schemas.openxmlformats.org/officeDocument/2006/relationships/image" Target="../media/image66.png"/><Relationship Id="rId68" Type="http://schemas.openxmlformats.org/officeDocument/2006/relationships/image" Target="../media/image67.png"/><Relationship Id="rId69" Type="http://schemas.openxmlformats.org/officeDocument/2006/relationships/image" Target="../media/image68.png"/><Relationship Id="rId70" Type="http://schemas.openxmlformats.org/officeDocument/2006/relationships/image" Target="../media/image69.png"/><Relationship Id="rId71" Type="http://schemas.openxmlformats.org/officeDocument/2006/relationships/image" Target="../media/image70.png"/><Relationship Id="rId72" Type="http://schemas.openxmlformats.org/officeDocument/2006/relationships/image" Target="../media/image71.png"/><Relationship Id="rId73" Type="http://schemas.openxmlformats.org/officeDocument/2006/relationships/image" Target="../media/image72.png"/><Relationship Id="rId74" Type="http://schemas.openxmlformats.org/officeDocument/2006/relationships/image" Target="../media/image73.png"/><Relationship Id="rId75" Type="http://schemas.openxmlformats.org/officeDocument/2006/relationships/image" Target="../media/image74.png"/><Relationship Id="rId76" Type="http://schemas.openxmlformats.org/officeDocument/2006/relationships/image" Target="../media/image75.png"/><Relationship Id="rId77" Type="http://schemas.openxmlformats.org/officeDocument/2006/relationships/image" Target="../media/image76.png"/><Relationship Id="rId78" Type="http://schemas.openxmlformats.org/officeDocument/2006/relationships/image" Target="../media/image77.png"/><Relationship Id="rId79" Type="http://schemas.openxmlformats.org/officeDocument/2006/relationships/image" Target="../media/image78.png"/><Relationship Id="rId80" Type="http://schemas.openxmlformats.org/officeDocument/2006/relationships/image" Target="../media/image79.png"/><Relationship Id="rId81" Type="http://schemas.openxmlformats.org/officeDocument/2006/relationships/image" Target="../media/image80.png"/><Relationship Id="rId82" Type="http://schemas.openxmlformats.org/officeDocument/2006/relationships/image" Target="../media/image81.png"/><Relationship Id="rId83" Type="http://schemas.openxmlformats.org/officeDocument/2006/relationships/image" Target="../media/image82.png"/><Relationship Id="rId84" Type="http://schemas.openxmlformats.org/officeDocument/2006/relationships/image" Target="../media/image83.png"/><Relationship Id="rId85" Type="http://schemas.openxmlformats.org/officeDocument/2006/relationships/image" Target="../media/image84.png"/><Relationship Id="rId86" Type="http://schemas.openxmlformats.org/officeDocument/2006/relationships/image" Target="../media/image85.png"/><Relationship Id="rId87" Type="http://schemas.openxmlformats.org/officeDocument/2006/relationships/image" Target="../media/image86.png"/><Relationship Id="rId88" Type="http://schemas.openxmlformats.org/officeDocument/2006/relationships/image" Target="../media/image87.png"/><Relationship Id="rId89" Type="http://schemas.openxmlformats.org/officeDocument/2006/relationships/image" Target="../media/image88.png"/><Relationship Id="rId90" Type="http://schemas.openxmlformats.org/officeDocument/2006/relationships/image" Target="../media/image89.png"/><Relationship Id="rId91" Type="http://schemas.openxmlformats.org/officeDocument/2006/relationships/image" Target="../media/image90.png"/><Relationship Id="rId92" Type="http://schemas.openxmlformats.org/officeDocument/2006/relationships/image" Target="../media/image91.png"/><Relationship Id="rId93" Type="http://schemas.openxmlformats.org/officeDocument/2006/relationships/image" Target="../media/image92.png"/><Relationship Id="rId94" Type="http://schemas.openxmlformats.org/officeDocument/2006/relationships/image" Target="../media/image93.png"/><Relationship Id="rId95" Type="http://schemas.openxmlformats.org/officeDocument/2006/relationships/image" Target="../media/image94.png"/><Relationship Id="rId96" Type="http://schemas.openxmlformats.org/officeDocument/2006/relationships/image" Target="../media/image95.png"/><Relationship Id="rId97" Type="http://schemas.openxmlformats.org/officeDocument/2006/relationships/image" Target="../media/image96.png"/><Relationship Id="rId98" Type="http://schemas.openxmlformats.org/officeDocument/2006/relationships/image" Target="../media/image97.png"/><Relationship Id="rId99" Type="http://schemas.openxmlformats.org/officeDocument/2006/relationships/image" Target="../media/image98.png"/><Relationship Id="rId100" Type="http://schemas.openxmlformats.org/officeDocument/2006/relationships/image" Target="../media/image99.png"/><Relationship Id="rId101" Type="http://schemas.openxmlformats.org/officeDocument/2006/relationships/image" Target="../media/image100.png"/><Relationship Id="rId102" Type="http://schemas.openxmlformats.org/officeDocument/2006/relationships/image" Target="../media/image101.png"/><Relationship Id="rId103" Type="http://schemas.openxmlformats.org/officeDocument/2006/relationships/image" Target="../media/image102.png"/><Relationship Id="rId104" Type="http://schemas.openxmlformats.org/officeDocument/2006/relationships/image" Target="../media/image103.png"/><Relationship Id="rId105" Type="http://schemas.openxmlformats.org/officeDocument/2006/relationships/image" Target="../media/image104.png"/><Relationship Id="rId106" Type="http://schemas.openxmlformats.org/officeDocument/2006/relationships/image" Target="../media/image105.png"/><Relationship Id="rId107" Type="http://schemas.openxmlformats.org/officeDocument/2006/relationships/image" Target="../media/image106.png"/><Relationship Id="rId108" Type="http://schemas.openxmlformats.org/officeDocument/2006/relationships/image" Target="../media/image107.png"/><Relationship Id="rId109" Type="http://schemas.openxmlformats.org/officeDocument/2006/relationships/image" Target="../media/image108.png"/><Relationship Id="rId110" Type="http://schemas.openxmlformats.org/officeDocument/2006/relationships/image" Target="../media/image109.png"/><Relationship Id="rId111" Type="http://schemas.openxmlformats.org/officeDocument/2006/relationships/image" Target="../media/image110.png"/><Relationship Id="rId112" Type="http://schemas.openxmlformats.org/officeDocument/2006/relationships/image" Target="../media/image111.png"/><Relationship Id="rId113" Type="http://schemas.openxmlformats.org/officeDocument/2006/relationships/image" Target="../media/image112.png"/><Relationship Id="rId114" Type="http://schemas.openxmlformats.org/officeDocument/2006/relationships/image" Target="../media/image113.png"/><Relationship Id="rId115" Type="http://schemas.openxmlformats.org/officeDocument/2006/relationships/image" Target="../media/image114.png"/><Relationship Id="rId116" Type="http://schemas.openxmlformats.org/officeDocument/2006/relationships/image" Target="../media/image115.png"/><Relationship Id="rId117" Type="http://schemas.openxmlformats.org/officeDocument/2006/relationships/image" Target="../media/image116.png"/><Relationship Id="rId118" Type="http://schemas.openxmlformats.org/officeDocument/2006/relationships/image" Target="../media/image117.png"/><Relationship Id="rId119" Type="http://schemas.openxmlformats.org/officeDocument/2006/relationships/image" Target="../media/image118.png"/><Relationship Id="rId120" Type="http://schemas.openxmlformats.org/officeDocument/2006/relationships/image" Target="../media/image119.png"/><Relationship Id="rId121" Type="http://schemas.openxmlformats.org/officeDocument/2006/relationships/image" Target="../media/image120.png"/><Relationship Id="rId122" Type="http://schemas.openxmlformats.org/officeDocument/2006/relationships/image" Target="../media/image121.png"/><Relationship Id="rId123" Type="http://schemas.openxmlformats.org/officeDocument/2006/relationships/image" Target="../media/image122.png"/><Relationship Id="rId124" Type="http://schemas.openxmlformats.org/officeDocument/2006/relationships/image" Target="../media/image123.png"/><Relationship Id="rId125" Type="http://schemas.openxmlformats.org/officeDocument/2006/relationships/image" Target="../media/image124.png"/><Relationship Id="rId126" Type="http://schemas.openxmlformats.org/officeDocument/2006/relationships/image" Target="../media/image125.png"/><Relationship Id="rId127" Type="http://schemas.openxmlformats.org/officeDocument/2006/relationships/image" Target="../media/image126.png"/><Relationship Id="rId128" Type="http://schemas.openxmlformats.org/officeDocument/2006/relationships/image" Target="../media/image127.png"/><Relationship Id="rId129" Type="http://schemas.openxmlformats.org/officeDocument/2006/relationships/image" Target="../media/image128.png"/><Relationship Id="rId130" Type="http://schemas.openxmlformats.org/officeDocument/2006/relationships/image" Target="../media/image129.png"/><Relationship Id="rId131" Type="http://schemas.openxmlformats.org/officeDocument/2006/relationships/image" Target="../media/image130.png"/><Relationship Id="rId132" Type="http://schemas.openxmlformats.org/officeDocument/2006/relationships/image" Target="../media/image131.png"/><Relationship Id="rId133" Type="http://schemas.openxmlformats.org/officeDocument/2006/relationships/image" Target="../media/image132.png"/><Relationship Id="rId134" Type="http://schemas.openxmlformats.org/officeDocument/2006/relationships/image" Target="../media/image133.png"/><Relationship Id="rId135" Type="http://schemas.openxmlformats.org/officeDocument/2006/relationships/image" Target="../media/image134.png"/><Relationship Id="rId136" Type="http://schemas.openxmlformats.org/officeDocument/2006/relationships/image" Target="../media/image135.png"/><Relationship Id="rId137" Type="http://schemas.openxmlformats.org/officeDocument/2006/relationships/image" Target="../media/image136.png"/><Relationship Id="rId138" Type="http://schemas.openxmlformats.org/officeDocument/2006/relationships/image" Target="../media/image137.png"/><Relationship Id="rId139" Type="http://schemas.openxmlformats.org/officeDocument/2006/relationships/image" Target="../media/image138.png"/><Relationship Id="rId140" Type="http://schemas.openxmlformats.org/officeDocument/2006/relationships/image" Target="../media/image139.png"/><Relationship Id="rId141" Type="http://schemas.openxmlformats.org/officeDocument/2006/relationships/image" Target="../media/image140.png"/><Relationship Id="rId142" Type="http://schemas.openxmlformats.org/officeDocument/2006/relationships/image" Target="../media/image141.png"/><Relationship Id="rId143" Type="http://schemas.openxmlformats.org/officeDocument/2006/relationships/image" Target="../media/image142.png"/><Relationship Id="rId144" Type="http://schemas.openxmlformats.org/officeDocument/2006/relationships/image" Target="../media/image143.png"/><Relationship Id="rId145" Type="http://schemas.openxmlformats.org/officeDocument/2006/relationships/image" Target="../media/image144.png"/><Relationship Id="rId146" Type="http://schemas.openxmlformats.org/officeDocument/2006/relationships/image" Target="../media/image145.png"/><Relationship Id="rId147" Type="http://schemas.openxmlformats.org/officeDocument/2006/relationships/image" Target="../media/image146.png"/><Relationship Id="rId148" Type="http://schemas.openxmlformats.org/officeDocument/2006/relationships/image" Target="../media/image147.png"/><Relationship Id="rId149" Type="http://schemas.openxmlformats.org/officeDocument/2006/relationships/image" Target="../media/image148.png"/><Relationship Id="rId150" Type="http://schemas.openxmlformats.org/officeDocument/2006/relationships/image" Target="../media/image149.png"/><Relationship Id="rId151" Type="http://schemas.openxmlformats.org/officeDocument/2006/relationships/image" Target="../media/image150.png"/><Relationship Id="rId152" Type="http://schemas.openxmlformats.org/officeDocument/2006/relationships/image" Target="../media/image151.png"/><Relationship Id="rId153" Type="http://schemas.openxmlformats.org/officeDocument/2006/relationships/image" Target="../media/image152.png"/><Relationship Id="rId154" Type="http://schemas.openxmlformats.org/officeDocument/2006/relationships/image" Target="../media/image153.png"/><Relationship Id="rId155" Type="http://schemas.openxmlformats.org/officeDocument/2006/relationships/image" Target="../media/image154.png"/><Relationship Id="rId156" Type="http://schemas.openxmlformats.org/officeDocument/2006/relationships/image" Target="../media/image155.png"/><Relationship Id="rId157" Type="http://schemas.openxmlformats.org/officeDocument/2006/relationships/image" Target="../media/image156.png"/><Relationship Id="rId158" Type="http://schemas.openxmlformats.org/officeDocument/2006/relationships/image" Target="../media/image157.png"/><Relationship Id="rId159" Type="http://schemas.openxmlformats.org/officeDocument/2006/relationships/image" Target="../media/image158.png"/><Relationship Id="rId160" Type="http://schemas.openxmlformats.org/officeDocument/2006/relationships/image" Target="../media/image159.png"/><Relationship Id="rId161" Type="http://schemas.openxmlformats.org/officeDocument/2006/relationships/image" Target="../media/image160.png"/><Relationship Id="rId162" Type="http://schemas.openxmlformats.org/officeDocument/2006/relationships/image" Target="../media/image161.png"/><Relationship Id="rId163" Type="http://schemas.openxmlformats.org/officeDocument/2006/relationships/image" Target="../media/image162.png"/><Relationship Id="rId164" Type="http://schemas.openxmlformats.org/officeDocument/2006/relationships/image" Target="../media/image163.png"/><Relationship Id="rId165" Type="http://schemas.openxmlformats.org/officeDocument/2006/relationships/image" Target="../media/image164.png"/><Relationship Id="rId166" Type="http://schemas.openxmlformats.org/officeDocument/2006/relationships/image" Target="../media/image165.png"/><Relationship Id="rId167" Type="http://schemas.openxmlformats.org/officeDocument/2006/relationships/image" Target="../media/image166.png"/><Relationship Id="rId168" Type="http://schemas.openxmlformats.org/officeDocument/2006/relationships/image" Target="../media/image167.png"/><Relationship Id="rId169" Type="http://schemas.openxmlformats.org/officeDocument/2006/relationships/image" Target="../media/image168.png"/><Relationship Id="rId170" Type="http://schemas.openxmlformats.org/officeDocument/2006/relationships/image" Target="../media/image169.png"/><Relationship Id="rId171" Type="http://schemas.openxmlformats.org/officeDocument/2006/relationships/image" Target="../media/image170.png"/><Relationship Id="rId172" Type="http://schemas.openxmlformats.org/officeDocument/2006/relationships/image" Target="../media/image171.png"/><Relationship Id="rId173" Type="http://schemas.openxmlformats.org/officeDocument/2006/relationships/image" Target="../media/image172.png"/><Relationship Id="rId174" Type="http://schemas.openxmlformats.org/officeDocument/2006/relationships/image" Target="../media/image173.png"/><Relationship Id="rId175" Type="http://schemas.openxmlformats.org/officeDocument/2006/relationships/image" Target="../media/image174.png"/><Relationship Id="rId176" Type="http://schemas.openxmlformats.org/officeDocument/2006/relationships/image" Target="../media/image175.png"/><Relationship Id="rId177" Type="http://schemas.openxmlformats.org/officeDocument/2006/relationships/image" Target="../media/image176.png"/><Relationship Id="rId178" Type="http://schemas.openxmlformats.org/officeDocument/2006/relationships/image" Target="../media/image177.png"/><Relationship Id="rId179" Type="http://schemas.openxmlformats.org/officeDocument/2006/relationships/image" Target="../media/image178.png"/><Relationship Id="rId180" Type="http://schemas.openxmlformats.org/officeDocument/2006/relationships/image" Target="../media/image179.png"/><Relationship Id="rId181" Type="http://schemas.openxmlformats.org/officeDocument/2006/relationships/image" Target="../media/image180.png"/><Relationship Id="rId182" Type="http://schemas.openxmlformats.org/officeDocument/2006/relationships/image" Target="../media/image181.png"/><Relationship Id="rId183" Type="http://schemas.openxmlformats.org/officeDocument/2006/relationships/image" Target="../media/image182.png"/><Relationship Id="rId184" Type="http://schemas.openxmlformats.org/officeDocument/2006/relationships/image" Target="../media/image183.png"/><Relationship Id="rId185" Type="http://schemas.openxmlformats.org/officeDocument/2006/relationships/image" Target="../media/image184.png"/><Relationship Id="rId186" Type="http://schemas.openxmlformats.org/officeDocument/2006/relationships/image" Target="../media/image185.png"/><Relationship Id="rId187" Type="http://schemas.openxmlformats.org/officeDocument/2006/relationships/image" Target="../media/image186.png"/><Relationship Id="rId188" Type="http://schemas.openxmlformats.org/officeDocument/2006/relationships/image" Target="../media/image187.png"/><Relationship Id="rId189" Type="http://schemas.openxmlformats.org/officeDocument/2006/relationships/image" Target="../media/image188.png"/><Relationship Id="rId190" Type="http://schemas.openxmlformats.org/officeDocument/2006/relationships/image" Target="../media/image189.png"/><Relationship Id="rId191" Type="http://schemas.openxmlformats.org/officeDocument/2006/relationships/image" Target="../media/image190.png"/><Relationship Id="rId192" Type="http://schemas.openxmlformats.org/officeDocument/2006/relationships/image" Target="../media/image191.png"/><Relationship Id="rId193" Type="http://schemas.openxmlformats.org/officeDocument/2006/relationships/image" Target="../media/image192.png"/><Relationship Id="rId194" Type="http://schemas.openxmlformats.org/officeDocument/2006/relationships/image" Target="../media/image193.png"/><Relationship Id="rId195" Type="http://schemas.openxmlformats.org/officeDocument/2006/relationships/image" Target="../media/image194.png"/><Relationship Id="rId196" Type="http://schemas.openxmlformats.org/officeDocument/2006/relationships/image" Target="../media/image195.png"/><Relationship Id="rId197" Type="http://schemas.openxmlformats.org/officeDocument/2006/relationships/image" Target="../media/image196.png"/><Relationship Id="rId198" Type="http://schemas.openxmlformats.org/officeDocument/2006/relationships/image" Target="../media/image197.png"/><Relationship Id="rId199" Type="http://schemas.openxmlformats.org/officeDocument/2006/relationships/image" Target="../media/image198.png"/><Relationship Id="rId200" Type="http://schemas.openxmlformats.org/officeDocument/2006/relationships/image" Target="../media/image199.png"/><Relationship Id="rId201" Type="http://schemas.openxmlformats.org/officeDocument/2006/relationships/image" Target="../media/image200.png"/><Relationship Id="rId202" Type="http://schemas.openxmlformats.org/officeDocument/2006/relationships/image" Target="../media/image201.png"/><Relationship Id="rId203" Type="http://schemas.openxmlformats.org/officeDocument/2006/relationships/image" Target="../media/image202.png"/><Relationship Id="rId204" Type="http://schemas.openxmlformats.org/officeDocument/2006/relationships/image" Target="../media/image203.png"/><Relationship Id="rId205" Type="http://schemas.openxmlformats.org/officeDocument/2006/relationships/image" Target="../media/image204.png"/><Relationship Id="rId206" Type="http://schemas.openxmlformats.org/officeDocument/2006/relationships/image" Target="../media/image205.png"/><Relationship Id="rId207" Type="http://schemas.openxmlformats.org/officeDocument/2006/relationships/image" Target="../media/image206.png"/><Relationship Id="rId208" Type="http://schemas.openxmlformats.org/officeDocument/2006/relationships/image" Target="../media/image207.png"/><Relationship Id="rId209" Type="http://schemas.openxmlformats.org/officeDocument/2006/relationships/image" Target="../media/image208.png"/><Relationship Id="rId210" Type="http://schemas.openxmlformats.org/officeDocument/2006/relationships/image" Target="../media/image209.png"/><Relationship Id="rId211" Type="http://schemas.openxmlformats.org/officeDocument/2006/relationships/image" Target="../media/image210.png"/><Relationship Id="rId212" Type="http://schemas.openxmlformats.org/officeDocument/2006/relationships/image" Target="../media/image211.png"/><Relationship Id="rId213" Type="http://schemas.openxmlformats.org/officeDocument/2006/relationships/image" Target="../media/image212.png"/><Relationship Id="rId214" Type="http://schemas.openxmlformats.org/officeDocument/2006/relationships/image" Target="../media/image213.png"/><Relationship Id="rId215" Type="http://schemas.openxmlformats.org/officeDocument/2006/relationships/image" Target="../media/image214.png"/><Relationship Id="rId216" Type="http://schemas.openxmlformats.org/officeDocument/2006/relationships/image" Target="../media/image215.png"/><Relationship Id="rId217" Type="http://schemas.openxmlformats.org/officeDocument/2006/relationships/image" Target="../media/image216.png"/><Relationship Id="rId218" Type="http://schemas.openxmlformats.org/officeDocument/2006/relationships/image" Target="../media/image217.png"/><Relationship Id="rId219" Type="http://schemas.openxmlformats.org/officeDocument/2006/relationships/image" Target="../media/image218.png"/><Relationship Id="rId220" Type="http://schemas.openxmlformats.org/officeDocument/2006/relationships/image" Target="../media/image219.png"/><Relationship Id="rId221" Type="http://schemas.openxmlformats.org/officeDocument/2006/relationships/image" Target="../media/image220.png"/><Relationship Id="rId222" Type="http://schemas.openxmlformats.org/officeDocument/2006/relationships/image" Target="../media/image221.png"/><Relationship Id="rId223" Type="http://schemas.openxmlformats.org/officeDocument/2006/relationships/image" Target="../media/image222.png"/><Relationship Id="rId224" Type="http://schemas.openxmlformats.org/officeDocument/2006/relationships/image" Target="../media/image223.png"/><Relationship Id="rId225" Type="http://schemas.openxmlformats.org/officeDocument/2006/relationships/image" Target="../media/image224.png"/><Relationship Id="rId226" Type="http://schemas.openxmlformats.org/officeDocument/2006/relationships/image" Target="../media/image225.png"/><Relationship Id="rId227" Type="http://schemas.openxmlformats.org/officeDocument/2006/relationships/image" Target="../media/image226.png"/><Relationship Id="rId228" Type="http://schemas.openxmlformats.org/officeDocument/2006/relationships/image" Target="../media/image227.png"/><Relationship Id="rId229" Type="http://schemas.openxmlformats.org/officeDocument/2006/relationships/image" Target="../media/image228.png"/><Relationship Id="rId230" Type="http://schemas.openxmlformats.org/officeDocument/2006/relationships/image" Target="../media/image229.png"/><Relationship Id="rId231" Type="http://schemas.openxmlformats.org/officeDocument/2006/relationships/image" Target="../media/image230.png"/><Relationship Id="rId232" Type="http://schemas.openxmlformats.org/officeDocument/2006/relationships/image" Target="../media/image231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5.png"/><Relationship Id="rId3" Type="http://schemas.openxmlformats.org/officeDocument/2006/relationships/image" Target="../media/image236.pn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240.png"/><Relationship Id="rId8" Type="http://schemas.openxmlformats.org/officeDocument/2006/relationships/image" Target="../media/image241.png"/><Relationship Id="rId9" Type="http://schemas.openxmlformats.org/officeDocument/2006/relationships/image" Target="../media/image242.png"/><Relationship Id="rId10" Type="http://schemas.openxmlformats.org/officeDocument/2006/relationships/image" Target="../media/image243.png"/><Relationship Id="rId11" Type="http://schemas.openxmlformats.org/officeDocument/2006/relationships/image" Target="../media/image244.png"/><Relationship Id="rId12" Type="http://schemas.openxmlformats.org/officeDocument/2006/relationships/image" Target="../media/image245.png"/><Relationship Id="rId13" Type="http://schemas.openxmlformats.org/officeDocument/2006/relationships/image" Target="../media/image246.png"/><Relationship Id="rId14" Type="http://schemas.openxmlformats.org/officeDocument/2006/relationships/image" Target="../media/image247.png"/><Relationship Id="rId15" Type="http://schemas.openxmlformats.org/officeDocument/2006/relationships/image" Target="../media/image248.png"/><Relationship Id="rId16" Type="http://schemas.openxmlformats.org/officeDocument/2006/relationships/image" Target="../media/image249.png"/><Relationship Id="rId17" Type="http://schemas.openxmlformats.org/officeDocument/2006/relationships/image" Target="../media/image250.png"/><Relationship Id="rId18" Type="http://schemas.openxmlformats.org/officeDocument/2006/relationships/image" Target="../media/image251.png"/><Relationship Id="rId19" Type="http://schemas.openxmlformats.org/officeDocument/2006/relationships/image" Target="../media/image252.png"/><Relationship Id="rId20" Type="http://schemas.openxmlformats.org/officeDocument/2006/relationships/image" Target="../media/image253.png"/><Relationship Id="rId21" Type="http://schemas.openxmlformats.org/officeDocument/2006/relationships/image" Target="../media/image254.png"/><Relationship Id="rId22" Type="http://schemas.openxmlformats.org/officeDocument/2006/relationships/image" Target="../media/image255.png"/><Relationship Id="rId23" Type="http://schemas.openxmlformats.org/officeDocument/2006/relationships/image" Target="../media/image256.png"/><Relationship Id="rId24" Type="http://schemas.openxmlformats.org/officeDocument/2006/relationships/image" Target="../media/image257.png"/><Relationship Id="rId25" Type="http://schemas.openxmlformats.org/officeDocument/2006/relationships/image" Target="../media/image258.png"/><Relationship Id="rId26" Type="http://schemas.openxmlformats.org/officeDocument/2006/relationships/image" Target="../media/image259.png"/><Relationship Id="rId27" Type="http://schemas.openxmlformats.org/officeDocument/2006/relationships/image" Target="../media/image260.png"/><Relationship Id="rId28" Type="http://schemas.openxmlformats.org/officeDocument/2006/relationships/image" Target="../media/image261.png"/><Relationship Id="rId29" Type="http://schemas.openxmlformats.org/officeDocument/2006/relationships/image" Target="../media/image262.png"/><Relationship Id="rId30" Type="http://schemas.openxmlformats.org/officeDocument/2006/relationships/image" Target="../media/image263.png"/><Relationship Id="rId31" Type="http://schemas.openxmlformats.org/officeDocument/2006/relationships/image" Target="../media/image264.png"/><Relationship Id="rId32" Type="http://schemas.openxmlformats.org/officeDocument/2006/relationships/image" Target="../media/image265.png"/><Relationship Id="rId33" Type="http://schemas.openxmlformats.org/officeDocument/2006/relationships/image" Target="../media/image266.png"/><Relationship Id="rId34" Type="http://schemas.openxmlformats.org/officeDocument/2006/relationships/image" Target="../media/image267.png"/><Relationship Id="rId35" Type="http://schemas.openxmlformats.org/officeDocument/2006/relationships/image" Target="../media/image268.png"/><Relationship Id="rId36" Type="http://schemas.openxmlformats.org/officeDocument/2006/relationships/image" Target="../media/image269.png"/><Relationship Id="rId37" Type="http://schemas.openxmlformats.org/officeDocument/2006/relationships/image" Target="../media/image270.png"/><Relationship Id="rId38" Type="http://schemas.openxmlformats.org/officeDocument/2006/relationships/image" Target="../media/image271.png"/><Relationship Id="rId39" Type="http://schemas.openxmlformats.org/officeDocument/2006/relationships/image" Target="../media/image272.png"/><Relationship Id="rId40" Type="http://schemas.openxmlformats.org/officeDocument/2006/relationships/image" Target="../media/image273.png"/><Relationship Id="rId41" Type="http://schemas.openxmlformats.org/officeDocument/2006/relationships/image" Target="../media/image274.png"/><Relationship Id="rId42" Type="http://schemas.openxmlformats.org/officeDocument/2006/relationships/image" Target="../media/image275.png"/><Relationship Id="rId43" Type="http://schemas.openxmlformats.org/officeDocument/2006/relationships/image" Target="../media/image276.png"/><Relationship Id="rId44" Type="http://schemas.openxmlformats.org/officeDocument/2006/relationships/image" Target="../media/image277.png"/><Relationship Id="rId45" Type="http://schemas.openxmlformats.org/officeDocument/2006/relationships/image" Target="../media/image278.png"/><Relationship Id="rId46" Type="http://schemas.openxmlformats.org/officeDocument/2006/relationships/image" Target="../media/image279.png"/><Relationship Id="rId47" Type="http://schemas.openxmlformats.org/officeDocument/2006/relationships/image" Target="../media/image280.png"/><Relationship Id="rId48" Type="http://schemas.openxmlformats.org/officeDocument/2006/relationships/image" Target="../media/image281.png"/><Relationship Id="rId49" Type="http://schemas.openxmlformats.org/officeDocument/2006/relationships/image" Target="../media/image282.png"/><Relationship Id="rId50" Type="http://schemas.openxmlformats.org/officeDocument/2006/relationships/image" Target="../media/image283.png"/><Relationship Id="rId51" Type="http://schemas.openxmlformats.org/officeDocument/2006/relationships/image" Target="../media/image284.png"/><Relationship Id="rId52" Type="http://schemas.openxmlformats.org/officeDocument/2006/relationships/image" Target="../media/image285.png"/><Relationship Id="rId53" Type="http://schemas.openxmlformats.org/officeDocument/2006/relationships/image" Target="../media/image286.png"/><Relationship Id="rId54" Type="http://schemas.openxmlformats.org/officeDocument/2006/relationships/image" Target="../media/image287.png"/><Relationship Id="rId55" Type="http://schemas.openxmlformats.org/officeDocument/2006/relationships/image" Target="../media/image288.png"/><Relationship Id="rId56" Type="http://schemas.openxmlformats.org/officeDocument/2006/relationships/image" Target="../media/image289.png"/><Relationship Id="rId57" Type="http://schemas.openxmlformats.org/officeDocument/2006/relationships/image" Target="../media/image290.png"/><Relationship Id="rId58" Type="http://schemas.openxmlformats.org/officeDocument/2006/relationships/image" Target="../media/image291.png"/><Relationship Id="rId59" Type="http://schemas.openxmlformats.org/officeDocument/2006/relationships/image" Target="../media/image292.png"/><Relationship Id="rId60" Type="http://schemas.openxmlformats.org/officeDocument/2006/relationships/image" Target="../media/image293.png"/><Relationship Id="rId61" Type="http://schemas.openxmlformats.org/officeDocument/2006/relationships/image" Target="../media/image294.png"/><Relationship Id="rId62" Type="http://schemas.openxmlformats.org/officeDocument/2006/relationships/image" Target="../media/image295.png"/><Relationship Id="rId63" Type="http://schemas.openxmlformats.org/officeDocument/2006/relationships/image" Target="../media/image296.png"/><Relationship Id="rId64" Type="http://schemas.openxmlformats.org/officeDocument/2006/relationships/image" Target="../media/image297.png"/><Relationship Id="rId65" Type="http://schemas.openxmlformats.org/officeDocument/2006/relationships/image" Target="../media/image298.png"/><Relationship Id="rId66" Type="http://schemas.openxmlformats.org/officeDocument/2006/relationships/image" Target="../media/image299.png"/><Relationship Id="rId67" Type="http://schemas.openxmlformats.org/officeDocument/2006/relationships/image" Target="../media/image300.png"/><Relationship Id="rId68" Type="http://schemas.openxmlformats.org/officeDocument/2006/relationships/image" Target="../media/image301.png"/><Relationship Id="rId69" Type="http://schemas.openxmlformats.org/officeDocument/2006/relationships/image" Target="../media/image302.png"/><Relationship Id="rId70" Type="http://schemas.openxmlformats.org/officeDocument/2006/relationships/image" Target="../media/image303.png"/><Relationship Id="rId71" Type="http://schemas.openxmlformats.org/officeDocument/2006/relationships/image" Target="../media/image304.png"/><Relationship Id="rId72" Type="http://schemas.openxmlformats.org/officeDocument/2006/relationships/image" Target="../media/image305.png"/><Relationship Id="rId73" Type="http://schemas.openxmlformats.org/officeDocument/2006/relationships/image" Target="../media/image306.png"/><Relationship Id="rId74" Type="http://schemas.openxmlformats.org/officeDocument/2006/relationships/image" Target="../media/image307.png"/><Relationship Id="rId75" Type="http://schemas.openxmlformats.org/officeDocument/2006/relationships/image" Target="../media/image308.png"/><Relationship Id="rId76" Type="http://schemas.openxmlformats.org/officeDocument/2006/relationships/image" Target="../media/image309.png"/><Relationship Id="rId77" Type="http://schemas.openxmlformats.org/officeDocument/2006/relationships/image" Target="../media/image310.png"/><Relationship Id="rId78" Type="http://schemas.openxmlformats.org/officeDocument/2006/relationships/image" Target="../media/image311.png"/><Relationship Id="rId79" Type="http://schemas.openxmlformats.org/officeDocument/2006/relationships/image" Target="../media/image312.png"/><Relationship Id="rId80" Type="http://schemas.openxmlformats.org/officeDocument/2006/relationships/image" Target="../media/image313.png"/><Relationship Id="rId81" Type="http://schemas.openxmlformats.org/officeDocument/2006/relationships/image" Target="../media/image314.png"/><Relationship Id="rId82" Type="http://schemas.openxmlformats.org/officeDocument/2006/relationships/image" Target="../media/image315.png"/><Relationship Id="rId83" Type="http://schemas.openxmlformats.org/officeDocument/2006/relationships/image" Target="../media/image316.png"/><Relationship Id="rId84" Type="http://schemas.openxmlformats.org/officeDocument/2006/relationships/image" Target="../media/image317.png"/><Relationship Id="rId85" Type="http://schemas.openxmlformats.org/officeDocument/2006/relationships/image" Target="../media/image318.png"/><Relationship Id="rId86" Type="http://schemas.openxmlformats.org/officeDocument/2006/relationships/image" Target="../media/image319.png"/><Relationship Id="rId87" Type="http://schemas.openxmlformats.org/officeDocument/2006/relationships/image" Target="../media/image320.png"/><Relationship Id="rId88" Type="http://schemas.openxmlformats.org/officeDocument/2006/relationships/image" Target="../media/image321.png"/><Relationship Id="rId89" Type="http://schemas.openxmlformats.org/officeDocument/2006/relationships/image" Target="../media/image322.png"/><Relationship Id="rId90" Type="http://schemas.openxmlformats.org/officeDocument/2006/relationships/image" Target="../media/image323.png"/><Relationship Id="rId91" Type="http://schemas.openxmlformats.org/officeDocument/2006/relationships/image" Target="../media/image324.png"/><Relationship Id="rId92" Type="http://schemas.openxmlformats.org/officeDocument/2006/relationships/image" Target="../media/image325.png"/><Relationship Id="rId93" Type="http://schemas.openxmlformats.org/officeDocument/2006/relationships/image" Target="../media/image326.png"/><Relationship Id="rId94" Type="http://schemas.openxmlformats.org/officeDocument/2006/relationships/image" Target="../media/image327.png"/><Relationship Id="rId95" Type="http://schemas.openxmlformats.org/officeDocument/2006/relationships/image" Target="../media/image328.png"/><Relationship Id="rId96" Type="http://schemas.openxmlformats.org/officeDocument/2006/relationships/image" Target="../media/image329.png"/><Relationship Id="rId97" Type="http://schemas.openxmlformats.org/officeDocument/2006/relationships/image" Target="../media/image330.png"/><Relationship Id="rId98" Type="http://schemas.openxmlformats.org/officeDocument/2006/relationships/image" Target="../media/image331.png"/><Relationship Id="rId99" Type="http://schemas.openxmlformats.org/officeDocument/2006/relationships/image" Target="../media/image332.png"/><Relationship Id="rId100" Type="http://schemas.openxmlformats.org/officeDocument/2006/relationships/image" Target="../media/image333.png"/><Relationship Id="rId101" Type="http://schemas.openxmlformats.org/officeDocument/2006/relationships/image" Target="../media/image334.png"/><Relationship Id="rId102" Type="http://schemas.openxmlformats.org/officeDocument/2006/relationships/image" Target="../media/image335.png"/><Relationship Id="rId103" Type="http://schemas.openxmlformats.org/officeDocument/2006/relationships/image" Target="../media/image336.png"/><Relationship Id="rId104" Type="http://schemas.openxmlformats.org/officeDocument/2006/relationships/image" Target="../media/image337.png"/><Relationship Id="rId105" Type="http://schemas.openxmlformats.org/officeDocument/2006/relationships/image" Target="../media/image338.png"/><Relationship Id="rId106" Type="http://schemas.openxmlformats.org/officeDocument/2006/relationships/image" Target="../media/image339.png"/><Relationship Id="rId107" Type="http://schemas.openxmlformats.org/officeDocument/2006/relationships/image" Target="../media/image340.png"/><Relationship Id="rId108" Type="http://schemas.openxmlformats.org/officeDocument/2006/relationships/image" Target="../media/image341.png"/><Relationship Id="rId109" Type="http://schemas.openxmlformats.org/officeDocument/2006/relationships/image" Target="../media/image342.png"/><Relationship Id="rId110" Type="http://schemas.openxmlformats.org/officeDocument/2006/relationships/image" Target="../media/image343.png"/><Relationship Id="rId111" Type="http://schemas.openxmlformats.org/officeDocument/2006/relationships/image" Target="../media/image344.png"/><Relationship Id="rId112" Type="http://schemas.openxmlformats.org/officeDocument/2006/relationships/image" Target="../media/image345.png"/><Relationship Id="rId113" Type="http://schemas.openxmlformats.org/officeDocument/2006/relationships/image" Target="../media/image346.png"/><Relationship Id="rId114" Type="http://schemas.openxmlformats.org/officeDocument/2006/relationships/image" Target="../media/image347.png"/><Relationship Id="rId115" Type="http://schemas.openxmlformats.org/officeDocument/2006/relationships/image" Target="../media/image348.png"/><Relationship Id="rId116" Type="http://schemas.openxmlformats.org/officeDocument/2006/relationships/image" Target="../media/image349.png"/><Relationship Id="rId117" Type="http://schemas.openxmlformats.org/officeDocument/2006/relationships/image" Target="../media/image350.png"/><Relationship Id="rId118" Type="http://schemas.openxmlformats.org/officeDocument/2006/relationships/image" Target="../media/image351.png"/><Relationship Id="rId119" Type="http://schemas.openxmlformats.org/officeDocument/2006/relationships/image" Target="../media/image352.png"/><Relationship Id="rId120" Type="http://schemas.openxmlformats.org/officeDocument/2006/relationships/image" Target="../media/image353.png"/><Relationship Id="rId121" Type="http://schemas.openxmlformats.org/officeDocument/2006/relationships/image" Target="../media/image354.png"/><Relationship Id="rId122" Type="http://schemas.openxmlformats.org/officeDocument/2006/relationships/image" Target="../media/image355.png"/><Relationship Id="rId123" Type="http://schemas.openxmlformats.org/officeDocument/2006/relationships/image" Target="../media/image356.png"/><Relationship Id="rId124" Type="http://schemas.openxmlformats.org/officeDocument/2006/relationships/image" Target="../media/image357.png"/><Relationship Id="rId125" Type="http://schemas.openxmlformats.org/officeDocument/2006/relationships/image" Target="../media/image358.png"/><Relationship Id="rId126" Type="http://schemas.openxmlformats.org/officeDocument/2006/relationships/image" Target="../media/image359.png"/><Relationship Id="rId127" Type="http://schemas.openxmlformats.org/officeDocument/2006/relationships/image" Target="../media/image360.png"/><Relationship Id="rId128" Type="http://schemas.openxmlformats.org/officeDocument/2006/relationships/image" Target="../media/image361.png"/><Relationship Id="rId129" Type="http://schemas.openxmlformats.org/officeDocument/2006/relationships/image" Target="../media/image362.png"/><Relationship Id="rId130" Type="http://schemas.openxmlformats.org/officeDocument/2006/relationships/image" Target="../media/image363.png"/><Relationship Id="rId131" Type="http://schemas.openxmlformats.org/officeDocument/2006/relationships/image" Target="../media/image364.png"/><Relationship Id="rId132" Type="http://schemas.openxmlformats.org/officeDocument/2006/relationships/image" Target="../media/image365.png"/><Relationship Id="rId133" Type="http://schemas.openxmlformats.org/officeDocument/2006/relationships/image" Target="../media/image366.png"/><Relationship Id="rId134" Type="http://schemas.openxmlformats.org/officeDocument/2006/relationships/image" Target="../media/image367.png"/><Relationship Id="rId135" Type="http://schemas.openxmlformats.org/officeDocument/2006/relationships/image" Target="../media/image368.png"/><Relationship Id="rId136" Type="http://schemas.openxmlformats.org/officeDocument/2006/relationships/image" Target="../media/image369.png"/><Relationship Id="rId137" Type="http://schemas.openxmlformats.org/officeDocument/2006/relationships/image" Target="../media/image370.png"/><Relationship Id="rId138" Type="http://schemas.openxmlformats.org/officeDocument/2006/relationships/image" Target="../media/image371.png"/><Relationship Id="rId139" Type="http://schemas.openxmlformats.org/officeDocument/2006/relationships/image" Target="../media/image372.png"/><Relationship Id="rId140" Type="http://schemas.openxmlformats.org/officeDocument/2006/relationships/image" Target="../media/image373.png"/><Relationship Id="rId141" Type="http://schemas.openxmlformats.org/officeDocument/2006/relationships/image" Target="../media/image374.png"/><Relationship Id="rId142" Type="http://schemas.openxmlformats.org/officeDocument/2006/relationships/image" Target="../media/image375.png"/><Relationship Id="rId143" Type="http://schemas.openxmlformats.org/officeDocument/2006/relationships/image" Target="../media/image376.png"/><Relationship Id="rId144" Type="http://schemas.openxmlformats.org/officeDocument/2006/relationships/image" Target="../media/image377.png"/><Relationship Id="rId145" Type="http://schemas.openxmlformats.org/officeDocument/2006/relationships/image" Target="../media/image378.png"/><Relationship Id="rId146" Type="http://schemas.openxmlformats.org/officeDocument/2006/relationships/image" Target="../media/image379.png"/><Relationship Id="rId147" Type="http://schemas.openxmlformats.org/officeDocument/2006/relationships/image" Target="../media/image380.png"/><Relationship Id="rId148" Type="http://schemas.openxmlformats.org/officeDocument/2006/relationships/image" Target="../media/image381.png"/><Relationship Id="rId149" Type="http://schemas.openxmlformats.org/officeDocument/2006/relationships/image" Target="../media/image382.png"/><Relationship Id="rId150" Type="http://schemas.openxmlformats.org/officeDocument/2006/relationships/image" Target="../media/image383.png"/><Relationship Id="rId151" Type="http://schemas.openxmlformats.org/officeDocument/2006/relationships/image" Target="../media/image384.png"/><Relationship Id="rId152" Type="http://schemas.openxmlformats.org/officeDocument/2006/relationships/image" Target="../media/image385.png"/><Relationship Id="rId153" Type="http://schemas.openxmlformats.org/officeDocument/2006/relationships/image" Target="../media/image117.png"/><Relationship Id="rId154" Type="http://schemas.openxmlformats.org/officeDocument/2006/relationships/image" Target="../media/image118.png"/><Relationship Id="rId155" Type="http://schemas.openxmlformats.org/officeDocument/2006/relationships/image" Target="../media/image119.png"/><Relationship Id="rId156" Type="http://schemas.openxmlformats.org/officeDocument/2006/relationships/image" Target="../media/image120.png"/><Relationship Id="rId157" Type="http://schemas.openxmlformats.org/officeDocument/2006/relationships/image" Target="../media/image121.png"/><Relationship Id="rId158" Type="http://schemas.openxmlformats.org/officeDocument/2006/relationships/image" Target="../media/image122.png"/><Relationship Id="rId159" Type="http://schemas.openxmlformats.org/officeDocument/2006/relationships/image" Target="../media/image123.png"/><Relationship Id="rId160" Type="http://schemas.openxmlformats.org/officeDocument/2006/relationships/image" Target="../media/image124.png"/><Relationship Id="rId161" Type="http://schemas.openxmlformats.org/officeDocument/2006/relationships/image" Target="../media/image125.png"/><Relationship Id="rId162" Type="http://schemas.openxmlformats.org/officeDocument/2006/relationships/image" Target="../media/image126.png"/><Relationship Id="rId163" Type="http://schemas.openxmlformats.org/officeDocument/2006/relationships/image" Target="../media/image127.png"/><Relationship Id="rId164" Type="http://schemas.openxmlformats.org/officeDocument/2006/relationships/image" Target="../media/image128.png"/><Relationship Id="rId165" Type="http://schemas.openxmlformats.org/officeDocument/2006/relationships/image" Target="../media/image129.png"/><Relationship Id="rId166" Type="http://schemas.openxmlformats.org/officeDocument/2006/relationships/image" Target="../media/image130.png"/><Relationship Id="rId167" Type="http://schemas.openxmlformats.org/officeDocument/2006/relationships/image" Target="../media/image131.png"/><Relationship Id="rId168" Type="http://schemas.openxmlformats.org/officeDocument/2006/relationships/image" Target="../media/image386.png"/><Relationship Id="rId169" Type="http://schemas.openxmlformats.org/officeDocument/2006/relationships/image" Target="../media/image387.png"/><Relationship Id="rId170" Type="http://schemas.openxmlformats.org/officeDocument/2006/relationships/image" Target="../media/image388.png"/><Relationship Id="rId171" Type="http://schemas.openxmlformats.org/officeDocument/2006/relationships/image" Target="../media/image389.png"/><Relationship Id="rId172" Type="http://schemas.openxmlformats.org/officeDocument/2006/relationships/image" Target="../media/image390.png"/><Relationship Id="rId173" Type="http://schemas.openxmlformats.org/officeDocument/2006/relationships/image" Target="../media/image391.png"/><Relationship Id="rId174" Type="http://schemas.openxmlformats.org/officeDocument/2006/relationships/image" Target="../media/image392.png"/><Relationship Id="rId175" Type="http://schemas.openxmlformats.org/officeDocument/2006/relationships/image" Target="../media/image393.png"/><Relationship Id="rId176" Type="http://schemas.openxmlformats.org/officeDocument/2006/relationships/image" Target="../media/image394.png"/><Relationship Id="rId177" Type="http://schemas.openxmlformats.org/officeDocument/2006/relationships/image" Target="../media/image395.png"/><Relationship Id="rId178" Type="http://schemas.openxmlformats.org/officeDocument/2006/relationships/image" Target="../media/image396.png"/><Relationship Id="rId179" Type="http://schemas.openxmlformats.org/officeDocument/2006/relationships/image" Target="../media/image397.png"/><Relationship Id="rId180" Type="http://schemas.openxmlformats.org/officeDocument/2006/relationships/image" Target="../media/image398.png"/><Relationship Id="rId181" Type="http://schemas.openxmlformats.org/officeDocument/2006/relationships/image" Target="../media/image399.png"/><Relationship Id="rId182" Type="http://schemas.openxmlformats.org/officeDocument/2006/relationships/image" Target="../media/image400.png"/><Relationship Id="rId183" Type="http://schemas.openxmlformats.org/officeDocument/2006/relationships/image" Target="../media/image401.png"/><Relationship Id="rId184" Type="http://schemas.openxmlformats.org/officeDocument/2006/relationships/image" Target="../media/image402.png"/><Relationship Id="rId185" Type="http://schemas.openxmlformats.org/officeDocument/2006/relationships/image" Target="../media/image403.png"/><Relationship Id="rId186" Type="http://schemas.openxmlformats.org/officeDocument/2006/relationships/image" Target="../media/image404.png"/><Relationship Id="rId187" Type="http://schemas.openxmlformats.org/officeDocument/2006/relationships/image" Target="../media/image405.png"/><Relationship Id="rId188" Type="http://schemas.openxmlformats.org/officeDocument/2006/relationships/image" Target="../media/image406.png"/><Relationship Id="rId189" Type="http://schemas.openxmlformats.org/officeDocument/2006/relationships/image" Target="../media/image407.png"/><Relationship Id="rId190" Type="http://schemas.openxmlformats.org/officeDocument/2006/relationships/image" Target="../media/image408.png"/><Relationship Id="rId191" Type="http://schemas.openxmlformats.org/officeDocument/2006/relationships/image" Target="../media/image409.png"/><Relationship Id="rId192" Type="http://schemas.openxmlformats.org/officeDocument/2006/relationships/image" Target="../media/image410.png"/><Relationship Id="rId193" Type="http://schemas.openxmlformats.org/officeDocument/2006/relationships/image" Target="../media/image411.png"/><Relationship Id="rId194" Type="http://schemas.openxmlformats.org/officeDocument/2006/relationships/image" Target="../media/image412.png"/><Relationship Id="rId195" Type="http://schemas.openxmlformats.org/officeDocument/2006/relationships/image" Target="../media/image413.png"/><Relationship Id="rId196" Type="http://schemas.openxmlformats.org/officeDocument/2006/relationships/image" Target="../media/image414.png"/><Relationship Id="rId197" Type="http://schemas.openxmlformats.org/officeDocument/2006/relationships/image" Target="../media/image415.png"/><Relationship Id="rId198" Type="http://schemas.openxmlformats.org/officeDocument/2006/relationships/image" Target="../media/image416.png"/><Relationship Id="rId199" Type="http://schemas.openxmlformats.org/officeDocument/2006/relationships/image" Target="../media/image417.png"/><Relationship Id="rId200" Type="http://schemas.openxmlformats.org/officeDocument/2006/relationships/image" Target="../media/image418.png"/><Relationship Id="rId201" Type="http://schemas.openxmlformats.org/officeDocument/2006/relationships/image" Target="../media/image419.png"/><Relationship Id="rId202" Type="http://schemas.openxmlformats.org/officeDocument/2006/relationships/image" Target="../media/image420.png"/><Relationship Id="rId203" Type="http://schemas.openxmlformats.org/officeDocument/2006/relationships/image" Target="../media/image421.png"/><Relationship Id="rId204" Type="http://schemas.openxmlformats.org/officeDocument/2006/relationships/image" Target="../media/image422.png"/><Relationship Id="rId205" Type="http://schemas.openxmlformats.org/officeDocument/2006/relationships/image" Target="../media/image423.png"/><Relationship Id="rId206" Type="http://schemas.openxmlformats.org/officeDocument/2006/relationships/image" Target="../media/image424.png"/><Relationship Id="rId207" Type="http://schemas.openxmlformats.org/officeDocument/2006/relationships/image" Target="../media/image425.png"/><Relationship Id="rId208" Type="http://schemas.openxmlformats.org/officeDocument/2006/relationships/image" Target="../media/image426.png"/><Relationship Id="rId209" Type="http://schemas.openxmlformats.org/officeDocument/2006/relationships/image" Target="../media/image427.png"/><Relationship Id="rId210" Type="http://schemas.openxmlformats.org/officeDocument/2006/relationships/image" Target="../media/image428.png"/><Relationship Id="rId211" Type="http://schemas.openxmlformats.org/officeDocument/2006/relationships/image" Target="../media/image429.png"/><Relationship Id="rId212" Type="http://schemas.openxmlformats.org/officeDocument/2006/relationships/image" Target="../media/image430.png"/><Relationship Id="rId213" Type="http://schemas.openxmlformats.org/officeDocument/2006/relationships/image" Target="../media/image431.png"/><Relationship Id="rId214" Type="http://schemas.openxmlformats.org/officeDocument/2006/relationships/image" Target="../media/image432.png"/><Relationship Id="rId215" Type="http://schemas.openxmlformats.org/officeDocument/2006/relationships/image" Target="../media/image433.png"/><Relationship Id="rId216" Type="http://schemas.openxmlformats.org/officeDocument/2006/relationships/image" Target="../media/image434.png"/><Relationship Id="rId217" Type="http://schemas.openxmlformats.org/officeDocument/2006/relationships/image" Target="../media/image435.png"/><Relationship Id="rId218" Type="http://schemas.openxmlformats.org/officeDocument/2006/relationships/image" Target="../media/image436.png"/><Relationship Id="rId219" Type="http://schemas.openxmlformats.org/officeDocument/2006/relationships/image" Target="../media/image437.png"/><Relationship Id="rId220" Type="http://schemas.openxmlformats.org/officeDocument/2006/relationships/image" Target="../media/image438.png"/><Relationship Id="rId221" Type="http://schemas.openxmlformats.org/officeDocument/2006/relationships/image" Target="../media/image439.png"/><Relationship Id="rId222" Type="http://schemas.openxmlformats.org/officeDocument/2006/relationships/image" Target="../media/image440.png"/><Relationship Id="rId223" Type="http://schemas.openxmlformats.org/officeDocument/2006/relationships/image" Target="../media/image441.png"/><Relationship Id="rId224" Type="http://schemas.openxmlformats.org/officeDocument/2006/relationships/image" Target="../media/image442.png"/><Relationship Id="rId225" Type="http://schemas.openxmlformats.org/officeDocument/2006/relationships/image" Target="../media/image443.png"/><Relationship Id="rId226" Type="http://schemas.openxmlformats.org/officeDocument/2006/relationships/image" Target="../media/image444.png"/><Relationship Id="rId227" Type="http://schemas.openxmlformats.org/officeDocument/2006/relationships/image" Target="../media/image445.png"/><Relationship Id="rId228" Type="http://schemas.openxmlformats.org/officeDocument/2006/relationships/image" Target="../media/image446.png"/><Relationship Id="rId229" Type="http://schemas.openxmlformats.org/officeDocument/2006/relationships/image" Target="../media/image447.png"/><Relationship Id="rId230" Type="http://schemas.openxmlformats.org/officeDocument/2006/relationships/image" Target="../media/image448.png"/><Relationship Id="rId231" Type="http://schemas.openxmlformats.org/officeDocument/2006/relationships/image" Target="../media/image449.png"/><Relationship Id="rId232" Type="http://schemas.openxmlformats.org/officeDocument/2006/relationships/image" Target="../media/image450.png"/><Relationship Id="rId233" Type="http://schemas.openxmlformats.org/officeDocument/2006/relationships/image" Target="../media/image451.png"/><Relationship Id="rId234" Type="http://schemas.openxmlformats.org/officeDocument/2006/relationships/image" Target="../media/image452.png"/><Relationship Id="rId235" Type="http://schemas.openxmlformats.org/officeDocument/2006/relationships/image" Target="../media/image453.png"/><Relationship Id="rId236" Type="http://schemas.openxmlformats.org/officeDocument/2006/relationships/image" Target="../media/image454.png"/><Relationship Id="rId237" Type="http://schemas.openxmlformats.org/officeDocument/2006/relationships/image" Target="../media/image455.png"/><Relationship Id="rId238" Type="http://schemas.openxmlformats.org/officeDocument/2006/relationships/image" Target="../media/image456.png"/><Relationship Id="rId239" Type="http://schemas.openxmlformats.org/officeDocument/2006/relationships/image" Target="../media/image457.png"/><Relationship Id="rId240" Type="http://schemas.openxmlformats.org/officeDocument/2006/relationships/image" Target="../media/image458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0.png"/><Relationship Id="rId3" Type="http://schemas.openxmlformats.org/officeDocument/2006/relationships/image" Target="../media/image461.png"/><Relationship Id="rId4" Type="http://schemas.openxmlformats.org/officeDocument/2006/relationships/image" Target="../media/image462.png"/><Relationship Id="rId5" Type="http://schemas.openxmlformats.org/officeDocument/2006/relationships/image" Target="../media/image463.png"/><Relationship Id="rId6" Type="http://schemas.openxmlformats.org/officeDocument/2006/relationships/image" Target="../media/image464.png"/><Relationship Id="rId7" Type="http://schemas.openxmlformats.org/officeDocument/2006/relationships/image" Target="../media/image465.png"/><Relationship Id="rId8" Type="http://schemas.openxmlformats.org/officeDocument/2006/relationships/image" Target="../media/image466.png"/><Relationship Id="rId9" Type="http://schemas.openxmlformats.org/officeDocument/2006/relationships/image" Target="../media/image467.png"/><Relationship Id="rId10" Type="http://schemas.openxmlformats.org/officeDocument/2006/relationships/image" Target="../media/image468.png"/><Relationship Id="rId11" Type="http://schemas.openxmlformats.org/officeDocument/2006/relationships/image" Target="../media/image469.png"/><Relationship Id="rId12" Type="http://schemas.openxmlformats.org/officeDocument/2006/relationships/image" Target="../media/image470.png"/><Relationship Id="rId13" Type="http://schemas.openxmlformats.org/officeDocument/2006/relationships/image" Target="../media/image471.png"/><Relationship Id="rId14" Type="http://schemas.openxmlformats.org/officeDocument/2006/relationships/image" Target="../media/image472.png"/><Relationship Id="rId15" Type="http://schemas.openxmlformats.org/officeDocument/2006/relationships/image" Target="../media/image473.png"/><Relationship Id="rId16" Type="http://schemas.openxmlformats.org/officeDocument/2006/relationships/image" Target="../media/image474.png"/><Relationship Id="rId17" Type="http://schemas.openxmlformats.org/officeDocument/2006/relationships/image" Target="../media/image475.png"/><Relationship Id="rId18" Type="http://schemas.openxmlformats.org/officeDocument/2006/relationships/image" Target="../media/image476.png"/><Relationship Id="rId19" Type="http://schemas.openxmlformats.org/officeDocument/2006/relationships/image" Target="../media/image477.png"/><Relationship Id="rId20" Type="http://schemas.openxmlformats.org/officeDocument/2006/relationships/image" Target="../media/image478.png"/><Relationship Id="rId21" Type="http://schemas.openxmlformats.org/officeDocument/2006/relationships/image" Target="../media/image479.png"/><Relationship Id="rId22" Type="http://schemas.openxmlformats.org/officeDocument/2006/relationships/image" Target="../media/image480.png"/><Relationship Id="rId23" Type="http://schemas.openxmlformats.org/officeDocument/2006/relationships/image" Target="../media/image481.png"/><Relationship Id="rId24" Type="http://schemas.openxmlformats.org/officeDocument/2006/relationships/image" Target="../media/image482.png"/><Relationship Id="rId25" Type="http://schemas.openxmlformats.org/officeDocument/2006/relationships/image" Target="../media/image483.png"/><Relationship Id="rId26" Type="http://schemas.openxmlformats.org/officeDocument/2006/relationships/image" Target="../media/image484.png"/><Relationship Id="rId27" Type="http://schemas.openxmlformats.org/officeDocument/2006/relationships/image" Target="../media/image485.png"/><Relationship Id="rId28" Type="http://schemas.openxmlformats.org/officeDocument/2006/relationships/image" Target="../media/image486.png"/><Relationship Id="rId29" Type="http://schemas.openxmlformats.org/officeDocument/2006/relationships/image" Target="../media/image487.png"/><Relationship Id="rId30" Type="http://schemas.openxmlformats.org/officeDocument/2006/relationships/image" Target="../media/image488.png"/><Relationship Id="rId31" Type="http://schemas.openxmlformats.org/officeDocument/2006/relationships/image" Target="../media/image489.png"/><Relationship Id="rId32" Type="http://schemas.openxmlformats.org/officeDocument/2006/relationships/image" Target="../media/image490.png"/><Relationship Id="rId33" Type="http://schemas.openxmlformats.org/officeDocument/2006/relationships/image" Target="../media/image491.png"/><Relationship Id="rId34" Type="http://schemas.openxmlformats.org/officeDocument/2006/relationships/image" Target="../media/image492.png"/><Relationship Id="rId35" Type="http://schemas.openxmlformats.org/officeDocument/2006/relationships/image" Target="../media/image493.png"/><Relationship Id="rId36" Type="http://schemas.openxmlformats.org/officeDocument/2006/relationships/image" Target="../media/image494.png"/><Relationship Id="rId37" Type="http://schemas.openxmlformats.org/officeDocument/2006/relationships/image" Target="../media/image495.png"/><Relationship Id="rId38" Type="http://schemas.openxmlformats.org/officeDocument/2006/relationships/image" Target="../media/image496.png"/><Relationship Id="rId39" Type="http://schemas.openxmlformats.org/officeDocument/2006/relationships/image" Target="../media/image497.png"/><Relationship Id="rId40" Type="http://schemas.openxmlformats.org/officeDocument/2006/relationships/image" Target="../media/image498.png"/><Relationship Id="rId41" Type="http://schemas.openxmlformats.org/officeDocument/2006/relationships/image" Target="../media/image499.png"/><Relationship Id="rId42" Type="http://schemas.openxmlformats.org/officeDocument/2006/relationships/image" Target="../media/image500.png"/><Relationship Id="rId43" Type="http://schemas.openxmlformats.org/officeDocument/2006/relationships/image" Target="../media/image501.png"/><Relationship Id="rId44" Type="http://schemas.openxmlformats.org/officeDocument/2006/relationships/image" Target="../media/image502.png"/><Relationship Id="rId45" Type="http://schemas.openxmlformats.org/officeDocument/2006/relationships/image" Target="../media/image503.png"/><Relationship Id="rId46" Type="http://schemas.openxmlformats.org/officeDocument/2006/relationships/image" Target="../media/image504.png"/><Relationship Id="rId47" Type="http://schemas.openxmlformats.org/officeDocument/2006/relationships/image" Target="../media/image505.png"/><Relationship Id="rId48" Type="http://schemas.openxmlformats.org/officeDocument/2006/relationships/image" Target="../media/image506.png"/><Relationship Id="rId49" Type="http://schemas.openxmlformats.org/officeDocument/2006/relationships/image" Target="../media/image507.png"/><Relationship Id="rId50" Type="http://schemas.openxmlformats.org/officeDocument/2006/relationships/image" Target="../media/image508.png"/><Relationship Id="rId51" Type="http://schemas.openxmlformats.org/officeDocument/2006/relationships/image" Target="../media/image509.png"/><Relationship Id="rId52" Type="http://schemas.openxmlformats.org/officeDocument/2006/relationships/image" Target="../media/image510.png"/><Relationship Id="rId53" Type="http://schemas.openxmlformats.org/officeDocument/2006/relationships/image" Target="../media/image117.png"/><Relationship Id="rId54" Type="http://schemas.openxmlformats.org/officeDocument/2006/relationships/image" Target="../media/image118.png"/><Relationship Id="rId55" Type="http://schemas.openxmlformats.org/officeDocument/2006/relationships/image" Target="../media/image119.png"/><Relationship Id="rId56" Type="http://schemas.openxmlformats.org/officeDocument/2006/relationships/image" Target="../media/image120.png"/><Relationship Id="rId57" Type="http://schemas.openxmlformats.org/officeDocument/2006/relationships/image" Target="../media/image121.png"/><Relationship Id="rId58" Type="http://schemas.openxmlformats.org/officeDocument/2006/relationships/image" Target="../media/image122.png"/><Relationship Id="rId59" Type="http://schemas.openxmlformats.org/officeDocument/2006/relationships/image" Target="../media/image123.png"/><Relationship Id="rId60" Type="http://schemas.openxmlformats.org/officeDocument/2006/relationships/image" Target="../media/image124.png"/><Relationship Id="rId61" Type="http://schemas.openxmlformats.org/officeDocument/2006/relationships/image" Target="../media/image125.png"/><Relationship Id="rId62" Type="http://schemas.openxmlformats.org/officeDocument/2006/relationships/image" Target="../media/image126.png"/><Relationship Id="rId63" Type="http://schemas.openxmlformats.org/officeDocument/2006/relationships/image" Target="../media/image127.png"/><Relationship Id="rId64" Type="http://schemas.openxmlformats.org/officeDocument/2006/relationships/image" Target="../media/image128.png"/><Relationship Id="rId65" Type="http://schemas.openxmlformats.org/officeDocument/2006/relationships/image" Target="../media/image129.png"/><Relationship Id="rId66" Type="http://schemas.openxmlformats.org/officeDocument/2006/relationships/image" Target="../media/image130.png"/><Relationship Id="rId67" Type="http://schemas.openxmlformats.org/officeDocument/2006/relationships/image" Target="../media/image131.png"/><Relationship Id="rId68" Type="http://schemas.openxmlformats.org/officeDocument/2006/relationships/image" Target="../media/image511.png"/><Relationship Id="rId69" Type="http://schemas.openxmlformats.org/officeDocument/2006/relationships/image" Target="../media/image512.png"/><Relationship Id="rId70" Type="http://schemas.openxmlformats.org/officeDocument/2006/relationships/image" Target="../media/image513.png"/><Relationship Id="rId71" Type="http://schemas.openxmlformats.org/officeDocument/2006/relationships/image" Target="../media/image514.png"/><Relationship Id="rId72" Type="http://schemas.openxmlformats.org/officeDocument/2006/relationships/image" Target="../media/image390.png"/><Relationship Id="rId73" Type="http://schemas.openxmlformats.org/officeDocument/2006/relationships/image" Target="../media/image391.png"/><Relationship Id="rId74" Type="http://schemas.openxmlformats.org/officeDocument/2006/relationships/image" Target="../media/image392.png"/><Relationship Id="rId75" Type="http://schemas.openxmlformats.org/officeDocument/2006/relationships/image" Target="../media/image515.png"/><Relationship Id="rId76" Type="http://schemas.openxmlformats.org/officeDocument/2006/relationships/image" Target="../media/image516.png"/><Relationship Id="rId77" Type="http://schemas.openxmlformats.org/officeDocument/2006/relationships/image" Target="../media/image517.png"/><Relationship Id="rId78" Type="http://schemas.openxmlformats.org/officeDocument/2006/relationships/image" Target="../media/image518.png"/><Relationship Id="rId79" Type="http://schemas.openxmlformats.org/officeDocument/2006/relationships/image" Target="../media/image519.png"/><Relationship Id="rId80" Type="http://schemas.openxmlformats.org/officeDocument/2006/relationships/image" Target="../media/image520.png"/><Relationship Id="rId81" Type="http://schemas.openxmlformats.org/officeDocument/2006/relationships/image" Target="../media/image521.png"/><Relationship Id="rId82" Type="http://schemas.openxmlformats.org/officeDocument/2006/relationships/image" Target="../media/image522.png"/><Relationship Id="rId83" Type="http://schemas.openxmlformats.org/officeDocument/2006/relationships/image" Target="../media/image523.png"/><Relationship Id="rId84" Type="http://schemas.openxmlformats.org/officeDocument/2006/relationships/image" Target="../media/image524.png"/><Relationship Id="rId85" Type="http://schemas.openxmlformats.org/officeDocument/2006/relationships/image" Target="../media/image525.png"/><Relationship Id="rId86" Type="http://schemas.openxmlformats.org/officeDocument/2006/relationships/image" Target="../media/image526.png"/><Relationship Id="rId87" Type="http://schemas.openxmlformats.org/officeDocument/2006/relationships/image" Target="../media/image527.png"/><Relationship Id="rId88" Type="http://schemas.openxmlformats.org/officeDocument/2006/relationships/image" Target="../media/image528.png"/><Relationship Id="rId89" Type="http://schemas.openxmlformats.org/officeDocument/2006/relationships/image" Target="../media/image529.png"/><Relationship Id="rId90" Type="http://schemas.openxmlformats.org/officeDocument/2006/relationships/image" Target="../media/image530.png"/><Relationship Id="rId91" Type="http://schemas.openxmlformats.org/officeDocument/2006/relationships/image" Target="../media/image531.png"/><Relationship Id="rId92" Type="http://schemas.openxmlformats.org/officeDocument/2006/relationships/image" Target="../media/image532.png"/><Relationship Id="rId93" Type="http://schemas.openxmlformats.org/officeDocument/2006/relationships/image" Target="../media/image533.png"/><Relationship Id="rId94" Type="http://schemas.openxmlformats.org/officeDocument/2006/relationships/image" Target="../media/image534.png"/><Relationship Id="rId95" Type="http://schemas.openxmlformats.org/officeDocument/2006/relationships/image" Target="../media/image535.png"/><Relationship Id="rId96" Type="http://schemas.openxmlformats.org/officeDocument/2006/relationships/image" Target="../media/image536.png"/><Relationship Id="rId97" Type="http://schemas.openxmlformats.org/officeDocument/2006/relationships/image" Target="../media/image537.png"/><Relationship Id="rId98" Type="http://schemas.openxmlformats.org/officeDocument/2006/relationships/image" Target="../media/image538.png"/><Relationship Id="rId99" Type="http://schemas.openxmlformats.org/officeDocument/2006/relationships/image" Target="../media/image539.png"/><Relationship Id="rId100" Type="http://schemas.openxmlformats.org/officeDocument/2006/relationships/image" Target="../media/image540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2364022" y="6813057"/>
            <a:ext cx="4859020" cy="47625"/>
          </a:xfrm>
          <a:custGeom>
            <a:avLst/>
            <a:gdLst/>
            <a:ahLst/>
            <a:cxnLst/>
            <a:rect l="l" t="t" r="r" b="b"/>
            <a:pathLst>
              <a:path w="4859019" h="47625">
                <a:moveTo>
                  <a:pt x="0" y="0"/>
                </a:moveTo>
                <a:lnTo>
                  <a:pt x="35900" y="797"/>
                </a:lnTo>
              </a:path>
              <a:path w="4859019" h="47625">
                <a:moveTo>
                  <a:pt x="66215" y="797"/>
                </a:moveTo>
                <a:lnTo>
                  <a:pt x="126049" y="1595"/>
                </a:lnTo>
              </a:path>
              <a:path w="4859019" h="47625">
                <a:moveTo>
                  <a:pt x="155567" y="1595"/>
                </a:moveTo>
                <a:lnTo>
                  <a:pt x="215401" y="2393"/>
                </a:lnTo>
              </a:path>
              <a:path w="4859019" h="47625">
                <a:moveTo>
                  <a:pt x="245716" y="2393"/>
                </a:moveTo>
                <a:lnTo>
                  <a:pt x="305550" y="3191"/>
                </a:lnTo>
              </a:path>
              <a:path w="4859019" h="47625">
                <a:moveTo>
                  <a:pt x="335068" y="3191"/>
                </a:moveTo>
                <a:lnTo>
                  <a:pt x="394901" y="3988"/>
                </a:lnTo>
              </a:path>
              <a:path w="4859019" h="47625">
                <a:moveTo>
                  <a:pt x="425217" y="3988"/>
                </a:moveTo>
                <a:lnTo>
                  <a:pt x="485051" y="4786"/>
                </a:lnTo>
              </a:path>
              <a:path w="4859019" h="47625">
                <a:moveTo>
                  <a:pt x="514569" y="4786"/>
                </a:moveTo>
                <a:lnTo>
                  <a:pt x="574402" y="5584"/>
                </a:lnTo>
              </a:path>
              <a:path w="4859019" h="47625">
                <a:moveTo>
                  <a:pt x="604718" y="5584"/>
                </a:moveTo>
                <a:lnTo>
                  <a:pt x="664552" y="6382"/>
                </a:lnTo>
              </a:path>
              <a:path w="4859019" h="47625">
                <a:moveTo>
                  <a:pt x="694070" y="7180"/>
                </a:moveTo>
                <a:lnTo>
                  <a:pt x="753903" y="7180"/>
                </a:lnTo>
              </a:path>
              <a:path w="4859019" h="47625">
                <a:moveTo>
                  <a:pt x="784219" y="7977"/>
                </a:moveTo>
                <a:lnTo>
                  <a:pt x="844053" y="7977"/>
                </a:lnTo>
              </a:path>
              <a:path w="4859019" h="47625">
                <a:moveTo>
                  <a:pt x="873571" y="8775"/>
                </a:moveTo>
                <a:lnTo>
                  <a:pt x="933404" y="8775"/>
                </a:lnTo>
              </a:path>
              <a:path w="4859019" h="47625">
                <a:moveTo>
                  <a:pt x="963720" y="9573"/>
                </a:moveTo>
                <a:lnTo>
                  <a:pt x="1023554" y="10371"/>
                </a:lnTo>
              </a:path>
              <a:path w="4859019" h="47625">
                <a:moveTo>
                  <a:pt x="1053071" y="10371"/>
                </a:moveTo>
                <a:lnTo>
                  <a:pt x="1112905" y="11168"/>
                </a:lnTo>
              </a:path>
              <a:path w="4859019" h="47625">
                <a:moveTo>
                  <a:pt x="1143221" y="11168"/>
                </a:moveTo>
                <a:lnTo>
                  <a:pt x="1203054" y="11966"/>
                </a:lnTo>
              </a:path>
              <a:path w="4859019" h="47625">
                <a:moveTo>
                  <a:pt x="1232572" y="11966"/>
                </a:moveTo>
                <a:lnTo>
                  <a:pt x="1292406" y="12764"/>
                </a:lnTo>
              </a:path>
              <a:path w="4859019" h="47625">
                <a:moveTo>
                  <a:pt x="1322722" y="12764"/>
                </a:moveTo>
                <a:lnTo>
                  <a:pt x="1382555" y="13562"/>
                </a:lnTo>
              </a:path>
              <a:path w="4859019" h="47625">
                <a:moveTo>
                  <a:pt x="1412073" y="13562"/>
                </a:moveTo>
                <a:lnTo>
                  <a:pt x="1471907" y="14360"/>
                </a:lnTo>
              </a:path>
              <a:path w="4859019" h="47625">
                <a:moveTo>
                  <a:pt x="1502223" y="14360"/>
                </a:moveTo>
                <a:lnTo>
                  <a:pt x="1562056" y="15157"/>
                </a:lnTo>
              </a:path>
              <a:path w="4859019" h="47625">
                <a:moveTo>
                  <a:pt x="1591574" y="15157"/>
                </a:moveTo>
                <a:lnTo>
                  <a:pt x="1651408" y="15955"/>
                </a:lnTo>
              </a:path>
              <a:path w="4859019" h="47625">
                <a:moveTo>
                  <a:pt x="1681723" y="15955"/>
                </a:moveTo>
                <a:lnTo>
                  <a:pt x="1741557" y="16753"/>
                </a:lnTo>
              </a:path>
              <a:path w="4859019" h="47625">
                <a:moveTo>
                  <a:pt x="1771075" y="17551"/>
                </a:moveTo>
                <a:lnTo>
                  <a:pt x="1830909" y="17551"/>
                </a:lnTo>
              </a:path>
              <a:path w="4859019" h="47625">
                <a:moveTo>
                  <a:pt x="1861224" y="18348"/>
                </a:moveTo>
                <a:lnTo>
                  <a:pt x="1921058" y="18348"/>
                </a:lnTo>
              </a:path>
              <a:path w="4859019" h="47625">
                <a:moveTo>
                  <a:pt x="1950576" y="19146"/>
                </a:moveTo>
                <a:lnTo>
                  <a:pt x="2010410" y="19146"/>
                </a:lnTo>
              </a:path>
              <a:path w="4859019" h="47625">
                <a:moveTo>
                  <a:pt x="2040725" y="19944"/>
                </a:moveTo>
                <a:lnTo>
                  <a:pt x="2100559" y="20742"/>
                </a:lnTo>
              </a:path>
              <a:path w="4859019" h="47625">
                <a:moveTo>
                  <a:pt x="2130077" y="20742"/>
                </a:moveTo>
                <a:lnTo>
                  <a:pt x="2189910" y="21540"/>
                </a:lnTo>
              </a:path>
              <a:path w="4859019" h="47625">
                <a:moveTo>
                  <a:pt x="2220226" y="21540"/>
                </a:moveTo>
                <a:lnTo>
                  <a:pt x="2280060" y="22337"/>
                </a:lnTo>
              </a:path>
              <a:path w="4859019" h="47625">
                <a:moveTo>
                  <a:pt x="2309578" y="22337"/>
                </a:moveTo>
                <a:lnTo>
                  <a:pt x="2369411" y="23135"/>
                </a:lnTo>
              </a:path>
              <a:path w="4859019" h="47625">
                <a:moveTo>
                  <a:pt x="2399727" y="23135"/>
                </a:moveTo>
                <a:lnTo>
                  <a:pt x="2459561" y="23933"/>
                </a:lnTo>
              </a:path>
              <a:path w="4859019" h="47625">
                <a:moveTo>
                  <a:pt x="2489079" y="23933"/>
                </a:moveTo>
                <a:lnTo>
                  <a:pt x="2548912" y="24731"/>
                </a:lnTo>
              </a:path>
              <a:path w="4859019" h="47625">
                <a:moveTo>
                  <a:pt x="2579228" y="24731"/>
                </a:moveTo>
                <a:lnTo>
                  <a:pt x="2639062" y="25529"/>
                </a:lnTo>
              </a:path>
              <a:path w="4859019" h="47625">
                <a:moveTo>
                  <a:pt x="2668580" y="25529"/>
                </a:moveTo>
                <a:lnTo>
                  <a:pt x="2728413" y="26326"/>
                </a:lnTo>
              </a:path>
              <a:path w="4859019" h="47625">
                <a:moveTo>
                  <a:pt x="2758729" y="27124"/>
                </a:moveTo>
                <a:lnTo>
                  <a:pt x="2818562" y="27124"/>
                </a:lnTo>
              </a:path>
              <a:path w="4859019" h="47625">
                <a:moveTo>
                  <a:pt x="2848080" y="27922"/>
                </a:moveTo>
                <a:lnTo>
                  <a:pt x="2907914" y="27922"/>
                </a:lnTo>
              </a:path>
              <a:path w="4859019" h="47625">
                <a:moveTo>
                  <a:pt x="2938230" y="28720"/>
                </a:moveTo>
                <a:lnTo>
                  <a:pt x="2998063" y="28720"/>
                </a:lnTo>
              </a:path>
              <a:path w="4859019" h="47625">
                <a:moveTo>
                  <a:pt x="3027581" y="29517"/>
                </a:moveTo>
                <a:lnTo>
                  <a:pt x="3087415" y="29517"/>
                </a:lnTo>
              </a:path>
              <a:path w="4859019" h="47625">
                <a:moveTo>
                  <a:pt x="3117731" y="30315"/>
                </a:moveTo>
                <a:lnTo>
                  <a:pt x="3177564" y="31113"/>
                </a:lnTo>
              </a:path>
              <a:path w="4859019" h="47625">
                <a:moveTo>
                  <a:pt x="3207082" y="31113"/>
                </a:moveTo>
                <a:lnTo>
                  <a:pt x="3266916" y="31911"/>
                </a:lnTo>
              </a:path>
              <a:path w="4859019" h="47625">
                <a:moveTo>
                  <a:pt x="3297232" y="31911"/>
                </a:moveTo>
                <a:lnTo>
                  <a:pt x="3357065" y="32709"/>
                </a:lnTo>
              </a:path>
              <a:path w="4859019" h="47625">
                <a:moveTo>
                  <a:pt x="3386583" y="32709"/>
                </a:moveTo>
                <a:lnTo>
                  <a:pt x="3446417" y="33506"/>
                </a:lnTo>
              </a:path>
              <a:path w="4859019" h="47625">
                <a:moveTo>
                  <a:pt x="3476732" y="33506"/>
                </a:moveTo>
                <a:lnTo>
                  <a:pt x="3536566" y="34304"/>
                </a:lnTo>
              </a:path>
              <a:path w="4859019" h="47625">
                <a:moveTo>
                  <a:pt x="3566084" y="34304"/>
                </a:moveTo>
                <a:lnTo>
                  <a:pt x="3625918" y="35102"/>
                </a:lnTo>
              </a:path>
              <a:path w="4859019" h="47625">
                <a:moveTo>
                  <a:pt x="3656233" y="35102"/>
                </a:moveTo>
                <a:lnTo>
                  <a:pt x="3716067" y="35900"/>
                </a:lnTo>
              </a:path>
              <a:path w="4859019" h="47625">
                <a:moveTo>
                  <a:pt x="3745585" y="35900"/>
                </a:moveTo>
                <a:lnTo>
                  <a:pt x="3805419" y="36697"/>
                </a:lnTo>
              </a:path>
              <a:path w="4859019" h="47625">
                <a:moveTo>
                  <a:pt x="3835734" y="37495"/>
                </a:moveTo>
                <a:lnTo>
                  <a:pt x="3895568" y="37495"/>
                </a:lnTo>
              </a:path>
              <a:path w="4859019" h="47625">
                <a:moveTo>
                  <a:pt x="3925086" y="38293"/>
                </a:moveTo>
                <a:lnTo>
                  <a:pt x="3984919" y="38293"/>
                </a:lnTo>
              </a:path>
              <a:path w="4859019" h="47625">
                <a:moveTo>
                  <a:pt x="4015235" y="39091"/>
                </a:moveTo>
                <a:lnTo>
                  <a:pt x="4075069" y="39091"/>
                </a:lnTo>
              </a:path>
              <a:path w="4859019" h="47625">
                <a:moveTo>
                  <a:pt x="4104587" y="39889"/>
                </a:moveTo>
                <a:lnTo>
                  <a:pt x="4164420" y="40686"/>
                </a:lnTo>
              </a:path>
              <a:path w="4859019" h="47625">
                <a:moveTo>
                  <a:pt x="4194736" y="40686"/>
                </a:moveTo>
                <a:lnTo>
                  <a:pt x="4254570" y="41484"/>
                </a:lnTo>
              </a:path>
              <a:path w="4859019" h="47625">
                <a:moveTo>
                  <a:pt x="4284088" y="41484"/>
                </a:moveTo>
                <a:lnTo>
                  <a:pt x="4343921" y="42282"/>
                </a:lnTo>
              </a:path>
              <a:path w="4859019" h="47625">
                <a:moveTo>
                  <a:pt x="4374237" y="42282"/>
                </a:moveTo>
                <a:lnTo>
                  <a:pt x="4434071" y="43080"/>
                </a:lnTo>
              </a:path>
              <a:path w="4859019" h="47625">
                <a:moveTo>
                  <a:pt x="4463588" y="43080"/>
                </a:moveTo>
                <a:lnTo>
                  <a:pt x="4523422" y="43877"/>
                </a:lnTo>
              </a:path>
              <a:path w="4859019" h="47625">
                <a:moveTo>
                  <a:pt x="4553738" y="43877"/>
                </a:moveTo>
                <a:lnTo>
                  <a:pt x="4613571" y="44675"/>
                </a:lnTo>
              </a:path>
              <a:path w="4859019" h="47625">
                <a:moveTo>
                  <a:pt x="4643089" y="44675"/>
                </a:moveTo>
                <a:lnTo>
                  <a:pt x="4702923" y="45473"/>
                </a:lnTo>
              </a:path>
              <a:path w="4859019" h="47625">
                <a:moveTo>
                  <a:pt x="4733239" y="45473"/>
                </a:moveTo>
                <a:lnTo>
                  <a:pt x="4793072" y="46271"/>
                </a:lnTo>
              </a:path>
              <a:path w="4859019" h="47625">
                <a:moveTo>
                  <a:pt x="4822590" y="46271"/>
                </a:moveTo>
                <a:lnTo>
                  <a:pt x="4858490" y="47069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75634" y="6214321"/>
            <a:ext cx="1717675" cy="501015"/>
            <a:chOff x="275634" y="6214321"/>
            <a:chExt cx="1717675" cy="501015"/>
          </a:xfrm>
        </p:grpSpPr>
        <p:sp>
          <p:nvSpPr>
            <p:cNvPr id="4" name="object 4" descr=""/>
            <p:cNvSpPr/>
            <p:nvPr/>
          </p:nvSpPr>
          <p:spPr>
            <a:xfrm>
              <a:off x="279224" y="6217911"/>
              <a:ext cx="1557020" cy="494030"/>
            </a:xfrm>
            <a:custGeom>
              <a:avLst/>
              <a:gdLst/>
              <a:ahLst/>
              <a:cxnLst/>
              <a:rect l="l" t="t" r="r" b="b"/>
              <a:pathLst>
                <a:path w="1557020" h="494029">
                  <a:moveTo>
                    <a:pt x="1554078" y="493826"/>
                  </a:moveTo>
                  <a:lnTo>
                    <a:pt x="1556472" y="15157"/>
                  </a:lnTo>
                  <a:lnTo>
                    <a:pt x="0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79224" y="6233069"/>
              <a:ext cx="1711325" cy="478790"/>
            </a:xfrm>
            <a:custGeom>
              <a:avLst/>
              <a:gdLst/>
              <a:ahLst/>
              <a:cxnLst/>
              <a:rect l="l" t="t" r="r" b="b"/>
              <a:pathLst>
                <a:path w="1711325" h="478790">
                  <a:moveTo>
                    <a:pt x="0" y="463511"/>
                  </a:moveTo>
                  <a:lnTo>
                    <a:pt x="24731" y="463511"/>
                  </a:lnTo>
                </a:path>
                <a:path w="1711325" h="478790">
                  <a:moveTo>
                    <a:pt x="55046" y="464308"/>
                  </a:moveTo>
                  <a:lnTo>
                    <a:pt x="114880" y="464308"/>
                  </a:lnTo>
                </a:path>
                <a:path w="1711325" h="478790">
                  <a:moveTo>
                    <a:pt x="144398" y="465106"/>
                  </a:moveTo>
                  <a:lnTo>
                    <a:pt x="204232" y="465904"/>
                  </a:lnTo>
                </a:path>
                <a:path w="1711325" h="478790">
                  <a:moveTo>
                    <a:pt x="234547" y="465904"/>
                  </a:moveTo>
                  <a:lnTo>
                    <a:pt x="294381" y="466702"/>
                  </a:lnTo>
                </a:path>
                <a:path w="1711325" h="478790">
                  <a:moveTo>
                    <a:pt x="323899" y="466702"/>
                  </a:moveTo>
                  <a:lnTo>
                    <a:pt x="383733" y="467500"/>
                  </a:lnTo>
                </a:path>
                <a:path w="1711325" h="478790">
                  <a:moveTo>
                    <a:pt x="414048" y="467500"/>
                  </a:moveTo>
                  <a:lnTo>
                    <a:pt x="473882" y="468297"/>
                  </a:lnTo>
                </a:path>
                <a:path w="1711325" h="478790">
                  <a:moveTo>
                    <a:pt x="503400" y="468297"/>
                  </a:moveTo>
                  <a:lnTo>
                    <a:pt x="563233" y="469095"/>
                  </a:lnTo>
                </a:path>
                <a:path w="1711325" h="478790">
                  <a:moveTo>
                    <a:pt x="593549" y="469095"/>
                  </a:moveTo>
                  <a:lnTo>
                    <a:pt x="653383" y="469893"/>
                  </a:lnTo>
                </a:path>
                <a:path w="1711325" h="478790">
                  <a:moveTo>
                    <a:pt x="682901" y="469893"/>
                  </a:moveTo>
                  <a:lnTo>
                    <a:pt x="742734" y="470691"/>
                  </a:lnTo>
                </a:path>
                <a:path w="1711325" h="478790">
                  <a:moveTo>
                    <a:pt x="773050" y="470691"/>
                  </a:moveTo>
                  <a:lnTo>
                    <a:pt x="832884" y="471489"/>
                  </a:lnTo>
                </a:path>
                <a:path w="1711325" h="478790">
                  <a:moveTo>
                    <a:pt x="862402" y="471489"/>
                  </a:moveTo>
                  <a:lnTo>
                    <a:pt x="922235" y="472286"/>
                  </a:lnTo>
                </a:path>
                <a:path w="1711325" h="478790">
                  <a:moveTo>
                    <a:pt x="952551" y="473084"/>
                  </a:moveTo>
                  <a:lnTo>
                    <a:pt x="1012385" y="473084"/>
                  </a:lnTo>
                </a:path>
                <a:path w="1711325" h="478790">
                  <a:moveTo>
                    <a:pt x="1041902" y="473882"/>
                  </a:moveTo>
                  <a:lnTo>
                    <a:pt x="1101736" y="473882"/>
                  </a:lnTo>
                </a:path>
                <a:path w="1711325" h="478790">
                  <a:moveTo>
                    <a:pt x="1132052" y="474680"/>
                  </a:moveTo>
                  <a:lnTo>
                    <a:pt x="1191885" y="474680"/>
                  </a:lnTo>
                </a:path>
                <a:path w="1711325" h="478790">
                  <a:moveTo>
                    <a:pt x="1221403" y="475477"/>
                  </a:moveTo>
                  <a:lnTo>
                    <a:pt x="1281237" y="476275"/>
                  </a:lnTo>
                </a:path>
                <a:path w="1711325" h="478790">
                  <a:moveTo>
                    <a:pt x="1311553" y="476275"/>
                  </a:moveTo>
                  <a:lnTo>
                    <a:pt x="1371386" y="477073"/>
                  </a:lnTo>
                </a:path>
                <a:path w="1711325" h="478790">
                  <a:moveTo>
                    <a:pt x="1400904" y="477073"/>
                  </a:moveTo>
                  <a:lnTo>
                    <a:pt x="1460738" y="477871"/>
                  </a:lnTo>
                </a:path>
                <a:path w="1711325" h="478790">
                  <a:moveTo>
                    <a:pt x="1491054" y="477871"/>
                  </a:moveTo>
                  <a:lnTo>
                    <a:pt x="1551685" y="478669"/>
                  </a:lnTo>
                </a:path>
                <a:path w="1711325" h="478790">
                  <a:moveTo>
                    <a:pt x="1556472" y="0"/>
                  </a:moveTo>
                  <a:lnTo>
                    <a:pt x="1711241" y="1595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2110133" y="6235462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469135" y="623865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828137" y="6242642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3187138" y="624583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3546140" y="6249025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3905142" y="6253014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4264144" y="6256204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4623146" y="6259396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4982147" y="6263385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5341149" y="6266576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5700151" y="6269767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6059153" y="6273756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6418155" y="6276947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6777156" y="6280936"/>
            <a:ext cx="239395" cy="1905"/>
          </a:xfrm>
          <a:custGeom>
            <a:avLst/>
            <a:gdLst/>
            <a:ahLst/>
            <a:cxnLst/>
            <a:rect l="l" t="t" r="r" b="b"/>
            <a:pathLst>
              <a:path w="239395" h="1904">
                <a:moveTo>
                  <a:pt x="0" y="0"/>
                </a:moveTo>
                <a:lnTo>
                  <a:pt x="239334" y="1595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7136158" y="6284127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7495160" y="6287318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7854162" y="6291307"/>
            <a:ext cx="239395" cy="1905"/>
          </a:xfrm>
          <a:custGeom>
            <a:avLst/>
            <a:gdLst/>
            <a:ahLst/>
            <a:cxnLst/>
            <a:rect l="l" t="t" r="r" b="b"/>
            <a:pathLst>
              <a:path w="239395" h="1904">
                <a:moveTo>
                  <a:pt x="0" y="0"/>
                </a:moveTo>
                <a:lnTo>
                  <a:pt x="239334" y="1595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8213163" y="6294498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8572165" y="6297689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8931167" y="6301678"/>
            <a:ext cx="239395" cy="1905"/>
          </a:xfrm>
          <a:custGeom>
            <a:avLst/>
            <a:gdLst/>
            <a:ahLst/>
            <a:cxnLst/>
            <a:rect l="l" t="t" r="r" b="b"/>
            <a:pathLst>
              <a:path w="239395" h="1904">
                <a:moveTo>
                  <a:pt x="0" y="0"/>
                </a:moveTo>
                <a:lnTo>
                  <a:pt x="239334" y="1595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290169" y="6304869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9649171" y="6308060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0008172" y="6312049"/>
            <a:ext cx="239395" cy="1905"/>
          </a:xfrm>
          <a:custGeom>
            <a:avLst/>
            <a:gdLst/>
            <a:ahLst/>
            <a:cxnLst/>
            <a:rect l="l" t="t" r="r" b="b"/>
            <a:pathLst>
              <a:path w="239395" h="1904">
                <a:moveTo>
                  <a:pt x="0" y="0"/>
                </a:moveTo>
                <a:lnTo>
                  <a:pt x="239334" y="1595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0367174" y="6315240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0726176" y="6318432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1085178" y="6322421"/>
            <a:ext cx="239395" cy="1905"/>
          </a:xfrm>
          <a:custGeom>
            <a:avLst/>
            <a:gdLst/>
            <a:ahLst/>
            <a:cxnLst/>
            <a:rect l="l" t="t" r="r" b="b"/>
            <a:pathLst>
              <a:path w="239395" h="1904">
                <a:moveTo>
                  <a:pt x="0" y="0"/>
                </a:moveTo>
                <a:lnTo>
                  <a:pt x="239334" y="1595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1444179" y="6325611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1803181" y="632880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2162183" y="6332792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2521185" y="633598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2880187" y="6339174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3239188" y="634316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3598190" y="6346354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3957193" y="6349545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4316194" y="6353534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4675195" y="6356725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5034198" y="6359916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5393199" y="6363905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5752201" y="6367096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6111202" y="6370287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6470205" y="6374276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6829206" y="6377468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7188208" y="6380658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39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7547211" y="6384647"/>
            <a:ext cx="154940" cy="1905"/>
          </a:xfrm>
          <a:custGeom>
            <a:avLst/>
            <a:gdLst/>
            <a:ahLst/>
            <a:cxnLst/>
            <a:rect l="l" t="t" r="r" b="b"/>
            <a:pathLst>
              <a:path w="154940" h="1904">
                <a:moveTo>
                  <a:pt x="0" y="0"/>
                </a:moveTo>
                <a:lnTo>
                  <a:pt x="154769" y="1595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2362426" y="7132169"/>
            <a:ext cx="273050" cy="3810"/>
          </a:xfrm>
          <a:custGeom>
            <a:avLst/>
            <a:gdLst/>
            <a:ahLst/>
            <a:cxnLst/>
            <a:rect l="l" t="t" r="r" b="b"/>
            <a:pathLst>
              <a:path w="273050" h="3809">
                <a:moveTo>
                  <a:pt x="0" y="0"/>
                </a:moveTo>
                <a:lnTo>
                  <a:pt x="272841" y="3191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2754935" y="7136158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3113937" y="7139349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3472938" y="7143338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3831940" y="7146529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4190943" y="7149720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4549944" y="7153709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4908945" y="7156900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5267948" y="7160091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5626950" y="7164080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5985951" y="7167271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6344952" y="717046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6703955" y="7174452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7062956" y="717764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7421958" y="7180833"/>
            <a:ext cx="273050" cy="3810"/>
          </a:xfrm>
          <a:custGeom>
            <a:avLst/>
            <a:gdLst/>
            <a:ahLst/>
            <a:cxnLst/>
            <a:rect l="l" t="t" r="r" b="b"/>
            <a:pathLst>
              <a:path w="273050" h="3809">
                <a:moveTo>
                  <a:pt x="0" y="0"/>
                </a:moveTo>
                <a:lnTo>
                  <a:pt x="272841" y="3191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833303" y="6472403"/>
            <a:ext cx="15867380" cy="153670"/>
          </a:xfrm>
          <a:custGeom>
            <a:avLst/>
            <a:gdLst/>
            <a:ahLst/>
            <a:cxnLst/>
            <a:rect l="l" t="t" r="r" b="b"/>
            <a:pathLst>
              <a:path w="15867380" h="153670">
                <a:moveTo>
                  <a:pt x="0" y="0"/>
                </a:moveTo>
                <a:lnTo>
                  <a:pt x="65418" y="797"/>
                </a:lnTo>
              </a:path>
              <a:path w="15867380" h="153670">
                <a:moveTo>
                  <a:pt x="94936" y="797"/>
                </a:moveTo>
                <a:lnTo>
                  <a:pt x="154769" y="1595"/>
                </a:lnTo>
              </a:path>
              <a:path w="15867380" h="153670">
                <a:moveTo>
                  <a:pt x="185085" y="1595"/>
                </a:moveTo>
                <a:lnTo>
                  <a:pt x="244919" y="2393"/>
                </a:lnTo>
              </a:path>
              <a:path w="15867380" h="153670">
                <a:moveTo>
                  <a:pt x="274436" y="2393"/>
                </a:moveTo>
                <a:lnTo>
                  <a:pt x="334270" y="3191"/>
                </a:lnTo>
              </a:path>
              <a:path w="15867380" h="153670">
                <a:moveTo>
                  <a:pt x="364586" y="3191"/>
                </a:moveTo>
                <a:lnTo>
                  <a:pt x="424419" y="3988"/>
                </a:lnTo>
              </a:path>
              <a:path w="15867380" h="153670">
                <a:moveTo>
                  <a:pt x="453937" y="3988"/>
                </a:moveTo>
                <a:lnTo>
                  <a:pt x="513771" y="4786"/>
                </a:lnTo>
              </a:path>
              <a:path w="15867380" h="153670">
                <a:moveTo>
                  <a:pt x="544087" y="4786"/>
                </a:moveTo>
                <a:lnTo>
                  <a:pt x="603920" y="5584"/>
                </a:lnTo>
              </a:path>
              <a:path w="15867380" h="153670">
                <a:moveTo>
                  <a:pt x="633438" y="5584"/>
                </a:moveTo>
                <a:lnTo>
                  <a:pt x="693272" y="6382"/>
                </a:lnTo>
              </a:path>
              <a:path w="15867380" h="153670">
                <a:moveTo>
                  <a:pt x="723588" y="7180"/>
                </a:moveTo>
                <a:lnTo>
                  <a:pt x="783421" y="7180"/>
                </a:lnTo>
              </a:path>
              <a:path w="15867380" h="153670">
                <a:moveTo>
                  <a:pt x="812939" y="7977"/>
                </a:moveTo>
                <a:lnTo>
                  <a:pt x="872773" y="7977"/>
                </a:lnTo>
              </a:path>
              <a:path w="15867380" h="153670">
                <a:moveTo>
                  <a:pt x="903088" y="8775"/>
                </a:moveTo>
                <a:lnTo>
                  <a:pt x="962922" y="8775"/>
                </a:lnTo>
              </a:path>
              <a:path w="15867380" h="153670">
                <a:moveTo>
                  <a:pt x="992440" y="9573"/>
                </a:moveTo>
                <a:lnTo>
                  <a:pt x="1052274" y="10371"/>
                </a:lnTo>
              </a:path>
              <a:path w="15867380" h="153670">
                <a:moveTo>
                  <a:pt x="1082589" y="10371"/>
                </a:moveTo>
                <a:lnTo>
                  <a:pt x="1142423" y="11168"/>
                </a:lnTo>
              </a:path>
              <a:path w="15867380" h="153670">
                <a:moveTo>
                  <a:pt x="1171941" y="11168"/>
                </a:moveTo>
                <a:lnTo>
                  <a:pt x="1231775" y="11966"/>
                </a:lnTo>
              </a:path>
              <a:path w="15867380" h="153670">
                <a:moveTo>
                  <a:pt x="1262090" y="11966"/>
                </a:moveTo>
                <a:lnTo>
                  <a:pt x="1321924" y="12764"/>
                </a:lnTo>
              </a:path>
              <a:path w="15867380" h="153670">
                <a:moveTo>
                  <a:pt x="1351442" y="12764"/>
                </a:moveTo>
                <a:lnTo>
                  <a:pt x="1411275" y="13562"/>
                </a:lnTo>
              </a:path>
              <a:path w="15867380" h="153670">
                <a:moveTo>
                  <a:pt x="1441591" y="13562"/>
                </a:moveTo>
                <a:lnTo>
                  <a:pt x="1501425" y="14360"/>
                </a:lnTo>
              </a:path>
              <a:path w="15867380" h="153670">
                <a:moveTo>
                  <a:pt x="1530943" y="14360"/>
                </a:moveTo>
                <a:lnTo>
                  <a:pt x="1590776" y="15157"/>
                </a:lnTo>
              </a:path>
              <a:path w="15867380" h="153670">
                <a:moveTo>
                  <a:pt x="1621092" y="15157"/>
                </a:moveTo>
                <a:lnTo>
                  <a:pt x="1680926" y="15955"/>
                </a:lnTo>
              </a:path>
              <a:path w="15867380" h="153670">
                <a:moveTo>
                  <a:pt x="1710444" y="15955"/>
                </a:moveTo>
                <a:lnTo>
                  <a:pt x="1770277" y="16753"/>
                </a:lnTo>
              </a:path>
              <a:path w="15867380" h="153670">
                <a:moveTo>
                  <a:pt x="1800593" y="17551"/>
                </a:moveTo>
                <a:lnTo>
                  <a:pt x="1860427" y="17551"/>
                </a:lnTo>
              </a:path>
              <a:path w="15867380" h="153670">
                <a:moveTo>
                  <a:pt x="1889945" y="18348"/>
                </a:moveTo>
                <a:lnTo>
                  <a:pt x="1949778" y="18348"/>
                </a:lnTo>
              </a:path>
              <a:path w="15867380" h="153670">
                <a:moveTo>
                  <a:pt x="1980094" y="19146"/>
                </a:moveTo>
                <a:lnTo>
                  <a:pt x="2039927" y="19146"/>
                </a:lnTo>
              </a:path>
              <a:path w="15867380" h="153670">
                <a:moveTo>
                  <a:pt x="2069445" y="19944"/>
                </a:moveTo>
                <a:lnTo>
                  <a:pt x="2129279" y="20742"/>
                </a:lnTo>
              </a:path>
              <a:path w="15867380" h="153670">
                <a:moveTo>
                  <a:pt x="2159595" y="20742"/>
                </a:moveTo>
                <a:lnTo>
                  <a:pt x="2219428" y="21540"/>
                </a:lnTo>
              </a:path>
              <a:path w="15867380" h="153670">
                <a:moveTo>
                  <a:pt x="2248946" y="21540"/>
                </a:moveTo>
                <a:lnTo>
                  <a:pt x="2308780" y="22337"/>
                </a:lnTo>
              </a:path>
              <a:path w="15867380" h="153670">
                <a:moveTo>
                  <a:pt x="2339096" y="22337"/>
                </a:moveTo>
                <a:lnTo>
                  <a:pt x="2398929" y="23135"/>
                </a:lnTo>
              </a:path>
              <a:path w="15867380" h="153670">
                <a:moveTo>
                  <a:pt x="2428447" y="23135"/>
                </a:moveTo>
                <a:lnTo>
                  <a:pt x="2488281" y="23933"/>
                </a:lnTo>
              </a:path>
              <a:path w="15867380" h="153670">
                <a:moveTo>
                  <a:pt x="2518597" y="23933"/>
                </a:moveTo>
                <a:lnTo>
                  <a:pt x="2578430" y="24731"/>
                </a:lnTo>
              </a:path>
              <a:path w="15867380" h="153670">
                <a:moveTo>
                  <a:pt x="2607948" y="24731"/>
                </a:moveTo>
                <a:lnTo>
                  <a:pt x="2667782" y="25529"/>
                </a:lnTo>
              </a:path>
              <a:path w="15867380" h="153670">
                <a:moveTo>
                  <a:pt x="2698097" y="25529"/>
                </a:moveTo>
                <a:lnTo>
                  <a:pt x="2757931" y="26326"/>
                </a:lnTo>
              </a:path>
              <a:path w="15867380" h="153670">
                <a:moveTo>
                  <a:pt x="2787449" y="26326"/>
                </a:moveTo>
                <a:lnTo>
                  <a:pt x="2847283" y="27124"/>
                </a:lnTo>
              </a:path>
              <a:path w="15867380" h="153670">
                <a:moveTo>
                  <a:pt x="2877598" y="27922"/>
                </a:moveTo>
                <a:lnTo>
                  <a:pt x="2937432" y="27922"/>
                </a:lnTo>
              </a:path>
              <a:path w="15867380" h="153670">
                <a:moveTo>
                  <a:pt x="2966950" y="28720"/>
                </a:moveTo>
                <a:lnTo>
                  <a:pt x="3026784" y="28720"/>
                </a:lnTo>
              </a:path>
              <a:path w="15867380" h="153670">
                <a:moveTo>
                  <a:pt x="3057099" y="29517"/>
                </a:moveTo>
                <a:lnTo>
                  <a:pt x="3116933" y="29517"/>
                </a:lnTo>
              </a:path>
              <a:path w="15867380" h="153670">
                <a:moveTo>
                  <a:pt x="3146451" y="30315"/>
                </a:moveTo>
                <a:lnTo>
                  <a:pt x="3206284" y="31113"/>
                </a:lnTo>
              </a:path>
              <a:path w="15867380" h="153670">
                <a:moveTo>
                  <a:pt x="3236600" y="31113"/>
                </a:moveTo>
                <a:lnTo>
                  <a:pt x="3296434" y="31911"/>
                </a:lnTo>
              </a:path>
              <a:path w="15867380" h="153670">
                <a:moveTo>
                  <a:pt x="3325952" y="31911"/>
                </a:moveTo>
                <a:lnTo>
                  <a:pt x="3385785" y="32709"/>
                </a:lnTo>
              </a:path>
              <a:path w="15867380" h="153670">
                <a:moveTo>
                  <a:pt x="3416101" y="32709"/>
                </a:moveTo>
                <a:lnTo>
                  <a:pt x="3475935" y="33506"/>
                </a:lnTo>
              </a:path>
              <a:path w="15867380" h="153670">
                <a:moveTo>
                  <a:pt x="3505453" y="33506"/>
                </a:moveTo>
                <a:lnTo>
                  <a:pt x="3565286" y="34304"/>
                </a:lnTo>
              </a:path>
              <a:path w="15867380" h="153670">
                <a:moveTo>
                  <a:pt x="3595602" y="34304"/>
                </a:moveTo>
                <a:lnTo>
                  <a:pt x="3655436" y="35102"/>
                </a:lnTo>
              </a:path>
              <a:path w="15867380" h="153670">
                <a:moveTo>
                  <a:pt x="3684953" y="35102"/>
                </a:moveTo>
                <a:lnTo>
                  <a:pt x="3744787" y="35900"/>
                </a:lnTo>
              </a:path>
              <a:path w="15867380" h="153670">
                <a:moveTo>
                  <a:pt x="3775103" y="35900"/>
                </a:moveTo>
                <a:lnTo>
                  <a:pt x="3834936" y="36697"/>
                </a:lnTo>
              </a:path>
              <a:path w="15867380" h="153670">
                <a:moveTo>
                  <a:pt x="3864454" y="37495"/>
                </a:moveTo>
                <a:lnTo>
                  <a:pt x="3924288" y="37495"/>
                </a:lnTo>
              </a:path>
              <a:path w="15867380" h="153670">
                <a:moveTo>
                  <a:pt x="3954604" y="38293"/>
                </a:moveTo>
                <a:lnTo>
                  <a:pt x="4014437" y="38293"/>
                </a:lnTo>
              </a:path>
              <a:path w="15867380" h="153670">
                <a:moveTo>
                  <a:pt x="4043955" y="39091"/>
                </a:moveTo>
                <a:lnTo>
                  <a:pt x="4103789" y="39091"/>
                </a:lnTo>
              </a:path>
              <a:path w="15867380" h="153670">
                <a:moveTo>
                  <a:pt x="4134105" y="39889"/>
                </a:moveTo>
                <a:lnTo>
                  <a:pt x="4193938" y="39889"/>
                </a:lnTo>
              </a:path>
              <a:path w="15867380" h="153670">
                <a:moveTo>
                  <a:pt x="4223456" y="40686"/>
                </a:moveTo>
                <a:lnTo>
                  <a:pt x="4283290" y="41484"/>
                </a:lnTo>
              </a:path>
              <a:path w="15867380" h="153670">
                <a:moveTo>
                  <a:pt x="4313606" y="41484"/>
                </a:moveTo>
                <a:lnTo>
                  <a:pt x="4373439" y="42282"/>
                </a:lnTo>
              </a:path>
              <a:path w="15867380" h="153670">
                <a:moveTo>
                  <a:pt x="4402957" y="42282"/>
                </a:moveTo>
                <a:lnTo>
                  <a:pt x="4462791" y="43080"/>
                </a:lnTo>
              </a:path>
              <a:path w="15867380" h="153670">
                <a:moveTo>
                  <a:pt x="4493106" y="43080"/>
                </a:moveTo>
                <a:lnTo>
                  <a:pt x="4552940" y="43877"/>
                </a:lnTo>
              </a:path>
              <a:path w="15867380" h="153670">
                <a:moveTo>
                  <a:pt x="4582458" y="43877"/>
                </a:moveTo>
                <a:lnTo>
                  <a:pt x="4642292" y="44675"/>
                </a:lnTo>
              </a:path>
              <a:path w="15867380" h="153670">
                <a:moveTo>
                  <a:pt x="4672607" y="44675"/>
                </a:moveTo>
                <a:lnTo>
                  <a:pt x="4732441" y="45473"/>
                </a:lnTo>
              </a:path>
              <a:path w="15867380" h="153670">
                <a:moveTo>
                  <a:pt x="4761959" y="45473"/>
                </a:moveTo>
                <a:lnTo>
                  <a:pt x="4821792" y="46271"/>
                </a:lnTo>
              </a:path>
              <a:path w="15867380" h="153670">
                <a:moveTo>
                  <a:pt x="4852108" y="46271"/>
                </a:moveTo>
                <a:lnTo>
                  <a:pt x="4911942" y="47069"/>
                </a:lnTo>
              </a:path>
              <a:path w="15867380" h="153670">
                <a:moveTo>
                  <a:pt x="4941460" y="47866"/>
                </a:moveTo>
                <a:lnTo>
                  <a:pt x="5001293" y="47866"/>
                </a:lnTo>
              </a:path>
              <a:path w="15867380" h="153670">
                <a:moveTo>
                  <a:pt x="5031609" y="48664"/>
                </a:moveTo>
                <a:lnTo>
                  <a:pt x="5091443" y="48664"/>
                </a:lnTo>
              </a:path>
              <a:path w="15867380" h="153670">
                <a:moveTo>
                  <a:pt x="5120961" y="49462"/>
                </a:moveTo>
                <a:lnTo>
                  <a:pt x="5180794" y="49462"/>
                </a:lnTo>
              </a:path>
              <a:path w="15867380" h="153670">
                <a:moveTo>
                  <a:pt x="5211110" y="50260"/>
                </a:moveTo>
                <a:lnTo>
                  <a:pt x="5270944" y="51058"/>
                </a:lnTo>
              </a:path>
              <a:path w="15867380" h="153670">
                <a:moveTo>
                  <a:pt x="5300462" y="51058"/>
                </a:moveTo>
                <a:lnTo>
                  <a:pt x="5360295" y="51855"/>
                </a:lnTo>
              </a:path>
              <a:path w="15867380" h="153670">
                <a:moveTo>
                  <a:pt x="5390611" y="51855"/>
                </a:moveTo>
                <a:lnTo>
                  <a:pt x="5450445" y="52653"/>
                </a:lnTo>
              </a:path>
              <a:path w="15867380" h="153670">
                <a:moveTo>
                  <a:pt x="5479962" y="52653"/>
                </a:moveTo>
                <a:lnTo>
                  <a:pt x="5539796" y="53451"/>
                </a:lnTo>
              </a:path>
              <a:path w="15867380" h="153670">
                <a:moveTo>
                  <a:pt x="5570112" y="53451"/>
                </a:moveTo>
                <a:lnTo>
                  <a:pt x="5629945" y="54249"/>
                </a:lnTo>
              </a:path>
              <a:path w="15867380" h="153670">
                <a:moveTo>
                  <a:pt x="5659463" y="54249"/>
                </a:moveTo>
                <a:lnTo>
                  <a:pt x="5719297" y="55046"/>
                </a:lnTo>
              </a:path>
              <a:path w="15867380" h="153670">
                <a:moveTo>
                  <a:pt x="5749613" y="55046"/>
                </a:moveTo>
                <a:lnTo>
                  <a:pt x="5809446" y="55844"/>
                </a:lnTo>
              </a:path>
              <a:path w="15867380" h="153670">
                <a:moveTo>
                  <a:pt x="5838964" y="55844"/>
                </a:moveTo>
                <a:lnTo>
                  <a:pt x="5898798" y="56642"/>
                </a:lnTo>
              </a:path>
              <a:path w="15867380" h="153670">
                <a:moveTo>
                  <a:pt x="5929114" y="56642"/>
                </a:moveTo>
                <a:lnTo>
                  <a:pt x="5988947" y="57440"/>
                </a:lnTo>
              </a:path>
              <a:path w="15867380" h="153670">
                <a:moveTo>
                  <a:pt x="6018465" y="58238"/>
                </a:moveTo>
                <a:lnTo>
                  <a:pt x="6078299" y="58238"/>
                </a:lnTo>
              </a:path>
              <a:path w="15867380" h="153670">
                <a:moveTo>
                  <a:pt x="6108614" y="59035"/>
                </a:moveTo>
                <a:lnTo>
                  <a:pt x="6168448" y="59035"/>
                </a:lnTo>
              </a:path>
              <a:path w="15867380" h="153670">
                <a:moveTo>
                  <a:pt x="6197966" y="59833"/>
                </a:moveTo>
                <a:lnTo>
                  <a:pt x="6257800" y="59833"/>
                </a:lnTo>
              </a:path>
              <a:path w="15867380" h="153670">
                <a:moveTo>
                  <a:pt x="6288115" y="60631"/>
                </a:moveTo>
                <a:lnTo>
                  <a:pt x="6347949" y="61429"/>
                </a:lnTo>
              </a:path>
              <a:path w="15867380" h="153670">
                <a:moveTo>
                  <a:pt x="6377467" y="61429"/>
                </a:moveTo>
                <a:lnTo>
                  <a:pt x="6437301" y="62226"/>
                </a:lnTo>
              </a:path>
              <a:path w="15867380" h="153670">
                <a:moveTo>
                  <a:pt x="6467616" y="62226"/>
                </a:moveTo>
                <a:lnTo>
                  <a:pt x="6527450" y="63024"/>
                </a:lnTo>
              </a:path>
              <a:path w="15867380" h="153670">
                <a:moveTo>
                  <a:pt x="6556968" y="63024"/>
                </a:moveTo>
                <a:lnTo>
                  <a:pt x="6616801" y="63822"/>
                </a:lnTo>
              </a:path>
              <a:path w="15867380" h="153670">
                <a:moveTo>
                  <a:pt x="6647117" y="63822"/>
                </a:moveTo>
                <a:lnTo>
                  <a:pt x="6706951" y="64620"/>
                </a:lnTo>
              </a:path>
              <a:path w="15867380" h="153670">
                <a:moveTo>
                  <a:pt x="6736469" y="64620"/>
                </a:moveTo>
                <a:lnTo>
                  <a:pt x="6796302" y="65418"/>
                </a:lnTo>
              </a:path>
              <a:path w="15867380" h="153670">
                <a:moveTo>
                  <a:pt x="6826618" y="65418"/>
                </a:moveTo>
                <a:lnTo>
                  <a:pt x="6886452" y="66215"/>
                </a:lnTo>
              </a:path>
              <a:path w="15867380" h="153670">
                <a:moveTo>
                  <a:pt x="6915970" y="66215"/>
                </a:moveTo>
                <a:lnTo>
                  <a:pt x="6975803" y="67013"/>
                </a:lnTo>
              </a:path>
              <a:path w="15867380" h="153670">
                <a:moveTo>
                  <a:pt x="7006119" y="67013"/>
                </a:moveTo>
                <a:lnTo>
                  <a:pt x="7065953" y="67811"/>
                </a:lnTo>
              </a:path>
              <a:path w="15867380" h="153670">
                <a:moveTo>
                  <a:pt x="7095471" y="68609"/>
                </a:moveTo>
                <a:lnTo>
                  <a:pt x="7155304" y="68609"/>
                </a:lnTo>
              </a:path>
              <a:path w="15867380" h="153670">
                <a:moveTo>
                  <a:pt x="7185620" y="69407"/>
                </a:moveTo>
                <a:lnTo>
                  <a:pt x="7245453" y="69407"/>
                </a:lnTo>
              </a:path>
              <a:path w="15867380" h="153670">
                <a:moveTo>
                  <a:pt x="7274971" y="70204"/>
                </a:moveTo>
                <a:lnTo>
                  <a:pt x="7334805" y="70204"/>
                </a:lnTo>
              </a:path>
              <a:path w="15867380" h="153670">
                <a:moveTo>
                  <a:pt x="7365121" y="71002"/>
                </a:moveTo>
                <a:lnTo>
                  <a:pt x="7424954" y="71800"/>
                </a:lnTo>
              </a:path>
              <a:path w="15867380" h="153670">
                <a:moveTo>
                  <a:pt x="7454472" y="71800"/>
                </a:moveTo>
                <a:lnTo>
                  <a:pt x="7514306" y="72598"/>
                </a:lnTo>
              </a:path>
              <a:path w="15867380" h="153670">
                <a:moveTo>
                  <a:pt x="7544622" y="72598"/>
                </a:moveTo>
                <a:lnTo>
                  <a:pt x="7604455" y="73395"/>
                </a:lnTo>
              </a:path>
              <a:path w="15867380" h="153670">
                <a:moveTo>
                  <a:pt x="7633973" y="73395"/>
                </a:moveTo>
                <a:lnTo>
                  <a:pt x="7693807" y="74193"/>
                </a:lnTo>
              </a:path>
              <a:path w="15867380" h="153670">
                <a:moveTo>
                  <a:pt x="7724123" y="74193"/>
                </a:moveTo>
                <a:lnTo>
                  <a:pt x="7783956" y="74991"/>
                </a:lnTo>
              </a:path>
              <a:path w="15867380" h="153670">
                <a:moveTo>
                  <a:pt x="7813474" y="74991"/>
                </a:moveTo>
                <a:lnTo>
                  <a:pt x="7873308" y="75789"/>
                </a:lnTo>
              </a:path>
              <a:path w="15867380" h="153670">
                <a:moveTo>
                  <a:pt x="7903623" y="75789"/>
                </a:moveTo>
                <a:lnTo>
                  <a:pt x="7963457" y="76587"/>
                </a:lnTo>
              </a:path>
              <a:path w="15867380" h="153670">
                <a:moveTo>
                  <a:pt x="7992975" y="76587"/>
                </a:moveTo>
                <a:lnTo>
                  <a:pt x="8052809" y="77384"/>
                </a:lnTo>
              </a:path>
              <a:path w="15867380" h="153670">
                <a:moveTo>
                  <a:pt x="8083124" y="78182"/>
                </a:moveTo>
                <a:lnTo>
                  <a:pt x="8142958" y="78182"/>
                </a:lnTo>
              </a:path>
              <a:path w="15867380" h="153670">
                <a:moveTo>
                  <a:pt x="8172476" y="78980"/>
                </a:moveTo>
                <a:lnTo>
                  <a:pt x="8232310" y="78980"/>
                </a:lnTo>
              </a:path>
              <a:path w="15867380" h="153670">
                <a:moveTo>
                  <a:pt x="8262625" y="79778"/>
                </a:moveTo>
                <a:lnTo>
                  <a:pt x="8322459" y="79778"/>
                </a:lnTo>
              </a:path>
              <a:path w="15867380" h="153670">
                <a:moveTo>
                  <a:pt x="8351977" y="80575"/>
                </a:moveTo>
                <a:lnTo>
                  <a:pt x="8411810" y="80575"/>
                </a:lnTo>
              </a:path>
              <a:path w="15867380" h="153670">
                <a:moveTo>
                  <a:pt x="8442126" y="81373"/>
                </a:moveTo>
                <a:lnTo>
                  <a:pt x="8501960" y="82171"/>
                </a:lnTo>
              </a:path>
              <a:path w="15867380" h="153670">
                <a:moveTo>
                  <a:pt x="8531478" y="82171"/>
                </a:moveTo>
                <a:lnTo>
                  <a:pt x="8591311" y="82969"/>
                </a:lnTo>
              </a:path>
              <a:path w="15867380" h="153670">
                <a:moveTo>
                  <a:pt x="8621627" y="82969"/>
                </a:moveTo>
                <a:lnTo>
                  <a:pt x="8681461" y="83767"/>
                </a:lnTo>
              </a:path>
              <a:path w="15867380" h="153670">
                <a:moveTo>
                  <a:pt x="8710979" y="83767"/>
                </a:moveTo>
                <a:lnTo>
                  <a:pt x="8770812" y="84564"/>
                </a:lnTo>
              </a:path>
              <a:path w="15867380" h="153670">
                <a:moveTo>
                  <a:pt x="8801128" y="84564"/>
                </a:moveTo>
                <a:lnTo>
                  <a:pt x="8860962" y="85362"/>
                </a:lnTo>
              </a:path>
              <a:path w="15867380" h="153670">
                <a:moveTo>
                  <a:pt x="8890479" y="85362"/>
                </a:moveTo>
                <a:lnTo>
                  <a:pt x="8950313" y="86160"/>
                </a:lnTo>
              </a:path>
              <a:path w="15867380" h="153670">
                <a:moveTo>
                  <a:pt x="8980629" y="86160"/>
                </a:moveTo>
                <a:lnTo>
                  <a:pt x="9040462" y="86958"/>
                </a:lnTo>
              </a:path>
              <a:path w="15867380" h="153670">
                <a:moveTo>
                  <a:pt x="9069980" y="86958"/>
                </a:moveTo>
                <a:lnTo>
                  <a:pt x="9129814" y="87755"/>
                </a:lnTo>
              </a:path>
              <a:path w="15867380" h="153670">
                <a:moveTo>
                  <a:pt x="9160130" y="88553"/>
                </a:moveTo>
                <a:lnTo>
                  <a:pt x="9219963" y="88553"/>
                </a:lnTo>
              </a:path>
              <a:path w="15867380" h="153670">
                <a:moveTo>
                  <a:pt x="9249481" y="89351"/>
                </a:moveTo>
                <a:lnTo>
                  <a:pt x="9309315" y="89351"/>
                </a:lnTo>
              </a:path>
              <a:path w="15867380" h="153670">
                <a:moveTo>
                  <a:pt x="9339631" y="90149"/>
                </a:moveTo>
                <a:lnTo>
                  <a:pt x="9399464" y="90149"/>
                </a:lnTo>
              </a:path>
              <a:path w="15867380" h="153670">
                <a:moveTo>
                  <a:pt x="9428982" y="90947"/>
                </a:moveTo>
                <a:lnTo>
                  <a:pt x="9488816" y="91744"/>
                </a:lnTo>
              </a:path>
              <a:path w="15867380" h="153670">
                <a:moveTo>
                  <a:pt x="9519132" y="91744"/>
                </a:moveTo>
                <a:lnTo>
                  <a:pt x="9578965" y="92542"/>
                </a:lnTo>
              </a:path>
              <a:path w="15867380" h="153670">
                <a:moveTo>
                  <a:pt x="9608483" y="92542"/>
                </a:moveTo>
                <a:lnTo>
                  <a:pt x="9668317" y="93340"/>
                </a:lnTo>
              </a:path>
              <a:path w="15867380" h="153670">
                <a:moveTo>
                  <a:pt x="9698632" y="93340"/>
                </a:moveTo>
                <a:lnTo>
                  <a:pt x="9758466" y="94138"/>
                </a:lnTo>
              </a:path>
              <a:path w="15867380" h="153670">
                <a:moveTo>
                  <a:pt x="9787984" y="94138"/>
                </a:moveTo>
                <a:lnTo>
                  <a:pt x="9847818" y="94936"/>
                </a:lnTo>
              </a:path>
              <a:path w="15867380" h="153670">
                <a:moveTo>
                  <a:pt x="9878133" y="94936"/>
                </a:moveTo>
                <a:lnTo>
                  <a:pt x="9937967" y="95733"/>
                </a:lnTo>
              </a:path>
              <a:path w="15867380" h="153670">
                <a:moveTo>
                  <a:pt x="9967485" y="95733"/>
                </a:moveTo>
                <a:lnTo>
                  <a:pt x="10027319" y="96531"/>
                </a:lnTo>
              </a:path>
              <a:path w="15867380" h="153670">
                <a:moveTo>
                  <a:pt x="10057634" y="96531"/>
                </a:moveTo>
                <a:lnTo>
                  <a:pt x="10117468" y="97329"/>
                </a:lnTo>
              </a:path>
              <a:path w="15867380" h="153670">
                <a:moveTo>
                  <a:pt x="10146986" y="97329"/>
                </a:moveTo>
                <a:lnTo>
                  <a:pt x="10206819" y="98127"/>
                </a:lnTo>
              </a:path>
              <a:path w="15867380" h="153670">
                <a:moveTo>
                  <a:pt x="10237135" y="98924"/>
                </a:moveTo>
                <a:lnTo>
                  <a:pt x="10296969" y="98924"/>
                </a:lnTo>
              </a:path>
              <a:path w="15867380" h="153670">
                <a:moveTo>
                  <a:pt x="10326487" y="99722"/>
                </a:moveTo>
                <a:lnTo>
                  <a:pt x="10386320" y="99722"/>
                </a:lnTo>
              </a:path>
              <a:path w="15867380" h="153670">
                <a:moveTo>
                  <a:pt x="10416636" y="100520"/>
                </a:moveTo>
                <a:lnTo>
                  <a:pt x="10476470" y="100520"/>
                </a:lnTo>
              </a:path>
              <a:path w="15867380" h="153670">
                <a:moveTo>
                  <a:pt x="10505988" y="101318"/>
                </a:moveTo>
                <a:lnTo>
                  <a:pt x="10565821" y="102116"/>
                </a:lnTo>
              </a:path>
              <a:path w="15867380" h="153670">
                <a:moveTo>
                  <a:pt x="10596137" y="102116"/>
                </a:moveTo>
                <a:lnTo>
                  <a:pt x="10655971" y="102913"/>
                </a:lnTo>
              </a:path>
              <a:path w="15867380" h="153670">
                <a:moveTo>
                  <a:pt x="10685488" y="102913"/>
                </a:moveTo>
                <a:lnTo>
                  <a:pt x="10745322" y="103711"/>
                </a:lnTo>
              </a:path>
              <a:path w="15867380" h="153670">
                <a:moveTo>
                  <a:pt x="10775638" y="103711"/>
                </a:moveTo>
                <a:lnTo>
                  <a:pt x="10835471" y="104509"/>
                </a:lnTo>
              </a:path>
              <a:path w="15867380" h="153670">
                <a:moveTo>
                  <a:pt x="10864989" y="104509"/>
                </a:moveTo>
                <a:lnTo>
                  <a:pt x="10924823" y="105307"/>
                </a:lnTo>
              </a:path>
              <a:path w="15867380" h="153670">
                <a:moveTo>
                  <a:pt x="10955139" y="105307"/>
                </a:moveTo>
                <a:lnTo>
                  <a:pt x="11014972" y="106104"/>
                </a:lnTo>
              </a:path>
              <a:path w="15867380" h="153670">
                <a:moveTo>
                  <a:pt x="11044490" y="106104"/>
                </a:moveTo>
                <a:lnTo>
                  <a:pt x="11104324" y="106902"/>
                </a:lnTo>
              </a:path>
              <a:path w="15867380" h="153670">
                <a:moveTo>
                  <a:pt x="11134640" y="106902"/>
                </a:moveTo>
                <a:lnTo>
                  <a:pt x="11194473" y="107700"/>
                </a:lnTo>
              </a:path>
              <a:path w="15867380" h="153670">
                <a:moveTo>
                  <a:pt x="11223991" y="107700"/>
                </a:moveTo>
                <a:lnTo>
                  <a:pt x="11283825" y="108498"/>
                </a:lnTo>
              </a:path>
              <a:path w="15867380" h="153670">
                <a:moveTo>
                  <a:pt x="11314140" y="109296"/>
                </a:moveTo>
                <a:lnTo>
                  <a:pt x="11373974" y="109296"/>
                </a:lnTo>
              </a:path>
              <a:path w="15867380" h="153670">
                <a:moveTo>
                  <a:pt x="11403492" y="110093"/>
                </a:moveTo>
                <a:lnTo>
                  <a:pt x="11463326" y="110093"/>
                </a:lnTo>
              </a:path>
              <a:path w="15867380" h="153670">
                <a:moveTo>
                  <a:pt x="11493641" y="110891"/>
                </a:moveTo>
                <a:lnTo>
                  <a:pt x="11553475" y="110891"/>
                </a:lnTo>
              </a:path>
              <a:path w="15867380" h="153670">
                <a:moveTo>
                  <a:pt x="11582993" y="111689"/>
                </a:moveTo>
                <a:lnTo>
                  <a:pt x="11642827" y="112487"/>
                </a:lnTo>
              </a:path>
              <a:path w="15867380" h="153670">
                <a:moveTo>
                  <a:pt x="11673142" y="112487"/>
                </a:moveTo>
                <a:lnTo>
                  <a:pt x="11732976" y="113285"/>
                </a:lnTo>
              </a:path>
              <a:path w="15867380" h="153670">
                <a:moveTo>
                  <a:pt x="11762494" y="113285"/>
                </a:moveTo>
                <a:lnTo>
                  <a:pt x="11822327" y="114082"/>
                </a:lnTo>
              </a:path>
              <a:path w="15867380" h="153670">
                <a:moveTo>
                  <a:pt x="11852643" y="114082"/>
                </a:moveTo>
                <a:lnTo>
                  <a:pt x="11912477" y="114880"/>
                </a:lnTo>
              </a:path>
              <a:path w="15867380" h="153670">
                <a:moveTo>
                  <a:pt x="11941995" y="114880"/>
                </a:moveTo>
                <a:lnTo>
                  <a:pt x="12001828" y="115678"/>
                </a:lnTo>
              </a:path>
              <a:path w="15867380" h="153670">
                <a:moveTo>
                  <a:pt x="12032144" y="115678"/>
                </a:moveTo>
                <a:lnTo>
                  <a:pt x="12091978" y="116476"/>
                </a:lnTo>
              </a:path>
              <a:path w="15867380" h="153670">
                <a:moveTo>
                  <a:pt x="12121496" y="116476"/>
                </a:moveTo>
                <a:lnTo>
                  <a:pt x="12181329" y="117273"/>
                </a:lnTo>
              </a:path>
              <a:path w="15867380" h="153670">
                <a:moveTo>
                  <a:pt x="12211645" y="117273"/>
                </a:moveTo>
                <a:lnTo>
                  <a:pt x="12271479" y="118071"/>
                </a:lnTo>
              </a:path>
              <a:path w="15867380" h="153670">
                <a:moveTo>
                  <a:pt x="12300997" y="118869"/>
                </a:moveTo>
                <a:lnTo>
                  <a:pt x="12360830" y="118869"/>
                </a:lnTo>
              </a:path>
              <a:path w="15867380" h="153670">
                <a:moveTo>
                  <a:pt x="12391146" y="119667"/>
                </a:moveTo>
                <a:lnTo>
                  <a:pt x="12450980" y="119667"/>
                </a:lnTo>
              </a:path>
              <a:path w="15867380" h="153670">
                <a:moveTo>
                  <a:pt x="12480497" y="120465"/>
                </a:moveTo>
                <a:lnTo>
                  <a:pt x="12540331" y="120465"/>
                </a:lnTo>
              </a:path>
              <a:path w="15867380" h="153670">
                <a:moveTo>
                  <a:pt x="12570647" y="121262"/>
                </a:moveTo>
                <a:lnTo>
                  <a:pt x="12630480" y="121262"/>
                </a:lnTo>
              </a:path>
              <a:path w="15867380" h="153670">
                <a:moveTo>
                  <a:pt x="12659998" y="122060"/>
                </a:moveTo>
                <a:lnTo>
                  <a:pt x="12719832" y="122858"/>
                </a:lnTo>
              </a:path>
              <a:path w="15867380" h="153670">
                <a:moveTo>
                  <a:pt x="12750148" y="122858"/>
                </a:moveTo>
                <a:lnTo>
                  <a:pt x="12809981" y="123656"/>
                </a:lnTo>
              </a:path>
              <a:path w="15867380" h="153670">
                <a:moveTo>
                  <a:pt x="12839499" y="123656"/>
                </a:moveTo>
                <a:lnTo>
                  <a:pt x="12899333" y="124453"/>
                </a:lnTo>
              </a:path>
              <a:path w="15867380" h="153670">
                <a:moveTo>
                  <a:pt x="12929649" y="124453"/>
                </a:moveTo>
                <a:lnTo>
                  <a:pt x="12989482" y="125251"/>
                </a:lnTo>
              </a:path>
              <a:path w="15867380" h="153670">
                <a:moveTo>
                  <a:pt x="13019000" y="125251"/>
                </a:moveTo>
                <a:lnTo>
                  <a:pt x="13078834" y="126049"/>
                </a:lnTo>
              </a:path>
              <a:path w="15867380" h="153670">
                <a:moveTo>
                  <a:pt x="13109149" y="126049"/>
                </a:moveTo>
                <a:lnTo>
                  <a:pt x="13168983" y="126847"/>
                </a:lnTo>
              </a:path>
              <a:path w="15867380" h="153670">
                <a:moveTo>
                  <a:pt x="13198501" y="126847"/>
                </a:moveTo>
                <a:lnTo>
                  <a:pt x="13258335" y="127645"/>
                </a:lnTo>
              </a:path>
              <a:path w="15867380" h="153670">
                <a:moveTo>
                  <a:pt x="13288650" y="127645"/>
                </a:moveTo>
                <a:lnTo>
                  <a:pt x="13348484" y="128442"/>
                </a:lnTo>
              </a:path>
              <a:path w="15867380" h="153670">
                <a:moveTo>
                  <a:pt x="13378002" y="129240"/>
                </a:moveTo>
                <a:lnTo>
                  <a:pt x="13437836" y="129240"/>
                </a:lnTo>
              </a:path>
              <a:path w="15867380" h="153670">
                <a:moveTo>
                  <a:pt x="13468151" y="130038"/>
                </a:moveTo>
                <a:lnTo>
                  <a:pt x="13527985" y="130038"/>
                </a:lnTo>
              </a:path>
              <a:path w="15867380" h="153670">
                <a:moveTo>
                  <a:pt x="13557503" y="130836"/>
                </a:moveTo>
                <a:lnTo>
                  <a:pt x="13617336" y="130836"/>
                </a:lnTo>
              </a:path>
              <a:path w="15867380" h="153670">
                <a:moveTo>
                  <a:pt x="13647652" y="131633"/>
                </a:moveTo>
                <a:lnTo>
                  <a:pt x="13707486" y="132431"/>
                </a:lnTo>
              </a:path>
              <a:path w="15867380" h="153670">
                <a:moveTo>
                  <a:pt x="13737004" y="132431"/>
                </a:moveTo>
                <a:lnTo>
                  <a:pt x="13796837" y="133229"/>
                </a:lnTo>
              </a:path>
              <a:path w="15867380" h="153670">
                <a:moveTo>
                  <a:pt x="13827153" y="133229"/>
                </a:moveTo>
                <a:lnTo>
                  <a:pt x="13886987" y="134027"/>
                </a:lnTo>
              </a:path>
              <a:path w="15867380" h="153670">
                <a:moveTo>
                  <a:pt x="13916505" y="134027"/>
                </a:moveTo>
                <a:lnTo>
                  <a:pt x="13976338" y="134825"/>
                </a:lnTo>
              </a:path>
              <a:path w="15867380" h="153670">
                <a:moveTo>
                  <a:pt x="14006654" y="134825"/>
                </a:moveTo>
                <a:lnTo>
                  <a:pt x="14066488" y="135622"/>
                </a:lnTo>
              </a:path>
              <a:path w="15867380" h="153670">
                <a:moveTo>
                  <a:pt x="14096006" y="135622"/>
                </a:moveTo>
                <a:lnTo>
                  <a:pt x="14155839" y="136420"/>
                </a:lnTo>
              </a:path>
              <a:path w="15867380" h="153670">
                <a:moveTo>
                  <a:pt x="14186155" y="136420"/>
                </a:moveTo>
                <a:lnTo>
                  <a:pt x="14245988" y="137218"/>
                </a:lnTo>
              </a:path>
              <a:path w="15867380" h="153670">
                <a:moveTo>
                  <a:pt x="14275506" y="137218"/>
                </a:moveTo>
                <a:lnTo>
                  <a:pt x="14335340" y="138016"/>
                </a:lnTo>
              </a:path>
              <a:path w="15867380" h="153670">
                <a:moveTo>
                  <a:pt x="14365656" y="138016"/>
                </a:moveTo>
                <a:lnTo>
                  <a:pt x="14425489" y="138814"/>
                </a:lnTo>
              </a:path>
              <a:path w="15867380" h="153670">
                <a:moveTo>
                  <a:pt x="14455007" y="139611"/>
                </a:moveTo>
                <a:lnTo>
                  <a:pt x="14514841" y="139611"/>
                </a:lnTo>
              </a:path>
              <a:path w="15867380" h="153670">
                <a:moveTo>
                  <a:pt x="14545157" y="140409"/>
                </a:moveTo>
                <a:lnTo>
                  <a:pt x="14604990" y="140409"/>
                </a:lnTo>
              </a:path>
              <a:path w="15867380" h="153670">
                <a:moveTo>
                  <a:pt x="14634508" y="141207"/>
                </a:moveTo>
                <a:lnTo>
                  <a:pt x="14694342" y="141207"/>
                </a:lnTo>
              </a:path>
              <a:path w="15867380" h="153670">
                <a:moveTo>
                  <a:pt x="14724658" y="142005"/>
                </a:moveTo>
                <a:lnTo>
                  <a:pt x="14784491" y="142802"/>
                </a:lnTo>
              </a:path>
              <a:path w="15867380" h="153670">
                <a:moveTo>
                  <a:pt x="14814009" y="142802"/>
                </a:moveTo>
                <a:lnTo>
                  <a:pt x="14873843" y="143600"/>
                </a:lnTo>
              </a:path>
              <a:path w="15867380" h="153670">
                <a:moveTo>
                  <a:pt x="14904158" y="143600"/>
                </a:moveTo>
                <a:lnTo>
                  <a:pt x="14963992" y="144398"/>
                </a:lnTo>
              </a:path>
              <a:path w="15867380" h="153670">
                <a:moveTo>
                  <a:pt x="14993510" y="144398"/>
                </a:moveTo>
                <a:lnTo>
                  <a:pt x="15053344" y="145196"/>
                </a:lnTo>
              </a:path>
              <a:path w="15867380" h="153670">
                <a:moveTo>
                  <a:pt x="15083659" y="145196"/>
                </a:moveTo>
                <a:lnTo>
                  <a:pt x="15143493" y="145994"/>
                </a:lnTo>
              </a:path>
              <a:path w="15867380" h="153670">
                <a:moveTo>
                  <a:pt x="15173011" y="145994"/>
                </a:moveTo>
                <a:lnTo>
                  <a:pt x="15232845" y="146791"/>
                </a:lnTo>
              </a:path>
              <a:path w="15867380" h="153670">
                <a:moveTo>
                  <a:pt x="15263160" y="146791"/>
                </a:moveTo>
                <a:lnTo>
                  <a:pt x="15322994" y="147589"/>
                </a:lnTo>
              </a:path>
              <a:path w="15867380" h="153670">
                <a:moveTo>
                  <a:pt x="15352512" y="147589"/>
                </a:moveTo>
                <a:lnTo>
                  <a:pt x="15412345" y="148387"/>
                </a:lnTo>
              </a:path>
              <a:path w="15867380" h="153670">
                <a:moveTo>
                  <a:pt x="15442661" y="148387"/>
                </a:moveTo>
                <a:lnTo>
                  <a:pt x="15502495" y="149185"/>
                </a:lnTo>
              </a:path>
              <a:path w="15867380" h="153670">
                <a:moveTo>
                  <a:pt x="15532013" y="149982"/>
                </a:moveTo>
                <a:lnTo>
                  <a:pt x="15591846" y="149982"/>
                </a:lnTo>
              </a:path>
              <a:path w="15867380" h="153670">
                <a:moveTo>
                  <a:pt x="15622162" y="150780"/>
                </a:moveTo>
                <a:lnTo>
                  <a:pt x="15681996" y="150780"/>
                </a:lnTo>
              </a:path>
              <a:path w="15867380" h="153670">
                <a:moveTo>
                  <a:pt x="15711514" y="151578"/>
                </a:moveTo>
                <a:lnTo>
                  <a:pt x="15771347" y="151578"/>
                </a:lnTo>
              </a:path>
              <a:path w="15867380" h="153670">
                <a:moveTo>
                  <a:pt x="15801663" y="152376"/>
                </a:moveTo>
                <a:lnTo>
                  <a:pt x="15867081" y="153174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3678766" y="6818641"/>
            <a:ext cx="8890" cy="2162175"/>
          </a:xfrm>
          <a:custGeom>
            <a:avLst/>
            <a:gdLst/>
            <a:ahLst/>
            <a:cxnLst/>
            <a:rect l="l" t="t" r="r" b="b"/>
            <a:pathLst>
              <a:path w="8890" h="2162175">
                <a:moveTo>
                  <a:pt x="0" y="2161988"/>
                </a:moveTo>
                <a:lnTo>
                  <a:pt x="877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4636105" y="6822630"/>
            <a:ext cx="8890" cy="2167255"/>
          </a:xfrm>
          <a:custGeom>
            <a:avLst/>
            <a:gdLst/>
            <a:ahLst/>
            <a:cxnLst/>
            <a:rect l="l" t="t" r="r" b="b"/>
            <a:pathLst>
              <a:path w="8890" h="2167254">
                <a:moveTo>
                  <a:pt x="0" y="2166775"/>
                </a:moveTo>
                <a:lnTo>
                  <a:pt x="877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5593443" y="6826618"/>
            <a:ext cx="8890" cy="2172970"/>
          </a:xfrm>
          <a:custGeom>
            <a:avLst/>
            <a:gdLst/>
            <a:ahLst/>
            <a:cxnLst/>
            <a:rect l="l" t="t" r="r" b="b"/>
            <a:pathLst>
              <a:path w="8890" h="2172970">
                <a:moveTo>
                  <a:pt x="0" y="2172359"/>
                </a:moveTo>
                <a:lnTo>
                  <a:pt x="877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2355246" y="8967865"/>
            <a:ext cx="123825" cy="1270"/>
          </a:xfrm>
          <a:custGeom>
            <a:avLst/>
            <a:gdLst/>
            <a:ahLst/>
            <a:cxnLst/>
            <a:rect l="l" t="t" r="r" b="b"/>
            <a:pathLst>
              <a:path w="123825" h="1270">
                <a:moveTo>
                  <a:pt x="0" y="0"/>
                </a:moveTo>
                <a:lnTo>
                  <a:pt x="123656" y="797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2598570" y="8969461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2957571" y="8973449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3316573" y="8976641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3675576" y="8980630"/>
            <a:ext cx="239395" cy="1905"/>
          </a:xfrm>
          <a:custGeom>
            <a:avLst/>
            <a:gdLst/>
            <a:ahLst/>
            <a:cxnLst/>
            <a:rect l="l" t="t" r="r" b="b"/>
            <a:pathLst>
              <a:path w="239394" h="1904">
                <a:moveTo>
                  <a:pt x="0" y="0"/>
                </a:moveTo>
                <a:lnTo>
                  <a:pt x="239334" y="1595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4034577" y="8983820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4393578" y="8987011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4752581" y="8991000"/>
            <a:ext cx="239395" cy="1905"/>
          </a:xfrm>
          <a:custGeom>
            <a:avLst/>
            <a:gdLst/>
            <a:ahLst/>
            <a:cxnLst/>
            <a:rect l="l" t="t" r="r" b="b"/>
            <a:pathLst>
              <a:path w="239394" h="1904">
                <a:moveTo>
                  <a:pt x="0" y="0"/>
                </a:moveTo>
                <a:lnTo>
                  <a:pt x="239334" y="1595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5111583" y="8994192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5470584" y="8997383"/>
            <a:ext cx="123189" cy="1905"/>
          </a:xfrm>
          <a:custGeom>
            <a:avLst/>
            <a:gdLst/>
            <a:ahLst/>
            <a:cxnLst/>
            <a:rect l="l" t="t" r="r" b="b"/>
            <a:pathLst>
              <a:path w="123190" h="1904">
                <a:moveTo>
                  <a:pt x="0" y="0"/>
                </a:moveTo>
                <a:lnTo>
                  <a:pt x="122858" y="1595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2344077" y="11839879"/>
            <a:ext cx="240665" cy="2540"/>
          </a:xfrm>
          <a:custGeom>
            <a:avLst/>
            <a:gdLst/>
            <a:ahLst/>
            <a:cxnLst/>
            <a:rect l="l" t="t" r="r" b="b"/>
            <a:pathLst>
              <a:path w="240665" h="2540">
                <a:moveTo>
                  <a:pt x="0" y="0"/>
                </a:moveTo>
                <a:lnTo>
                  <a:pt x="240132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2703877" y="11843070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5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13062878" y="11847059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3421881" y="11850251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3780882" y="11853441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4139884" y="11857430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4498887" y="11860621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4857888" y="1186381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5216889" y="11867801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5575891" y="1187099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5934894" y="11874184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16293895" y="1187817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6652896" y="11881363"/>
            <a:ext cx="240665" cy="2540"/>
          </a:xfrm>
          <a:custGeom>
            <a:avLst/>
            <a:gdLst/>
            <a:ahLst/>
            <a:cxnLst/>
            <a:rect l="l" t="t" r="r" b="b"/>
            <a:pathLst>
              <a:path w="240665" h="2540">
                <a:moveTo>
                  <a:pt x="0" y="0"/>
                </a:moveTo>
                <a:lnTo>
                  <a:pt x="240132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5141899" y="8994192"/>
            <a:ext cx="278765" cy="1200150"/>
          </a:xfrm>
          <a:custGeom>
            <a:avLst/>
            <a:gdLst/>
            <a:ahLst/>
            <a:cxnLst/>
            <a:rect l="l" t="t" r="r" b="b"/>
            <a:pathLst>
              <a:path w="278765" h="1200150">
                <a:moveTo>
                  <a:pt x="278425" y="1199863"/>
                </a:moveTo>
                <a:lnTo>
                  <a:pt x="0" y="1197470"/>
                </a:lnTo>
                <a:lnTo>
                  <a:pt x="4786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5539990" y="1019485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5898993" y="10198842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6257995" y="10202033"/>
            <a:ext cx="239395" cy="2540"/>
          </a:xfrm>
          <a:custGeom>
            <a:avLst/>
            <a:gdLst/>
            <a:ahLst/>
            <a:cxnLst/>
            <a:rect l="l" t="t" r="r" b="b"/>
            <a:pathLst>
              <a:path w="239394" h="2540">
                <a:moveTo>
                  <a:pt x="0" y="0"/>
                </a:moveTo>
                <a:lnTo>
                  <a:pt x="239334" y="239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6616996" y="5885236"/>
            <a:ext cx="608330" cy="6918959"/>
          </a:xfrm>
          <a:custGeom>
            <a:avLst/>
            <a:gdLst/>
            <a:ahLst/>
            <a:cxnLst/>
            <a:rect l="l" t="t" r="r" b="b"/>
            <a:pathLst>
              <a:path w="608330" h="6918959">
                <a:moveTo>
                  <a:pt x="0" y="4319988"/>
                </a:moveTo>
                <a:lnTo>
                  <a:pt x="279223" y="4323179"/>
                </a:lnTo>
              </a:path>
              <a:path w="608330" h="6918959">
                <a:moveTo>
                  <a:pt x="607909" y="0"/>
                </a:moveTo>
                <a:lnTo>
                  <a:pt x="605516" y="974889"/>
                </a:lnTo>
                <a:lnTo>
                  <a:pt x="286403" y="971698"/>
                </a:lnTo>
                <a:lnTo>
                  <a:pt x="273639" y="6918363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3503060" y="12340088"/>
            <a:ext cx="60325" cy="1270"/>
          </a:xfrm>
          <a:custGeom>
            <a:avLst/>
            <a:gdLst/>
            <a:ahLst/>
            <a:cxnLst/>
            <a:rect l="l" t="t" r="r" b="b"/>
            <a:pathLst>
              <a:path w="60325" h="1270">
                <a:moveTo>
                  <a:pt x="0" y="0"/>
                </a:moveTo>
                <a:lnTo>
                  <a:pt x="59833" y="797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9007754" y="12393540"/>
            <a:ext cx="60325" cy="1270"/>
          </a:xfrm>
          <a:custGeom>
            <a:avLst/>
            <a:gdLst/>
            <a:ahLst/>
            <a:cxnLst/>
            <a:rect l="l" t="t" r="r" b="b"/>
            <a:pathLst>
              <a:path w="60325" h="1270">
                <a:moveTo>
                  <a:pt x="0" y="0"/>
                </a:moveTo>
                <a:lnTo>
                  <a:pt x="59833" y="797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1401100" y="12416676"/>
            <a:ext cx="60325" cy="1270"/>
          </a:xfrm>
          <a:custGeom>
            <a:avLst/>
            <a:gdLst/>
            <a:ahLst/>
            <a:cxnLst/>
            <a:rect l="l" t="t" r="r" b="b"/>
            <a:pathLst>
              <a:path w="60325" h="1270">
                <a:moveTo>
                  <a:pt x="0" y="0"/>
                </a:moveTo>
                <a:lnTo>
                  <a:pt x="59833" y="797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11796001" y="6807472"/>
            <a:ext cx="60325" cy="1270"/>
          </a:xfrm>
          <a:custGeom>
            <a:avLst/>
            <a:gdLst/>
            <a:ahLst/>
            <a:cxnLst/>
            <a:rect l="l" t="t" r="r" b="b"/>
            <a:pathLst>
              <a:path w="60325" h="1270">
                <a:moveTo>
                  <a:pt x="59833" y="797"/>
                </a:moveTo>
                <a:lnTo>
                  <a:pt x="0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9282989" y="6783538"/>
            <a:ext cx="658495" cy="6985"/>
          </a:xfrm>
          <a:custGeom>
            <a:avLst/>
            <a:gdLst/>
            <a:ahLst/>
            <a:cxnLst/>
            <a:rect l="l" t="t" r="r" b="b"/>
            <a:pathLst>
              <a:path w="658495" h="6984">
                <a:moveTo>
                  <a:pt x="658169" y="6382"/>
                </a:moveTo>
                <a:lnTo>
                  <a:pt x="598336" y="5584"/>
                </a:lnTo>
              </a:path>
              <a:path w="658495" h="6984">
                <a:moveTo>
                  <a:pt x="538502" y="4786"/>
                </a:moveTo>
                <a:lnTo>
                  <a:pt x="239334" y="2393"/>
                </a:lnTo>
              </a:path>
              <a:path w="658495" h="6984">
                <a:moveTo>
                  <a:pt x="179500" y="1595"/>
                </a:moveTo>
                <a:lnTo>
                  <a:pt x="119667" y="797"/>
                </a:lnTo>
              </a:path>
              <a:path w="658495" h="6984">
                <a:moveTo>
                  <a:pt x="59833" y="797"/>
                </a:moveTo>
                <a:lnTo>
                  <a:pt x="0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2131673" y="10925621"/>
            <a:ext cx="4445" cy="867410"/>
          </a:xfrm>
          <a:custGeom>
            <a:avLst/>
            <a:gdLst/>
            <a:ahLst/>
            <a:cxnLst/>
            <a:rect l="l" t="t" r="r" b="b"/>
            <a:pathLst>
              <a:path w="4444" h="867409">
                <a:moveTo>
                  <a:pt x="0" y="867188"/>
                </a:moveTo>
                <a:lnTo>
                  <a:pt x="797" y="807355"/>
                </a:lnTo>
              </a:path>
              <a:path w="4444" h="867409">
                <a:moveTo>
                  <a:pt x="797" y="777837"/>
                </a:moveTo>
                <a:lnTo>
                  <a:pt x="797" y="718003"/>
                </a:lnTo>
              </a:path>
              <a:path w="4444" h="867409">
                <a:moveTo>
                  <a:pt x="797" y="687687"/>
                </a:moveTo>
                <a:lnTo>
                  <a:pt x="1595" y="627854"/>
                </a:lnTo>
              </a:path>
              <a:path w="4444" h="867409">
                <a:moveTo>
                  <a:pt x="1595" y="598336"/>
                </a:moveTo>
                <a:lnTo>
                  <a:pt x="1595" y="538502"/>
                </a:lnTo>
              </a:path>
              <a:path w="4444" h="867409">
                <a:moveTo>
                  <a:pt x="1595" y="508186"/>
                </a:moveTo>
                <a:lnTo>
                  <a:pt x="2393" y="448353"/>
                </a:lnTo>
              </a:path>
              <a:path w="4444" h="867409">
                <a:moveTo>
                  <a:pt x="2393" y="418835"/>
                </a:moveTo>
                <a:lnTo>
                  <a:pt x="2393" y="359001"/>
                </a:lnTo>
              </a:path>
              <a:path w="4444" h="867409">
                <a:moveTo>
                  <a:pt x="2393" y="328686"/>
                </a:moveTo>
                <a:lnTo>
                  <a:pt x="2393" y="268852"/>
                </a:lnTo>
              </a:path>
              <a:path w="4444" h="867409">
                <a:moveTo>
                  <a:pt x="3191" y="239334"/>
                </a:moveTo>
                <a:lnTo>
                  <a:pt x="3191" y="179500"/>
                </a:lnTo>
              </a:path>
              <a:path w="4444" h="867409">
                <a:moveTo>
                  <a:pt x="3191" y="149185"/>
                </a:moveTo>
                <a:lnTo>
                  <a:pt x="3191" y="89351"/>
                </a:lnTo>
              </a:path>
              <a:path w="4444" h="867409">
                <a:moveTo>
                  <a:pt x="3988" y="59833"/>
                </a:moveTo>
                <a:lnTo>
                  <a:pt x="3988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2137258" y="10476470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2141247" y="9309316"/>
            <a:ext cx="1270" cy="240665"/>
          </a:xfrm>
          <a:custGeom>
            <a:avLst/>
            <a:gdLst/>
            <a:ahLst/>
            <a:cxnLst/>
            <a:rect l="l" t="t" r="r" b="b"/>
            <a:pathLst>
              <a:path w="1269" h="240665">
                <a:moveTo>
                  <a:pt x="0" y="240132"/>
                </a:moveTo>
                <a:lnTo>
                  <a:pt x="0" y="180298"/>
                </a:lnTo>
              </a:path>
              <a:path w="1269" h="240665">
                <a:moveTo>
                  <a:pt x="0" y="149982"/>
                </a:moveTo>
                <a:lnTo>
                  <a:pt x="797" y="90149"/>
                </a:lnTo>
              </a:path>
              <a:path w="1269" h="240665">
                <a:moveTo>
                  <a:pt x="797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2147629" y="7514307"/>
            <a:ext cx="1905" cy="329565"/>
          </a:xfrm>
          <a:custGeom>
            <a:avLst/>
            <a:gdLst/>
            <a:ahLst/>
            <a:cxnLst/>
            <a:rect l="l" t="t" r="r" b="b"/>
            <a:pathLst>
              <a:path w="1905" h="329565">
                <a:moveTo>
                  <a:pt x="0" y="329483"/>
                </a:moveTo>
                <a:lnTo>
                  <a:pt x="797" y="269650"/>
                </a:lnTo>
              </a:path>
              <a:path w="1905" h="329565">
                <a:moveTo>
                  <a:pt x="797" y="239334"/>
                </a:moveTo>
                <a:lnTo>
                  <a:pt x="797" y="179500"/>
                </a:lnTo>
              </a:path>
              <a:path w="1905" h="329565">
                <a:moveTo>
                  <a:pt x="797" y="149982"/>
                </a:moveTo>
                <a:lnTo>
                  <a:pt x="1595" y="90149"/>
                </a:lnTo>
              </a:path>
              <a:path w="1905" h="329565">
                <a:moveTo>
                  <a:pt x="1595" y="59833"/>
                </a:moveTo>
                <a:lnTo>
                  <a:pt x="159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6779549" y="10075984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7254230" y="11065233"/>
            <a:ext cx="0" cy="149225"/>
          </a:xfrm>
          <a:custGeom>
            <a:avLst/>
            <a:gdLst/>
            <a:ahLst/>
            <a:cxnLst/>
            <a:rect l="l" t="t" r="r" b="b"/>
            <a:pathLst>
              <a:path w="0" h="149225">
                <a:moveTo>
                  <a:pt x="0" y="149185"/>
                </a:moveTo>
                <a:lnTo>
                  <a:pt x="0" y="89351"/>
                </a:lnTo>
              </a:path>
              <a:path w="0" h="1492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7262207" y="8821073"/>
            <a:ext cx="1905" cy="239395"/>
          </a:xfrm>
          <a:custGeom>
            <a:avLst/>
            <a:gdLst/>
            <a:ahLst/>
            <a:cxnLst/>
            <a:rect l="l" t="t" r="r" b="b"/>
            <a:pathLst>
              <a:path w="1904" h="239395">
                <a:moveTo>
                  <a:pt x="0" y="239334"/>
                </a:moveTo>
                <a:lnTo>
                  <a:pt x="797" y="179500"/>
                </a:lnTo>
              </a:path>
              <a:path w="1904" h="239395">
                <a:moveTo>
                  <a:pt x="797" y="149185"/>
                </a:moveTo>
                <a:lnTo>
                  <a:pt x="797" y="89351"/>
                </a:lnTo>
              </a:path>
              <a:path w="1904" h="239395">
                <a:moveTo>
                  <a:pt x="797" y="59833"/>
                </a:moveTo>
                <a:lnTo>
                  <a:pt x="159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7265399" y="8192421"/>
            <a:ext cx="1270" cy="239395"/>
          </a:xfrm>
          <a:custGeom>
            <a:avLst/>
            <a:gdLst/>
            <a:ahLst/>
            <a:cxnLst/>
            <a:rect l="l" t="t" r="r" b="b"/>
            <a:pathLst>
              <a:path w="1270" h="239395">
                <a:moveTo>
                  <a:pt x="0" y="239334"/>
                </a:moveTo>
                <a:lnTo>
                  <a:pt x="0" y="179500"/>
                </a:lnTo>
              </a:path>
              <a:path w="1270" h="239395">
                <a:moveTo>
                  <a:pt x="0" y="149982"/>
                </a:moveTo>
                <a:lnTo>
                  <a:pt x="0" y="90149"/>
                </a:lnTo>
              </a:path>
              <a:path w="1270" h="239395">
                <a:moveTo>
                  <a:pt x="797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7266994" y="7653918"/>
            <a:ext cx="1905" cy="239395"/>
          </a:xfrm>
          <a:custGeom>
            <a:avLst/>
            <a:gdLst/>
            <a:ahLst/>
            <a:cxnLst/>
            <a:rect l="l" t="t" r="r" b="b"/>
            <a:pathLst>
              <a:path w="1904" h="239395">
                <a:moveTo>
                  <a:pt x="0" y="239334"/>
                </a:moveTo>
                <a:lnTo>
                  <a:pt x="797" y="179500"/>
                </a:lnTo>
              </a:path>
              <a:path w="1904" h="239395">
                <a:moveTo>
                  <a:pt x="797" y="149982"/>
                </a:moveTo>
                <a:lnTo>
                  <a:pt x="797" y="90149"/>
                </a:lnTo>
              </a:path>
              <a:path w="1904" h="239395">
                <a:moveTo>
                  <a:pt x="797" y="59833"/>
                </a:moveTo>
                <a:lnTo>
                  <a:pt x="159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12944009" y="10103108"/>
            <a:ext cx="142875" cy="50800"/>
          </a:xfrm>
          <a:custGeom>
            <a:avLst/>
            <a:gdLst/>
            <a:ahLst/>
            <a:cxnLst/>
            <a:rect l="l" t="t" r="r" b="b"/>
            <a:pathLst>
              <a:path w="142875" h="50800">
                <a:moveTo>
                  <a:pt x="141207" y="34304"/>
                </a:moveTo>
                <a:lnTo>
                  <a:pt x="142802" y="14360"/>
                </a:lnTo>
                <a:lnTo>
                  <a:pt x="122060" y="0"/>
                </a:lnTo>
                <a:lnTo>
                  <a:pt x="74193" y="2393"/>
                </a:lnTo>
                <a:lnTo>
                  <a:pt x="42282" y="10371"/>
                </a:lnTo>
                <a:lnTo>
                  <a:pt x="2393" y="34304"/>
                </a:lnTo>
                <a:lnTo>
                  <a:pt x="0" y="5026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12" name="object 11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2785" y="10202033"/>
            <a:ext cx="69407" cy="107700"/>
          </a:xfrm>
          <a:prstGeom prst="rect">
            <a:avLst/>
          </a:prstGeom>
        </p:spPr>
      </p:pic>
      <p:sp>
        <p:nvSpPr>
          <p:cNvPr id="113" name="object 113" descr=""/>
          <p:cNvSpPr/>
          <p:nvPr/>
        </p:nvSpPr>
        <p:spPr>
          <a:xfrm>
            <a:off x="8150936" y="6399007"/>
            <a:ext cx="64135" cy="200025"/>
          </a:xfrm>
          <a:custGeom>
            <a:avLst/>
            <a:gdLst/>
            <a:ahLst/>
            <a:cxnLst/>
            <a:rect l="l" t="t" r="r" b="b"/>
            <a:pathLst>
              <a:path w="64134" h="200025">
                <a:moveTo>
                  <a:pt x="0" y="0"/>
                </a:moveTo>
                <a:lnTo>
                  <a:pt x="25529" y="199445"/>
                </a:lnTo>
                <a:lnTo>
                  <a:pt x="63822" y="197849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14" name="object 11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60996" y="6887250"/>
            <a:ext cx="157960" cy="176309"/>
          </a:xfrm>
          <a:prstGeom prst="rect">
            <a:avLst/>
          </a:prstGeom>
        </p:spPr>
      </p:pic>
      <p:grpSp>
        <p:nvGrpSpPr>
          <p:cNvPr id="115" name="object 115" descr=""/>
          <p:cNvGrpSpPr/>
          <p:nvPr/>
        </p:nvGrpSpPr>
        <p:grpSpPr>
          <a:xfrm>
            <a:off x="8807511" y="7080313"/>
            <a:ext cx="335915" cy="187960"/>
            <a:chOff x="8807511" y="7080313"/>
            <a:chExt cx="335915" cy="187960"/>
          </a:xfrm>
        </p:grpSpPr>
        <p:pic>
          <p:nvPicPr>
            <p:cNvPr id="116" name="object 1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7511" y="7080313"/>
              <a:ext cx="82171" cy="173916"/>
            </a:xfrm>
            <a:prstGeom prst="rect">
              <a:avLst/>
            </a:prstGeom>
          </p:spPr>
        </p:pic>
        <p:sp>
          <p:nvSpPr>
            <p:cNvPr id="117" name="object 117" descr=""/>
            <p:cNvSpPr/>
            <p:nvPr/>
          </p:nvSpPr>
          <p:spPr>
            <a:xfrm>
              <a:off x="8916807" y="7227105"/>
              <a:ext cx="224790" cy="38735"/>
            </a:xfrm>
            <a:custGeom>
              <a:avLst/>
              <a:gdLst/>
              <a:ahLst/>
              <a:cxnLst/>
              <a:rect l="l" t="t" r="r" b="b"/>
              <a:pathLst>
                <a:path w="224790" h="38734">
                  <a:moveTo>
                    <a:pt x="0" y="797"/>
                  </a:moveTo>
                  <a:lnTo>
                    <a:pt x="797" y="0"/>
                  </a:lnTo>
                  <a:lnTo>
                    <a:pt x="28720" y="10371"/>
                  </a:lnTo>
                  <a:lnTo>
                    <a:pt x="80575" y="38293"/>
                  </a:lnTo>
                  <a:lnTo>
                    <a:pt x="160354" y="24731"/>
                  </a:lnTo>
                  <a:lnTo>
                    <a:pt x="205827" y="3191"/>
                  </a:lnTo>
                  <a:lnTo>
                    <a:pt x="224176" y="1595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8" name="object 118" descr=""/>
          <p:cNvSpPr/>
          <p:nvPr/>
        </p:nvSpPr>
        <p:spPr>
          <a:xfrm>
            <a:off x="9211188" y="7262207"/>
            <a:ext cx="52705" cy="170180"/>
          </a:xfrm>
          <a:custGeom>
            <a:avLst/>
            <a:gdLst/>
            <a:ahLst/>
            <a:cxnLst/>
            <a:rect l="l" t="t" r="r" b="b"/>
            <a:pathLst>
              <a:path w="52704" h="170179">
                <a:moveTo>
                  <a:pt x="27124" y="0"/>
                </a:moveTo>
                <a:lnTo>
                  <a:pt x="29517" y="3191"/>
                </a:lnTo>
                <a:lnTo>
                  <a:pt x="27922" y="5584"/>
                </a:lnTo>
                <a:lnTo>
                  <a:pt x="25529" y="11168"/>
                </a:lnTo>
                <a:lnTo>
                  <a:pt x="9573" y="82969"/>
                </a:lnTo>
                <a:lnTo>
                  <a:pt x="0" y="108498"/>
                </a:lnTo>
                <a:lnTo>
                  <a:pt x="14360" y="162747"/>
                </a:lnTo>
                <a:lnTo>
                  <a:pt x="18348" y="169927"/>
                </a:lnTo>
                <a:lnTo>
                  <a:pt x="25529" y="168331"/>
                </a:lnTo>
                <a:lnTo>
                  <a:pt x="28720" y="165938"/>
                </a:lnTo>
                <a:lnTo>
                  <a:pt x="39889" y="162747"/>
                </a:lnTo>
                <a:lnTo>
                  <a:pt x="52653" y="126847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19" name="object 11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49205" y="7422561"/>
            <a:ext cx="226570" cy="66215"/>
          </a:xfrm>
          <a:prstGeom prst="rect">
            <a:avLst/>
          </a:prstGeom>
        </p:spPr>
      </p:pic>
      <p:pic>
        <p:nvPicPr>
          <p:cNvPr id="120" name="object 12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95719" y="7593287"/>
            <a:ext cx="130038" cy="145196"/>
          </a:xfrm>
          <a:prstGeom prst="rect">
            <a:avLst/>
          </a:prstGeom>
        </p:spPr>
      </p:pic>
      <p:sp>
        <p:nvSpPr>
          <p:cNvPr id="121" name="object 121" descr=""/>
          <p:cNvSpPr/>
          <p:nvPr/>
        </p:nvSpPr>
        <p:spPr>
          <a:xfrm>
            <a:off x="9832661" y="7606849"/>
            <a:ext cx="186690" cy="80010"/>
          </a:xfrm>
          <a:custGeom>
            <a:avLst/>
            <a:gdLst/>
            <a:ahLst/>
            <a:cxnLst/>
            <a:rect l="l" t="t" r="r" b="b"/>
            <a:pathLst>
              <a:path w="186690" h="80009">
                <a:moveTo>
                  <a:pt x="0" y="43080"/>
                </a:moveTo>
                <a:lnTo>
                  <a:pt x="42282" y="31911"/>
                </a:lnTo>
                <a:lnTo>
                  <a:pt x="88553" y="10371"/>
                </a:lnTo>
                <a:lnTo>
                  <a:pt x="122060" y="0"/>
                </a:lnTo>
                <a:lnTo>
                  <a:pt x="186680" y="57440"/>
                </a:lnTo>
                <a:lnTo>
                  <a:pt x="184287" y="79778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10021735" y="7803103"/>
            <a:ext cx="18415" cy="238760"/>
          </a:xfrm>
          <a:custGeom>
            <a:avLst/>
            <a:gdLst/>
            <a:ahLst/>
            <a:cxnLst/>
            <a:rect l="l" t="t" r="r" b="b"/>
            <a:pathLst>
              <a:path w="18415" h="238759">
                <a:moveTo>
                  <a:pt x="0" y="0"/>
                </a:moveTo>
                <a:lnTo>
                  <a:pt x="0" y="7977"/>
                </a:lnTo>
                <a:lnTo>
                  <a:pt x="797" y="20742"/>
                </a:lnTo>
                <a:lnTo>
                  <a:pt x="6382" y="93340"/>
                </a:lnTo>
                <a:lnTo>
                  <a:pt x="5584" y="100520"/>
                </a:lnTo>
                <a:lnTo>
                  <a:pt x="12764" y="180298"/>
                </a:lnTo>
                <a:lnTo>
                  <a:pt x="18348" y="238536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3" name="object 12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48061" y="8158914"/>
            <a:ext cx="140409" cy="169129"/>
          </a:xfrm>
          <a:prstGeom prst="rect">
            <a:avLst/>
          </a:prstGeom>
        </p:spPr>
      </p:pic>
      <p:sp>
        <p:nvSpPr>
          <p:cNvPr id="124" name="object 124" descr=""/>
          <p:cNvSpPr/>
          <p:nvPr/>
        </p:nvSpPr>
        <p:spPr>
          <a:xfrm>
            <a:off x="10286598" y="8167689"/>
            <a:ext cx="163830" cy="122555"/>
          </a:xfrm>
          <a:custGeom>
            <a:avLst/>
            <a:gdLst/>
            <a:ahLst/>
            <a:cxnLst/>
            <a:rect l="l" t="t" r="r" b="b"/>
            <a:pathLst>
              <a:path w="163829" h="122554">
                <a:moveTo>
                  <a:pt x="0" y="122060"/>
                </a:moveTo>
                <a:lnTo>
                  <a:pt x="35900" y="55046"/>
                </a:lnTo>
                <a:lnTo>
                  <a:pt x="67013" y="0"/>
                </a:lnTo>
                <a:lnTo>
                  <a:pt x="100520" y="8775"/>
                </a:lnTo>
                <a:lnTo>
                  <a:pt x="146791" y="22337"/>
                </a:lnTo>
                <a:lnTo>
                  <a:pt x="163545" y="26326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8583334" y="9410634"/>
            <a:ext cx="20955" cy="29209"/>
          </a:xfrm>
          <a:custGeom>
            <a:avLst/>
            <a:gdLst/>
            <a:ahLst/>
            <a:cxnLst/>
            <a:rect l="l" t="t" r="r" b="b"/>
            <a:pathLst>
              <a:path w="20954" h="29209">
                <a:moveTo>
                  <a:pt x="5584" y="0"/>
                </a:moveTo>
                <a:lnTo>
                  <a:pt x="0" y="8775"/>
                </a:lnTo>
                <a:lnTo>
                  <a:pt x="15157" y="28720"/>
                </a:lnTo>
                <a:lnTo>
                  <a:pt x="20742" y="8775"/>
                </a:lnTo>
                <a:lnTo>
                  <a:pt x="19146" y="4786"/>
                </a:lnTo>
                <a:lnTo>
                  <a:pt x="15157" y="1595"/>
                </a:lnTo>
                <a:lnTo>
                  <a:pt x="5584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6565744" y="7094673"/>
            <a:ext cx="43180" cy="214629"/>
          </a:xfrm>
          <a:custGeom>
            <a:avLst/>
            <a:gdLst/>
            <a:ahLst/>
            <a:cxnLst/>
            <a:rect l="l" t="t" r="r" b="b"/>
            <a:pathLst>
              <a:path w="43179" h="214629">
                <a:moveTo>
                  <a:pt x="39889" y="0"/>
                </a:moveTo>
                <a:lnTo>
                  <a:pt x="43080" y="11168"/>
                </a:lnTo>
                <a:lnTo>
                  <a:pt x="43080" y="15955"/>
                </a:lnTo>
                <a:lnTo>
                  <a:pt x="38293" y="27124"/>
                </a:lnTo>
                <a:lnTo>
                  <a:pt x="6382" y="90947"/>
                </a:lnTo>
                <a:lnTo>
                  <a:pt x="0" y="129240"/>
                </a:lnTo>
                <a:lnTo>
                  <a:pt x="0" y="170725"/>
                </a:lnTo>
                <a:lnTo>
                  <a:pt x="19944" y="188276"/>
                </a:lnTo>
                <a:lnTo>
                  <a:pt x="38293" y="213805"/>
                </a:lnTo>
                <a:lnTo>
                  <a:pt x="39091" y="214603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7048402" y="7851768"/>
            <a:ext cx="99060" cy="159385"/>
          </a:xfrm>
          <a:custGeom>
            <a:avLst/>
            <a:gdLst/>
            <a:ahLst/>
            <a:cxnLst/>
            <a:rect l="l" t="t" r="r" b="b"/>
            <a:pathLst>
              <a:path w="99059" h="159384">
                <a:moveTo>
                  <a:pt x="0" y="27124"/>
                </a:moveTo>
                <a:lnTo>
                  <a:pt x="34304" y="0"/>
                </a:lnTo>
                <a:lnTo>
                  <a:pt x="74991" y="51855"/>
                </a:lnTo>
                <a:lnTo>
                  <a:pt x="74193" y="91744"/>
                </a:lnTo>
                <a:lnTo>
                  <a:pt x="59833" y="131633"/>
                </a:lnTo>
                <a:lnTo>
                  <a:pt x="98924" y="158758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8" name="object 12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97830" y="8383889"/>
            <a:ext cx="163545" cy="138814"/>
          </a:xfrm>
          <a:prstGeom prst="rect">
            <a:avLst/>
          </a:prstGeom>
        </p:spPr>
      </p:pic>
      <p:pic>
        <p:nvPicPr>
          <p:cNvPr id="129" name="object 12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32379" y="8605672"/>
            <a:ext cx="155567" cy="116476"/>
          </a:xfrm>
          <a:prstGeom prst="rect">
            <a:avLst/>
          </a:prstGeom>
        </p:spPr>
      </p:pic>
      <p:pic>
        <p:nvPicPr>
          <p:cNvPr id="130" name="object 130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964255" y="9094712"/>
            <a:ext cx="173118" cy="138016"/>
          </a:xfrm>
          <a:prstGeom prst="rect">
            <a:avLst/>
          </a:prstGeom>
        </p:spPr>
      </p:pic>
      <p:pic>
        <p:nvPicPr>
          <p:cNvPr id="131" name="object 131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10770" y="9299742"/>
            <a:ext cx="156365" cy="170725"/>
          </a:xfrm>
          <a:prstGeom prst="rect">
            <a:avLst/>
          </a:prstGeom>
        </p:spPr>
      </p:pic>
      <p:sp>
        <p:nvSpPr>
          <p:cNvPr id="132" name="object 132" descr=""/>
          <p:cNvSpPr/>
          <p:nvPr/>
        </p:nvSpPr>
        <p:spPr>
          <a:xfrm>
            <a:off x="8482016" y="9448927"/>
            <a:ext cx="133350" cy="173990"/>
          </a:xfrm>
          <a:custGeom>
            <a:avLst/>
            <a:gdLst/>
            <a:ahLst/>
            <a:cxnLst/>
            <a:rect l="l" t="t" r="r" b="b"/>
            <a:pathLst>
              <a:path w="133350" h="173990">
                <a:moveTo>
                  <a:pt x="0" y="0"/>
                </a:moveTo>
                <a:lnTo>
                  <a:pt x="7180" y="0"/>
                </a:lnTo>
                <a:lnTo>
                  <a:pt x="36697" y="7977"/>
                </a:lnTo>
                <a:lnTo>
                  <a:pt x="86958" y="50260"/>
                </a:lnTo>
                <a:lnTo>
                  <a:pt x="96531" y="110093"/>
                </a:lnTo>
                <a:lnTo>
                  <a:pt x="100520" y="130038"/>
                </a:lnTo>
                <a:lnTo>
                  <a:pt x="116476" y="156365"/>
                </a:lnTo>
                <a:lnTo>
                  <a:pt x="133229" y="173916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/>
          <p:nvPr/>
        </p:nvSpPr>
        <p:spPr>
          <a:xfrm>
            <a:off x="8689439" y="9696239"/>
            <a:ext cx="92075" cy="160020"/>
          </a:xfrm>
          <a:custGeom>
            <a:avLst/>
            <a:gdLst/>
            <a:ahLst/>
            <a:cxnLst/>
            <a:rect l="l" t="t" r="r" b="b"/>
            <a:pathLst>
              <a:path w="92075" h="160020">
                <a:moveTo>
                  <a:pt x="7977" y="0"/>
                </a:moveTo>
                <a:lnTo>
                  <a:pt x="20742" y="42282"/>
                </a:lnTo>
                <a:lnTo>
                  <a:pt x="34304" y="87755"/>
                </a:lnTo>
                <a:lnTo>
                  <a:pt x="0" y="122060"/>
                </a:lnTo>
                <a:lnTo>
                  <a:pt x="68609" y="147589"/>
                </a:lnTo>
                <a:lnTo>
                  <a:pt x="91744" y="159556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34" name="object 134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889682" y="9891696"/>
            <a:ext cx="185085" cy="134825"/>
          </a:xfrm>
          <a:prstGeom prst="rect">
            <a:avLst/>
          </a:prstGeom>
        </p:spPr>
      </p:pic>
      <p:pic>
        <p:nvPicPr>
          <p:cNvPr id="135" name="object 135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175288" y="10077579"/>
            <a:ext cx="228963" cy="67811"/>
          </a:xfrm>
          <a:prstGeom prst="rect">
            <a:avLst/>
          </a:prstGeom>
        </p:spPr>
      </p:pic>
      <p:sp>
        <p:nvSpPr>
          <p:cNvPr id="136" name="object 136" descr=""/>
          <p:cNvSpPr/>
          <p:nvPr/>
        </p:nvSpPr>
        <p:spPr>
          <a:xfrm>
            <a:off x="9815907" y="10326487"/>
            <a:ext cx="220345" cy="27940"/>
          </a:xfrm>
          <a:custGeom>
            <a:avLst/>
            <a:gdLst/>
            <a:ahLst/>
            <a:cxnLst/>
            <a:rect l="l" t="t" r="r" b="b"/>
            <a:pathLst>
              <a:path w="220345" h="27940">
                <a:moveTo>
                  <a:pt x="0" y="797"/>
                </a:moveTo>
                <a:lnTo>
                  <a:pt x="19944" y="9573"/>
                </a:lnTo>
                <a:lnTo>
                  <a:pt x="59035" y="14360"/>
                </a:lnTo>
                <a:lnTo>
                  <a:pt x="91744" y="17551"/>
                </a:lnTo>
                <a:lnTo>
                  <a:pt x="138814" y="9573"/>
                </a:lnTo>
                <a:lnTo>
                  <a:pt x="196254" y="27922"/>
                </a:lnTo>
                <a:lnTo>
                  <a:pt x="218592" y="2393"/>
                </a:lnTo>
                <a:lnTo>
                  <a:pt x="220187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37" name="object 137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099119" y="10111086"/>
            <a:ext cx="111689" cy="125251"/>
          </a:xfrm>
          <a:prstGeom prst="rect">
            <a:avLst/>
          </a:prstGeom>
        </p:spPr>
      </p:pic>
      <p:pic>
        <p:nvPicPr>
          <p:cNvPr id="138" name="object 138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323297" y="10114277"/>
            <a:ext cx="181894" cy="122858"/>
          </a:xfrm>
          <a:prstGeom prst="rect">
            <a:avLst/>
          </a:prstGeom>
        </p:spPr>
      </p:pic>
      <p:pic>
        <p:nvPicPr>
          <p:cNvPr id="139" name="object 139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588159" y="10158155"/>
            <a:ext cx="224974" cy="70204"/>
          </a:xfrm>
          <a:prstGeom prst="rect">
            <a:avLst/>
          </a:prstGeom>
        </p:spPr>
      </p:pic>
      <p:sp>
        <p:nvSpPr>
          <p:cNvPr id="140" name="object 140" descr=""/>
          <p:cNvSpPr/>
          <p:nvPr/>
        </p:nvSpPr>
        <p:spPr>
          <a:xfrm>
            <a:off x="10905677" y="10266653"/>
            <a:ext cx="234950" cy="36195"/>
          </a:xfrm>
          <a:custGeom>
            <a:avLst/>
            <a:gdLst/>
            <a:ahLst/>
            <a:cxnLst/>
            <a:rect l="l" t="t" r="r" b="b"/>
            <a:pathLst>
              <a:path w="234950" h="36195">
                <a:moveTo>
                  <a:pt x="0" y="31911"/>
                </a:moveTo>
                <a:lnTo>
                  <a:pt x="6382" y="35900"/>
                </a:lnTo>
                <a:lnTo>
                  <a:pt x="38293" y="30315"/>
                </a:lnTo>
                <a:lnTo>
                  <a:pt x="86160" y="19944"/>
                </a:lnTo>
                <a:lnTo>
                  <a:pt x="143600" y="7977"/>
                </a:lnTo>
                <a:lnTo>
                  <a:pt x="165938" y="7180"/>
                </a:lnTo>
                <a:lnTo>
                  <a:pt x="190669" y="5584"/>
                </a:lnTo>
                <a:lnTo>
                  <a:pt x="234547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41" name="object 141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255903" y="10233945"/>
            <a:ext cx="213805" cy="78182"/>
          </a:xfrm>
          <a:prstGeom prst="rect">
            <a:avLst/>
          </a:prstGeom>
        </p:spPr>
      </p:pic>
      <p:pic>
        <p:nvPicPr>
          <p:cNvPr id="142" name="object 142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169325" y="12705472"/>
            <a:ext cx="125251" cy="100520"/>
          </a:xfrm>
          <a:prstGeom prst="rect">
            <a:avLst/>
          </a:prstGeom>
        </p:spPr>
      </p:pic>
      <p:sp>
        <p:nvSpPr>
          <p:cNvPr id="143" name="object 143" descr=""/>
          <p:cNvSpPr/>
          <p:nvPr/>
        </p:nvSpPr>
        <p:spPr>
          <a:xfrm>
            <a:off x="5520650" y="7029255"/>
            <a:ext cx="48260" cy="217170"/>
          </a:xfrm>
          <a:custGeom>
            <a:avLst/>
            <a:gdLst/>
            <a:ahLst/>
            <a:cxnLst/>
            <a:rect l="l" t="t" r="r" b="b"/>
            <a:pathLst>
              <a:path w="48260" h="217170">
                <a:moveTo>
                  <a:pt x="5584" y="0"/>
                </a:moveTo>
                <a:lnTo>
                  <a:pt x="0" y="30315"/>
                </a:lnTo>
                <a:lnTo>
                  <a:pt x="14360" y="76587"/>
                </a:lnTo>
                <a:lnTo>
                  <a:pt x="14360" y="124453"/>
                </a:lnTo>
                <a:lnTo>
                  <a:pt x="0" y="156365"/>
                </a:lnTo>
                <a:lnTo>
                  <a:pt x="46271" y="214603"/>
                </a:lnTo>
                <a:lnTo>
                  <a:pt x="47866" y="216996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44" name="object 144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759984" y="7649929"/>
            <a:ext cx="74991" cy="207423"/>
          </a:xfrm>
          <a:prstGeom prst="rect">
            <a:avLst/>
          </a:prstGeom>
        </p:spPr>
      </p:pic>
      <p:sp>
        <p:nvSpPr>
          <p:cNvPr id="145" name="object 145" descr=""/>
          <p:cNvSpPr/>
          <p:nvPr/>
        </p:nvSpPr>
        <p:spPr>
          <a:xfrm>
            <a:off x="6028837" y="8268210"/>
            <a:ext cx="27305" cy="220979"/>
          </a:xfrm>
          <a:custGeom>
            <a:avLst/>
            <a:gdLst/>
            <a:ahLst/>
            <a:cxnLst/>
            <a:rect l="l" t="t" r="r" b="b"/>
            <a:pathLst>
              <a:path w="27304" h="220979">
                <a:moveTo>
                  <a:pt x="3191" y="0"/>
                </a:moveTo>
                <a:lnTo>
                  <a:pt x="16753" y="10371"/>
                </a:lnTo>
                <a:lnTo>
                  <a:pt x="27124" y="23933"/>
                </a:lnTo>
                <a:lnTo>
                  <a:pt x="26326" y="34304"/>
                </a:lnTo>
                <a:lnTo>
                  <a:pt x="27124" y="44675"/>
                </a:lnTo>
                <a:lnTo>
                  <a:pt x="22337" y="114082"/>
                </a:lnTo>
                <a:lnTo>
                  <a:pt x="16753" y="140409"/>
                </a:lnTo>
                <a:lnTo>
                  <a:pt x="3191" y="193860"/>
                </a:lnTo>
                <a:lnTo>
                  <a:pt x="0" y="210614"/>
                </a:lnTo>
                <a:lnTo>
                  <a:pt x="11966" y="220985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 descr=""/>
          <p:cNvSpPr/>
          <p:nvPr/>
        </p:nvSpPr>
        <p:spPr>
          <a:xfrm>
            <a:off x="6241845" y="8915211"/>
            <a:ext cx="30480" cy="231775"/>
          </a:xfrm>
          <a:custGeom>
            <a:avLst/>
            <a:gdLst/>
            <a:ahLst/>
            <a:cxnLst/>
            <a:rect l="l" t="t" r="r" b="b"/>
            <a:pathLst>
              <a:path w="30479" h="231775">
                <a:moveTo>
                  <a:pt x="0" y="0"/>
                </a:moveTo>
                <a:lnTo>
                  <a:pt x="7977" y="25529"/>
                </a:lnTo>
                <a:lnTo>
                  <a:pt x="28720" y="90947"/>
                </a:lnTo>
                <a:lnTo>
                  <a:pt x="30315" y="105307"/>
                </a:lnTo>
                <a:lnTo>
                  <a:pt x="15955" y="157960"/>
                </a:lnTo>
                <a:lnTo>
                  <a:pt x="24731" y="185085"/>
                </a:lnTo>
                <a:lnTo>
                  <a:pt x="25529" y="231356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47" name="object 147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515484" y="9531897"/>
            <a:ext cx="81373" cy="207423"/>
          </a:xfrm>
          <a:prstGeom prst="rect">
            <a:avLst/>
          </a:prstGeom>
        </p:spPr>
      </p:pic>
      <p:sp>
        <p:nvSpPr>
          <p:cNvPr id="148" name="object 148" descr=""/>
          <p:cNvSpPr/>
          <p:nvPr/>
        </p:nvSpPr>
        <p:spPr>
          <a:xfrm>
            <a:off x="7723326" y="10933599"/>
            <a:ext cx="48895" cy="229870"/>
          </a:xfrm>
          <a:custGeom>
            <a:avLst/>
            <a:gdLst/>
            <a:ahLst/>
            <a:cxnLst/>
            <a:rect l="l" t="t" r="r" b="b"/>
            <a:pathLst>
              <a:path w="48895" h="229870">
                <a:moveTo>
                  <a:pt x="0" y="0"/>
                </a:moveTo>
                <a:lnTo>
                  <a:pt x="1595" y="1595"/>
                </a:lnTo>
                <a:lnTo>
                  <a:pt x="14360" y="64620"/>
                </a:lnTo>
                <a:lnTo>
                  <a:pt x="23135" y="81373"/>
                </a:lnTo>
                <a:lnTo>
                  <a:pt x="23135" y="135622"/>
                </a:lnTo>
                <a:lnTo>
                  <a:pt x="33506" y="161151"/>
                </a:lnTo>
                <a:lnTo>
                  <a:pt x="48664" y="189872"/>
                </a:lnTo>
                <a:lnTo>
                  <a:pt x="44675" y="229761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49" name="object 149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743270" y="11263881"/>
            <a:ext cx="125251" cy="126847"/>
          </a:xfrm>
          <a:prstGeom prst="rect">
            <a:avLst/>
          </a:prstGeom>
        </p:spPr>
      </p:pic>
      <p:pic>
        <p:nvPicPr>
          <p:cNvPr id="150" name="object 150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902029" y="11492046"/>
            <a:ext cx="167534" cy="142802"/>
          </a:xfrm>
          <a:prstGeom prst="rect">
            <a:avLst/>
          </a:prstGeom>
        </p:spPr>
      </p:pic>
      <p:pic>
        <p:nvPicPr>
          <p:cNvPr id="151" name="object 151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182848" y="11647614"/>
            <a:ext cx="192265" cy="137218"/>
          </a:xfrm>
          <a:prstGeom prst="rect">
            <a:avLst/>
          </a:prstGeom>
        </p:spPr>
      </p:pic>
      <p:sp>
        <p:nvSpPr>
          <p:cNvPr id="152" name="object 152" descr=""/>
          <p:cNvSpPr/>
          <p:nvPr/>
        </p:nvSpPr>
        <p:spPr>
          <a:xfrm>
            <a:off x="14182965" y="12331313"/>
            <a:ext cx="33655" cy="226695"/>
          </a:xfrm>
          <a:custGeom>
            <a:avLst/>
            <a:gdLst/>
            <a:ahLst/>
            <a:cxnLst/>
            <a:rect l="l" t="t" r="r" b="b"/>
            <a:pathLst>
              <a:path w="33655" h="226695">
                <a:moveTo>
                  <a:pt x="26326" y="0"/>
                </a:moveTo>
                <a:lnTo>
                  <a:pt x="0" y="40686"/>
                </a:lnTo>
                <a:lnTo>
                  <a:pt x="7180" y="120465"/>
                </a:lnTo>
                <a:lnTo>
                  <a:pt x="8775" y="128442"/>
                </a:lnTo>
                <a:lnTo>
                  <a:pt x="33506" y="200243"/>
                </a:lnTo>
                <a:lnTo>
                  <a:pt x="27124" y="22657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53" name="object 153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3980328" y="12628885"/>
            <a:ext cx="142802" cy="174714"/>
          </a:xfrm>
          <a:prstGeom prst="rect">
            <a:avLst/>
          </a:prstGeom>
        </p:spPr>
      </p:pic>
      <p:sp>
        <p:nvSpPr>
          <p:cNvPr id="154" name="object 154" descr=""/>
          <p:cNvSpPr/>
          <p:nvPr/>
        </p:nvSpPr>
        <p:spPr>
          <a:xfrm>
            <a:off x="4590436" y="6890441"/>
            <a:ext cx="19685" cy="238125"/>
          </a:xfrm>
          <a:custGeom>
            <a:avLst/>
            <a:gdLst/>
            <a:ahLst/>
            <a:cxnLst/>
            <a:rect l="l" t="t" r="r" b="b"/>
            <a:pathLst>
              <a:path w="19685" h="238125">
                <a:moveTo>
                  <a:pt x="0" y="0"/>
                </a:moveTo>
                <a:lnTo>
                  <a:pt x="11168" y="47866"/>
                </a:lnTo>
                <a:lnTo>
                  <a:pt x="13562" y="55844"/>
                </a:lnTo>
                <a:lnTo>
                  <a:pt x="16753" y="133229"/>
                </a:lnTo>
                <a:lnTo>
                  <a:pt x="16753" y="135622"/>
                </a:lnTo>
                <a:lnTo>
                  <a:pt x="19146" y="215401"/>
                </a:lnTo>
                <a:lnTo>
                  <a:pt x="15955" y="237738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55" name="object 155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566503" y="7240668"/>
            <a:ext cx="103711" cy="205029"/>
          </a:xfrm>
          <a:prstGeom prst="rect">
            <a:avLst/>
          </a:prstGeom>
        </p:spPr>
      </p:pic>
      <p:sp>
        <p:nvSpPr>
          <p:cNvPr id="156" name="object 156" descr=""/>
          <p:cNvSpPr/>
          <p:nvPr/>
        </p:nvSpPr>
        <p:spPr>
          <a:xfrm>
            <a:off x="4709306" y="7534251"/>
            <a:ext cx="14604" cy="231775"/>
          </a:xfrm>
          <a:custGeom>
            <a:avLst/>
            <a:gdLst/>
            <a:ahLst/>
            <a:cxnLst/>
            <a:rect l="l" t="t" r="r" b="b"/>
            <a:pathLst>
              <a:path w="14604" h="231775">
                <a:moveTo>
                  <a:pt x="10371" y="0"/>
                </a:moveTo>
                <a:lnTo>
                  <a:pt x="797" y="28720"/>
                </a:lnTo>
                <a:lnTo>
                  <a:pt x="1595" y="50260"/>
                </a:lnTo>
                <a:lnTo>
                  <a:pt x="11966" y="98127"/>
                </a:lnTo>
                <a:lnTo>
                  <a:pt x="0" y="130038"/>
                </a:lnTo>
                <a:lnTo>
                  <a:pt x="0" y="189872"/>
                </a:lnTo>
                <a:lnTo>
                  <a:pt x="2393" y="209816"/>
                </a:lnTo>
                <a:lnTo>
                  <a:pt x="14360" y="231356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57" name="object 157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954225" y="8126205"/>
            <a:ext cx="71800" cy="220985"/>
          </a:xfrm>
          <a:prstGeom prst="rect">
            <a:avLst/>
          </a:prstGeom>
        </p:spPr>
      </p:pic>
      <p:sp>
        <p:nvSpPr>
          <p:cNvPr id="158" name="object 158" descr=""/>
          <p:cNvSpPr/>
          <p:nvPr/>
        </p:nvSpPr>
        <p:spPr>
          <a:xfrm>
            <a:off x="5211909" y="8763633"/>
            <a:ext cx="55244" cy="232410"/>
          </a:xfrm>
          <a:custGeom>
            <a:avLst/>
            <a:gdLst/>
            <a:ahLst/>
            <a:cxnLst/>
            <a:rect l="l" t="t" r="r" b="b"/>
            <a:pathLst>
              <a:path w="55245" h="232409">
                <a:moveTo>
                  <a:pt x="1595" y="0"/>
                </a:moveTo>
                <a:lnTo>
                  <a:pt x="0" y="17551"/>
                </a:lnTo>
                <a:lnTo>
                  <a:pt x="17551" y="78980"/>
                </a:lnTo>
                <a:lnTo>
                  <a:pt x="20742" y="97329"/>
                </a:lnTo>
                <a:lnTo>
                  <a:pt x="35900" y="142005"/>
                </a:lnTo>
                <a:lnTo>
                  <a:pt x="41484" y="171523"/>
                </a:lnTo>
                <a:lnTo>
                  <a:pt x="43877" y="177107"/>
                </a:lnTo>
                <a:lnTo>
                  <a:pt x="55046" y="232154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 descr=""/>
          <p:cNvSpPr/>
          <p:nvPr/>
        </p:nvSpPr>
        <p:spPr>
          <a:xfrm>
            <a:off x="5413747" y="9413027"/>
            <a:ext cx="17145" cy="235585"/>
          </a:xfrm>
          <a:custGeom>
            <a:avLst/>
            <a:gdLst/>
            <a:ahLst/>
            <a:cxnLst/>
            <a:rect l="l" t="t" r="r" b="b"/>
            <a:pathLst>
              <a:path w="17145" h="235584">
                <a:moveTo>
                  <a:pt x="7180" y="0"/>
                </a:moveTo>
                <a:lnTo>
                  <a:pt x="10371" y="6382"/>
                </a:lnTo>
                <a:lnTo>
                  <a:pt x="12764" y="67013"/>
                </a:lnTo>
                <a:lnTo>
                  <a:pt x="13562" y="86160"/>
                </a:lnTo>
                <a:lnTo>
                  <a:pt x="0" y="159556"/>
                </a:lnTo>
                <a:lnTo>
                  <a:pt x="0" y="165938"/>
                </a:lnTo>
                <a:lnTo>
                  <a:pt x="12764" y="226570"/>
                </a:lnTo>
                <a:lnTo>
                  <a:pt x="16753" y="235345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60" name="object 160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600428" y="10071995"/>
            <a:ext cx="84564" cy="220985"/>
          </a:xfrm>
          <a:prstGeom prst="rect">
            <a:avLst/>
          </a:prstGeom>
        </p:spPr>
      </p:pic>
      <p:sp>
        <p:nvSpPr>
          <p:cNvPr id="161" name="object 161" descr=""/>
          <p:cNvSpPr/>
          <p:nvPr/>
        </p:nvSpPr>
        <p:spPr>
          <a:xfrm>
            <a:off x="5711320" y="10406265"/>
            <a:ext cx="116205" cy="167640"/>
          </a:xfrm>
          <a:custGeom>
            <a:avLst/>
            <a:gdLst/>
            <a:ahLst/>
            <a:cxnLst/>
            <a:rect l="l" t="t" r="r" b="b"/>
            <a:pathLst>
              <a:path w="116204" h="167640">
                <a:moveTo>
                  <a:pt x="0" y="0"/>
                </a:moveTo>
                <a:lnTo>
                  <a:pt x="11168" y="50260"/>
                </a:lnTo>
                <a:lnTo>
                  <a:pt x="11168" y="54249"/>
                </a:lnTo>
                <a:lnTo>
                  <a:pt x="15157" y="130038"/>
                </a:lnTo>
                <a:lnTo>
                  <a:pt x="94936" y="161949"/>
                </a:lnTo>
                <a:lnTo>
                  <a:pt x="115678" y="167534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62" name="object 162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379861" y="11421842"/>
            <a:ext cx="157163" cy="132431"/>
          </a:xfrm>
          <a:prstGeom prst="rect">
            <a:avLst/>
          </a:prstGeom>
        </p:spPr>
      </p:pic>
      <p:sp>
        <p:nvSpPr>
          <p:cNvPr id="163" name="object 163" descr=""/>
          <p:cNvSpPr/>
          <p:nvPr/>
        </p:nvSpPr>
        <p:spPr>
          <a:xfrm>
            <a:off x="6598453" y="11653198"/>
            <a:ext cx="55244" cy="232410"/>
          </a:xfrm>
          <a:custGeom>
            <a:avLst/>
            <a:gdLst/>
            <a:ahLst/>
            <a:cxnLst/>
            <a:rect l="l" t="t" r="r" b="b"/>
            <a:pathLst>
              <a:path w="55245" h="232409">
                <a:moveTo>
                  <a:pt x="0" y="0"/>
                </a:moveTo>
                <a:lnTo>
                  <a:pt x="0" y="797"/>
                </a:lnTo>
                <a:lnTo>
                  <a:pt x="797" y="5584"/>
                </a:lnTo>
                <a:lnTo>
                  <a:pt x="5584" y="18348"/>
                </a:lnTo>
                <a:lnTo>
                  <a:pt x="27124" y="80575"/>
                </a:lnTo>
                <a:lnTo>
                  <a:pt x="37495" y="128442"/>
                </a:lnTo>
                <a:lnTo>
                  <a:pt x="42282" y="160354"/>
                </a:lnTo>
                <a:lnTo>
                  <a:pt x="49462" y="195456"/>
                </a:lnTo>
                <a:lnTo>
                  <a:pt x="55046" y="232154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 descr=""/>
          <p:cNvSpPr/>
          <p:nvPr/>
        </p:nvSpPr>
        <p:spPr>
          <a:xfrm>
            <a:off x="17926955" y="6275351"/>
            <a:ext cx="242570" cy="80010"/>
          </a:xfrm>
          <a:custGeom>
            <a:avLst/>
            <a:gdLst/>
            <a:ahLst/>
            <a:cxnLst/>
            <a:rect l="l" t="t" r="r" b="b"/>
            <a:pathLst>
              <a:path w="242569" h="80010">
                <a:moveTo>
                  <a:pt x="242525" y="16753"/>
                </a:moveTo>
                <a:lnTo>
                  <a:pt x="220187" y="0"/>
                </a:lnTo>
                <a:lnTo>
                  <a:pt x="63822" y="69407"/>
                </a:lnTo>
                <a:lnTo>
                  <a:pt x="36697" y="79778"/>
                </a:lnTo>
                <a:lnTo>
                  <a:pt x="24731" y="73395"/>
                </a:lnTo>
                <a:lnTo>
                  <a:pt x="0" y="71002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 descr=""/>
          <p:cNvSpPr/>
          <p:nvPr/>
        </p:nvSpPr>
        <p:spPr>
          <a:xfrm>
            <a:off x="17575133" y="6296892"/>
            <a:ext cx="234950" cy="26034"/>
          </a:xfrm>
          <a:custGeom>
            <a:avLst/>
            <a:gdLst/>
            <a:ahLst/>
            <a:cxnLst/>
            <a:rect l="l" t="t" r="r" b="b"/>
            <a:pathLst>
              <a:path w="234950" h="26035">
                <a:moveTo>
                  <a:pt x="234547" y="25529"/>
                </a:moveTo>
                <a:lnTo>
                  <a:pt x="118869" y="0"/>
                </a:lnTo>
                <a:lnTo>
                  <a:pt x="0" y="19944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 descr=""/>
          <p:cNvSpPr/>
          <p:nvPr/>
        </p:nvSpPr>
        <p:spPr>
          <a:xfrm>
            <a:off x="4673406" y="10892115"/>
            <a:ext cx="41910" cy="222250"/>
          </a:xfrm>
          <a:custGeom>
            <a:avLst/>
            <a:gdLst/>
            <a:ahLst/>
            <a:cxnLst/>
            <a:rect l="l" t="t" r="r" b="b"/>
            <a:pathLst>
              <a:path w="41910" h="222250">
                <a:moveTo>
                  <a:pt x="41484" y="221783"/>
                </a:moveTo>
                <a:lnTo>
                  <a:pt x="23135" y="202636"/>
                </a:lnTo>
                <a:lnTo>
                  <a:pt x="19146" y="199445"/>
                </a:lnTo>
                <a:lnTo>
                  <a:pt x="31113" y="122858"/>
                </a:lnTo>
                <a:lnTo>
                  <a:pt x="29517" y="109296"/>
                </a:lnTo>
                <a:lnTo>
                  <a:pt x="15955" y="86958"/>
                </a:lnTo>
                <a:lnTo>
                  <a:pt x="797" y="58238"/>
                </a:lnTo>
                <a:lnTo>
                  <a:pt x="0" y="43080"/>
                </a:lnTo>
                <a:lnTo>
                  <a:pt x="3988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 descr=""/>
          <p:cNvSpPr/>
          <p:nvPr/>
        </p:nvSpPr>
        <p:spPr>
          <a:xfrm>
            <a:off x="4662237" y="10544281"/>
            <a:ext cx="46355" cy="231775"/>
          </a:xfrm>
          <a:custGeom>
            <a:avLst/>
            <a:gdLst/>
            <a:ahLst/>
            <a:cxnLst/>
            <a:rect l="l" t="t" r="r" b="b"/>
            <a:pathLst>
              <a:path w="46354" h="231775">
                <a:moveTo>
                  <a:pt x="0" y="231356"/>
                </a:moveTo>
                <a:lnTo>
                  <a:pt x="11168" y="167534"/>
                </a:lnTo>
                <a:lnTo>
                  <a:pt x="13562" y="151578"/>
                </a:lnTo>
                <a:lnTo>
                  <a:pt x="27124" y="111689"/>
                </a:lnTo>
                <a:lnTo>
                  <a:pt x="43080" y="71800"/>
                </a:lnTo>
                <a:lnTo>
                  <a:pt x="37495" y="61429"/>
                </a:lnTo>
                <a:lnTo>
                  <a:pt x="46271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 descr=""/>
          <p:cNvSpPr/>
          <p:nvPr/>
        </p:nvSpPr>
        <p:spPr>
          <a:xfrm>
            <a:off x="4544963" y="9885314"/>
            <a:ext cx="31115" cy="222885"/>
          </a:xfrm>
          <a:custGeom>
            <a:avLst/>
            <a:gdLst/>
            <a:ahLst/>
            <a:cxnLst/>
            <a:rect l="l" t="t" r="r" b="b"/>
            <a:pathLst>
              <a:path w="31114" h="222884">
                <a:moveTo>
                  <a:pt x="27124" y="222581"/>
                </a:moveTo>
                <a:lnTo>
                  <a:pt x="15157" y="202636"/>
                </a:lnTo>
                <a:lnTo>
                  <a:pt x="16753" y="172320"/>
                </a:lnTo>
                <a:lnTo>
                  <a:pt x="0" y="157163"/>
                </a:lnTo>
                <a:lnTo>
                  <a:pt x="23933" y="92542"/>
                </a:lnTo>
                <a:lnTo>
                  <a:pt x="23135" y="51855"/>
                </a:lnTo>
                <a:lnTo>
                  <a:pt x="31113" y="12764"/>
                </a:lnTo>
                <a:lnTo>
                  <a:pt x="25529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69" name="object 169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072676" y="8434947"/>
            <a:ext cx="87755" cy="227367"/>
          </a:xfrm>
          <a:prstGeom prst="rect">
            <a:avLst/>
          </a:prstGeom>
        </p:spPr>
      </p:pic>
      <p:pic>
        <p:nvPicPr>
          <p:cNvPr id="170" name="object 170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601187" y="6994152"/>
            <a:ext cx="106902" cy="210614"/>
          </a:xfrm>
          <a:prstGeom prst="rect">
            <a:avLst/>
          </a:prstGeom>
        </p:spPr>
      </p:pic>
      <p:sp>
        <p:nvSpPr>
          <p:cNvPr id="171" name="object 171" descr=""/>
          <p:cNvSpPr/>
          <p:nvPr/>
        </p:nvSpPr>
        <p:spPr>
          <a:xfrm>
            <a:off x="3344301" y="6350343"/>
            <a:ext cx="41275" cy="225425"/>
          </a:xfrm>
          <a:custGeom>
            <a:avLst/>
            <a:gdLst/>
            <a:ahLst/>
            <a:cxnLst/>
            <a:rect l="l" t="t" r="r" b="b"/>
            <a:pathLst>
              <a:path w="41275" h="225425">
                <a:moveTo>
                  <a:pt x="40686" y="224974"/>
                </a:moveTo>
                <a:lnTo>
                  <a:pt x="12764" y="170725"/>
                </a:lnTo>
                <a:lnTo>
                  <a:pt x="0" y="161949"/>
                </a:lnTo>
                <a:lnTo>
                  <a:pt x="7977" y="74193"/>
                </a:lnTo>
                <a:lnTo>
                  <a:pt x="11168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 descr=""/>
          <p:cNvSpPr/>
          <p:nvPr/>
        </p:nvSpPr>
        <p:spPr>
          <a:xfrm>
            <a:off x="17557581" y="7610040"/>
            <a:ext cx="222250" cy="58419"/>
          </a:xfrm>
          <a:custGeom>
            <a:avLst/>
            <a:gdLst/>
            <a:ahLst/>
            <a:cxnLst/>
            <a:rect l="l" t="t" r="r" b="b"/>
            <a:pathLst>
              <a:path w="222250" h="58420">
                <a:moveTo>
                  <a:pt x="0" y="58238"/>
                </a:moveTo>
                <a:lnTo>
                  <a:pt x="72598" y="26326"/>
                </a:lnTo>
                <a:lnTo>
                  <a:pt x="130836" y="0"/>
                </a:lnTo>
                <a:lnTo>
                  <a:pt x="193063" y="22337"/>
                </a:lnTo>
                <a:lnTo>
                  <a:pt x="221783" y="32709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 descr=""/>
          <p:cNvSpPr/>
          <p:nvPr/>
        </p:nvSpPr>
        <p:spPr>
          <a:xfrm>
            <a:off x="17890256" y="7687425"/>
            <a:ext cx="110489" cy="76835"/>
          </a:xfrm>
          <a:custGeom>
            <a:avLst/>
            <a:gdLst/>
            <a:ahLst/>
            <a:cxnLst/>
            <a:rect l="l" t="t" r="r" b="b"/>
            <a:pathLst>
              <a:path w="110490" h="76834">
                <a:moveTo>
                  <a:pt x="0" y="0"/>
                </a:moveTo>
                <a:lnTo>
                  <a:pt x="14360" y="14360"/>
                </a:lnTo>
                <a:lnTo>
                  <a:pt x="86958" y="76587"/>
                </a:lnTo>
                <a:lnTo>
                  <a:pt x="110093" y="30315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 descr=""/>
          <p:cNvSpPr/>
          <p:nvPr/>
        </p:nvSpPr>
        <p:spPr>
          <a:xfrm>
            <a:off x="17671663" y="9097903"/>
            <a:ext cx="33020" cy="10160"/>
          </a:xfrm>
          <a:custGeom>
            <a:avLst/>
            <a:gdLst/>
            <a:ahLst/>
            <a:cxnLst/>
            <a:rect l="l" t="t" r="r" b="b"/>
            <a:pathLst>
              <a:path w="33019" h="10159">
                <a:moveTo>
                  <a:pt x="3191" y="9573"/>
                </a:moveTo>
                <a:lnTo>
                  <a:pt x="32709" y="0"/>
                </a:lnTo>
                <a:lnTo>
                  <a:pt x="0" y="0"/>
                </a:lnTo>
                <a:lnTo>
                  <a:pt x="797" y="2393"/>
                </a:lnTo>
                <a:lnTo>
                  <a:pt x="2393" y="5584"/>
                </a:lnTo>
                <a:lnTo>
                  <a:pt x="3191" y="7977"/>
                </a:lnTo>
                <a:lnTo>
                  <a:pt x="3191" y="8775"/>
                </a:lnTo>
                <a:lnTo>
                  <a:pt x="3191" y="9573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 descr=""/>
          <p:cNvSpPr/>
          <p:nvPr/>
        </p:nvSpPr>
        <p:spPr>
          <a:xfrm>
            <a:off x="3807015" y="12751744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4786" y="0"/>
                </a:moveTo>
                <a:lnTo>
                  <a:pt x="18348" y="4786"/>
                </a:lnTo>
                <a:lnTo>
                  <a:pt x="12764" y="19146"/>
                </a:lnTo>
                <a:lnTo>
                  <a:pt x="4786" y="47069"/>
                </a:lnTo>
                <a:lnTo>
                  <a:pt x="0" y="51855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 descr=""/>
          <p:cNvSpPr/>
          <p:nvPr/>
        </p:nvSpPr>
        <p:spPr>
          <a:xfrm>
            <a:off x="4003269" y="12710259"/>
            <a:ext cx="58419" cy="93345"/>
          </a:xfrm>
          <a:custGeom>
            <a:avLst/>
            <a:gdLst/>
            <a:ahLst/>
            <a:cxnLst/>
            <a:rect l="l" t="t" r="r" b="b"/>
            <a:pathLst>
              <a:path w="58420" h="93345">
                <a:moveTo>
                  <a:pt x="0" y="93340"/>
                </a:moveTo>
                <a:lnTo>
                  <a:pt x="23933" y="84564"/>
                </a:lnTo>
                <a:lnTo>
                  <a:pt x="47866" y="86958"/>
                </a:lnTo>
                <a:lnTo>
                  <a:pt x="58238" y="71002"/>
                </a:lnTo>
                <a:lnTo>
                  <a:pt x="58238" y="60631"/>
                </a:lnTo>
                <a:lnTo>
                  <a:pt x="47866" y="43877"/>
                </a:lnTo>
                <a:lnTo>
                  <a:pt x="3988" y="23933"/>
                </a:lnTo>
                <a:lnTo>
                  <a:pt x="3191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77" name="object 177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083047" y="12532354"/>
            <a:ext cx="197052" cy="113285"/>
          </a:xfrm>
          <a:prstGeom prst="rect">
            <a:avLst/>
          </a:prstGeom>
        </p:spPr>
      </p:pic>
      <p:pic>
        <p:nvPicPr>
          <p:cNvPr id="178" name="object 178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800633" y="11945187"/>
            <a:ext cx="106104" cy="220187"/>
          </a:xfrm>
          <a:prstGeom prst="rect">
            <a:avLst/>
          </a:prstGeom>
        </p:spPr>
      </p:pic>
      <p:pic>
        <p:nvPicPr>
          <p:cNvPr id="179" name="object 179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665010" y="11614107"/>
            <a:ext cx="94936" cy="224974"/>
          </a:xfrm>
          <a:prstGeom prst="rect">
            <a:avLst/>
          </a:prstGeom>
        </p:spPr>
      </p:pic>
      <p:sp>
        <p:nvSpPr>
          <p:cNvPr id="180" name="object 180" descr=""/>
          <p:cNvSpPr/>
          <p:nvPr/>
        </p:nvSpPr>
        <p:spPr>
          <a:xfrm>
            <a:off x="3683358" y="11287017"/>
            <a:ext cx="43180" cy="226060"/>
          </a:xfrm>
          <a:custGeom>
            <a:avLst/>
            <a:gdLst/>
            <a:ahLst/>
            <a:cxnLst/>
            <a:rect l="l" t="t" r="r" b="b"/>
            <a:pathLst>
              <a:path w="43179" h="226059">
                <a:moveTo>
                  <a:pt x="27124" y="225772"/>
                </a:moveTo>
                <a:lnTo>
                  <a:pt x="43080" y="206625"/>
                </a:lnTo>
                <a:lnTo>
                  <a:pt x="35102" y="140409"/>
                </a:lnTo>
                <a:lnTo>
                  <a:pt x="23933" y="126847"/>
                </a:lnTo>
                <a:lnTo>
                  <a:pt x="13562" y="82969"/>
                </a:lnTo>
                <a:lnTo>
                  <a:pt x="7977" y="47069"/>
                </a:lnTo>
                <a:lnTo>
                  <a:pt x="5584" y="10371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81" name="object 181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666605" y="10955139"/>
            <a:ext cx="77384" cy="222581"/>
          </a:xfrm>
          <a:prstGeom prst="rect">
            <a:avLst/>
          </a:prstGeom>
        </p:spPr>
      </p:pic>
      <p:sp>
        <p:nvSpPr>
          <p:cNvPr id="182" name="object 182" descr=""/>
          <p:cNvSpPr/>
          <p:nvPr/>
        </p:nvSpPr>
        <p:spPr>
          <a:xfrm>
            <a:off x="3722450" y="10606509"/>
            <a:ext cx="26670" cy="234315"/>
          </a:xfrm>
          <a:custGeom>
            <a:avLst/>
            <a:gdLst/>
            <a:ahLst/>
            <a:cxnLst/>
            <a:rect l="l" t="t" r="r" b="b"/>
            <a:pathLst>
              <a:path w="26670" h="234315">
                <a:moveTo>
                  <a:pt x="0" y="233750"/>
                </a:moveTo>
                <a:lnTo>
                  <a:pt x="9573" y="202636"/>
                </a:lnTo>
                <a:lnTo>
                  <a:pt x="18348" y="178703"/>
                </a:lnTo>
                <a:lnTo>
                  <a:pt x="19944" y="169129"/>
                </a:lnTo>
                <a:lnTo>
                  <a:pt x="26326" y="106902"/>
                </a:lnTo>
                <a:lnTo>
                  <a:pt x="20742" y="89351"/>
                </a:lnTo>
                <a:lnTo>
                  <a:pt x="9573" y="9573"/>
                </a:lnTo>
                <a:lnTo>
                  <a:pt x="5584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 descr=""/>
          <p:cNvSpPr/>
          <p:nvPr/>
        </p:nvSpPr>
        <p:spPr>
          <a:xfrm>
            <a:off x="3672987" y="10263462"/>
            <a:ext cx="39370" cy="228600"/>
          </a:xfrm>
          <a:custGeom>
            <a:avLst/>
            <a:gdLst/>
            <a:ahLst/>
            <a:cxnLst/>
            <a:rect l="l" t="t" r="r" b="b"/>
            <a:pathLst>
              <a:path w="39370" h="228600">
                <a:moveTo>
                  <a:pt x="35900" y="228165"/>
                </a:moveTo>
                <a:lnTo>
                  <a:pt x="37495" y="214603"/>
                </a:lnTo>
                <a:lnTo>
                  <a:pt x="39091" y="193063"/>
                </a:lnTo>
                <a:lnTo>
                  <a:pt x="33506" y="139611"/>
                </a:lnTo>
                <a:lnTo>
                  <a:pt x="38293" y="113285"/>
                </a:lnTo>
                <a:lnTo>
                  <a:pt x="17551" y="74991"/>
                </a:lnTo>
                <a:lnTo>
                  <a:pt x="14360" y="33506"/>
                </a:lnTo>
                <a:lnTo>
                  <a:pt x="7180" y="6382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 descr=""/>
          <p:cNvSpPr/>
          <p:nvPr/>
        </p:nvSpPr>
        <p:spPr>
          <a:xfrm>
            <a:off x="3567680" y="9945147"/>
            <a:ext cx="58419" cy="228600"/>
          </a:xfrm>
          <a:custGeom>
            <a:avLst/>
            <a:gdLst/>
            <a:ahLst/>
            <a:cxnLst/>
            <a:rect l="l" t="t" r="r" b="b"/>
            <a:pathLst>
              <a:path w="58420" h="228600">
                <a:moveTo>
                  <a:pt x="56642" y="228165"/>
                </a:moveTo>
                <a:lnTo>
                  <a:pt x="55844" y="220985"/>
                </a:lnTo>
                <a:lnTo>
                  <a:pt x="58238" y="192265"/>
                </a:lnTo>
                <a:lnTo>
                  <a:pt x="43877" y="153174"/>
                </a:lnTo>
                <a:lnTo>
                  <a:pt x="43080" y="112487"/>
                </a:lnTo>
                <a:lnTo>
                  <a:pt x="15157" y="43080"/>
                </a:lnTo>
                <a:lnTo>
                  <a:pt x="11168" y="32709"/>
                </a:lnTo>
                <a:lnTo>
                  <a:pt x="11966" y="25529"/>
                </a:lnTo>
                <a:lnTo>
                  <a:pt x="4786" y="11966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 descr=""/>
          <p:cNvSpPr/>
          <p:nvPr/>
        </p:nvSpPr>
        <p:spPr>
          <a:xfrm>
            <a:off x="2828137" y="8092699"/>
            <a:ext cx="35560" cy="222885"/>
          </a:xfrm>
          <a:custGeom>
            <a:avLst/>
            <a:gdLst/>
            <a:ahLst/>
            <a:cxnLst/>
            <a:rect l="l" t="t" r="r" b="b"/>
            <a:pathLst>
              <a:path w="35560" h="222884">
                <a:moveTo>
                  <a:pt x="9573" y="222581"/>
                </a:moveTo>
                <a:lnTo>
                  <a:pt x="9573" y="209816"/>
                </a:lnTo>
                <a:lnTo>
                  <a:pt x="11168" y="194658"/>
                </a:lnTo>
                <a:lnTo>
                  <a:pt x="26326" y="162747"/>
                </a:lnTo>
                <a:lnTo>
                  <a:pt x="34304" y="130038"/>
                </a:lnTo>
                <a:lnTo>
                  <a:pt x="34304" y="122060"/>
                </a:lnTo>
                <a:lnTo>
                  <a:pt x="35102" y="50260"/>
                </a:lnTo>
                <a:lnTo>
                  <a:pt x="33506" y="42282"/>
                </a:lnTo>
                <a:lnTo>
                  <a:pt x="26326" y="31113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 descr=""/>
          <p:cNvSpPr/>
          <p:nvPr/>
        </p:nvSpPr>
        <p:spPr>
          <a:xfrm>
            <a:off x="2765910" y="7756832"/>
            <a:ext cx="33655" cy="233045"/>
          </a:xfrm>
          <a:custGeom>
            <a:avLst/>
            <a:gdLst/>
            <a:ahLst/>
            <a:cxnLst/>
            <a:rect l="l" t="t" r="r" b="b"/>
            <a:pathLst>
              <a:path w="33655" h="233045">
                <a:moveTo>
                  <a:pt x="3191" y="232952"/>
                </a:moveTo>
                <a:lnTo>
                  <a:pt x="797" y="226570"/>
                </a:lnTo>
                <a:lnTo>
                  <a:pt x="0" y="217794"/>
                </a:lnTo>
                <a:lnTo>
                  <a:pt x="3191" y="146791"/>
                </a:lnTo>
                <a:lnTo>
                  <a:pt x="797" y="138814"/>
                </a:lnTo>
                <a:lnTo>
                  <a:pt x="8775" y="129240"/>
                </a:lnTo>
                <a:lnTo>
                  <a:pt x="24731" y="82969"/>
                </a:lnTo>
                <a:lnTo>
                  <a:pt x="25529" y="67013"/>
                </a:lnTo>
                <a:lnTo>
                  <a:pt x="31911" y="10371"/>
                </a:lnTo>
                <a:lnTo>
                  <a:pt x="33506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87" name="object 187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659805" y="7441708"/>
            <a:ext cx="77384" cy="223378"/>
          </a:xfrm>
          <a:prstGeom prst="rect">
            <a:avLst/>
          </a:prstGeom>
        </p:spPr>
      </p:pic>
      <p:pic>
        <p:nvPicPr>
          <p:cNvPr id="188" name="object 188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556891" y="7108235"/>
            <a:ext cx="82969" cy="227367"/>
          </a:xfrm>
          <a:prstGeom prst="rect">
            <a:avLst/>
          </a:prstGeom>
        </p:spPr>
      </p:pic>
      <p:sp>
        <p:nvSpPr>
          <p:cNvPr id="189" name="object 189" descr=""/>
          <p:cNvSpPr/>
          <p:nvPr/>
        </p:nvSpPr>
        <p:spPr>
          <a:xfrm>
            <a:off x="2875206" y="10457323"/>
            <a:ext cx="32384" cy="231140"/>
          </a:xfrm>
          <a:custGeom>
            <a:avLst/>
            <a:gdLst/>
            <a:ahLst/>
            <a:cxnLst/>
            <a:rect l="l" t="t" r="r" b="b"/>
            <a:pathLst>
              <a:path w="32385" h="231140">
                <a:moveTo>
                  <a:pt x="13562" y="230558"/>
                </a:moveTo>
                <a:lnTo>
                  <a:pt x="25529" y="192265"/>
                </a:lnTo>
                <a:lnTo>
                  <a:pt x="31911" y="158758"/>
                </a:lnTo>
                <a:lnTo>
                  <a:pt x="12764" y="125251"/>
                </a:lnTo>
                <a:lnTo>
                  <a:pt x="10371" y="78980"/>
                </a:lnTo>
                <a:lnTo>
                  <a:pt x="9573" y="48664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90" name="object 190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430423" y="6936713"/>
            <a:ext cx="73395" cy="227367"/>
          </a:xfrm>
          <a:prstGeom prst="rect">
            <a:avLst/>
          </a:prstGeom>
        </p:spPr>
      </p:pic>
      <p:sp>
        <p:nvSpPr>
          <p:cNvPr id="191" name="object 191" descr=""/>
          <p:cNvSpPr/>
          <p:nvPr/>
        </p:nvSpPr>
        <p:spPr>
          <a:xfrm>
            <a:off x="315124" y="12798015"/>
            <a:ext cx="22860" cy="5715"/>
          </a:xfrm>
          <a:custGeom>
            <a:avLst/>
            <a:gdLst/>
            <a:ahLst/>
            <a:cxnLst/>
            <a:rect l="l" t="t" r="r" b="b"/>
            <a:pathLst>
              <a:path w="22860" h="5715">
                <a:moveTo>
                  <a:pt x="0" y="5584"/>
                </a:moveTo>
                <a:lnTo>
                  <a:pt x="22337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" name="object 192" descr=""/>
          <p:cNvSpPr/>
          <p:nvPr/>
        </p:nvSpPr>
        <p:spPr>
          <a:xfrm>
            <a:off x="798580" y="8299324"/>
            <a:ext cx="16510" cy="238125"/>
          </a:xfrm>
          <a:custGeom>
            <a:avLst/>
            <a:gdLst/>
            <a:ahLst/>
            <a:cxnLst/>
            <a:rect l="l" t="t" r="r" b="b"/>
            <a:pathLst>
              <a:path w="16509" h="238125">
                <a:moveTo>
                  <a:pt x="15955" y="237738"/>
                </a:moveTo>
                <a:lnTo>
                  <a:pt x="14360" y="195456"/>
                </a:lnTo>
                <a:lnTo>
                  <a:pt x="8775" y="162747"/>
                </a:lnTo>
                <a:lnTo>
                  <a:pt x="2393" y="103711"/>
                </a:lnTo>
                <a:lnTo>
                  <a:pt x="0" y="82969"/>
                </a:lnTo>
                <a:lnTo>
                  <a:pt x="3988" y="60631"/>
                </a:lnTo>
                <a:lnTo>
                  <a:pt x="2393" y="3191"/>
                </a:lnTo>
                <a:lnTo>
                  <a:pt x="1595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93" name="object 193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47833" y="7386661"/>
            <a:ext cx="122858" cy="209018"/>
          </a:xfrm>
          <a:prstGeom prst="rect">
            <a:avLst/>
          </a:prstGeom>
        </p:spPr>
      </p:pic>
      <p:sp>
        <p:nvSpPr>
          <p:cNvPr id="194" name="object 194" descr=""/>
          <p:cNvSpPr/>
          <p:nvPr/>
        </p:nvSpPr>
        <p:spPr>
          <a:xfrm>
            <a:off x="279224" y="7255825"/>
            <a:ext cx="21590" cy="32384"/>
          </a:xfrm>
          <a:custGeom>
            <a:avLst/>
            <a:gdLst/>
            <a:ahLst/>
            <a:cxnLst/>
            <a:rect l="l" t="t" r="r" b="b"/>
            <a:pathLst>
              <a:path w="21589" h="32384">
                <a:moveTo>
                  <a:pt x="21540" y="31911"/>
                </a:moveTo>
                <a:lnTo>
                  <a:pt x="15157" y="16753"/>
                </a:lnTo>
                <a:lnTo>
                  <a:pt x="6382" y="9573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" name="object 195" descr=""/>
          <p:cNvSpPr/>
          <p:nvPr/>
        </p:nvSpPr>
        <p:spPr>
          <a:xfrm>
            <a:off x="942978" y="10670331"/>
            <a:ext cx="20320" cy="235585"/>
          </a:xfrm>
          <a:custGeom>
            <a:avLst/>
            <a:gdLst/>
            <a:ahLst/>
            <a:cxnLst/>
            <a:rect l="l" t="t" r="r" b="b"/>
            <a:pathLst>
              <a:path w="20319" h="235584">
                <a:moveTo>
                  <a:pt x="10371" y="235345"/>
                </a:moveTo>
                <a:lnTo>
                  <a:pt x="16753" y="205827"/>
                </a:lnTo>
                <a:lnTo>
                  <a:pt x="19944" y="185085"/>
                </a:lnTo>
                <a:lnTo>
                  <a:pt x="19944" y="161949"/>
                </a:lnTo>
                <a:lnTo>
                  <a:pt x="2393" y="105307"/>
                </a:lnTo>
                <a:lnTo>
                  <a:pt x="2393" y="99722"/>
                </a:lnTo>
                <a:lnTo>
                  <a:pt x="1595" y="25529"/>
                </a:lnTo>
                <a:lnTo>
                  <a:pt x="797" y="21540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96" name="object 196" descr=""/>
          <p:cNvGrpSpPr/>
          <p:nvPr/>
        </p:nvGrpSpPr>
        <p:grpSpPr>
          <a:xfrm>
            <a:off x="275634" y="5880449"/>
            <a:ext cx="18102580" cy="6927215"/>
            <a:chOff x="275634" y="5880449"/>
            <a:chExt cx="18102580" cy="6927215"/>
          </a:xfrm>
        </p:grpSpPr>
        <p:sp>
          <p:nvSpPr>
            <p:cNvPr id="197" name="object 197" descr=""/>
            <p:cNvSpPr/>
            <p:nvPr/>
          </p:nvSpPr>
          <p:spPr>
            <a:xfrm>
              <a:off x="866391" y="10325689"/>
              <a:ext cx="43180" cy="233045"/>
            </a:xfrm>
            <a:custGeom>
              <a:avLst/>
              <a:gdLst/>
              <a:ahLst/>
              <a:cxnLst/>
              <a:rect l="l" t="t" r="r" b="b"/>
              <a:pathLst>
                <a:path w="43180" h="233045">
                  <a:moveTo>
                    <a:pt x="43080" y="232952"/>
                  </a:moveTo>
                  <a:lnTo>
                    <a:pt x="42282" y="210614"/>
                  </a:lnTo>
                  <a:lnTo>
                    <a:pt x="32709" y="171523"/>
                  </a:lnTo>
                  <a:lnTo>
                    <a:pt x="18348" y="130836"/>
                  </a:lnTo>
                  <a:lnTo>
                    <a:pt x="18348" y="106104"/>
                  </a:lnTo>
                  <a:lnTo>
                    <a:pt x="10371" y="51058"/>
                  </a:lnTo>
                  <a:lnTo>
                    <a:pt x="4786" y="39889"/>
                  </a:lnTo>
                  <a:lnTo>
                    <a:pt x="0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8" name="object 198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75634" y="5880449"/>
              <a:ext cx="17918178" cy="6926740"/>
            </a:xfrm>
            <a:prstGeom prst="rect">
              <a:avLst/>
            </a:prstGeom>
          </p:spPr>
        </p:pic>
        <p:sp>
          <p:nvSpPr>
            <p:cNvPr id="199" name="object 199" descr=""/>
            <p:cNvSpPr/>
            <p:nvPr/>
          </p:nvSpPr>
          <p:spPr>
            <a:xfrm>
              <a:off x="1613913" y="5885236"/>
              <a:ext cx="2284095" cy="281305"/>
            </a:xfrm>
            <a:custGeom>
              <a:avLst/>
              <a:gdLst/>
              <a:ahLst/>
              <a:cxnLst/>
              <a:rect l="l" t="t" r="r" b="b"/>
              <a:pathLst>
                <a:path w="2284095" h="281304">
                  <a:moveTo>
                    <a:pt x="2284049" y="0"/>
                  </a:moveTo>
                  <a:lnTo>
                    <a:pt x="2279262" y="103711"/>
                  </a:lnTo>
                  <a:lnTo>
                    <a:pt x="2253733" y="170725"/>
                  </a:lnTo>
                  <a:lnTo>
                    <a:pt x="2203473" y="228165"/>
                  </a:lnTo>
                  <a:lnTo>
                    <a:pt x="2129279" y="264065"/>
                  </a:lnTo>
                  <a:lnTo>
                    <a:pt x="1922654" y="280819"/>
                  </a:lnTo>
                  <a:lnTo>
                    <a:pt x="1484671" y="274436"/>
                  </a:lnTo>
                  <a:lnTo>
                    <a:pt x="1066634" y="271245"/>
                  </a:lnTo>
                  <a:lnTo>
                    <a:pt x="633438" y="268852"/>
                  </a:lnTo>
                  <a:lnTo>
                    <a:pt x="256885" y="260076"/>
                  </a:lnTo>
                  <a:lnTo>
                    <a:pt x="0" y="25209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 descr=""/>
            <p:cNvSpPr/>
            <p:nvPr/>
          </p:nvSpPr>
          <p:spPr>
            <a:xfrm>
              <a:off x="1612317" y="61149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 descr=""/>
            <p:cNvSpPr/>
            <p:nvPr/>
          </p:nvSpPr>
          <p:spPr>
            <a:xfrm>
              <a:off x="1612317" y="61149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 descr=""/>
            <p:cNvSpPr/>
            <p:nvPr/>
          </p:nvSpPr>
          <p:spPr>
            <a:xfrm>
              <a:off x="1621093" y="6099042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4" h="44450">
                  <a:moveTo>
                    <a:pt x="1595" y="7977"/>
                  </a:moveTo>
                  <a:lnTo>
                    <a:pt x="66215" y="11168"/>
                  </a:lnTo>
                  <a:lnTo>
                    <a:pt x="67013" y="0"/>
                  </a:lnTo>
                  <a:lnTo>
                    <a:pt x="93340" y="23135"/>
                  </a:lnTo>
                  <a:lnTo>
                    <a:pt x="64620" y="43877"/>
                  </a:lnTo>
                  <a:lnTo>
                    <a:pt x="65418" y="32709"/>
                  </a:lnTo>
                  <a:lnTo>
                    <a:pt x="0" y="29517"/>
                  </a:lnTo>
                  <a:lnTo>
                    <a:pt x="1595" y="7977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1913879" y="612856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1913879" y="612856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1916272" y="6110211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4" h="43179">
                  <a:moveTo>
                    <a:pt x="797" y="9573"/>
                  </a:moveTo>
                  <a:lnTo>
                    <a:pt x="66215" y="10371"/>
                  </a:lnTo>
                  <a:lnTo>
                    <a:pt x="66215" y="0"/>
                  </a:lnTo>
                  <a:lnTo>
                    <a:pt x="93340" y="21540"/>
                  </a:lnTo>
                  <a:lnTo>
                    <a:pt x="65418" y="43080"/>
                  </a:lnTo>
                  <a:lnTo>
                    <a:pt x="65418" y="32709"/>
                  </a:lnTo>
                  <a:lnTo>
                    <a:pt x="0" y="31113"/>
                  </a:lnTo>
                  <a:lnTo>
                    <a:pt x="797" y="9573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 descr=""/>
            <p:cNvSpPr/>
            <p:nvPr/>
          </p:nvSpPr>
          <p:spPr>
            <a:xfrm>
              <a:off x="2209058" y="613334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 descr=""/>
            <p:cNvSpPr/>
            <p:nvPr/>
          </p:nvSpPr>
          <p:spPr>
            <a:xfrm>
              <a:off x="2209058" y="613334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 descr=""/>
            <p:cNvSpPr/>
            <p:nvPr/>
          </p:nvSpPr>
          <p:spPr>
            <a:xfrm>
              <a:off x="2211451" y="6114997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4" h="43179">
                  <a:moveTo>
                    <a:pt x="0" y="9573"/>
                  </a:moveTo>
                  <a:lnTo>
                    <a:pt x="65418" y="10371"/>
                  </a:lnTo>
                  <a:lnTo>
                    <a:pt x="66215" y="0"/>
                  </a:lnTo>
                  <a:lnTo>
                    <a:pt x="93340" y="22337"/>
                  </a:lnTo>
                  <a:lnTo>
                    <a:pt x="65418" y="43080"/>
                  </a:lnTo>
                  <a:lnTo>
                    <a:pt x="65418" y="32709"/>
                  </a:lnTo>
                  <a:lnTo>
                    <a:pt x="0" y="31113"/>
                  </a:lnTo>
                  <a:lnTo>
                    <a:pt x="0" y="9573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 descr=""/>
            <p:cNvSpPr/>
            <p:nvPr/>
          </p:nvSpPr>
          <p:spPr>
            <a:xfrm>
              <a:off x="2504237" y="613813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 descr=""/>
            <p:cNvSpPr/>
            <p:nvPr/>
          </p:nvSpPr>
          <p:spPr>
            <a:xfrm>
              <a:off x="2504237" y="613813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 descr=""/>
            <p:cNvSpPr/>
            <p:nvPr/>
          </p:nvSpPr>
          <p:spPr>
            <a:xfrm>
              <a:off x="2506631" y="6119784"/>
              <a:ext cx="92710" cy="43180"/>
            </a:xfrm>
            <a:custGeom>
              <a:avLst/>
              <a:gdLst/>
              <a:ahLst/>
              <a:cxnLst/>
              <a:rect l="l" t="t" r="r" b="b"/>
              <a:pathLst>
                <a:path w="92710" h="43179">
                  <a:moveTo>
                    <a:pt x="0" y="9573"/>
                  </a:moveTo>
                  <a:lnTo>
                    <a:pt x="65418" y="10371"/>
                  </a:lnTo>
                  <a:lnTo>
                    <a:pt x="65418" y="0"/>
                  </a:lnTo>
                  <a:lnTo>
                    <a:pt x="92542" y="21540"/>
                  </a:lnTo>
                  <a:lnTo>
                    <a:pt x="64620" y="43080"/>
                  </a:lnTo>
                  <a:lnTo>
                    <a:pt x="65418" y="32709"/>
                  </a:lnTo>
                  <a:lnTo>
                    <a:pt x="0" y="31113"/>
                  </a:lnTo>
                  <a:lnTo>
                    <a:pt x="0" y="9573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 descr=""/>
            <p:cNvSpPr/>
            <p:nvPr/>
          </p:nvSpPr>
          <p:spPr>
            <a:xfrm>
              <a:off x="2799416" y="614052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 descr=""/>
            <p:cNvSpPr/>
            <p:nvPr/>
          </p:nvSpPr>
          <p:spPr>
            <a:xfrm>
              <a:off x="2799416" y="614052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 descr=""/>
            <p:cNvSpPr/>
            <p:nvPr/>
          </p:nvSpPr>
          <p:spPr>
            <a:xfrm>
              <a:off x="2801810" y="6121380"/>
              <a:ext cx="92710" cy="44450"/>
            </a:xfrm>
            <a:custGeom>
              <a:avLst/>
              <a:gdLst/>
              <a:ahLst/>
              <a:cxnLst/>
              <a:rect l="l" t="t" r="r" b="b"/>
              <a:pathLst>
                <a:path w="92710" h="44450">
                  <a:moveTo>
                    <a:pt x="0" y="10371"/>
                  </a:moveTo>
                  <a:lnTo>
                    <a:pt x="65418" y="11168"/>
                  </a:lnTo>
                  <a:lnTo>
                    <a:pt x="65418" y="0"/>
                  </a:lnTo>
                  <a:lnTo>
                    <a:pt x="92542" y="21540"/>
                  </a:lnTo>
                  <a:lnTo>
                    <a:pt x="65418" y="43877"/>
                  </a:lnTo>
                  <a:lnTo>
                    <a:pt x="65418" y="32709"/>
                  </a:lnTo>
                  <a:lnTo>
                    <a:pt x="0" y="32709"/>
                  </a:lnTo>
                  <a:lnTo>
                    <a:pt x="0" y="10371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 descr=""/>
            <p:cNvSpPr/>
            <p:nvPr/>
          </p:nvSpPr>
          <p:spPr>
            <a:xfrm>
              <a:off x="3094596" y="614132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 descr=""/>
            <p:cNvSpPr/>
            <p:nvPr/>
          </p:nvSpPr>
          <p:spPr>
            <a:xfrm>
              <a:off x="3094596" y="614132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 descr=""/>
            <p:cNvSpPr/>
            <p:nvPr/>
          </p:nvSpPr>
          <p:spPr>
            <a:xfrm>
              <a:off x="3096191" y="6122177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4" h="44450">
                  <a:moveTo>
                    <a:pt x="797" y="10371"/>
                  </a:moveTo>
                  <a:lnTo>
                    <a:pt x="66215" y="11168"/>
                  </a:lnTo>
                  <a:lnTo>
                    <a:pt x="66215" y="0"/>
                  </a:lnTo>
                  <a:lnTo>
                    <a:pt x="93340" y="22337"/>
                  </a:lnTo>
                  <a:lnTo>
                    <a:pt x="65418" y="43877"/>
                  </a:lnTo>
                  <a:lnTo>
                    <a:pt x="65418" y="32709"/>
                  </a:lnTo>
                  <a:lnTo>
                    <a:pt x="0" y="31911"/>
                  </a:lnTo>
                  <a:lnTo>
                    <a:pt x="797" y="10371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 descr=""/>
            <p:cNvSpPr/>
            <p:nvPr/>
          </p:nvSpPr>
          <p:spPr>
            <a:xfrm>
              <a:off x="3388977" y="614451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 descr=""/>
            <p:cNvSpPr/>
            <p:nvPr/>
          </p:nvSpPr>
          <p:spPr>
            <a:xfrm>
              <a:off x="3388977" y="614451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 descr=""/>
            <p:cNvSpPr/>
            <p:nvPr/>
          </p:nvSpPr>
          <p:spPr>
            <a:xfrm>
              <a:off x="3391371" y="6126166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797" y="10371"/>
                  </a:moveTo>
                  <a:lnTo>
                    <a:pt x="65418" y="11168"/>
                  </a:lnTo>
                  <a:lnTo>
                    <a:pt x="66215" y="0"/>
                  </a:lnTo>
                  <a:lnTo>
                    <a:pt x="93340" y="22337"/>
                  </a:lnTo>
                  <a:lnTo>
                    <a:pt x="65418" y="43877"/>
                  </a:lnTo>
                  <a:lnTo>
                    <a:pt x="65418" y="32709"/>
                  </a:lnTo>
                  <a:lnTo>
                    <a:pt x="0" y="31911"/>
                  </a:lnTo>
                  <a:lnTo>
                    <a:pt x="797" y="10371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 descr=""/>
            <p:cNvSpPr/>
            <p:nvPr/>
          </p:nvSpPr>
          <p:spPr>
            <a:xfrm>
              <a:off x="3683359" y="613254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 descr=""/>
            <p:cNvSpPr/>
            <p:nvPr/>
          </p:nvSpPr>
          <p:spPr>
            <a:xfrm>
              <a:off x="3683359" y="613254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 descr=""/>
            <p:cNvSpPr/>
            <p:nvPr/>
          </p:nvSpPr>
          <p:spPr>
            <a:xfrm>
              <a:off x="3684954" y="6107019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0" y="16753"/>
                  </a:moveTo>
                  <a:lnTo>
                    <a:pt x="65418" y="10371"/>
                  </a:lnTo>
                  <a:lnTo>
                    <a:pt x="63822" y="0"/>
                  </a:lnTo>
                  <a:lnTo>
                    <a:pt x="93340" y="19146"/>
                  </a:lnTo>
                  <a:lnTo>
                    <a:pt x="67811" y="43080"/>
                  </a:lnTo>
                  <a:lnTo>
                    <a:pt x="67013" y="31911"/>
                  </a:lnTo>
                  <a:lnTo>
                    <a:pt x="2393" y="38293"/>
                  </a:lnTo>
                  <a:lnTo>
                    <a:pt x="0" y="16753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 descr=""/>
            <p:cNvSpPr/>
            <p:nvPr/>
          </p:nvSpPr>
          <p:spPr>
            <a:xfrm>
              <a:off x="3874826" y="59506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 descr=""/>
            <p:cNvSpPr/>
            <p:nvPr/>
          </p:nvSpPr>
          <p:spPr>
            <a:xfrm>
              <a:off x="3874826" y="59506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 descr=""/>
            <p:cNvSpPr/>
            <p:nvPr/>
          </p:nvSpPr>
          <p:spPr>
            <a:xfrm>
              <a:off x="1617104" y="5885236"/>
              <a:ext cx="2286635" cy="247015"/>
            </a:xfrm>
            <a:custGeom>
              <a:avLst/>
              <a:gdLst/>
              <a:ahLst/>
              <a:cxnLst/>
              <a:rect l="l" t="t" r="r" b="b"/>
              <a:pathLst>
                <a:path w="2286635" h="247014">
                  <a:moveTo>
                    <a:pt x="2283251" y="0"/>
                  </a:moveTo>
                  <a:lnTo>
                    <a:pt x="2286442" y="3988"/>
                  </a:lnTo>
                  <a:lnTo>
                    <a:pt x="2275273" y="3191"/>
                  </a:lnTo>
                  <a:lnTo>
                    <a:pt x="2270486" y="68609"/>
                  </a:lnTo>
                  <a:lnTo>
                    <a:pt x="2248946" y="67013"/>
                  </a:lnTo>
                  <a:lnTo>
                    <a:pt x="2253733" y="1595"/>
                  </a:lnTo>
                  <a:lnTo>
                    <a:pt x="2242564" y="797"/>
                  </a:lnTo>
                  <a:lnTo>
                    <a:pt x="2244160" y="0"/>
                  </a:lnTo>
                </a:path>
                <a:path w="2286635" h="247014">
                  <a:moveTo>
                    <a:pt x="2247351" y="0"/>
                  </a:moveTo>
                  <a:lnTo>
                    <a:pt x="2241766" y="102116"/>
                  </a:lnTo>
                  <a:lnTo>
                    <a:pt x="2222619" y="151578"/>
                  </a:lnTo>
                  <a:lnTo>
                    <a:pt x="2185124" y="195456"/>
                  </a:lnTo>
                  <a:lnTo>
                    <a:pt x="2112526" y="230558"/>
                  </a:lnTo>
                  <a:lnTo>
                    <a:pt x="1918665" y="246514"/>
                  </a:lnTo>
                  <a:lnTo>
                    <a:pt x="1484671" y="242525"/>
                  </a:lnTo>
                  <a:lnTo>
                    <a:pt x="1062645" y="240132"/>
                  </a:lnTo>
                  <a:lnTo>
                    <a:pt x="636629" y="236941"/>
                  </a:lnTo>
                  <a:lnTo>
                    <a:pt x="251301" y="228165"/>
                  </a:lnTo>
                  <a:lnTo>
                    <a:pt x="0" y="220187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 descr=""/>
            <p:cNvSpPr/>
            <p:nvPr/>
          </p:nvSpPr>
          <p:spPr>
            <a:xfrm>
              <a:off x="4506669" y="5885236"/>
              <a:ext cx="2980055" cy="399415"/>
            </a:xfrm>
            <a:custGeom>
              <a:avLst/>
              <a:gdLst/>
              <a:ahLst/>
              <a:cxnLst/>
              <a:rect l="l" t="t" r="r" b="b"/>
              <a:pathLst>
                <a:path w="2980054" h="399414">
                  <a:moveTo>
                    <a:pt x="4786" y="0"/>
                  </a:moveTo>
                  <a:lnTo>
                    <a:pt x="4786" y="25529"/>
                  </a:lnTo>
                  <a:lnTo>
                    <a:pt x="0" y="243323"/>
                  </a:lnTo>
                  <a:lnTo>
                    <a:pt x="3191" y="362192"/>
                  </a:lnTo>
                  <a:lnTo>
                    <a:pt x="299168" y="369372"/>
                  </a:lnTo>
                  <a:lnTo>
                    <a:pt x="548076" y="370170"/>
                  </a:lnTo>
                  <a:lnTo>
                    <a:pt x="689283" y="370968"/>
                  </a:lnTo>
                  <a:lnTo>
                    <a:pt x="693272" y="337461"/>
                  </a:lnTo>
                  <a:lnTo>
                    <a:pt x="694867" y="293583"/>
                  </a:lnTo>
                  <a:lnTo>
                    <a:pt x="694867" y="257683"/>
                  </a:lnTo>
                  <a:lnTo>
                    <a:pt x="738745" y="256885"/>
                  </a:lnTo>
                  <a:lnTo>
                    <a:pt x="870379" y="258481"/>
                  </a:lnTo>
                  <a:lnTo>
                    <a:pt x="974889" y="257683"/>
                  </a:lnTo>
                  <a:lnTo>
                    <a:pt x="973293" y="370170"/>
                  </a:lnTo>
                  <a:lnTo>
                    <a:pt x="1136839" y="372564"/>
                  </a:lnTo>
                  <a:lnTo>
                    <a:pt x="1379364" y="380541"/>
                  </a:lnTo>
                  <a:lnTo>
                    <a:pt x="1574821" y="381339"/>
                  </a:lnTo>
                  <a:lnTo>
                    <a:pt x="1576416" y="345439"/>
                  </a:lnTo>
                  <a:lnTo>
                    <a:pt x="1579607" y="280819"/>
                  </a:lnTo>
                  <a:lnTo>
                    <a:pt x="1578012" y="238536"/>
                  </a:lnTo>
                  <a:lnTo>
                    <a:pt x="1617103" y="257683"/>
                  </a:lnTo>
                  <a:lnTo>
                    <a:pt x="1652206" y="275234"/>
                  </a:lnTo>
                  <a:lnTo>
                    <a:pt x="1678532" y="290392"/>
                  </a:lnTo>
                  <a:lnTo>
                    <a:pt x="1977700" y="299965"/>
                  </a:lnTo>
                  <a:lnTo>
                    <a:pt x="2052692" y="302359"/>
                  </a:lnTo>
                </a:path>
                <a:path w="2980054" h="399414">
                  <a:moveTo>
                    <a:pt x="2058276" y="285605"/>
                  </a:moveTo>
                  <a:lnTo>
                    <a:pt x="2079019" y="319910"/>
                  </a:lnTo>
                </a:path>
                <a:path w="2980054" h="399414">
                  <a:moveTo>
                    <a:pt x="2080614" y="286403"/>
                  </a:moveTo>
                  <a:lnTo>
                    <a:pt x="2056681" y="319112"/>
                  </a:lnTo>
                </a:path>
                <a:path w="2980054" h="399414">
                  <a:moveTo>
                    <a:pt x="2052692" y="302359"/>
                  </a:moveTo>
                  <a:lnTo>
                    <a:pt x="2214642" y="308741"/>
                  </a:lnTo>
                  <a:lnTo>
                    <a:pt x="2289633" y="311134"/>
                  </a:lnTo>
                  <a:lnTo>
                    <a:pt x="2541732" y="316719"/>
                  </a:lnTo>
                  <a:lnTo>
                    <a:pt x="2638264" y="317517"/>
                  </a:lnTo>
                </a:path>
                <a:path w="2980054" h="399414">
                  <a:moveTo>
                    <a:pt x="2643050" y="300763"/>
                  </a:moveTo>
                  <a:lnTo>
                    <a:pt x="2665388" y="334270"/>
                  </a:lnTo>
                </a:path>
                <a:path w="2980054" h="399414">
                  <a:moveTo>
                    <a:pt x="2665388" y="300763"/>
                  </a:moveTo>
                  <a:lnTo>
                    <a:pt x="2643050" y="334270"/>
                  </a:lnTo>
                </a:path>
                <a:path w="2980054" h="399414">
                  <a:moveTo>
                    <a:pt x="2638264" y="317517"/>
                  </a:moveTo>
                  <a:lnTo>
                    <a:pt x="2801011" y="318314"/>
                  </a:lnTo>
                  <a:lnTo>
                    <a:pt x="2897543" y="319112"/>
                  </a:lnTo>
                  <a:lnTo>
                    <a:pt x="2960568" y="384530"/>
                  </a:lnTo>
                  <a:lnTo>
                    <a:pt x="2979714" y="398890"/>
                  </a:lnTo>
                </a:path>
              </a:pathLst>
            </a:custGeom>
            <a:ln w="6382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 descr=""/>
            <p:cNvSpPr/>
            <p:nvPr/>
          </p:nvSpPr>
          <p:spPr>
            <a:xfrm>
              <a:off x="17970034" y="6840979"/>
              <a:ext cx="207645" cy="2258695"/>
            </a:xfrm>
            <a:custGeom>
              <a:avLst/>
              <a:gdLst/>
              <a:ahLst/>
              <a:cxnLst/>
              <a:rect l="l" t="t" r="r" b="b"/>
              <a:pathLst>
                <a:path w="207644" h="2258695">
                  <a:moveTo>
                    <a:pt x="0" y="2258520"/>
                  </a:moveTo>
                  <a:lnTo>
                    <a:pt x="10371" y="1831706"/>
                  </a:lnTo>
                  <a:lnTo>
                    <a:pt x="8775" y="1374577"/>
                  </a:lnTo>
                  <a:lnTo>
                    <a:pt x="7180" y="990047"/>
                  </a:lnTo>
                  <a:lnTo>
                    <a:pt x="11966" y="501006"/>
                  </a:lnTo>
                  <a:lnTo>
                    <a:pt x="16753" y="7977"/>
                  </a:lnTo>
                  <a:lnTo>
                    <a:pt x="114880" y="0"/>
                  </a:lnTo>
                  <a:lnTo>
                    <a:pt x="162747" y="8775"/>
                  </a:lnTo>
                  <a:lnTo>
                    <a:pt x="207423" y="31911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 descr=""/>
            <p:cNvSpPr/>
            <p:nvPr/>
          </p:nvSpPr>
          <p:spPr>
            <a:xfrm>
              <a:off x="6587284" y="9616461"/>
              <a:ext cx="27305" cy="60960"/>
            </a:xfrm>
            <a:custGeom>
              <a:avLst/>
              <a:gdLst/>
              <a:ahLst/>
              <a:cxnLst/>
              <a:rect l="l" t="t" r="r" b="b"/>
              <a:pathLst>
                <a:path w="27304" h="60959">
                  <a:moveTo>
                    <a:pt x="27124" y="43080"/>
                  </a:moveTo>
                  <a:lnTo>
                    <a:pt x="0" y="60631"/>
                  </a:lnTo>
                  <a:lnTo>
                    <a:pt x="0" y="0"/>
                  </a:lnTo>
                  <a:lnTo>
                    <a:pt x="27124" y="4308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 descr=""/>
            <p:cNvSpPr/>
            <p:nvPr/>
          </p:nvSpPr>
          <p:spPr>
            <a:xfrm>
              <a:off x="6552182" y="9603697"/>
              <a:ext cx="35560" cy="60960"/>
            </a:xfrm>
            <a:custGeom>
              <a:avLst/>
              <a:gdLst/>
              <a:ahLst/>
              <a:cxnLst/>
              <a:rect l="l" t="t" r="r" b="b"/>
              <a:pathLst>
                <a:path w="35559" h="60959">
                  <a:moveTo>
                    <a:pt x="0" y="17551"/>
                  </a:moveTo>
                  <a:lnTo>
                    <a:pt x="27124" y="60631"/>
                  </a:lnTo>
                  <a:lnTo>
                    <a:pt x="35102" y="12764"/>
                  </a:lnTo>
                  <a:lnTo>
                    <a:pt x="27124" y="0"/>
                  </a:lnTo>
                  <a:lnTo>
                    <a:pt x="0" y="175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 descr=""/>
            <p:cNvSpPr/>
            <p:nvPr/>
          </p:nvSpPr>
          <p:spPr>
            <a:xfrm>
              <a:off x="6552182" y="9603697"/>
              <a:ext cx="35560" cy="60960"/>
            </a:xfrm>
            <a:custGeom>
              <a:avLst/>
              <a:gdLst/>
              <a:ahLst/>
              <a:cxnLst/>
              <a:rect l="l" t="t" r="r" b="b"/>
              <a:pathLst>
                <a:path w="35559" h="60959">
                  <a:moveTo>
                    <a:pt x="35102" y="12764"/>
                  </a:moveTo>
                  <a:lnTo>
                    <a:pt x="27124" y="0"/>
                  </a:lnTo>
                  <a:lnTo>
                    <a:pt x="27124" y="60631"/>
                  </a:lnTo>
                  <a:lnTo>
                    <a:pt x="35102" y="12764"/>
                  </a:lnTo>
                  <a:close/>
                </a:path>
                <a:path w="35559" h="60959">
                  <a:moveTo>
                    <a:pt x="27124" y="0"/>
                  </a:moveTo>
                  <a:lnTo>
                    <a:pt x="27124" y="60631"/>
                  </a:lnTo>
                  <a:lnTo>
                    <a:pt x="0" y="17551"/>
                  </a:lnTo>
                  <a:lnTo>
                    <a:pt x="271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 descr=""/>
            <p:cNvSpPr/>
            <p:nvPr/>
          </p:nvSpPr>
          <p:spPr>
            <a:xfrm>
              <a:off x="6579306" y="9616461"/>
              <a:ext cx="8255" cy="60960"/>
            </a:xfrm>
            <a:custGeom>
              <a:avLst/>
              <a:gdLst/>
              <a:ahLst/>
              <a:cxnLst/>
              <a:rect l="l" t="t" r="r" b="b"/>
              <a:pathLst>
                <a:path w="8254" h="60959">
                  <a:moveTo>
                    <a:pt x="0" y="47866"/>
                  </a:moveTo>
                  <a:lnTo>
                    <a:pt x="7977" y="60631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 descr=""/>
            <p:cNvSpPr/>
            <p:nvPr/>
          </p:nvSpPr>
          <p:spPr>
            <a:xfrm>
              <a:off x="6579306" y="9616461"/>
              <a:ext cx="8255" cy="60960"/>
            </a:xfrm>
            <a:custGeom>
              <a:avLst/>
              <a:gdLst/>
              <a:ahLst/>
              <a:cxnLst/>
              <a:rect l="l" t="t" r="r" b="b"/>
              <a:pathLst>
                <a:path w="8254" h="60959">
                  <a:moveTo>
                    <a:pt x="7977" y="0"/>
                  </a:moveTo>
                  <a:lnTo>
                    <a:pt x="7977" y="60631"/>
                  </a:lnTo>
                  <a:lnTo>
                    <a:pt x="0" y="47866"/>
                  </a:lnTo>
                  <a:lnTo>
                    <a:pt x="797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 descr=""/>
            <p:cNvSpPr/>
            <p:nvPr/>
          </p:nvSpPr>
          <p:spPr>
            <a:xfrm>
              <a:off x="6554575" y="9603697"/>
              <a:ext cx="57150" cy="69850"/>
            </a:xfrm>
            <a:custGeom>
              <a:avLst/>
              <a:gdLst/>
              <a:ahLst/>
              <a:cxnLst/>
              <a:rect l="l" t="t" r="r" b="b"/>
              <a:pathLst>
                <a:path w="57150" h="69850">
                  <a:moveTo>
                    <a:pt x="24731" y="0"/>
                  </a:moveTo>
                  <a:lnTo>
                    <a:pt x="33506" y="15157"/>
                  </a:lnTo>
                  <a:lnTo>
                    <a:pt x="0" y="21540"/>
                  </a:lnTo>
                </a:path>
                <a:path w="57150" h="69850">
                  <a:moveTo>
                    <a:pt x="40686" y="26326"/>
                  </a:moveTo>
                  <a:lnTo>
                    <a:pt x="37495" y="23933"/>
                  </a:lnTo>
                  <a:lnTo>
                    <a:pt x="34304" y="24731"/>
                  </a:lnTo>
                  <a:lnTo>
                    <a:pt x="31911" y="26326"/>
                  </a:lnTo>
                  <a:lnTo>
                    <a:pt x="29517" y="28720"/>
                  </a:lnTo>
                  <a:lnTo>
                    <a:pt x="29517" y="31911"/>
                  </a:lnTo>
                  <a:lnTo>
                    <a:pt x="31113" y="36697"/>
                  </a:lnTo>
                  <a:lnTo>
                    <a:pt x="31911" y="40686"/>
                  </a:lnTo>
                  <a:lnTo>
                    <a:pt x="30315" y="43877"/>
                  </a:lnTo>
                  <a:lnTo>
                    <a:pt x="28720" y="47069"/>
                  </a:lnTo>
                  <a:lnTo>
                    <a:pt x="24731" y="49462"/>
                  </a:lnTo>
                  <a:lnTo>
                    <a:pt x="21540" y="49462"/>
                  </a:lnTo>
                  <a:lnTo>
                    <a:pt x="19146" y="49462"/>
                  </a:lnTo>
                  <a:lnTo>
                    <a:pt x="15955" y="47069"/>
                  </a:lnTo>
                  <a:lnTo>
                    <a:pt x="13562" y="43080"/>
                  </a:lnTo>
                  <a:lnTo>
                    <a:pt x="12764" y="39091"/>
                  </a:lnTo>
                  <a:lnTo>
                    <a:pt x="13562" y="37495"/>
                  </a:lnTo>
                  <a:lnTo>
                    <a:pt x="15955" y="35102"/>
                  </a:lnTo>
                  <a:lnTo>
                    <a:pt x="19146" y="31911"/>
                  </a:lnTo>
                  <a:lnTo>
                    <a:pt x="22337" y="31911"/>
                  </a:lnTo>
                  <a:lnTo>
                    <a:pt x="26326" y="31911"/>
                  </a:lnTo>
                  <a:lnTo>
                    <a:pt x="29517" y="34304"/>
                  </a:lnTo>
                  <a:lnTo>
                    <a:pt x="33506" y="37495"/>
                  </a:lnTo>
                  <a:lnTo>
                    <a:pt x="35900" y="39091"/>
                  </a:lnTo>
                  <a:lnTo>
                    <a:pt x="39091" y="38293"/>
                  </a:lnTo>
                  <a:lnTo>
                    <a:pt x="42282" y="36697"/>
                  </a:lnTo>
                  <a:lnTo>
                    <a:pt x="43877" y="34304"/>
                  </a:lnTo>
                  <a:lnTo>
                    <a:pt x="43080" y="30315"/>
                  </a:lnTo>
                  <a:lnTo>
                    <a:pt x="40686" y="26326"/>
                  </a:lnTo>
                </a:path>
                <a:path w="57150" h="69850">
                  <a:moveTo>
                    <a:pt x="54249" y="47866"/>
                  </a:moveTo>
                  <a:lnTo>
                    <a:pt x="51058" y="45473"/>
                  </a:lnTo>
                  <a:lnTo>
                    <a:pt x="46271" y="45473"/>
                  </a:lnTo>
                  <a:lnTo>
                    <a:pt x="39091" y="48664"/>
                  </a:lnTo>
                  <a:lnTo>
                    <a:pt x="35102" y="51058"/>
                  </a:lnTo>
                  <a:lnTo>
                    <a:pt x="29517" y="56642"/>
                  </a:lnTo>
                  <a:lnTo>
                    <a:pt x="26326" y="60631"/>
                  </a:lnTo>
                  <a:lnTo>
                    <a:pt x="27124" y="64620"/>
                  </a:lnTo>
                  <a:lnTo>
                    <a:pt x="28720" y="67013"/>
                  </a:lnTo>
                  <a:lnTo>
                    <a:pt x="31911" y="69407"/>
                  </a:lnTo>
                  <a:lnTo>
                    <a:pt x="36697" y="68609"/>
                  </a:lnTo>
                  <a:lnTo>
                    <a:pt x="43877" y="65418"/>
                  </a:lnTo>
                  <a:lnTo>
                    <a:pt x="47866" y="63024"/>
                  </a:lnTo>
                  <a:lnTo>
                    <a:pt x="53451" y="58238"/>
                  </a:lnTo>
                  <a:lnTo>
                    <a:pt x="56642" y="53451"/>
                  </a:lnTo>
                  <a:lnTo>
                    <a:pt x="55844" y="49462"/>
                  </a:lnTo>
                  <a:lnTo>
                    <a:pt x="54249" y="4786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 descr=""/>
            <p:cNvSpPr/>
            <p:nvPr/>
          </p:nvSpPr>
          <p:spPr>
            <a:xfrm>
              <a:off x="5459209" y="9836649"/>
              <a:ext cx="45085" cy="72390"/>
            </a:xfrm>
            <a:custGeom>
              <a:avLst/>
              <a:gdLst/>
              <a:ahLst/>
              <a:cxnLst/>
              <a:rect l="l" t="t" r="r" b="b"/>
              <a:pathLst>
                <a:path w="45085" h="72390">
                  <a:moveTo>
                    <a:pt x="31115" y="0"/>
                  </a:moveTo>
                  <a:lnTo>
                    <a:pt x="13563" y="4000"/>
                  </a:lnTo>
                  <a:lnTo>
                    <a:pt x="0" y="7188"/>
                  </a:lnTo>
                  <a:lnTo>
                    <a:pt x="13563" y="71805"/>
                  </a:lnTo>
                  <a:lnTo>
                    <a:pt x="31115" y="0"/>
                  </a:lnTo>
                  <a:close/>
                </a:path>
                <a:path w="45085" h="72390">
                  <a:moveTo>
                    <a:pt x="44678" y="64630"/>
                  </a:moveTo>
                  <a:lnTo>
                    <a:pt x="31115" y="12"/>
                  </a:lnTo>
                  <a:lnTo>
                    <a:pt x="31115" y="67818"/>
                  </a:lnTo>
                  <a:lnTo>
                    <a:pt x="44678" y="646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 descr=""/>
            <p:cNvSpPr/>
            <p:nvPr/>
          </p:nvSpPr>
          <p:spPr>
            <a:xfrm>
              <a:off x="5459221" y="9836649"/>
              <a:ext cx="31115" cy="72390"/>
            </a:xfrm>
            <a:custGeom>
              <a:avLst/>
              <a:gdLst/>
              <a:ahLst/>
              <a:cxnLst/>
              <a:rect l="l" t="t" r="r" b="b"/>
              <a:pathLst>
                <a:path w="31114" h="72390">
                  <a:moveTo>
                    <a:pt x="31113" y="0"/>
                  </a:moveTo>
                  <a:lnTo>
                    <a:pt x="13562" y="3988"/>
                  </a:lnTo>
                  <a:lnTo>
                    <a:pt x="13562" y="71800"/>
                  </a:lnTo>
                  <a:lnTo>
                    <a:pt x="31113" y="0"/>
                  </a:lnTo>
                  <a:close/>
                </a:path>
                <a:path w="31114" h="72390">
                  <a:moveTo>
                    <a:pt x="13562" y="3988"/>
                  </a:moveTo>
                  <a:lnTo>
                    <a:pt x="13562" y="71800"/>
                  </a:lnTo>
                  <a:lnTo>
                    <a:pt x="0" y="7180"/>
                  </a:lnTo>
                  <a:lnTo>
                    <a:pt x="13562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 descr=""/>
            <p:cNvSpPr/>
            <p:nvPr/>
          </p:nvSpPr>
          <p:spPr>
            <a:xfrm>
              <a:off x="5472783" y="9836649"/>
              <a:ext cx="17780" cy="72390"/>
            </a:xfrm>
            <a:custGeom>
              <a:avLst/>
              <a:gdLst/>
              <a:ahLst/>
              <a:cxnLst/>
              <a:rect l="l" t="t" r="r" b="b"/>
              <a:pathLst>
                <a:path w="17779" h="72390">
                  <a:moveTo>
                    <a:pt x="0" y="71800"/>
                  </a:moveTo>
                  <a:lnTo>
                    <a:pt x="17551" y="67811"/>
                  </a:lnTo>
                  <a:lnTo>
                    <a:pt x="17551" y="0"/>
                  </a:lnTo>
                  <a:lnTo>
                    <a:pt x="0" y="71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 descr=""/>
            <p:cNvSpPr/>
            <p:nvPr/>
          </p:nvSpPr>
          <p:spPr>
            <a:xfrm>
              <a:off x="5472783" y="9836649"/>
              <a:ext cx="17780" cy="72390"/>
            </a:xfrm>
            <a:custGeom>
              <a:avLst/>
              <a:gdLst/>
              <a:ahLst/>
              <a:cxnLst/>
              <a:rect l="l" t="t" r="r" b="b"/>
              <a:pathLst>
                <a:path w="17779" h="72390">
                  <a:moveTo>
                    <a:pt x="17551" y="0"/>
                  </a:moveTo>
                  <a:lnTo>
                    <a:pt x="17551" y="67811"/>
                  </a:lnTo>
                  <a:lnTo>
                    <a:pt x="0" y="71800"/>
                  </a:lnTo>
                  <a:lnTo>
                    <a:pt x="1755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 descr=""/>
            <p:cNvSpPr/>
            <p:nvPr/>
          </p:nvSpPr>
          <p:spPr>
            <a:xfrm>
              <a:off x="5460018" y="9839043"/>
              <a:ext cx="43180" cy="69215"/>
            </a:xfrm>
            <a:custGeom>
              <a:avLst/>
              <a:gdLst/>
              <a:ahLst/>
              <a:cxnLst/>
              <a:rect l="l" t="t" r="r" b="b"/>
              <a:pathLst>
                <a:path w="43179" h="69215">
                  <a:moveTo>
                    <a:pt x="12764" y="68609"/>
                  </a:moveTo>
                  <a:lnTo>
                    <a:pt x="9573" y="52653"/>
                  </a:lnTo>
                  <a:lnTo>
                    <a:pt x="43080" y="57440"/>
                  </a:lnTo>
                </a:path>
                <a:path w="43179" h="69215">
                  <a:moveTo>
                    <a:pt x="6382" y="39091"/>
                  </a:moveTo>
                  <a:lnTo>
                    <a:pt x="8775" y="42282"/>
                  </a:lnTo>
                  <a:lnTo>
                    <a:pt x="11966" y="43080"/>
                  </a:lnTo>
                  <a:lnTo>
                    <a:pt x="15157" y="42282"/>
                  </a:lnTo>
                  <a:lnTo>
                    <a:pt x="17551" y="40686"/>
                  </a:lnTo>
                  <a:lnTo>
                    <a:pt x="18348" y="37495"/>
                  </a:lnTo>
                  <a:lnTo>
                    <a:pt x="19146" y="32709"/>
                  </a:lnTo>
                  <a:lnTo>
                    <a:pt x="19944" y="28720"/>
                  </a:lnTo>
                  <a:lnTo>
                    <a:pt x="22337" y="25529"/>
                  </a:lnTo>
                  <a:lnTo>
                    <a:pt x="24731" y="23933"/>
                  </a:lnTo>
                  <a:lnTo>
                    <a:pt x="29517" y="23135"/>
                  </a:lnTo>
                  <a:lnTo>
                    <a:pt x="32709" y="23933"/>
                  </a:lnTo>
                  <a:lnTo>
                    <a:pt x="34304" y="24731"/>
                  </a:lnTo>
                  <a:lnTo>
                    <a:pt x="36697" y="27922"/>
                  </a:lnTo>
                  <a:lnTo>
                    <a:pt x="37495" y="32709"/>
                  </a:lnTo>
                  <a:lnTo>
                    <a:pt x="36697" y="36697"/>
                  </a:lnTo>
                  <a:lnTo>
                    <a:pt x="35900" y="38293"/>
                  </a:lnTo>
                  <a:lnTo>
                    <a:pt x="32709" y="39889"/>
                  </a:lnTo>
                  <a:lnTo>
                    <a:pt x="28720" y="40686"/>
                  </a:lnTo>
                  <a:lnTo>
                    <a:pt x="25529" y="39889"/>
                  </a:lnTo>
                  <a:lnTo>
                    <a:pt x="21540" y="38293"/>
                  </a:lnTo>
                  <a:lnTo>
                    <a:pt x="19944" y="35102"/>
                  </a:lnTo>
                  <a:lnTo>
                    <a:pt x="16753" y="31113"/>
                  </a:lnTo>
                  <a:lnTo>
                    <a:pt x="15157" y="28720"/>
                  </a:lnTo>
                  <a:lnTo>
                    <a:pt x="11966" y="27922"/>
                  </a:lnTo>
                  <a:lnTo>
                    <a:pt x="8775" y="28720"/>
                  </a:lnTo>
                  <a:lnTo>
                    <a:pt x="6382" y="30315"/>
                  </a:lnTo>
                  <a:lnTo>
                    <a:pt x="5584" y="34304"/>
                  </a:lnTo>
                  <a:lnTo>
                    <a:pt x="6382" y="39091"/>
                  </a:lnTo>
                </a:path>
                <a:path w="43179" h="69215">
                  <a:moveTo>
                    <a:pt x="0" y="7180"/>
                  </a:moveTo>
                  <a:lnTo>
                    <a:pt x="2393" y="19146"/>
                  </a:lnTo>
                  <a:lnTo>
                    <a:pt x="15955" y="17551"/>
                  </a:lnTo>
                  <a:lnTo>
                    <a:pt x="14360" y="16753"/>
                  </a:lnTo>
                  <a:lnTo>
                    <a:pt x="11966" y="13562"/>
                  </a:lnTo>
                  <a:lnTo>
                    <a:pt x="11168" y="9573"/>
                  </a:lnTo>
                  <a:lnTo>
                    <a:pt x="11966" y="5584"/>
                  </a:lnTo>
                  <a:lnTo>
                    <a:pt x="14360" y="2393"/>
                  </a:lnTo>
                  <a:lnTo>
                    <a:pt x="18348" y="797"/>
                  </a:lnTo>
                  <a:lnTo>
                    <a:pt x="21540" y="0"/>
                  </a:lnTo>
                  <a:lnTo>
                    <a:pt x="26326" y="0"/>
                  </a:lnTo>
                  <a:lnTo>
                    <a:pt x="29517" y="1595"/>
                  </a:lnTo>
                  <a:lnTo>
                    <a:pt x="31911" y="5584"/>
                  </a:lnTo>
                  <a:lnTo>
                    <a:pt x="32709" y="8775"/>
                  </a:lnTo>
                  <a:lnTo>
                    <a:pt x="31911" y="12764"/>
                  </a:lnTo>
                  <a:lnTo>
                    <a:pt x="30315" y="14360"/>
                  </a:lnTo>
                  <a:lnTo>
                    <a:pt x="27922" y="15955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 descr=""/>
            <p:cNvSpPr/>
            <p:nvPr/>
          </p:nvSpPr>
          <p:spPr>
            <a:xfrm>
              <a:off x="4543367" y="10032903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5" h="66675">
                  <a:moveTo>
                    <a:pt x="0" y="65418"/>
                  </a:moveTo>
                  <a:lnTo>
                    <a:pt x="3191" y="66215"/>
                  </a:lnTo>
                  <a:lnTo>
                    <a:pt x="31911" y="1595"/>
                  </a:lnTo>
                  <a:lnTo>
                    <a:pt x="3191" y="0"/>
                  </a:lnTo>
                  <a:lnTo>
                    <a:pt x="0" y="654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 descr=""/>
            <p:cNvSpPr/>
            <p:nvPr/>
          </p:nvSpPr>
          <p:spPr>
            <a:xfrm>
              <a:off x="4543367" y="10032903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5" h="66675">
                  <a:moveTo>
                    <a:pt x="31911" y="1595"/>
                  </a:moveTo>
                  <a:lnTo>
                    <a:pt x="3191" y="0"/>
                  </a:lnTo>
                  <a:lnTo>
                    <a:pt x="3191" y="66215"/>
                  </a:lnTo>
                  <a:lnTo>
                    <a:pt x="31911" y="1595"/>
                  </a:lnTo>
                  <a:close/>
                </a:path>
                <a:path w="32385" h="66675">
                  <a:moveTo>
                    <a:pt x="3191" y="0"/>
                  </a:moveTo>
                  <a:lnTo>
                    <a:pt x="3191" y="66215"/>
                  </a:lnTo>
                  <a:lnTo>
                    <a:pt x="0" y="65418"/>
                  </a:lnTo>
                  <a:lnTo>
                    <a:pt x="319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 descr=""/>
            <p:cNvSpPr/>
            <p:nvPr/>
          </p:nvSpPr>
          <p:spPr>
            <a:xfrm>
              <a:off x="4546558" y="10034499"/>
              <a:ext cx="29209" cy="66040"/>
            </a:xfrm>
            <a:custGeom>
              <a:avLst/>
              <a:gdLst/>
              <a:ahLst/>
              <a:cxnLst/>
              <a:rect l="l" t="t" r="r" b="b"/>
              <a:pathLst>
                <a:path w="29210" h="66040">
                  <a:moveTo>
                    <a:pt x="0" y="64620"/>
                  </a:moveTo>
                  <a:lnTo>
                    <a:pt x="28720" y="65418"/>
                  </a:lnTo>
                  <a:lnTo>
                    <a:pt x="28720" y="0"/>
                  </a:lnTo>
                  <a:lnTo>
                    <a:pt x="0" y="64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 descr=""/>
            <p:cNvSpPr/>
            <p:nvPr/>
          </p:nvSpPr>
          <p:spPr>
            <a:xfrm>
              <a:off x="4546558" y="10034499"/>
              <a:ext cx="29209" cy="66040"/>
            </a:xfrm>
            <a:custGeom>
              <a:avLst/>
              <a:gdLst/>
              <a:ahLst/>
              <a:cxnLst/>
              <a:rect l="l" t="t" r="r" b="b"/>
              <a:pathLst>
                <a:path w="29210" h="66040">
                  <a:moveTo>
                    <a:pt x="28720" y="0"/>
                  </a:moveTo>
                  <a:lnTo>
                    <a:pt x="28720" y="65418"/>
                  </a:lnTo>
                  <a:lnTo>
                    <a:pt x="0" y="64620"/>
                  </a:lnTo>
                  <a:lnTo>
                    <a:pt x="2872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 descr=""/>
            <p:cNvSpPr/>
            <p:nvPr/>
          </p:nvSpPr>
          <p:spPr>
            <a:xfrm>
              <a:off x="4543367" y="10033701"/>
              <a:ext cx="35560" cy="64769"/>
            </a:xfrm>
            <a:custGeom>
              <a:avLst/>
              <a:gdLst/>
              <a:ahLst/>
              <a:cxnLst/>
              <a:rect l="l" t="t" r="r" b="b"/>
              <a:pathLst>
                <a:path w="35560" h="64770">
                  <a:moveTo>
                    <a:pt x="0" y="64620"/>
                  </a:moveTo>
                  <a:lnTo>
                    <a:pt x="797" y="47866"/>
                  </a:lnTo>
                  <a:lnTo>
                    <a:pt x="32709" y="61429"/>
                  </a:lnTo>
                </a:path>
                <a:path w="35560" h="64770">
                  <a:moveTo>
                    <a:pt x="12764" y="25529"/>
                  </a:moveTo>
                  <a:lnTo>
                    <a:pt x="17551" y="27124"/>
                  </a:lnTo>
                  <a:lnTo>
                    <a:pt x="19944" y="29517"/>
                  </a:lnTo>
                  <a:lnTo>
                    <a:pt x="21540" y="32709"/>
                  </a:lnTo>
                  <a:lnTo>
                    <a:pt x="21540" y="34304"/>
                  </a:lnTo>
                  <a:lnTo>
                    <a:pt x="19944" y="37495"/>
                  </a:lnTo>
                  <a:lnTo>
                    <a:pt x="16753" y="39889"/>
                  </a:lnTo>
                  <a:lnTo>
                    <a:pt x="11966" y="41484"/>
                  </a:lnTo>
                  <a:lnTo>
                    <a:pt x="10371" y="40686"/>
                  </a:lnTo>
                  <a:lnTo>
                    <a:pt x="6382" y="39889"/>
                  </a:lnTo>
                  <a:lnTo>
                    <a:pt x="3191" y="36697"/>
                  </a:lnTo>
                  <a:lnTo>
                    <a:pt x="1595" y="33506"/>
                  </a:lnTo>
                  <a:lnTo>
                    <a:pt x="1595" y="31911"/>
                  </a:lnTo>
                  <a:lnTo>
                    <a:pt x="3191" y="28720"/>
                  </a:lnTo>
                  <a:lnTo>
                    <a:pt x="6382" y="26326"/>
                  </a:lnTo>
                  <a:lnTo>
                    <a:pt x="12764" y="25529"/>
                  </a:lnTo>
                  <a:lnTo>
                    <a:pt x="20742" y="25529"/>
                  </a:lnTo>
                  <a:lnTo>
                    <a:pt x="27922" y="27124"/>
                  </a:lnTo>
                  <a:lnTo>
                    <a:pt x="32709" y="30315"/>
                  </a:lnTo>
                  <a:lnTo>
                    <a:pt x="33506" y="33506"/>
                  </a:lnTo>
                  <a:lnTo>
                    <a:pt x="33506" y="35900"/>
                  </a:lnTo>
                  <a:lnTo>
                    <a:pt x="31911" y="39889"/>
                  </a:lnTo>
                  <a:lnTo>
                    <a:pt x="28720" y="40686"/>
                  </a:lnTo>
                </a:path>
                <a:path w="35560" h="64770">
                  <a:moveTo>
                    <a:pt x="3191" y="8775"/>
                  </a:moveTo>
                  <a:lnTo>
                    <a:pt x="3988" y="12764"/>
                  </a:lnTo>
                  <a:lnTo>
                    <a:pt x="8775" y="15157"/>
                  </a:lnTo>
                  <a:lnTo>
                    <a:pt x="15955" y="16753"/>
                  </a:lnTo>
                  <a:lnTo>
                    <a:pt x="20742" y="17551"/>
                  </a:lnTo>
                  <a:lnTo>
                    <a:pt x="28720" y="15955"/>
                  </a:lnTo>
                  <a:lnTo>
                    <a:pt x="33506" y="14360"/>
                  </a:lnTo>
                  <a:lnTo>
                    <a:pt x="35102" y="10371"/>
                  </a:lnTo>
                  <a:lnTo>
                    <a:pt x="35102" y="7977"/>
                  </a:lnTo>
                  <a:lnTo>
                    <a:pt x="33506" y="4786"/>
                  </a:lnTo>
                  <a:lnTo>
                    <a:pt x="29517" y="1595"/>
                  </a:lnTo>
                  <a:lnTo>
                    <a:pt x="21540" y="0"/>
                  </a:lnTo>
                  <a:lnTo>
                    <a:pt x="16753" y="0"/>
                  </a:lnTo>
                  <a:lnTo>
                    <a:pt x="9573" y="797"/>
                  </a:lnTo>
                  <a:lnTo>
                    <a:pt x="4786" y="3191"/>
                  </a:lnTo>
                  <a:lnTo>
                    <a:pt x="3191" y="6382"/>
                  </a:lnTo>
                  <a:lnTo>
                    <a:pt x="3191" y="8775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5" name="object 24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629907" y="10218787"/>
              <a:ext cx="71002" cy="71002"/>
            </a:xfrm>
            <a:prstGeom prst="rect">
              <a:avLst/>
            </a:prstGeom>
          </p:spPr>
        </p:pic>
        <p:sp>
          <p:nvSpPr>
            <p:cNvPr id="246" name="object 246" descr=""/>
            <p:cNvSpPr/>
            <p:nvPr/>
          </p:nvSpPr>
          <p:spPr>
            <a:xfrm>
              <a:off x="2859250" y="10387917"/>
              <a:ext cx="41910" cy="67310"/>
            </a:xfrm>
            <a:custGeom>
              <a:avLst/>
              <a:gdLst/>
              <a:ahLst/>
              <a:cxnLst/>
              <a:rect l="l" t="t" r="r" b="b"/>
              <a:pathLst>
                <a:path w="41910" h="67309">
                  <a:moveTo>
                    <a:pt x="0" y="55844"/>
                  </a:moveTo>
                  <a:lnTo>
                    <a:pt x="797" y="59833"/>
                  </a:lnTo>
                  <a:lnTo>
                    <a:pt x="3988" y="61429"/>
                  </a:lnTo>
                  <a:lnTo>
                    <a:pt x="6382" y="62226"/>
                  </a:lnTo>
                  <a:lnTo>
                    <a:pt x="10371" y="61429"/>
                  </a:lnTo>
                  <a:lnTo>
                    <a:pt x="11966" y="59833"/>
                  </a:lnTo>
                  <a:lnTo>
                    <a:pt x="14360" y="55046"/>
                  </a:lnTo>
                  <a:lnTo>
                    <a:pt x="16753" y="51855"/>
                  </a:lnTo>
                  <a:lnTo>
                    <a:pt x="19944" y="50260"/>
                  </a:lnTo>
                  <a:lnTo>
                    <a:pt x="23135" y="49462"/>
                  </a:lnTo>
                  <a:lnTo>
                    <a:pt x="27922" y="50260"/>
                  </a:lnTo>
                  <a:lnTo>
                    <a:pt x="30315" y="51855"/>
                  </a:lnTo>
                  <a:lnTo>
                    <a:pt x="31911" y="53451"/>
                  </a:lnTo>
                  <a:lnTo>
                    <a:pt x="32709" y="57440"/>
                  </a:lnTo>
                  <a:lnTo>
                    <a:pt x="31911" y="62226"/>
                  </a:lnTo>
                  <a:lnTo>
                    <a:pt x="29517" y="65418"/>
                  </a:lnTo>
                  <a:lnTo>
                    <a:pt x="27922" y="66215"/>
                  </a:lnTo>
                  <a:lnTo>
                    <a:pt x="24731" y="67013"/>
                  </a:lnTo>
                  <a:lnTo>
                    <a:pt x="19944" y="66215"/>
                  </a:lnTo>
                  <a:lnTo>
                    <a:pt x="17551" y="64620"/>
                  </a:lnTo>
                  <a:lnTo>
                    <a:pt x="14360" y="61429"/>
                  </a:lnTo>
                  <a:lnTo>
                    <a:pt x="13562" y="57440"/>
                  </a:lnTo>
                  <a:lnTo>
                    <a:pt x="13562" y="52653"/>
                  </a:lnTo>
                  <a:lnTo>
                    <a:pt x="11966" y="49462"/>
                  </a:lnTo>
                  <a:lnTo>
                    <a:pt x="9573" y="47866"/>
                  </a:lnTo>
                  <a:lnTo>
                    <a:pt x="6382" y="47069"/>
                  </a:lnTo>
                  <a:lnTo>
                    <a:pt x="3191" y="47866"/>
                  </a:lnTo>
                  <a:lnTo>
                    <a:pt x="1595" y="51058"/>
                  </a:lnTo>
                  <a:lnTo>
                    <a:pt x="0" y="55844"/>
                  </a:lnTo>
                </a:path>
                <a:path w="41910" h="67309">
                  <a:moveTo>
                    <a:pt x="5584" y="31113"/>
                  </a:moveTo>
                  <a:lnTo>
                    <a:pt x="29517" y="42282"/>
                  </a:lnTo>
                  <a:lnTo>
                    <a:pt x="34304" y="40686"/>
                  </a:lnTo>
                  <a:lnTo>
                    <a:pt x="36697" y="37495"/>
                  </a:lnTo>
                  <a:lnTo>
                    <a:pt x="36697" y="35102"/>
                  </a:lnTo>
                  <a:lnTo>
                    <a:pt x="35900" y="31113"/>
                  </a:lnTo>
                  <a:lnTo>
                    <a:pt x="31911" y="27922"/>
                  </a:lnTo>
                  <a:lnTo>
                    <a:pt x="24731" y="24731"/>
                  </a:lnTo>
                  <a:lnTo>
                    <a:pt x="20742" y="23933"/>
                  </a:lnTo>
                  <a:lnTo>
                    <a:pt x="12764" y="23933"/>
                  </a:lnTo>
                  <a:lnTo>
                    <a:pt x="7977" y="25529"/>
                  </a:lnTo>
                  <a:lnTo>
                    <a:pt x="5584" y="28720"/>
                  </a:lnTo>
                  <a:lnTo>
                    <a:pt x="5584" y="31113"/>
                  </a:lnTo>
                </a:path>
                <a:path w="41910" h="67309">
                  <a:moveTo>
                    <a:pt x="10371" y="7180"/>
                  </a:moveTo>
                  <a:lnTo>
                    <a:pt x="34304" y="18348"/>
                  </a:lnTo>
                  <a:lnTo>
                    <a:pt x="39091" y="16753"/>
                  </a:lnTo>
                  <a:lnTo>
                    <a:pt x="41484" y="13562"/>
                  </a:lnTo>
                  <a:lnTo>
                    <a:pt x="41484" y="11168"/>
                  </a:lnTo>
                  <a:lnTo>
                    <a:pt x="40686" y="7180"/>
                  </a:lnTo>
                  <a:lnTo>
                    <a:pt x="36697" y="3988"/>
                  </a:lnTo>
                  <a:lnTo>
                    <a:pt x="29517" y="797"/>
                  </a:lnTo>
                  <a:lnTo>
                    <a:pt x="25529" y="0"/>
                  </a:lnTo>
                  <a:lnTo>
                    <a:pt x="17551" y="0"/>
                  </a:lnTo>
                  <a:lnTo>
                    <a:pt x="12764" y="1595"/>
                  </a:lnTo>
                  <a:lnTo>
                    <a:pt x="10371" y="4786"/>
                  </a:lnTo>
                  <a:lnTo>
                    <a:pt x="10371" y="718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 descr=""/>
            <p:cNvSpPr/>
            <p:nvPr/>
          </p:nvSpPr>
          <p:spPr>
            <a:xfrm>
              <a:off x="1742355" y="10620869"/>
              <a:ext cx="32384" cy="71120"/>
            </a:xfrm>
            <a:custGeom>
              <a:avLst/>
              <a:gdLst/>
              <a:ahLst/>
              <a:cxnLst/>
              <a:rect l="l" t="t" r="r" b="b"/>
              <a:pathLst>
                <a:path w="32385" h="71120">
                  <a:moveTo>
                    <a:pt x="0" y="5584"/>
                  </a:moveTo>
                  <a:lnTo>
                    <a:pt x="12764" y="71002"/>
                  </a:lnTo>
                  <a:lnTo>
                    <a:pt x="31911" y="0"/>
                  </a:lnTo>
                  <a:lnTo>
                    <a:pt x="12764" y="3191"/>
                  </a:lnTo>
                  <a:lnTo>
                    <a:pt x="0" y="5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 descr=""/>
            <p:cNvSpPr/>
            <p:nvPr/>
          </p:nvSpPr>
          <p:spPr>
            <a:xfrm>
              <a:off x="1742356" y="10620869"/>
              <a:ext cx="32384" cy="71120"/>
            </a:xfrm>
            <a:custGeom>
              <a:avLst/>
              <a:gdLst/>
              <a:ahLst/>
              <a:cxnLst/>
              <a:rect l="l" t="t" r="r" b="b"/>
              <a:pathLst>
                <a:path w="32385" h="71120">
                  <a:moveTo>
                    <a:pt x="31911" y="0"/>
                  </a:moveTo>
                  <a:lnTo>
                    <a:pt x="12764" y="3191"/>
                  </a:lnTo>
                  <a:lnTo>
                    <a:pt x="12764" y="71002"/>
                  </a:lnTo>
                  <a:lnTo>
                    <a:pt x="31911" y="0"/>
                  </a:lnTo>
                  <a:close/>
                </a:path>
                <a:path w="32385" h="71120">
                  <a:moveTo>
                    <a:pt x="12764" y="3191"/>
                  </a:moveTo>
                  <a:lnTo>
                    <a:pt x="12764" y="71002"/>
                  </a:lnTo>
                  <a:lnTo>
                    <a:pt x="0" y="5584"/>
                  </a:lnTo>
                  <a:lnTo>
                    <a:pt x="12764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 descr=""/>
            <p:cNvSpPr/>
            <p:nvPr/>
          </p:nvSpPr>
          <p:spPr>
            <a:xfrm>
              <a:off x="1755120" y="10620869"/>
              <a:ext cx="19685" cy="71120"/>
            </a:xfrm>
            <a:custGeom>
              <a:avLst/>
              <a:gdLst/>
              <a:ahLst/>
              <a:cxnLst/>
              <a:rect l="l" t="t" r="r" b="b"/>
              <a:pathLst>
                <a:path w="19685" h="71120">
                  <a:moveTo>
                    <a:pt x="0" y="71002"/>
                  </a:moveTo>
                  <a:lnTo>
                    <a:pt x="19146" y="67013"/>
                  </a:lnTo>
                  <a:lnTo>
                    <a:pt x="19146" y="0"/>
                  </a:lnTo>
                  <a:lnTo>
                    <a:pt x="0" y="71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 descr=""/>
            <p:cNvSpPr/>
            <p:nvPr/>
          </p:nvSpPr>
          <p:spPr>
            <a:xfrm>
              <a:off x="1755120" y="10620869"/>
              <a:ext cx="19685" cy="71120"/>
            </a:xfrm>
            <a:custGeom>
              <a:avLst/>
              <a:gdLst/>
              <a:ahLst/>
              <a:cxnLst/>
              <a:rect l="l" t="t" r="r" b="b"/>
              <a:pathLst>
                <a:path w="19685" h="71120">
                  <a:moveTo>
                    <a:pt x="19146" y="0"/>
                  </a:moveTo>
                  <a:lnTo>
                    <a:pt x="19146" y="67013"/>
                  </a:lnTo>
                  <a:lnTo>
                    <a:pt x="0" y="71002"/>
                  </a:lnTo>
                  <a:lnTo>
                    <a:pt x="19146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 descr=""/>
            <p:cNvSpPr/>
            <p:nvPr/>
          </p:nvSpPr>
          <p:spPr>
            <a:xfrm>
              <a:off x="1743153" y="10622464"/>
              <a:ext cx="42545" cy="67310"/>
            </a:xfrm>
            <a:custGeom>
              <a:avLst/>
              <a:gdLst/>
              <a:ahLst/>
              <a:cxnLst/>
              <a:rect l="l" t="t" r="r" b="b"/>
              <a:pathLst>
                <a:path w="42544" h="67309">
                  <a:moveTo>
                    <a:pt x="10371" y="63024"/>
                  </a:moveTo>
                  <a:lnTo>
                    <a:pt x="12764" y="66215"/>
                  </a:lnTo>
                  <a:lnTo>
                    <a:pt x="15955" y="67013"/>
                  </a:lnTo>
                  <a:lnTo>
                    <a:pt x="19146" y="66215"/>
                  </a:lnTo>
                  <a:lnTo>
                    <a:pt x="21540" y="64620"/>
                  </a:lnTo>
                  <a:lnTo>
                    <a:pt x="23135" y="61429"/>
                  </a:lnTo>
                  <a:lnTo>
                    <a:pt x="23135" y="56642"/>
                  </a:lnTo>
                  <a:lnTo>
                    <a:pt x="23933" y="52653"/>
                  </a:lnTo>
                  <a:lnTo>
                    <a:pt x="27124" y="50260"/>
                  </a:lnTo>
                  <a:lnTo>
                    <a:pt x="29517" y="47866"/>
                  </a:lnTo>
                  <a:lnTo>
                    <a:pt x="34304" y="47069"/>
                  </a:lnTo>
                  <a:lnTo>
                    <a:pt x="37495" y="47866"/>
                  </a:lnTo>
                  <a:lnTo>
                    <a:pt x="39091" y="48664"/>
                  </a:lnTo>
                  <a:lnTo>
                    <a:pt x="41484" y="51855"/>
                  </a:lnTo>
                  <a:lnTo>
                    <a:pt x="42282" y="56642"/>
                  </a:lnTo>
                  <a:lnTo>
                    <a:pt x="41484" y="60631"/>
                  </a:lnTo>
                  <a:lnTo>
                    <a:pt x="39889" y="62226"/>
                  </a:lnTo>
                  <a:lnTo>
                    <a:pt x="37495" y="63822"/>
                  </a:lnTo>
                  <a:lnTo>
                    <a:pt x="32709" y="64620"/>
                  </a:lnTo>
                  <a:lnTo>
                    <a:pt x="29517" y="63822"/>
                  </a:lnTo>
                  <a:lnTo>
                    <a:pt x="26326" y="62226"/>
                  </a:lnTo>
                  <a:lnTo>
                    <a:pt x="23933" y="59035"/>
                  </a:lnTo>
                  <a:lnTo>
                    <a:pt x="21540" y="54249"/>
                  </a:lnTo>
                  <a:lnTo>
                    <a:pt x="19944" y="52653"/>
                  </a:lnTo>
                  <a:lnTo>
                    <a:pt x="16753" y="51855"/>
                  </a:lnTo>
                  <a:lnTo>
                    <a:pt x="13562" y="52653"/>
                  </a:lnTo>
                  <a:lnTo>
                    <a:pt x="10371" y="54249"/>
                  </a:lnTo>
                  <a:lnTo>
                    <a:pt x="9573" y="58238"/>
                  </a:lnTo>
                  <a:lnTo>
                    <a:pt x="10371" y="63024"/>
                  </a:lnTo>
                </a:path>
                <a:path w="42544" h="67309">
                  <a:moveTo>
                    <a:pt x="5584" y="37495"/>
                  </a:moveTo>
                  <a:lnTo>
                    <a:pt x="7977" y="40686"/>
                  </a:lnTo>
                  <a:lnTo>
                    <a:pt x="12764" y="42282"/>
                  </a:lnTo>
                  <a:lnTo>
                    <a:pt x="20742" y="42282"/>
                  </a:lnTo>
                  <a:lnTo>
                    <a:pt x="25529" y="41484"/>
                  </a:lnTo>
                  <a:lnTo>
                    <a:pt x="32709" y="39091"/>
                  </a:lnTo>
                  <a:lnTo>
                    <a:pt x="36697" y="35900"/>
                  </a:lnTo>
                  <a:lnTo>
                    <a:pt x="37495" y="31911"/>
                  </a:lnTo>
                  <a:lnTo>
                    <a:pt x="36697" y="29517"/>
                  </a:lnTo>
                  <a:lnTo>
                    <a:pt x="34304" y="26326"/>
                  </a:lnTo>
                  <a:lnTo>
                    <a:pt x="29517" y="24731"/>
                  </a:lnTo>
                  <a:lnTo>
                    <a:pt x="22337" y="24731"/>
                  </a:lnTo>
                  <a:lnTo>
                    <a:pt x="17551" y="25529"/>
                  </a:lnTo>
                  <a:lnTo>
                    <a:pt x="10371" y="27922"/>
                  </a:lnTo>
                  <a:lnTo>
                    <a:pt x="6382" y="31911"/>
                  </a:lnTo>
                  <a:lnTo>
                    <a:pt x="5584" y="35102"/>
                  </a:lnTo>
                  <a:lnTo>
                    <a:pt x="5584" y="37495"/>
                  </a:lnTo>
                </a:path>
                <a:path w="42544" h="67309">
                  <a:moveTo>
                    <a:pt x="0" y="6382"/>
                  </a:moveTo>
                  <a:lnTo>
                    <a:pt x="2393" y="18348"/>
                  </a:lnTo>
                  <a:lnTo>
                    <a:pt x="15955" y="17551"/>
                  </a:lnTo>
                  <a:lnTo>
                    <a:pt x="14360" y="16753"/>
                  </a:lnTo>
                  <a:lnTo>
                    <a:pt x="11966" y="12764"/>
                  </a:lnTo>
                  <a:lnTo>
                    <a:pt x="11168" y="9573"/>
                  </a:lnTo>
                  <a:lnTo>
                    <a:pt x="11966" y="5584"/>
                  </a:lnTo>
                  <a:lnTo>
                    <a:pt x="14360" y="2393"/>
                  </a:lnTo>
                  <a:lnTo>
                    <a:pt x="19146" y="797"/>
                  </a:lnTo>
                  <a:lnTo>
                    <a:pt x="21540" y="0"/>
                  </a:lnTo>
                  <a:lnTo>
                    <a:pt x="26326" y="0"/>
                  </a:lnTo>
                  <a:lnTo>
                    <a:pt x="30315" y="2393"/>
                  </a:lnTo>
                  <a:lnTo>
                    <a:pt x="31911" y="5584"/>
                  </a:lnTo>
                  <a:lnTo>
                    <a:pt x="32709" y="8775"/>
                  </a:lnTo>
                  <a:lnTo>
                    <a:pt x="31911" y="12764"/>
                  </a:lnTo>
                  <a:lnTo>
                    <a:pt x="31113" y="14360"/>
                  </a:lnTo>
                  <a:lnTo>
                    <a:pt x="27922" y="15955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 descr=""/>
            <p:cNvSpPr/>
            <p:nvPr/>
          </p:nvSpPr>
          <p:spPr>
            <a:xfrm>
              <a:off x="936596" y="10791594"/>
              <a:ext cx="31115" cy="67945"/>
            </a:xfrm>
            <a:custGeom>
              <a:avLst/>
              <a:gdLst/>
              <a:ahLst/>
              <a:cxnLst/>
              <a:rect l="l" t="t" r="r" b="b"/>
              <a:pathLst>
                <a:path w="31115" h="67945">
                  <a:moveTo>
                    <a:pt x="0" y="9573"/>
                  </a:moveTo>
                  <a:lnTo>
                    <a:pt x="18348" y="67811"/>
                  </a:lnTo>
                  <a:lnTo>
                    <a:pt x="31113" y="0"/>
                  </a:lnTo>
                  <a:lnTo>
                    <a:pt x="18348" y="3988"/>
                  </a:lnTo>
                  <a:lnTo>
                    <a:pt x="0" y="95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 descr=""/>
            <p:cNvSpPr/>
            <p:nvPr/>
          </p:nvSpPr>
          <p:spPr>
            <a:xfrm>
              <a:off x="936596" y="10791594"/>
              <a:ext cx="31115" cy="67945"/>
            </a:xfrm>
            <a:custGeom>
              <a:avLst/>
              <a:gdLst/>
              <a:ahLst/>
              <a:cxnLst/>
              <a:rect l="l" t="t" r="r" b="b"/>
              <a:pathLst>
                <a:path w="31115" h="67945">
                  <a:moveTo>
                    <a:pt x="31113" y="0"/>
                  </a:moveTo>
                  <a:lnTo>
                    <a:pt x="18348" y="3988"/>
                  </a:lnTo>
                  <a:lnTo>
                    <a:pt x="18348" y="67811"/>
                  </a:lnTo>
                  <a:lnTo>
                    <a:pt x="31113" y="0"/>
                  </a:lnTo>
                  <a:close/>
                </a:path>
                <a:path w="31115" h="67945">
                  <a:moveTo>
                    <a:pt x="18348" y="3988"/>
                  </a:moveTo>
                  <a:lnTo>
                    <a:pt x="18348" y="67811"/>
                  </a:lnTo>
                  <a:lnTo>
                    <a:pt x="0" y="9573"/>
                  </a:lnTo>
                  <a:lnTo>
                    <a:pt x="18348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 descr=""/>
            <p:cNvSpPr/>
            <p:nvPr/>
          </p:nvSpPr>
          <p:spPr>
            <a:xfrm>
              <a:off x="954945" y="10791594"/>
              <a:ext cx="13335" cy="67945"/>
            </a:xfrm>
            <a:custGeom>
              <a:avLst/>
              <a:gdLst/>
              <a:ahLst/>
              <a:cxnLst/>
              <a:rect l="l" t="t" r="r" b="b"/>
              <a:pathLst>
                <a:path w="13334" h="67945">
                  <a:moveTo>
                    <a:pt x="0" y="67811"/>
                  </a:moveTo>
                  <a:lnTo>
                    <a:pt x="12764" y="63822"/>
                  </a:lnTo>
                  <a:lnTo>
                    <a:pt x="12764" y="0"/>
                  </a:lnTo>
                  <a:lnTo>
                    <a:pt x="0" y="678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 descr=""/>
            <p:cNvSpPr/>
            <p:nvPr/>
          </p:nvSpPr>
          <p:spPr>
            <a:xfrm>
              <a:off x="954945" y="10791594"/>
              <a:ext cx="13335" cy="67945"/>
            </a:xfrm>
            <a:custGeom>
              <a:avLst/>
              <a:gdLst/>
              <a:ahLst/>
              <a:cxnLst/>
              <a:rect l="l" t="t" r="r" b="b"/>
              <a:pathLst>
                <a:path w="13334" h="67945">
                  <a:moveTo>
                    <a:pt x="12764" y="0"/>
                  </a:moveTo>
                  <a:lnTo>
                    <a:pt x="12764" y="63822"/>
                  </a:lnTo>
                  <a:lnTo>
                    <a:pt x="0" y="67811"/>
                  </a:lnTo>
                  <a:lnTo>
                    <a:pt x="1276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 descr=""/>
            <p:cNvSpPr/>
            <p:nvPr/>
          </p:nvSpPr>
          <p:spPr>
            <a:xfrm>
              <a:off x="938989" y="10794785"/>
              <a:ext cx="45085" cy="62230"/>
            </a:xfrm>
            <a:custGeom>
              <a:avLst/>
              <a:gdLst/>
              <a:ahLst/>
              <a:cxnLst/>
              <a:rect l="l" t="t" r="r" b="b"/>
              <a:pathLst>
                <a:path w="45084" h="62229">
                  <a:moveTo>
                    <a:pt x="14360" y="58238"/>
                  </a:moveTo>
                  <a:lnTo>
                    <a:pt x="16753" y="61429"/>
                  </a:lnTo>
                  <a:lnTo>
                    <a:pt x="19944" y="62226"/>
                  </a:lnTo>
                  <a:lnTo>
                    <a:pt x="23135" y="60631"/>
                  </a:lnTo>
                  <a:lnTo>
                    <a:pt x="25529" y="59035"/>
                  </a:lnTo>
                  <a:lnTo>
                    <a:pt x="26326" y="55844"/>
                  </a:lnTo>
                  <a:lnTo>
                    <a:pt x="26326" y="51058"/>
                  </a:lnTo>
                  <a:lnTo>
                    <a:pt x="26326" y="47069"/>
                  </a:lnTo>
                  <a:lnTo>
                    <a:pt x="28720" y="43877"/>
                  </a:lnTo>
                  <a:lnTo>
                    <a:pt x="31113" y="41484"/>
                  </a:lnTo>
                  <a:lnTo>
                    <a:pt x="35900" y="40686"/>
                  </a:lnTo>
                  <a:lnTo>
                    <a:pt x="39091" y="40686"/>
                  </a:lnTo>
                  <a:lnTo>
                    <a:pt x="40686" y="41484"/>
                  </a:lnTo>
                  <a:lnTo>
                    <a:pt x="43080" y="44675"/>
                  </a:lnTo>
                  <a:lnTo>
                    <a:pt x="44675" y="48664"/>
                  </a:lnTo>
                  <a:lnTo>
                    <a:pt x="44675" y="52653"/>
                  </a:lnTo>
                  <a:lnTo>
                    <a:pt x="43080" y="54249"/>
                  </a:lnTo>
                  <a:lnTo>
                    <a:pt x="40686" y="56642"/>
                  </a:lnTo>
                  <a:lnTo>
                    <a:pt x="36697" y="58238"/>
                  </a:lnTo>
                  <a:lnTo>
                    <a:pt x="32709" y="57440"/>
                  </a:lnTo>
                  <a:lnTo>
                    <a:pt x="29517" y="56642"/>
                  </a:lnTo>
                  <a:lnTo>
                    <a:pt x="27124" y="53451"/>
                  </a:lnTo>
                  <a:lnTo>
                    <a:pt x="23933" y="49462"/>
                  </a:lnTo>
                  <a:lnTo>
                    <a:pt x="21540" y="47069"/>
                  </a:lnTo>
                  <a:lnTo>
                    <a:pt x="18348" y="47069"/>
                  </a:lnTo>
                  <a:lnTo>
                    <a:pt x="15955" y="47866"/>
                  </a:lnTo>
                  <a:lnTo>
                    <a:pt x="13562" y="50260"/>
                  </a:lnTo>
                  <a:lnTo>
                    <a:pt x="12764" y="54249"/>
                  </a:lnTo>
                  <a:lnTo>
                    <a:pt x="14360" y="58238"/>
                  </a:lnTo>
                </a:path>
                <a:path w="45084" h="62229">
                  <a:moveTo>
                    <a:pt x="14360" y="39091"/>
                  </a:moveTo>
                  <a:lnTo>
                    <a:pt x="12764" y="37495"/>
                  </a:lnTo>
                  <a:lnTo>
                    <a:pt x="7180" y="35102"/>
                  </a:lnTo>
                  <a:lnTo>
                    <a:pt x="37495" y="25529"/>
                  </a:lnTo>
                </a:path>
                <a:path w="45084" h="62229">
                  <a:moveTo>
                    <a:pt x="797" y="15955"/>
                  </a:moveTo>
                  <a:lnTo>
                    <a:pt x="3191" y="18348"/>
                  </a:lnTo>
                  <a:lnTo>
                    <a:pt x="8775" y="19944"/>
                  </a:lnTo>
                  <a:lnTo>
                    <a:pt x="15955" y="18348"/>
                  </a:lnTo>
                  <a:lnTo>
                    <a:pt x="20742" y="16753"/>
                  </a:lnTo>
                  <a:lnTo>
                    <a:pt x="27124" y="13562"/>
                  </a:lnTo>
                  <a:lnTo>
                    <a:pt x="31113" y="10371"/>
                  </a:lnTo>
                  <a:lnTo>
                    <a:pt x="31113" y="6382"/>
                  </a:lnTo>
                  <a:lnTo>
                    <a:pt x="30315" y="3988"/>
                  </a:lnTo>
                  <a:lnTo>
                    <a:pt x="27922" y="797"/>
                  </a:lnTo>
                  <a:lnTo>
                    <a:pt x="23135" y="0"/>
                  </a:lnTo>
                  <a:lnTo>
                    <a:pt x="15157" y="797"/>
                  </a:lnTo>
                  <a:lnTo>
                    <a:pt x="11168" y="2393"/>
                  </a:lnTo>
                  <a:lnTo>
                    <a:pt x="3988" y="5584"/>
                  </a:lnTo>
                  <a:lnTo>
                    <a:pt x="797" y="9573"/>
                  </a:lnTo>
                  <a:lnTo>
                    <a:pt x="0" y="13562"/>
                  </a:lnTo>
                  <a:lnTo>
                    <a:pt x="797" y="15955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 descr=""/>
            <p:cNvSpPr/>
            <p:nvPr/>
          </p:nvSpPr>
          <p:spPr>
            <a:xfrm>
              <a:off x="7696201" y="9370745"/>
              <a:ext cx="29209" cy="71120"/>
            </a:xfrm>
            <a:custGeom>
              <a:avLst/>
              <a:gdLst/>
              <a:ahLst/>
              <a:cxnLst/>
              <a:rect l="l" t="t" r="r" b="b"/>
              <a:pathLst>
                <a:path w="29209" h="71120">
                  <a:moveTo>
                    <a:pt x="0" y="0"/>
                  </a:moveTo>
                  <a:lnTo>
                    <a:pt x="0" y="71002"/>
                  </a:lnTo>
                  <a:lnTo>
                    <a:pt x="28720" y="56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 descr=""/>
            <p:cNvSpPr/>
            <p:nvPr/>
          </p:nvSpPr>
          <p:spPr>
            <a:xfrm>
              <a:off x="7696201" y="9370745"/>
              <a:ext cx="29209" cy="71120"/>
            </a:xfrm>
            <a:custGeom>
              <a:avLst/>
              <a:gdLst/>
              <a:ahLst/>
              <a:cxnLst/>
              <a:rect l="l" t="t" r="r" b="b"/>
              <a:pathLst>
                <a:path w="29209" h="71120">
                  <a:moveTo>
                    <a:pt x="28720" y="56642"/>
                  </a:moveTo>
                  <a:lnTo>
                    <a:pt x="0" y="71002"/>
                  </a:lnTo>
                  <a:lnTo>
                    <a:pt x="0" y="0"/>
                  </a:lnTo>
                  <a:lnTo>
                    <a:pt x="28720" y="5664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 descr=""/>
            <p:cNvSpPr/>
            <p:nvPr/>
          </p:nvSpPr>
          <p:spPr>
            <a:xfrm>
              <a:off x="7666673" y="9369950"/>
              <a:ext cx="29845" cy="72390"/>
            </a:xfrm>
            <a:custGeom>
              <a:avLst/>
              <a:gdLst/>
              <a:ahLst/>
              <a:cxnLst/>
              <a:rect l="l" t="t" r="r" b="b"/>
              <a:pathLst>
                <a:path w="29845" h="72390">
                  <a:moveTo>
                    <a:pt x="29527" y="800"/>
                  </a:moveTo>
                  <a:lnTo>
                    <a:pt x="28727" y="0"/>
                  </a:lnTo>
                  <a:lnTo>
                    <a:pt x="0" y="14363"/>
                  </a:lnTo>
                  <a:lnTo>
                    <a:pt x="28727" y="70205"/>
                  </a:lnTo>
                  <a:lnTo>
                    <a:pt x="29527" y="71805"/>
                  </a:lnTo>
                  <a:lnTo>
                    <a:pt x="29527" y="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 descr=""/>
            <p:cNvSpPr/>
            <p:nvPr/>
          </p:nvSpPr>
          <p:spPr>
            <a:xfrm>
              <a:off x="7669874" y="9369947"/>
              <a:ext cx="52705" cy="69215"/>
            </a:xfrm>
            <a:custGeom>
              <a:avLst/>
              <a:gdLst/>
              <a:ahLst/>
              <a:cxnLst/>
              <a:rect l="l" t="t" r="r" b="b"/>
              <a:pathLst>
                <a:path w="52704" h="69215">
                  <a:moveTo>
                    <a:pt x="25529" y="0"/>
                  </a:moveTo>
                  <a:lnTo>
                    <a:pt x="33506" y="15157"/>
                  </a:lnTo>
                  <a:lnTo>
                    <a:pt x="0" y="18348"/>
                  </a:lnTo>
                </a:path>
                <a:path w="52704" h="69215">
                  <a:moveTo>
                    <a:pt x="36697" y="21540"/>
                  </a:moveTo>
                  <a:lnTo>
                    <a:pt x="44675" y="36697"/>
                  </a:lnTo>
                  <a:lnTo>
                    <a:pt x="10371" y="40686"/>
                  </a:lnTo>
                </a:path>
                <a:path w="52704" h="69215">
                  <a:moveTo>
                    <a:pt x="50260" y="58238"/>
                  </a:moveTo>
                  <a:lnTo>
                    <a:pt x="52653" y="55844"/>
                  </a:lnTo>
                  <a:lnTo>
                    <a:pt x="52653" y="51855"/>
                  </a:lnTo>
                  <a:lnTo>
                    <a:pt x="51058" y="49462"/>
                  </a:lnTo>
                  <a:lnTo>
                    <a:pt x="48664" y="47069"/>
                  </a:lnTo>
                  <a:lnTo>
                    <a:pt x="43080" y="47069"/>
                  </a:lnTo>
                  <a:lnTo>
                    <a:pt x="35900" y="49462"/>
                  </a:lnTo>
                  <a:lnTo>
                    <a:pt x="28720" y="52653"/>
                  </a:lnTo>
                  <a:lnTo>
                    <a:pt x="23933" y="56642"/>
                  </a:lnTo>
                  <a:lnTo>
                    <a:pt x="22337" y="60631"/>
                  </a:lnTo>
                  <a:lnTo>
                    <a:pt x="23135" y="63822"/>
                  </a:lnTo>
                  <a:lnTo>
                    <a:pt x="23135" y="65418"/>
                  </a:lnTo>
                  <a:lnTo>
                    <a:pt x="26326" y="67811"/>
                  </a:lnTo>
                  <a:lnTo>
                    <a:pt x="30315" y="68609"/>
                  </a:lnTo>
                  <a:lnTo>
                    <a:pt x="35102" y="67811"/>
                  </a:lnTo>
                  <a:lnTo>
                    <a:pt x="35900" y="67013"/>
                  </a:lnTo>
                  <a:lnTo>
                    <a:pt x="39889" y="63822"/>
                  </a:lnTo>
                  <a:lnTo>
                    <a:pt x="41484" y="59833"/>
                  </a:lnTo>
                  <a:lnTo>
                    <a:pt x="40686" y="56642"/>
                  </a:lnTo>
                  <a:lnTo>
                    <a:pt x="40686" y="55046"/>
                  </a:lnTo>
                  <a:lnTo>
                    <a:pt x="37495" y="52653"/>
                  </a:lnTo>
                  <a:lnTo>
                    <a:pt x="33506" y="51855"/>
                  </a:lnTo>
                  <a:lnTo>
                    <a:pt x="28720" y="52653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1" name="object 261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302096" y="9447332"/>
              <a:ext cx="75789" cy="64620"/>
            </a:xfrm>
            <a:prstGeom prst="rect">
              <a:avLst/>
            </a:prstGeom>
          </p:spPr>
        </p:pic>
        <p:pic>
          <p:nvPicPr>
            <p:cNvPr id="262" name="object 262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102651" y="9485625"/>
              <a:ext cx="64620" cy="74991"/>
            </a:xfrm>
            <a:prstGeom prst="rect">
              <a:avLst/>
            </a:prstGeom>
          </p:spPr>
        </p:pic>
        <p:sp>
          <p:nvSpPr>
            <p:cNvPr id="263" name="object 263" descr=""/>
            <p:cNvSpPr/>
            <p:nvPr/>
          </p:nvSpPr>
          <p:spPr>
            <a:xfrm>
              <a:off x="6752425" y="9570190"/>
              <a:ext cx="19685" cy="67945"/>
            </a:xfrm>
            <a:custGeom>
              <a:avLst/>
              <a:gdLst/>
              <a:ahLst/>
              <a:cxnLst/>
              <a:rect l="l" t="t" r="r" b="b"/>
              <a:pathLst>
                <a:path w="19684" h="67945">
                  <a:moveTo>
                    <a:pt x="0" y="0"/>
                  </a:moveTo>
                  <a:lnTo>
                    <a:pt x="0" y="67811"/>
                  </a:lnTo>
                  <a:lnTo>
                    <a:pt x="19146" y="6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 descr=""/>
            <p:cNvSpPr/>
            <p:nvPr/>
          </p:nvSpPr>
          <p:spPr>
            <a:xfrm>
              <a:off x="6752425" y="9570190"/>
              <a:ext cx="19685" cy="67945"/>
            </a:xfrm>
            <a:custGeom>
              <a:avLst/>
              <a:gdLst/>
              <a:ahLst/>
              <a:cxnLst/>
              <a:rect l="l" t="t" r="r" b="b"/>
              <a:pathLst>
                <a:path w="19684" h="67945">
                  <a:moveTo>
                    <a:pt x="0" y="67811"/>
                  </a:moveTo>
                  <a:lnTo>
                    <a:pt x="19146" y="61429"/>
                  </a:lnTo>
                  <a:lnTo>
                    <a:pt x="0" y="67811"/>
                  </a:lnTo>
                  <a:close/>
                </a:path>
                <a:path w="19684" h="67945">
                  <a:moveTo>
                    <a:pt x="19146" y="61429"/>
                  </a:moveTo>
                  <a:lnTo>
                    <a:pt x="0" y="67811"/>
                  </a:lnTo>
                  <a:lnTo>
                    <a:pt x="0" y="0"/>
                  </a:lnTo>
                  <a:lnTo>
                    <a:pt x="19146" y="61429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 descr=""/>
            <p:cNvSpPr/>
            <p:nvPr/>
          </p:nvSpPr>
          <p:spPr>
            <a:xfrm>
              <a:off x="6721311" y="9570190"/>
              <a:ext cx="31115" cy="72390"/>
            </a:xfrm>
            <a:custGeom>
              <a:avLst/>
              <a:gdLst/>
              <a:ahLst/>
              <a:cxnLst/>
              <a:rect l="l" t="t" r="r" b="b"/>
              <a:pathLst>
                <a:path w="31115" h="72390">
                  <a:moveTo>
                    <a:pt x="0" y="9573"/>
                  </a:moveTo>
                  <a:lnTo>
                    <a:pt x="19944" y="71800"/>
                  </a:lnTo>
                  <a:lnTo>
                    <a:pt x="31113" y="0"/>
                  </a:lnTo>
                  <a:lnTo>
                    <a:pt x="19944" y="3191"/>
                  </a:lnTo>
                  <a:lnTo>
                    <a:pt x="0" y="95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 descr=""/>
            <p:cNvSpPr/>
            <p:nvPr/>
          </p:nvSpPr>
          <p:spPr>
            <a:xfrm>
              <a:off x="6721312" y="9570190"/>
              <a:ext cx="31115" cy="72390"/>
            </a:xfrm>
            <a:custGeom>
              <a:avLst/>
              <a:gdLst/>
              <a:ahLst/>
              <a:cxnLst/>
              <a:rect l="l" t="t" r="r" b="b"/>
              <a:pathLst>
                <a:path w="31115" h="72390">
                  <a:moveTo>
                    <a:pt x="31113" y="0"/>
                  </a:moveTo>
                  <a:lnTo>
                    <a:pt x="19944" y="3191"/>
                  </a:lnTo>
                  <a:lnTo>
                    <a:pt x="19944" y="71800"/>
                  </a:lnTo>
                  <a:lnTo>
                    <a:pt x="31113" y="0"/>
                  </a:lnTo>
                  <a:close/>
                </a:path>
                <a:path w="31115" h="72390">
                  <a:moveTo>
                    <a:pt x="19944" y="3191"/>
                  </a:moveTo>
                  <a:lnTo>
                    <a:pt x="19944" y="71800"/>
                  </a:lnTo>
                  <a:lnTo>
                    <a:pt x="0" y="9573"/>
                  </a:lnTo>
                  <a:lnTo>
                    <a:pt x="19944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 descr=""/>
            <p:cNvSpPr/>
            <p:nvPr/>
          </p:nvSpPr>
          <p:spPr>
            <a:xfrm>
              <a:off x="6741256" y="9570190"/>
              <a:ext cx="11430" cy="72390"/>
            </a:xfrm>
            <a:custGeom>
              <a:avLst/>
              <a:gdLst/>
              <a:ahLst/>
              <a:cxnLst/>
              <a:rect l="l" t="t" r="r" b="b"/>
              <a:pathLst>
                <a:path w="11429" h="72390">
                  <a:moveTo>
                    <a:pt x="0" y="71800"/>
                  </a:moveTo>
                  <a:lnTo>
                    <a:pt x="11168" y="67811"/>
                  </a:lnTo>
                  <a:lnTo>
                    <a:pt x="11168" y="0"/>
                  </a:lnTo>
                  <a:lnTo>
                    <a:pt x="0" y="71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 descr=""/>
            <p:cNvSpPr/>
            <p:nvPr/>
          </p:nvSpPr>
          <p:spPr>
            <a:xfrm>
              <a:off x="6741256" y="9570190"/>
              <a:ext cx="11430" cy="72390"/>
            </a:xfrm>
            <a:custGeom>
              <a:avLst/>
              <a:gdLst/>
              <a:ahLst/>
              <a:cxnLst/>
              <a:rect l="l" t="t" r="r" b="b"/>
              <a:pathLst>
                <a:path w="11429" h="72390">
                  <a:moveTo>
                    <a:pt x="11168" y="0"/>
                  </a:moveTo>
                  <a:lnTo>
                    <a:pt x="11168" y="67811"/>
                  </a:lnTo>
                  <a:lnTo>
                    <a:pt x="0" y="71800"/>
                  </a:lnTo>
                  <a:lnTo>
                    <a:pt x="1116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 descr=""/>
            <p:cNvSpPr/>
            <p:nvPr/>
          </p:nvSpPr>
          <p:spPr>
            <a:xfrm>
              <a:off x="6723705" y="9573381"/>
              <a:ext cx="46355" cy="67945"/>
            </a:xfrm>
            <a:custGeom>
              <a:avLst/>
              <a:gdLst/>
              <a:ahLst/>
              <a:cxnLst/>
              <a:rect l="l" t="t" r="r" b="b"/>
              <a:pathLst>
                <a:path w="46354" h="67945">
                  <a:moveTo>
                    <a:pt x="17551" y="67811"/>
                  </a:moveTo>
                  <a:lnTo>
                    <a:pt x="11966" y="51855"/>
                  </a:lnTo>
                  <a:lnTo>
                    <a:pt x="46271" y="53451"/>
                  </a:lnTo>
                </a:path>
                <a:path w="46354" h="67945">
                  <a:moveTo>
                    <a:pt x="10371" y="44675"/>
                  </a:moveTo>
                  <a:lnTo>
                    <a:pt x="4786" y="28720"/>
                  </a:lnTo>
                  <a:lnTo>
                    <a:pt x="39091" y="30315"/>
                  </a:lnTo>
                </a:path>
                <a:path w="46354" h="67945">
                  <a:moveTo>
                    <a:pt x="7977" y="3191"/>
                  </a:moveTo>
                  <a:lnTo>
                    <a:pt x="12764" y="3191"/>
                  </a:lnTo>
                  <a:lnTo>
                    <a:pt x="16753" y="4786"/>
                  </a:lnTo>
                  <a:lnTo>
                    <a:pt x="19146" y="7977"/>
                  </a:lnTo>
                  <a:lnTo>
                    <a:pt x="19146" y="8775"/>
                  </a:lnTo>
                  <a:lnTo>
                    <a:pt x="19146" y="12764"/>
                  </a:lnTo>
                  <a:lnTo>
                    <a:pt x="16753" y="15955"/>
                  </a:lnTo>
                  <a:lnTo>
                    <a:pt x="12764" y="18348"/>
                  </a:lnTo>
                  <a:lnTo>
                    <a:pt x="11168" y="19146"/>
                  </a:lnTo>
                  <a:lnTo>
                    <a:pt x="6382" y="19146"/>
                  </a:lnTo>
                  <a:lnTo>
                    <a:pt x="3191" y="17551"/>
                  </a:lnTo>
                  <a:lnTo>
                    <a:pt x="797" y="15157"/>
                  </a:lnTo>
                  <a:lnTo>
                    <a:pt x="0" y="13562"/>
                  </a:lnTo>
                  <a:lnTo>
                    <a:pt x="797" y="9573"/>
                  </a:lnTo>
                  <a:lnTo>
                    <a:pt x="2393" y="6382"/>
                  </a:lnTo>
                  <a:lnTo>
                    <a:pt x="7977" y="3191"/>
                  </a:lnTo>
                  <a:lnTo>
                    <a:pt x="15157" y="797"/>
                  </a:lnTo>
                  <a:lnTo>
                    <a:pt x="23135" y="0"/>
                  </a:lnTo>
                  <a:lnTo>
                    <a:pt x="27922" y="797"/>
                  </a:lnTo>
                  <a:lnTo>
                    <a:pt x="30315" y="3988"/>
                  </a:lnTo>
                  <a:lnTo>
                    <a:pt x="31113" y="6382"/>
                  </a:lnTo>
                  <a:lnTo>
                    <a:pt x="31113" y="10371"/>
                  </a:lnTo>
                  <a:lnTo>
                    <a:pt x="28720" y="1196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 descr=""/>
            <p:cNvSpPr/>
            <p:nvPr/>
          </p:nvSpPr>
          <p:spPr>
            <a:xfrm>
              <a:off x="6276937" y="9667523"/>
              <a:ext cx="52069" cy="64135"/>
            </a:xfrm>
            <a:custGeom>
              <a:avLst/>
              <a:gdLst/>
              <a:ahLst/>
              <a:cxnLst/>
              <a:rect l="l" t="t" r="r" b="b"/>
              <a:pathLst>
                <a:path w="52070" h="64134">
                  <a:moveTo>
                    <a:pt x="29527" y="0"/>
                  </a:moveTo>
                  <a:lnTo>
                    <a:pt x="22339" y="3187"/>
                  </a:lnTo>
                  <a:lnTo>
                    <a:pt x="0" y="13563"/>
                  </a:lnTo>
                  <a:lnTo>
                    <a:pt x="22339" y="63830"/>
                  </a:lnTo>
                  <a:lnTo>
                    <a:pt x="29527" y="0"/>
                  </a:lnTo>
                  <a:close/>
                </a:path>
                <a:path w="52070" h="64134">
                  <a:moveTo>
                    <a:pt x="51866" y="51066"/>
                  </a:moveTo>
                  <a:lnTo>
                    <a:pt x="29527" y="0"/>
                  </a:lnTo>
                  <a:lnTo>
                    <a:pt x="29527" y="60629"/>
                  </a:lnTo>
                  <a:lnTo>
                    <a:pt x="51866" y="510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 descr=""/>
            <p:cNvSpPr/>
            <p:nvPr/>
          </p:nvSpPr>
          <p:spPr>
            <a:xfrm>
              <a:off x="6276947" y="9667519"/>
              <a:ext cx="29845" cy="64135"/>
            </a:xfrm>
            <a:custGeom>
              <a:avLst/>
              <a:gdLst/>
              <a:ahLst/>
              <a:cxnLst/>
              <a:rect l="l" t="t" r="r" b="b"/>
              <a:pathLst>
                <a:path w="29845" h="64134">
                  <a:moveTo>
                    <a:pt x="29517" y="0"/>
                  </a:moveTo>
                  <a:lnTo>
                    <a:pt x="22337" y="3191"/>
                  </a:lnTo>
                  <a:lnTo>
                    <a:pt x="22337" y="63822"/>
                  </a:lnTo>
                  <a:lnTo>
                    <a:pt x="29517" y="0"/>
                  </a:lnTo>
                  <a:close/>
                </a:path>
                <a:path w="29845" h="64134">
                  <a:moveTo>
                    <a:pt x="22337" y="3191"/>
                  </a:moveTo>
                  <a:lnTo>
                    <a:pt x="22337" y="63822"/>
                  </a:lnTo>
                  <a:lnTo>
                    <a:pt x="0" y="13562"/>
                  </a:lnTo>
                  <a:lnTo>
                    <a:pt x="22337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 descr=""/>
            <p:cNvSpPr/>
            <p:nvPr/>
          </p:nvSpPr>
          <p:spPr>
            <a:xfrm>
              <a:off x="6299285" y="9667519"/>
              <a:ext cx="7620" cy="64135"/>
            </a:xfrm>
            <a:custGeom>
              <a:avLst/>
              <a:gdLst/>
              <a:ahLst/>
              <a:cxnLst/>
              <a:rect l="l" t="t" r="r" b="b"/>
              <a:pathLst>
                <a:path w="7620" h="64134">
                  <a:moveTo>
                    <a:pt x="0" y="63822"/>
                  </a:moveTo>
                  <a:lnTo>
                    <a:pt x="7180" y="60631"/>
                  </a:lnTo>
                  <a:lnTo>
                    <a:pt x="7180" y="0"/>
                  </a:lnTo>
                  <a:lnTo>
                    <a:pt x="0" y="6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 descr=""/>
            <p:cNvSpPr/>
            <p:nvPr/>
          </p:nvSpPr>
          <p:spPr>
            <a:xfrm>
              <a:off x="6299285" y="9667519"/>
              <a:ext cx="7620" cy="64135"/>
            </a:xfrm>
            <a:custGeom>
              <a:avLst/>
              <a:gdLst/>
              <a:ahLst/>
              <a:cxnLst/>
              <a:rect l="l" t="t" r="r" b="b"/>
              <a:pathLst>
                <a:path w="7620" h="64134">
                  <a:moveTo>
                    <a:pt x="7180" y="0"/>
                  </a:moveTo>
                  <a:lnTo>
                    <a:pt x="7180" y="60631"/>
                  </a:lnTo>
                  <a:lnTo>
                    <a:pt x="0" y="63822"/>
                  </a:lnTo>
                  <a:lnTo>
                    <a:pt x="71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 descr=""/>
            <p:cNvSpPr/>
            <p:nvPr/>
          </p:nvSpPr>
          <p:spPr>
            <a:xfrm>
              <a:off x="6279341" y="9668317"/>
              <a:ext cx="48895" cy="63500"/>
            </a:xfrm>
            <a:custGeom>
              <a:avLst/>
              <a:gdLst/>
              <a:ahLst/>
              <a:cxnLst/>
              <a:rect l="l" t="t" r="r" b="b"/>
              <a:pathLst>
                <a:path w="48895" h="63500">
                  <a:moveTo>
                    <a:pt x="27124" y="0"/>
                  </a:moveTo>
                  <a:lnTo>
                    <a:pt x="33506" y="15157"/>
                  </a:lnTo>
                  <a:lnTo>
                    <a:pt x="0" y="16753"/>
                  </a:lnTo>
                </a:path>
                <a:path w="48895" h="63500">
                  <a:moveTo>
                    <a:pt x="39091" y="27922"/>
                  </a:moveTo>
                  <a:lnTo>
                    <a:pt x="35900" y="24731"/>
                  </a:lnTo>
                  <a:lnTo>
                    <a:pt x="32709" y="24731"/>
                  </a:lnTo>
                  <a:lnTo>
                    <a:pt x="30315" y="26326"/>
                  </a:lnTo>
                  <a:lnTo>
                    <a:pt x="27922" y="28720"/>
                  </a:lnTo>
                  <a:lnTo>
                    <a:pt x="27124" y="31113"/>
                  </a:lnTo>
                  <a:lnTo>
                    <a:pt x="27922" y="36697"/>
                  </a:lnTo>
                  <a:lnTo>
                    <a:pt x="27922" y="40686"/>
                  </a:lnTo>
                  <a:lnTo>
                    <a:pt x="26326" y="43877"/>
                  </a:lnTo>
                  <a:lnTo>
                    <a:pt x="23933" y="46271"/>
                  </a:lnTo>
                  <a:lnTo>
                    <a:pt x="19944" y="47866"/>
                  </a:lnTo>
                  <a:lnTo>
                    <a:pt x="16753" y="47866"/>
                  </a:lnTo>
                  <a:lnTo>
                    <a:pt x="14360" y="47866"/>
                  </a:lnTo>
                  <a:lnTo>
                    <a:pt x="11966" y="44675"/>
                  </a:lnTo>
                  <a:lnTo>
                    <a:pt x="9573" y="40686"/>
                  </a:lnTo>
                  <a:lnTo>
                    <a:pt x="9573" y="36697"/>
                  </a:lnTo>
                  <a:lnTo>
                    <a:pt x="10371" y="34304"/>
                  </a:lnTo>
                  <a:lnTo>
                    <a:pt x="12764" y="32709"/>
                  </a:lnTo>
                  <a:lnTo>
                    <a:pt x="17551" y="30315"/>
                  </a:lnTo>
                  <a:lnTo>
                    <a:pt x="20742" y="30315"/>
                  </a:lnTo>
                  <a:lnTo>
                    <a:pt x="23933" y="31113"/>
                  </a:lnTo>
                  <a:lnTo>
                    <a:pt x="27124" y="34304"/>
                  </a:lnTo>
                  <a:lnTo>
                    <a:pt x="30315" y="38293"/>
                  </a:lnTo>
                  <a:lnTo>
                    <a:pt x="32709" y="39889"/>
                  </a:lnTo>
                  <a:lnTo>
                    <a:pt x="35900" y="39889"/>
                  </a:lnTo>
                  <a:lnTo>
                    <a:pt x="39091" y="38293"/>
                  </a:lnTo>
                  <a:lnTo>
                    <a:pt x="41484" y="35900"/>
                  </a:lnTo>
                  <a:lnTo>
                    <a:pt x="40686" y="31911"/>
                  </a:lnTo>
                  <a:lnTo>
                    <a:pt x="39091" y="27922"/>
                  </a:lnTo>
                </a:path>
                <a:path w="48895" h="63500">
                  <a:moveTo>
                    <a:pt x="40686" y="47069"/>
                  </a:moveTo>
                  <a:lnTo>
                    <a:pt x="43080" y="48664"/>
                  </a:lnTo>
                  <a:lnTo>
                    <a:pt x="48664" y="49462"/>
                  </a:lnTo>
                  <a:lnTo>
                    <a:pt x="19944" y="63024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 descr=""/>
            <p:cNvSpPr/>
            <p:nvPr/>
          </p:nvSpPr>
          <p:spPr>
            <a:xfrm>
              <a:off x="6134942" y="9702622"/>
              <a:ext cx="8255" cy="66675"/>
            </a:xfrm>
            <a:custGeom>
              <a:avLst/>
              <a:gdLst/>
              <a:ahLst/>
              <a:cxnLst/>
              <a:rect l="l" t="t" r="r" b="b"/>
              <a:pathLst>
                <a:path w="8254" h="66675">
                  <a:moveTo>
                    <a:pt x="0" y="0"/>
                  </a:moveTo>
                  <a:lnTo>
                    <a:pt x="0" y="66215"/>
                  </a:lnTo>
                  <a:lnTo>
                    <a:pt x="7977" y="65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 descr=""/>
            <p:cNvSpPr/>
            <p:nvPr/>
          </p:nvSpPr>
          <p:spPr>
            <a:xfrm>
              <a:off x="6134942" y="9702622"/>
              <a:ext cx="8255" cy="66675"/>
            </a:xfrm>
            <a:custGeom>
              <a:avLst/>
              <a:gdLst/>
              <a:ahLst/>
              <a:cxnLst/>
              <a:rect l="l" t="t" r="r" b="b"/>
              <a:pathLst>
                <a:path w="8254" h="66675">
                  <a:moveTo>
                    <a:pt x="7977" y="65418"/>
                  </a:moveTo>
                  <a:lnTo>
                    <a:pt x="0" y="66215"/>
                  </a:lnTo>
                  <a:lnTo>
                    <a:pt x="0" y="0"/>
                  </a:lnTo>
                  <a:lnTo>
                    <a:pt x="7977" y="6541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 descr=""/>
            <p:cNvSpPr/>
            <p:nvPr/>
          </p:nvSpPr>
          <p:spPr>
            <a:xfrm>
              <a:off x="6103030" y="9702622"/>
              <a:ext cx="32384" cy="69850"/>
            </a:xfrm>
            <a:custGeom>
              <a:avLst/>
              <a:gdLst/>
              <a:ahLst/>
              <a:cxnLst/>
              <a:rect l="l" t="t" r="r" b="b"/>
              <a:pathLst>
                <a:path w="32385" h="69850">
                  <a:moveTo>
                    <a:pt x="0" y="3988"/>
                  </a:moveTo>
                  <a:lnTo>
                    <a:pt x="7180" y="69407"/>
                  </a:lnTo>
                  <a:lnTo>
                    <a:pt x="31911" y="0"/>
                  </a:lnTo>
                  <a:lnTo>
                    <a:pt x="7180" y="3191"/>
                  </a:lnTo>
                  <a:lnTo>
                    <a:pt x="0" y="3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 descr=""/>
            <p:cNvSpPr/>
            <p:nvPr/>
          </p:nvSpPr>
          <p:spPr>
            <a:xfrm>
              <a:off x="6103031" y="9702622"/>
              <a:ext cx="32384" cy="69850"/>
            </a:xfrm>
            <a:custGeom>
              <a:avLst/>
              <a:gdLst/>
              <a:ahLst/>
              <a:cxnLst/>
              <a:rect l="l" t="t" r="r" b="b"/>
              <a:pathLst>
                <a:path w="32385" h="69850">
                  <a:moveTo>
                    <a:pt x="31911" y="0"/>
                  </a:moveTo>
                  <a:lnTo>
                    <a:pt x="7180" y="3191"/>
                  </a:lnTo>
                  <a:lnTo>
                    <a:pt x="7180" y="69407"/>
                  </a:lnTo>
                  <a:lnTo>
                    <a:pt x="31911" y="0"/>
                  </a:lnTo>
                  <a:close/>
                </a:path>
                <a:path w="32385" h="69850">
                  <a:moveTo>
                    <a:pt x="7180" y="3191"/>
                  </a:moveTo>
                  <a:lnTo>
                    <a:pt x="7180" y="69407"/>
                  </a:lnTo>
                  <a:lnTo>
                    <a:pt x="0" y="3988"/>
                  </a:lnTo>
                  <a:lnTo>
                    <a:pt x="7180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 descr=""/>
            <p:cNvSpPr/>
            <p:nvPr/>
          </p:nvSpPr>
          <p:spPr>
            <a:xfrm>
              <a:off x="6110211" y="9702622"/>
              <a:ext cx="24765" cy="69850"/>
            </a:xfrm>
            <a:custGeom>
              <a:avLst/>
              <a:gdLst/>
              <a:ahLst/>
              <a:cxnLst/>
              <a:rect l="l" t="t" r="r" b="b"/>
              <a:pathLst>
                <a:path w="24764" h="69850">
                  <a:moveTo>
                    <a:pt x="0" y="69407"/>
                  </a:moveTo>
                  <a:lnTo>
                    <a:pt x="24731" y="66215"/>
                  </a:lnTo>
                  <a:lnTo>
                    <a:pt x="24731" y="0"/>
                  </a:lnTo>
                  <a:lnTo>
                    <a:pt x="0" y="694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 descr=""/>
            <p:cNvSpPr/>
            <p:nvPr/>
          </p:nvSpPr>
          <p:spPr>
            <a:xfrm>
              <a:off x="6110211" y="9702622"/>
              <a:ext cx="24765" cy="69850"/>
            </a:xfrm>
            <a:custGeom>
              <a:avLst/>
              <a:gdLst/>
              <a:ahLst/>
              <a:cxnLst/>
              <a:rect l="l" t="t" r="r" b="b"/>
              <a:pathLst>
                <a:path w="24764" h="69850">
                  <a:moveTo>
                    <a:pt x="24731" y="0"/>
                  </a:moveTo>
                  <a:lnTo>
                    <a:pt x="24731" y="66215"/>
                  </a:lnTo>
                  <a:lnTo>
                    <a:pt x="0" y="69407"/>
                  </a:lnTo>
                  <a:lnTo>
                    <a:pt x="2473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 descr=""/>
            <p:cNvSpPr/>
            <p:nvPr/>
          </p:nvSpPr>
          <p:spPr>
            <a:xfrm>
              <a:off x="6103828" y="9702622"/>
              <a:ext cx="38735" cy="69850"/>
            </a:xfrm>
            <a:custGeom>
              <a:avLst/>
              <a:gdLst/>
              <a:ahLst/>
              <a:cxnLst/>
              <a:rect l="l" t="t" r="r" b="b"/>
              <a:pathLst>
                <a:path w="38735" h="69850">
                  <a:moveTo>
                    <a:pt x="7180" y="69407"/>
                  </a:moveTo>
                  <a:lnTo>
                    <a:pt x="4786" y="51855"/>
                  </a:lnTo>
                  <a:lnTo>
                    <a:pt x="38293" y="60631"/>
                  </a:lnTo>
                </a:path>
                <a:path w="38735" h="69850">
                  <a:moveTo>
                    <a:pt x="3191" y="39091"/>
                  </a:moveTo>
                  <a:lnTo>
                    <a:pt x="5584" y="42282"/>
                  </a:lnTo>
                  <a:lnTo>
                    <a:pt x="8775" y="43080"/>
                  </a:lnTo>
                  <a:lnTo>
                    <a:pt x="11966" y="43080"/>
                  </a:lnTo>
                  <a:lnTo>
                    <a:pt x="14360" y="41484"/>
                  </a:lnTo>
                  <a:lnTo>
                    <a:pt x="15955" y="39091"/>
                  </a:lnTo>
                  <a:lnTo>
                    <a:pt x="16753" y="33506"/>
                  </a:lnTo>
                  <a:lnTo>
                    <a:pt x="17551" y="30315"/>
                  </a:lnTo>
                  <a:lnTo>
                    <a:pt x="20742" y="27124"/>
                  </a:lnTo>
                  <a:lnTo>
                    <a:pt x="23135" y="25529"/>
                  </a:lnTo>
                  <a:lnTo>
                    <a:pt x="27922" y="25529"/>
                  </a:lnTo>
                  <a:lnTo>
                    <a:pt x="31113" y="26326"/>
                  </a:lnTo>
                  <a:lnTo>
                    <a:pt x="32709" y="27124"/>
                  </a:lnTo>
                  <a:lnTo>
                    <a:pt x="34304" y="30315"/>
                  </a:lnTo>
                  <a:lnTo>
                    <a:pt x="35102" y="35102"/>
                  </a:lnTo>
                  <a:lnTo>
                    <a:pt x="34304" y="39091"/>
                  </a:lnTo>
                  <a:lnTo>
                    <a:pt x="32709" y="40686"/>
                  </a:lnTo>
                  <a:lnTo>
                    <a:pt x="29517" y="42282"/>
                  </a:lnTo>
                  <a:lnTo>
                    <a:pt x="25529" y="42282"/>
                  </a:lnTo>
                  <a:lnTo>
                    <a:pt x="22337" y="41484"/>
                  </a:lnTo>
                  <a:lnTo>
                    <a:pt x="19146" y="39889"/>
                  </a:lnTo>
                  <a:lnTo>
                    <a:pt x="16753" y="35900"/>
                  </a:lnTo>
                  <a:lnTo>
                    <a:pt x="15157" y="31911"/>
                  </a:lnTo>
                  <a:lnTo>
                    <a:pt x="12764" y="29517"/>
                  </a:lnTo>
                  <a:lnTo>
                    <a:pt x="10371" y="28720"/>
                  </a:lnTo>
                  <a:lnTo>
                    <a:pt x="7180" y="28720"/>
                  </a:lnTo>
                  <a:lnTo>
                    <a:pt x="3988" y="30315"/>
                  </a:lnTo>
                  <a:lnTo>
                    <a:pt x="3191" y="34304"/>
                  </a:lnTo>
                  <a:lnTo>
                    <a:pt x="3191" y="39091"/>
                  </a:lnTo>
                </a:path>
                <a:path w="38735" h="69850">
                  <a:moveTo>
                    <a:pt x="8775" y="18348"/>
                  </a:moveTo>
                  <a:lnTo>
                    <a:pt x="7180" y="19146"/>
                  </a:lnTo>
                  <a:lnTo>
                    <a:pt x="3988" y="18348"/>
                  </a:lnTo>
                  <a:lnTo>
                    <a:pt x="2393" y="16753"/>
                  </a:lnTo>
                  <a:lnTo>
                    <a:pt x="797" y="14360"/>
                  </a:lnTo>
                  <a:lnTo>
                    <a:pt x="0" y="9573"/>
                  </a:lnTo>
                  <a:lnTo>
                    <a:pt x="1595" y="7180"/>
                  </a:lnTo>
                  <a:lnTo>
                    <a:pt x="3191" y="5584"/>
                  </a:lnTo>
                  <a:lnTo>
                    <a:pt x="5584" y="4786"/>
                  </a:lnTo>
                  <a:lnTo>
                    <a:pt x="8775" y="3988"/>
                  </a:lnTo>
                  <a:lnTo>
                    <a:pt x="11966" y="4786"/>
                  </a:lnTo>
                  <a:lnTo>
                    <a:pt x="16753" y="7180"/>
                  </a:lnTo>
                  <a:lnTo>
                    <a:pt x="33506" y="17551"/>
                  </a:lnTo>
                  <a:lnTo>
                    <a:pt x="31113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 descr=""/>
            <p:cNvSpPr/>
            <p:nvPr/>
          </p:nvSpPr>
          <p:spPr>
            <a:xfrm>
              <a:off x="5921136" y="9756073"/>
              <a:ext cx="27305" cy="61594"/>
            </a:xfrm>
            <a:custGeom>
              <a:avLst/>
              <a:gdLst/>
              <a:ahLst/>
              <a:cxnLst/>
              <a:rect l="l" t="t" r="r" b="b"/>
              <a:pathLst>
                <a:path w="27304" h="61595">
                  <a:moveTo>
                    <a:pt x="27124" y="43877"/>
                  </a:moveTo>
                  <a:lnTo>
                    <a:pt x="0" y="61429"/>
                  </a:lnTo>
                  <a:lnTo>
                    <a:pt x="0" y="0"/>
                  </a:lnTo>
                  <a:lnTo>
                    <a:pt x="27124" y="4387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 descr=""/>
            <p:cNvSpPr/>
            <p:nvPr/>
          </p:nvSpPr>
          <p:spPr>
            <a:xfrm>
              <a:off x="5886832" y="9744106"/>
              <a:ext cx="34925" cy="61594"/>
            </a:xfrm>
            <a:custGeom>
              <a:avLst/>
              <a:gdLst/>
              <a:ahLst/>
              <a:cxnLst/>
              <a:rect l="l" t="t" r="r" b="b"/>
              <a:pathLst>
                <a:path w="34925" h="61595">
                  <a:moveTo>
                    <a:pt x="0" y="16753"/>
                  </a:moveTo>
                  <a:lnTo>
                    <a:pt x="27124" y="61429"/>
                  </a:lnTo>
                  <a:lnTo>
                    <a:pt x="34304" y="11966"/>
                  </a:lnTo>
                  <a:lnTo>
                    <a:pt x="27124" y="0"/>
                  </a:lnTo>
                  <a:lnTo>
                    <a:pt x="0" y="167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 descr=""/>
            <p:cNvSpPr/>
            <p:nvPr/>
          </p:nvSpPr>
          <p:spPr>
            <a:xfrm>
              <a:off x="5886832" y="9744107"/>
              <a:ext cx="34925" cy="61594"/>
            </a:xfrm>
            <a:custGeom>
              <a:avLst/>
              <a:gdLst/>
              <a:ahLst/>
              <a:cxnLst/>
              <a:rect l="l" t="t" r="r" b="b"/>
              <a:pathLst>
                <a:path w="34925" h="61595">
                  <a:moveTo>
                    <a:pt x="34304" y="11966"/>
                  </a:moveTo>
                  <a:lnTo>
                    <a:pt x="27124" y="0"/>
                  </a:lnTo>
                  <a:lnTo>
                    <a:pt x="27124" y="61429"/>
                  </a:lnTo>
                  <a:lnTo>
                    <a:pt x="34304" y="11966"/>
                  </a:lnTo>
                  <a:close/>
                </a:path>
                <a:path w="34925" h="61595">
                  <a:moveTo>
                    <a:pt x="27124" y="0"/>
                  </a:moveTo>
                  <a:lnTo>
                    <a:pt x="27124" y="61429"/>
                  </a:lnTo>
                  <a:lnTo>
                    <a:pt x="0" y="16753"/>
                  </a:lnTo>
                  <a:lnTo>
                    <a:pt x="271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 descr=""/>
            <p:cNvSpPr/>
            <p:nvPr/>
          </p:nvSpPr>
          <p:spPr>
            <a:xfrm>
              <a:off x="5913956" y="9756073"/>
              <a:ext cx="7620" cy="61594"/>
            </a:xfrm>
            <a:custGeom>
              <a:avLst/>
              <a:gdLst/>
              <a:ahLst/>
              <a:cxnLst/>
              <a:rect l="l" t="t" r="r" b="b"/>
              <a:pathLst>
                <a:path w="7620" h="61595">
                  <a:moveTo>
                    <a:pt x="0" y="49462"/>
                  </a:moveTo>
                  <a:lnTo>
                    <a:pt x="7180" y="61429"/>
                  </a:lnTo>
                  <a:lnTo>
                    <a:pt x="7180" y="0"/>
                  </a:lnTo>
                  <a:lnTo>
                    <a:pt x="0" y="49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 descr=""/>
            <p:cNvSpPr/>
            <p:nvPr/>
          </p:nvSpPr>
          <p:spPr>
            <a:xfrm>
              <a:off x="5913956" y="9756073"/>
              <a:ext cx="7620" cy="61594"/>
            </a:xfrm>
            <a:custGeom>
              <a:avLst/>
              <a:gdLst/>
              <a:ahLst/>
              <a:cxnLst/>
              <a:rect l="l" t="t" r="r" b="b"/>
              <a:pathLst>
                <a:path w="7620" h="61595">
                  <a:moveTo>
                    <a:pt x="7180" y="0"/>
                  </a:moveTo>
                  <a:lnTo>
                    <a:pt x="7180" y="61429"/>
                  </a:lnTo>
                  <a:lnTo>
                    <a:pt x="0" y="49462"/>
                  </a:lnTo>
                  <a:lnTo>
                    <a:pt x="71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 descr=""/>
            <p:cNvSpPr/>
            <p:nvPr/>
          </p:nvSpPr>
          <p:spPr>
            <a:xfrm>
              <a:off x="5889225" y="9744107"/>
              <a:ext cx="58419" cy="69850"/>
            </a:xfrm>
            <a:custGeom>
              <a:avLst/>
              <a:gdLst/>
              <a:ahLst/>
              <a:cxnLst/>
              <a:rect l="l" t="t" r="r" b="b"/>
              <a:pathLst>
                <a:path w="58420" h="69850">
                  <a:moveTo>
                    <a:pt x="24731" y="0"/>
                  </a:moveTo>
                  <a:lnTo>
                    <a:pt x="33506" y="14360"/>
                  </a:lnTo>
                  <a:lnTo>
                    <a:pt x="0" y="21540"/>
                  </a:lnTo>
                </a:path>
                <a:path w="58420" h="69850">
                  <a:moveTo>
                    <a:pt x="40686" y="26326"/>
                  </a:moveTo>
                  <a:lnTo>
                    <a:pt x="37495" y="23933"/>
                  </a:lnTo>
                  <a:lnTo>
                    <a:pt x="34304" y="24731"/>
                  </a:lnTo>
                  <a:lnTo>
                    <a:pt x="31911" y="26326"/>
                  </a:lnTo>
                  <a:lnTo>
                    <a:pt x="29517" y="28720"/>
                  </a:lnTo>
                  <a:lnTo>
                    <a:pt x="29517" y="31113"/>
                  </a:lnTo>
                  <a:lnTo>
                    <a:pt x="31113" y="36697"/>
                  </a:lnTo>
                  <a:lnTo>
                    <a:pt x="31113" y="39889"/>
                  </a:lnTo>
                  <a:lnTo>
                    <a:pt x="30315" y="43877"/>
                  </a:lnTo>
                  <a:lnTo>
                    <a:pt x="27922" y="46271"/>
                  </a:lnTo>
                  <a:lnTo>
                    <a:pt x="24731" y="48664"/>
                  </a:lnTo>
                  <a:lnTo>
                    <a:pt x="21540" y="49462"/>
                  </a:lnTo>
                  <a:lnTo>
                    <a:pt x="19146" y="49462"/>
                  </a:lnTo>
                  <a:lnTo>
                    <a:pt x="15955" y="47069"/>
                  </a:lnTo>
                  <a:lnTo>
                    <a:pt x="13562" y="43080"/>
                  </a:lnTo>
                  <a:lnTo>
                    <a:pt x="12764" y="39091"/>
                  </a:lnTo>
                  <a:lnTo>
                    <a:pt x="13562" y="37495"/>
                  </a:lnTo>
                  <a:lnTo>
                    <a:pt x="15157" y="34304"/>
                  </a:lnTo>
                  <a:lnTo>
                    <a:pt x="19146" y="31911"/>
                  </a:lnTo>
                  <a:lnTo>
                    <a:pt x="22337" y="31911"/>
                  </a:lnTo>
                  <a:lnTo>
                    <a:pt x="26326" y="31911"/>
                  </a:lnTo>
                  <a:lnTo>
                    <a:pt x="29517" y="34304"/>
                  </a:lnTo>
                  <a:lnTo>
                    <a:pt x="33506" y="37495"/>
                  </a:lnTo>
                  <a:lnTo>
                    <a:pt x="35900" y="39091"/>
                  </a:lnTo>
                  <a:lnTo>
                    <a:pt x="39091" y="38293"/>
                  </a:lnTo>
                  <a:lnTo>
                    <a:pt x="41484" y="36697"/>
                  </a:lnTo>
                  <a:lnTo>
                    <a:pt x="43877" y="34304"/>
                  </a:lnTo>
                  <a:lnTo>
                    <a:pt x="43080" y="30315"/>
                  </a:lnTo>
                  <a:lnTo>
                    <a:pt x="40686" y="26326"/>
                  </a:lnTo>
                </a:path>
                <a:path w="58420" h="69850">
                  <a:moveTo>
                    <a:pt x="51855" y="43877"/>
                  </a:moveTo>
                  <a:lnTo>
                    <a:pt x="58238" y="55046"/>
                  </a:lnTo>
                  <a:lnTo>
                    <a:pt x="44675" y="55046"/>
                  </a:lnTo>
                  <a:lnTo>
                    <a:pt x="46271" y="58238"/>
                  </a:lnTo>
                  <a:lnTo>
                    <a:pt x="46271" y="61429"/>
                  </a:lnTo>
                  <a:lnTo>
                    <a:pt x="45473" y="63024"/>
                  </a:lnTo>
                  <a:lnTo>
                    <a:pt x="42282" y="66215"/>
                  </a:lnTo>
                  <a:lnTo>
                    <a:pt x="39889" y="67811"/>
                  </a:lnTo>
                  <a:lnTo>
                    <a:pt x="35102" y="69407"/>
                  </a:lnTo>
                  <a:lnTo>
                    <a:pt x="31113" y="68609"/>
                  </a:lnTo>
                  <a:lnTo>
                    <a:pt x="27922" y="67013"/>
                  </a:lnTo>
                  <a:lnTo>
                    <a:pt x="26326" y="63822"/>
                  </a:lnTo>
                  <a:lnTo>
                    <a:pt x="25529" y="59833"/>
                  </a:lnTo>
                  <a:lnTo>
                    <a:pt x="26326" y="57440"/>
                  </a:lnTo>
                  <a:lnTo>
                    <a:pt x="27922" y="5504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 descr=""/>
            <p:cNvSpPr/>
            <p:nvPr/>
          </p:nvSpPr>
          <p:spPr>
            <a:xfrm>
              <a:off x="5728871" y="9784793"/>
              <a:ext cx="20320" cy="70485"/>
            </a:xfrm>
            <a:custGeom>
              <a:avLst/>
              <a:gdLst/>
              <a:ahLst/>
              <a:cxnLst/>
              <a:rect l="l" t="t" r="r" b="b"/>
              <a:pathLst>
                <a:path w="20320" h="70484">
                  <a:moveTo>
                    <a:pt x="0" y="0"/>
                  </a:moveTo>
                  <a:lnTo>
                    <a:pt x="0" y="70204"/>
                  </a:lnTo>
                  <a:lnTo>
                    <a:pt x="19944" y="638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 descr=""/>
            <p:cNvSpPr/>
            <p:nvPr/>
          </p:nvSpPr>
          <p:spPr>
            <a:xfrm>
              <a:off x="5728871" y="9784793"/>
              <a:ext cx="20320" cy="70485"/>
            </a:xfrm>
            <a:custGeom>
              <a:avLst/>
              <a:gdLst/>
              <a:ahLst/>
              <a:cxnLst/>
              <a:rect l="l" t="t" r="r" b="b"/>
              <a:pathLst>
                <a:path w="20320" h="70484">
                  <a:moveTo>
                    <a:pt x="19944" y="63822"/>
                  </a:moveTo>
                  <a:lnTo>
                    <a:pt x="0" y="70204"/>
                  </a:lnTo>
                  <a:lnTo>
                    <a:pt x="0" y="0"/>
                  </a:lnTo>
                  <a:lnTo>
                    <a:pt x="19944" y="6382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 descr=""/>
            <p:cNvSpPr/>
            <p:nvPr/>
          </p:nvSpPr>
          <p:spPr>
            <a:xfrm>
              <a:off x="5697757" y="9784793"/>
              <a:ext cx="31115" cy="73660"/>
            </a:xfrm>
            <a:custGeom>
              <a:avLst/>
              <a:gdLst/>
              <a:ahLst/>
              <a:cxnLst/>
              <a:rect l="l" t="t" r="r" b="b"/>
              <a:pathLst>
                <a:path w="31114" h="73659">
                  <a:moveTo>
                    <a:pt x="0" y="9573"/>
                  </a:moveTo>
                  <a:lnTo>
                    <a:pt x="19944" y="73395"/>
                  </a:lnTo>
                  <a:lnTo>
                    <a:pt x="31113" y="0"/>
                  </a:lnTo>
                  <a:lnTo>
                    <a:pt x="19944" y="3191"/>
                  </a:lnTo>
                  <a:lnTo>
                    <a:pt x="0" y="95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 descr=""/>
            <p:cNvSpPr/>
            <p:nvPr/>
          </p:nvSpPr>
          <p:spPr>
            <a:xfrm>
              <a:off x="5697757" y="9784793"/>
              <a:ext cx="31115" cy="73660"/>
            </a:xfrm>
            <a:custGeom>
              <a:avLst/>
              <a:gdLst/>
              <a:ahLst/>
              <a:cxnLst/>
              <a:rect l="l" t="t" r="r" b="b"/>
              <a:pathLst>
                <a:path w="31114" h="73659">
                  <a:moveTo>
                    <a:pt x="31113" y="0"/>
                  </a:moveTo>
                  <a:lnTo>
                    <a:pt x="19944" y="3191"/>
                  </a:lnTo>
                  <a:lnTo>
                    <a:pt x="19944" y="73395"/>
                  </a:lnTo>
                  <a:lnTo>
                    <a:pt x="31113" y="0"/>
                  </a:lnTo>
                  <a:close/>
                </a:path>
                <a:path w="31114" h="73659">
                  <a:moveTo>
                    <a:pt x="19944" y="3191"/>
                  </a:moveTo>
                  <a:lnTo>
                    <a:pt x="19944" y="73395"/>
                  </a:lnTo>
                  <a:lnTo>
                    <a:pt x="0" y="9573"/>
                  </a:lnTo>
                  <a:lnTo>
                    <a:pt x="19944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 descr=""/>
            <p:cNvSpPr/>
            <p:nvPr/>
          </p:nvSpPr>
          <p:spPr>
            <a:xfrm>
              <a:off x="5717702" y="9784793"/>
              <a:ext cx="11430" cy="73660"/>
            </a:xfrm>
            <a:custGeom>
              <a:avLst/>
              <a:gdLst/>
              <a:ahLst/>
              <a:cxnLst/>
              <a:rect l="l" t="t" r="r" b="b"/>
              <a:pathLst>
                <a:path w="11429" h="73659">
                  <a:moveTo>
                    <a:pt x="0" y="73395"/>
                  </a:moveTo>
                  <a:lnTo>
                    <a:pt x="11168" y="70204"/>
                  </a:lnTo>
                  <a:lnTo>
                    <a:pt x="11168" y="0"/>
                  </a:lnTo>
                  <a:lnTo>
                    <a:pt x="0" y="733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 descr=""/>
            <p:cNvSpPr/>
            <p:nvPr/>
          </p:nvSpPr>
          <p:spPr>
            <a:xfrm>
              <a:off x="5717702" y="9784793"/>
              <a:ext cx="11430" cy="73660"/>
            </a:xfrm>
            <a:custGeom>
              <a:avLst/>
              <a:gdLst/>
              <a:ahLst/>
              <a:cxnLst/>
              <a:rect l="l" t="t" r="r" b="b"/>
              <a:pathLst>
                <a:path w="11429" h="73659">
                  <a:moveTo>
                    <a:pt x="11168" y="0"/>
                  </a:moveTo>
                  <a:lnTo>
                    <a:pt x="11168" y="70204"/>
                  </a:lnTo>
                  <a:lnTo>
                    <a:pt x="0" y="73395"/>
                  </a:lnTo>
                  <a:lnTo>
                    <a:pt x="1116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 descr=""/>
            <p:cNvSpPr/>
            <p:nvPr/>
          </p:nvSpPr>
          <p:spPr>
            <a:xfrm>
              <a:off x="5700151" y="9787985"/>
              <a:ext cx="47625" cy="70485"/>
            </a:xfrm>
            <a:custGeom>
              <a:avLst/>
              <a:gdLst/>
              <a:ahLst/>
              <a:cxnLst/>
              <a:rect l="l" t="t" r="r" b="b"/>
              <a:pathLst>
                <a:path w="47625" h="70484">
                  <a:moveTo>
                    <a:pt x="17551" y="70204"/>
                  </a:moveTo>
                  <a:lnTo>
                    <a:pt x="12764" y="54249"/>
                  </a:lnTo>
                  <a:lnTo>
                    <a:pt x="47069" y="55844"/>
                  </a:lnTo>
                </a:path>
                <a:path w="47625" h="70484">
                  <a:moveTo>
                    <a:pt x="8775" y="41484"/>
                  </a:moveTo>
                  <a:lnTo>
                    <a:pt x="11168" y="43877"/>
                  </a:lnTo>
                  <a:lnTo>
                    <a:pt x="14360" y="44675"/>
                  </a:lnTo>
                  <a:lnTo>
                    <a:pt x="17551" y="43877"/>
                  </a:lnTo>
                  <a:lnTo>
                    <a:pt x="19944" y="41484"/>
                  </a:lnTo>
                  <a:lnTo>
                    <a:pt x="20742" y="39091"/>
                  </a:lnTo>
                  <a:lnTo>
                    <a:pt x="20742" y="33506"/>
                  </a:lnTo>
                  <a:lnTo>
                    <a:pt x="20742" y="29517"/>
                  </a:lnTo>
                  <a:lnTo>
                    <a:pt x="23135" y="26326"/>
                  </a:lnTo>
                  <a:lnTo>
                    <a:pt x="25529" y="24731"/>
                  </a:lnTo>
                  <a:lnTo>
                    <a:pt x="30315" y="23135"/>
                  </a:lnTo>
                  <a:lnTo>
                    <a:pt x="33506" y="23135"/>
                  </a:lnTo>
                  <a:lnTo>
                    <a:pt x="35102" y="23933"/>
                  </a:lnTo>
                  <a:lnTo>
                    <a:pt x="37495" y="27124"/>
                  </a:lnTo>
                  <a:lnTo>
                    <a:pt x="39091" y="31911"/>
                  </a:lnTo>
                  <a:lnTo>
                    <a:pt x="39091" y="35900"/>
                  </a:lnTo>
                  <a:lnTo>
                    <a:pt x="37495" y="37495"/>
                  </a:lnTo>
                  <a:lnTo>
                    <a:pt x="35102" y="39091"/>
                  </a:lnTo>
                  <a:lnTo>
                    <a:pt x="31113" y="40686"/>
                  </a:lnTo>
                  <a:lnTo>
                    <a:pt x="27922" y="40686"/>
                  </a:lnTo>
                  <a:lnTo>
                    <a:pt x="23933" y="39091"/>
                  </a:lnTo>
                  <a:lnTo>
                    <a:pt x="21540" y="35900"/>
                  </a:lnTo>
                  <a:lnTo>
                    <a:pt x="18348" y="31911"/>
                  </a:lnTo>
                  <a:lnTo>
                    <a:pt x="16753" y="30315"/>
                  </a:lnTo>
                  <a:lnTo>
                    <a:pt x="13562" y="29517"/>
                  </a:lnTo>
                  <a:lnTo>
                    <a:pt x="10371" y="30315"/>
                  </a:lnTo>
                  <a:lnTo>
                    <a:pt x="7977" y="32709"/>
                  </a:lnTo>
                  <a:lnTo>
                    <a:pt x="7180" y="36697"/>
                  </a:lnTo>
                  <a:lnTo>
                    <a:pt x="8775" y="41484"/>
                  </a:lnTo>
                </a:path>
                <a:path w="47625" h="70484">
                  <a:moveTo>
                    <a:pt x="30315" y="2393"/>
                  </a:moveTo>
                  <a:lnTo>
                    <a:pt x="0" y="11966"/>
                  </a:lnTo>
                  <a:lnTo>
                    <a:pt x="23933" y="17551"/>
                  </a:lnTo>
                  <a:lnTo>
                    <a:pt x="18348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 descr=""/>
            <p:cNvSpPr/>
            <p:nvPr/>
          </p:nvSpPr>
          <p:spPr>
            <a:xfrm>
              <a:off x="5349127" y="9879729"/>
              <a:ext cx="26670" cy="57785"/>
            </a:xfrm>
            <a:custGeom>
              <a:avLst/>
              <a:gdLst/>
              <a:ahLst/>
              <a:cxnLst/>
              <a:rect l="l" t="t" r="r" b="b"/>
              <a:pathLst>
                <a:path w="26670" h="57784">
                  <a:moveTo>
                    <a:pt x="0" y="0"/>
                  </a:moveTo>
                  <a:lnTo>
                    <a:pt x="0" y="57440"/>
                  </a:lnTo>
                  <a:lnTo>
                    <a:pt x="26326" y="39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 descr=""/>
            <p:cNvSpPr/>
            <p:nvPr/>
          </p:nvSpPr>
          <p:spPr>
            <a:xfrm>
              <a:off x="5349127" y="9879729"/>
              <a:ext cx="26670" cy="57785"/>
            </a:xfrm>
            <a:custGeom>
              <a:avLst/>
              <a:gdLst/>
              <a:ahLst/>
              <a:cxnLst/>
              <a:rect l="l" t="t" r="r" b="b"/>
              <a:pathLst>
                <a:path w="26670" h="57784">
                  <a:moveTo>
                    <a:pt x="26326" y="39889"/>
                  </a:moveTo>
                  <a:lnTo>
                    <a:pt x="0" y="57440"/>
                  </a:lnTo>
                  <a:lnTo>
                    <a:pt x="0" y="0"/>
                  </a:lnTo>
                  <a:lnTo>
                    <a:pt x="26326" y="39889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 descr=""/>
            <p:cNvSpPr/>
            <p:nvPr/>
          </p:nvSpPr>
          <p:spPr>
            <a:xfrm>
              <a:off x="5313226" y="9865369"/>
              <a:ext cx="36195" cy="58419"/>
            </a:xfrm>
            <a:custGeom>
              <a:avLst/>
              <a:gdLst/>
              <a:ahLst/>
              <a:cxnLst/>
              <a:rect l="l" t="t" r="r" b="b"/>
              <a:pathLst>
                <a:path w="36195" h="58420">
                  <a:moveTo>
                    <a:pt x="0" y="18348"/>
                  </a:moveTo>
                  <a:lnTo>
                    <a:pt x="26326" y="58238"/>
                  </a:lnTo>
                  <a:lnTo>
                    <a:pt x="35900" y="14360"/>
                  </a:lnTo>
                  <a:lnTo>
                    <a:pt x="26326" y="0"/>
                  </a:lnTo>
                  <a:lnTo>
                    <a:pt x="0" y="183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 descr=""/>
            <p:cNvSpPr/>
            <p:nvPr/>
          </p:nvSpPr>
          <p:spPr>
            <a:xfrm>
              <a:off x="5313227" y="9865369"/>
              <a:ext cx="36195" cy="58419"/>
            </a:xfrm>
            <a:custGeom>
              <a:avLst/>
              <a:gdLst/>
              <a:ahLst/>
              <a:cxnLst/>
              <a:rect l="l" t="t" r="r" b="b"/>
              <a:pathLst>
                <a:path w="36195" h="58420">
                  <a:moveTo>
                    <a:pt x="35900" y="14360"/>
                  </a:moveTo>
                  <a:lnTo>
                    <a:pt x="26326" y="0"/>
                  </a:lnTo>
                  <a:lnTo>
                    <a:pt x="26326" y="58238"/>
                  </a:lnTo>
                  <a:lnTo>
                    <a:pt x="35900" y="14360"/>
                  </a:lnTo>
                  <a:close/>
                </a:path>
                <a:path w="36195" h="58420">
                  <a:moveTo>
                    <a:pt x="26326" y="0"/>
                  </a:moveTo>
                  <a:lnTo>
                    <a:pt x="26326" y="58238"/>
                  </a:lnTo>
                  <a:lnTo>
                    <a:pt x="0" y="18348"/>
                  </a:lnTo>
                  <a:lnTo>
                    <a:pt x="26326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 descr=""/>
            <p:cNvSpPr/>
            <p:nvPr/>
          </p:nvSpPr>
          <p:spPr>
            <a:xfrm>
              <a:off x="5339553" y="9879729"/>
              <a:ext cx="10160" cy="57785"/>
            </a:xfrm>
            <a:custGeom>
              <a:avLst/>
              <a:gdLst/>
              <a:ahLst/>
              <a:cxnLst/>
              <a:rect l="l" t="t" r="r" b="b"/>
              <a:pathLst>
                <a:path w="10160" h="57784">
                  <a:moveTo>
                    <a:pt x="0" y="43877"/>
                  </a:moveTo>
                  <a:lnTo>
                    <a:pt x="9573" y="57440"/>
                  </a:lnTo>
                  <a:lnTo>
                    <a:pt x="9573" y="0"/>
                  </a:lnTo>
                  <a:lnTo>
                    <a:pt x="0" y="438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 descr=""/>
            <p:cNvSpPr/>
            <p:nvPr/>
          </p:nvSpPr>
          <p:spPr>
            <a:xfrm>
              <a:off x="5339553" y="9879729"/>
              <a:ext cx="10160" cy="57785"/>
            </a:xfrm>
            <a:custGeom>
              <a:avLst/>
              <a:gdLst/>
              <a:ahLst/>
              <a:cxnLst/>
              <a:rect l="l" t="t" r="r" b="b"/>
              <a:pathLst>
                <a:path w="10160" h="57784">
                  <a:moveTo>
                    <a:pt x="9573" y="0"/>
                  </a:moveTo>
                  <a:lnTo>
                    <a:pt x="9573" y="57440"/>
                  </a:lnTo>
                  <a:lnTo>
                    <a:pt x="0" y="43877"/>
                  </a:lnTo>
                  <a:lnTo>
                    <a:pt x="957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 descr=""/>
            <p:cNvSpPr/>
            <p:nvPr/>
          </p:nvSpPr>
          <p:spPr>
            <a:xfrm>
              <a:off x="5315620" y="9866167"/>
              <a:ext cx="57785" cy="67945"/>
            </a:xfrm>
            <a:custGeom>
              <a:avLst/>
              <a:gdLst/>
              <a:ahLst/>
              <a:cxnLst/>
              <a:rect l="l" t="t" r="r" b="b"/>
              <a:pathLst>
                <a:path w="57785" h="67945">
                  <a:moveTo>
                    <a:pt x="23933" y="0"/>
                  </a:moveTo>
                  <a:lnTo>
                    <a:pt x="33506" y="13562"/>
                  </a:lnTo>
                  <a:lnTo>
                    <a:pt x="0" y="21540"/>
                  </a:lnTo>
                </a:path>
                <a:path w="57785" h="67945">
                  <a:moveTo>
                    <a:pt x="40686" y="24731"/>
                  </a:moveTo>
                  <a:lnTo>
                    <a:pt x="37495" y="23135"/>
                  </a:lnTo>
                  <a:lnTo>
                    <a:pt x="34304" y="23135"/>
                  </a:lnTo>
                  <a:lnTo>
                    <a:pt x="31911" y="24731"/>
                  </a:lnTo>
                  <a:lnTo>
                    <a:pt x="30315" y="27922"/>
                  </a:lnTo>
                  <a:lnTo>
                    <a:pt x="30315" y="30315"/>
                  </a:lnTo>
                  <a:lnTo>
                    <a:pt x="31911" y="35900"/>
                  </a:lnTo>
                  <a:lnTo>
                    <a:pt x="32709" y="39091"/>
                  </a:lnTo>
                  <a:lnTo>
                    <a:pt x="31113" y="43080"/>
                  </a:lnTo>
                  <a:lnTo>
                    <a:pt x="29517" y="45473"/>
                  </a:lnTo>
                  <a:lnTo>
                    <a:pt x="25529" y="48664"/>
                  </a:lnTo>
                  <a:lnTo>
                    <a:pt x="22337" y="49462"/>
                  </a:lnTo>
                  <a:lnTo>
                    <a:pt x="20742" y="48664"/>
                  </a:lnTo>
                  <a:lnTo>
                    <a:pt x="16753" y="47069"/>
                  </a:lnTo>
                  <a:lnTo>
                    <a:pt x="14360" y="43080"/>
                  </a:lnTo>
                  <a:lnTo>
                    <a:pt x="13562" y="39091"/>
                  </a:lnTo>
                  <a:lnTo>
                    <a:pt x="14360" y="36697"/>
                  </a:lnTo>
                  <a:lnTo>
                    <a:pt x="15955" y="34304"/>
                  </a:lnTo>
                  <a:lnTo>
                    <a:pt x="19944" y="31911"/>
                  </a:lnTo>
                  <a:lnTo>
                    <a:pt x="23135" y="31113"/>
                  </a:lnTo>
                  <a:lnTo>
                    <a:pt x="27124" y="31113"/>
                  </a:lnTo>
                  <a:lnTo>
                    <a:pt x="30315" y="33506"/>
                  </a:lnTo>
                  <a:lnTo>
                    <a:pt x="34304" y="36697"/>
                  </a:lnTo>
                  <a:lnTo>
                    <a:pt x="36697" y="38293"/>
                  </a:lnTo>
                  <a:lnTo>
                    <a:pt x="39889" y="37495"/>
                  </a:lnTo>
                  <a:lnTo>
                    <a:pt x="42282" y="35900"/>
                  </a:lnTo>
                  <a:lnTo>
                    <a:pt x="44675" y="32709"/>
                  </a:lnTo>
                  <a:lnTo>
                    <a:pt x="43877" y="28720"/>
                  </a:lnTo>
                  <a:lnTo>
                    <a:pt x="40686" y="24731"/>
                  </a:lnTo>
                </a:path>
                <a:path w="57785" h="67945">
                  <a:moveTo>
                    <a:pt x="55046" y="55046"/>
                  </a:moveTo>
                  <a:lnTo>
                    <a:pt x="57440" y="51855"/>
                  </a:lnTo>
                  <a:lnTo>
                    <a:pt x="56642" y="47866"/>
                  </a:lnTo>
                  <a:lnTo>
                    <a:pt x="55046" y="46271"/>
                  </a:lnTo>
                  <a:lnTo>
                    <a:pt x="51855" y="43877"/>
                  </a:lnTo>
                  <a:lnTo>
                    <a:pt x="47069" y="44675"/>
                  </a:lnTo>
                  <a:lnTo>
                    <a:pt x="39889" y="47866"/>
                  </a:lnTo>
                  <a:lnTo>
                    <a:pt x="33506" y="51855"/>
                  </a:lnTo>
                  <a:lnTo>
                    <a:pt x="28720" y="56642"/>
                  </a:lnTo>
                  <a:lnTo>
                    <a:pt x="27922" y="59833"/>
                  </a:lnTo>
                  <a:lnTo>
                    <a:pt x="28720" y="63822"/>
                  </a:lnTo>
                  <a:lnTo>
                    <a:pt x="29517" y="64620"/>
                  </a:lnTo>
                  <a:lnTo>
                    <a:pt x="32709" y="67013"/>
                  </a:lnTo>
                  <a:lnTo>
                    <a:pt x="36697" y="67811"/>
                  </a:lnTo>
                  <a:lnTo>
                    <a:pt x="40686" y="66215"/>
                  </a:lnTo>
                  <a:lnTo>
                    <a:pt x="33506" y="51855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 descr=""/>
            <p:cNvSpPr/>
            <p:nvPr/>
          </p:nvSpPr>
          <p:spPr>
            <a:xfrm>
              <a:off x="5177604" y="9933979"/>
              <a:ext cx="11430" cy="35560"/>
            </a:xfrm>
            <a:custGeom>
              <a:avLst/>
              <a:gdLst/>
              <a:ahLst/>
              <a:cxnLst/>
              <a:rect l="l" t="t" r="r" b="b"/>
              <a:pathLst>
                <a:path w="11429" h="35559">
                  <a:moveTo>
                    <a:pt x="0" y="0"/>
                  </a:moveTo>
                  <a:lnTo>
                    <a:pt x="0" y="35102"/>
                  </a:lnTo>
                  <a:lnTo>
                    <a:pt x="11168" y="47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 descr=""/>
            <p:cNvSpPr/>
            <p:nvPr/>
          </p:nvSpPr>
          <p:spPr>
            <a:xfrm>
              <a:off x="5127343" y="9914832"/>
              <a:ext cx="61594" cy="54610"/>
            </a:xfrm>
            <a:custGeom>
              <a:avLst/>
              <a:gdLst/>
              <a:ahLst/>
              <a:cxnLst/>
              <a:rect l="l" t="t" r="r" b="b"/>
              <a:pathLst>
                <a:path w="61595" h="54609">
                  <a:moveTo>
                    <a:pt x="61429" y="23933"/>
                  </a:moveTo>
                  <a:lnTo>
                    <a:pt x="50260" y="54249"/>
                  </a:lnTo>
                  <a:lnTo>
                    <a:pt x="50260" y="19146"/>
                  </a:lnTo>
                  <a:lnTo>
                    <a:pt x="61429" y="23933"/>
                  </a:lnTo>
                  <a:close/>
                </a:path>
                <a:path w="61595" h="54609">
                  <a:moveTo>
                    <a:pt x="50260" y="19146"/>
                  </a:moveTo>
                  <a:lnTo>
                    <a:pt x="0" y="0"/>
                  </a:lnTo>
                  <a:lnTo>
                    <a:pt x="0" y="35102"/>
                  </a:lnTo>
                  <a:lnTo>
                    <a:pt x="50260" y="19146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 descr=""/>
            <p:cNvSpPr/>
            <p:nvPr/>
          </p:nvSpPr>
          <p:spPr>
            <a:xfrm>
              <a:off x="5127343" y="9933979"/>
              <a:ext cx="50800" cy="35560"/>
            </a:xfrm>
            <a:custGeom>
              <a:avLst/>
              <a:gdLst/>
              <a:ahLst/>
              <a:cxnLst/>
              <a:rect l="l" t="t" r="r" b="b"/>
              <a:pathLst>
                <a:path w="50800" h="35559">
                  <a:moveTo>
                    <a:pt x="0" y="15955"/>
                  </a:moveTo>
                  <a:lnTo>
                    <a:pt x="50260" y="35102"/>
                  </a:lnTo>
                  <a:lnTo>
                    <a:pt x="50260" y="0"/>
                  </a:lnTo>
                  <a:lnTo>
                    <a:pt x="0" y="1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 descr=""/>
            <p:cNvSpPr/>
            <p:nvPr/>
          </p:nvSpPr>
          <p:spPr>
            <a:xfrm>
              <a:off x="5127343" y="9933979"/>
              <a:ext cx="50800" cy="35560"/>
            </a:xfrm>
            <a:custGeom>
              <a:avLst/>
              <a:gdLst/>
              <a:ahLst/>
              <a:cxnLst/>
              <a:rect l="l" t="t" r="r" b="b"/>
              <a:pathLst>
                <a:path w="50800" h="35559">
                  <a:moveTo>
                    <a:pt x="50260" y="0"/>
                  </a:moveTo>
                  <a:lnTo>
                    <a:pt x="50260" y="35102"/>
                  </a:lnTo>
                  <a:lnTo>
                    <a:pt x="0" y="15955"/>
                  </a:lnTo>
                  <a:lnTo>
                    <a:pt x="5026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 descr=""/>
            <p:cNvSpPr/>
            <p:nvPr/>
          </p:nvSpPr>
          <p:spPr>
            <a:xfrm>
              <a:off x="5120961" y="9915630"/>
              <a:ext cx="67945" cy="48895"/>
            </a:xfrm>
            <a:custGeom>
              <a:avLst/>
              <a:gdLst/>
              <a:ahLst/>
              <a:cxnLst/>
              <a:rect l="l" t="t" r="r" b="b"/>
              <a:pathLst>
                <a:path w="67945" h="48895">
                  <a:moveTo>
                    <a:pt x="6382" y="0"/>
                  </a:moveTo>
                  <a:lnTo>
                    <a:pt x="22337" y="5584"/>
                  </a:lnTo>
                  <a:lnTo>
                    <a:pt x="0" y="31113"/>
                  </a:lnTo>
                </a:path>
                <a:path w="67945" h="48895">
                  <a:moveTo>
                    <a:pt x="35102" y="10371"/>
                  </a:moveTo>
                  <a:lnTo>
                    <a:pt x="31113" y="10371"/>
                  </a:lnTo>
                  <a:lnTo>
                    <a:pt x="28720" y="12764"/>
                  </a:lnTo>
                  <a:lnTo>
                    <a:pt x="27922" y="15955"/>
                  </a:lnTo>
                  <a:lnTo>
                    <a:pt x="27922" y="19146"/>
                  </a:lnTo>
                  <a:lnTo>
                    <a:pt x="29517" y="21540"/>
                  </a:lnTo>
                  <a:lnTo>
                    <a:pt x="33506" y="24731"/>
                  </a:lnTo>
                  <a:lnTo>
                    <a:pt x="35900" y="27124"/>
                  </a:lnTo>
                  <a:lnTo>
                    <a:pt x="37495" y="31113"/>
                  </a:lnTo>
                  <a:lnTo>
                    <a:pt x="37495" y="34304"/>
                  </a:lnTo>
                  <a:lnTo>
                    <a:pt x="35900" y="38293"/>
                  </a:lnTo>
                  <a:lnTo>
                    <a:pt x="33506" y="40686"/>
                  </a:lnTo>
                  <a:lnTo>
                    <a:pt x="31911" y="42282"/>
                  </a:lnTo>
                  <a:lnTo>
                    <a:pt x="27922" y="42282"/>
                  </a:lnTo>
                  <a:lnTo>
                    <a:pt x="23135" y="40686"/>
                  </a:lnTo>
                  <a:lnTo>
                    <a:pt x="20742" y="37495"/>
                  </a:lnTo>
                  <a:lnTo>
                    <a:pt x="19944" y="35900"/>
                  </a:lnTo>
                  <a:lnTo>
                    <a:pt x="19944" y="32709"/>
                  </a:lnTo>
                  <a:lnTo>
                    <a:pt x="21540" y="27922"/>
                  </a:lnTo>
                  <a:lnTo>
                    <a:pt x="23933" y="25529"/>
                  </a:lnTo>
                  <a:lnTo>
                    <a:pt x="27124" y="23933"/>
                  </a:lnTo>
                  <a:lnTo>
                    <a:pt x="31113" y="23933"/>
                  </a:lnTo>
                  <a:lnTo>
                    <a:pt x="35900" y="23933"/>
                  </a:lnTo>
                  <a:lnTo>
                    <a:pt x="39091" y="23135"/>
                  </a:lnTo>
                  <a:lnTo>
                    <a:pt x="41484" y="20742"/>
                  </a:lnTo>
                  <a:lnTo>
                    <a:pt x="42282" y="18348"/>
                  </a:lnTo>
                  <a:lnTo>
                    <a:pt x="42282" y="15157"/>
                  </a:lnTo>
                  <a:lnTo>
                    <a:pt x="39091" y="11966"/>
                  </a:lnTo>
                  <a:lnTo>
                    <a:pt x="35102" y="10371"/>
                  </a:lnTo>
                </a:path>
                <a:path w="67945" h="48895">
                  <a:moveTo>
                    <a:pt x="51855" y="16753"/>
                  </a:moveTo>
                  <a:lnTo>
                    <a:pt x="67811" y="23135"/>
                  </a:lnTo>
                  <a:lnTo>
                    <a:pt x="45473" y="48664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 descr=""/>
            <p:cNvSpPr/>
            <p:nvPr/>
          </p:nvSpPr>
          <p:spPr>
            <a:xfrm>
              <a:off x="4895977" y="9953133"/>
              <a:ext cx="60325" cy="73660"/>
            </a:xfrm>
            <a:custGeom>
              <a:avLst/>
              <a:gdLst/>
              <a:ahLst/>
              <a:cxnLst/>
              <a:rect l="l" t="t" r="r" b="b"/>
              <a:pathLst>
                <a:path w="60325" h="73659">
                  <a:moveTo>
                    <a:pt x="31915" y="5588"/>
                  </a:moveTo>
                  <a:lnTo>
                    <a:pt x="27927" y="0"/>
                  </a:lnTo>
                  <a:lnTo>
                    <a:pt x="0" y="15151"/>
                  </a:lnTo>
                  <a:lnTo>
                    <a:pt x="27927" y="67017"/>
                  </a:lnTo>
                  <a:lnTo>
                    <a:pt x="31915" y="5588"/>
                  </a:lnTo>
                  <a:close/>
                </a:path>
                <a:path w="60325" h="73659">
                  <a:moveTo>
                    <a:pt x="59842" y="57442"/>
                  </a:moveTo>
                  <a:lnTo>
                    <a:pt x="31915" y="5588"/>
                  </a:lnTo>
                  <a:lnTo>
                    <a:pt x="31915" y="73393"/>
                  </a:lnTo>
                  <a:lnTo>
                    <a:pt x="59842" y="57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 descr=""/>
            <p:cNvSpPr/>
            <p:nvPr/>
          </p:nvSpPr>
          <p:spPr>
            <a:xfrm>
              <a:off x="4895987" y="9953125"/>
              <a:ext cx="32384" cy="67310"/>
            </a:xfrm>
            <a:custGeom>
              <a:avLst/>
              <a:gdLst/>
              <a:ahLst/>
              <a:cxnLst/>
              <a:rect l="l" t="t" r="r" b="b"/>
              <a:pathLst>
                <a:path w="32385" h="67309">
                  <a:moveTo>
                    <a:pt x="31911" y="5584"/>
                  </a:moveTo>
                  <a:lnTo>
                    <a:pt x="27922" y="0"/>
                  </a:lnTo>
                  <a:lnTo>
                    <a:pt x="27922" y="67013"/>
                  </a:lnTo>
                  <a:lnTo>
                    <a:pt x="31911" y="5584"/>
                  </a:lnTo>
                  <a:close/>
                </a:path>
                <a:path w="32385" h="67309">
                  <a:moveTo>
                    <a:pt x="27922" y="0"/>
                  </a:moveTo>
                  <a:lnTo>
                    <a:pt x="27922" y="67013"/>
                  </a:lnTo>
                  <a:lnTo>
                    <a:pt x="0" y="15157"/>
                  </a:lnTo>
                  <a:lnTo>
                    <a:pt x="2792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 descr=""/>
            <p:cNvSpPr/>
            <p:nvPr/>
          </p:nvSpPr>
          <p:spPr>
            <a:xfrm>
              <a:off x="4923909" y="9958710"/>
              <a:ext cx="4445" cy="67945"/>
            </a:xfrm>
            <a:custGeom>
              <a:avLst/>
              <a:gdLst/>
              <a:ahLst/>
              <a:cxnLst/>
              <a:rect l="l" t="t" r="r" b="b"/>
              <a:pathLst>
                <a:path w="4445" h="67945">
                  <a:moveTo>
                    <a:pt x="0" y="61429"/>
                  </a:moveTo>
                  <a:lnTo>
                    <a:pt x="3988" y="67811"/>
                  </a:lnTo>
                  <a:lnTo>
                    <a:pt x="3988" y="0"/>
                  </a:lnTo>
                  <a:lnTo>
                    <a:pt x="0" y="614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 descr=""/>
            <p:cNvSpPr/>
            <p:nvPr/>
          </p:nvSpPr>
          <p:spPr>
            <a:xfrm>
              <a:off x="4923909" y="9958710"/>
              <a:ext cx="4445" cy="67945"/>
            </a:xfrm>
            <a:custGeom>
              <a:avLst/>
              <a:gdLst/>
              <a:ahLst/>
              <a:cxnLst/>
              <a:rect l="l" t="t" r="r" b="b"/>
              <a:pathLst>
                <a:path w="4445" h="67945">
                  <a:moveTo>
                    <a:pt x="3988" y="0"/>
                  </a:moveTo>
                  <a:lnTo>
                    <a:pt x="3988" y="67811"/>
                  </a:lnTo>
                  <a:lnTo>
                    <a:pt x="0" y="61429"/>
                  </a:lnTo>
                  <a:lnTo>
                    <a:pt x="398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 descr=""/>
            <p:cNvSpPr/>
            <p:nvPr/>
          </p:nvSpPr>
          <p:spPr>
            <a:xfrm>
              <a:off x="4898380" y="9953125"/>
              <a:ext cx="55244" cy="70485"/>
            </a:xfrm>
            <a:custGeom>
              <a:avLst/>
              <a:gdLst/>
              <a:ahLst/>
              <a:cxnLst/>
              <a:rect l="l" t="t" r="r" b="b"/>
              <a:pathLst>
                <a:path w="55245" h="70484">
                  <a:moveTo>
                    <a:pt x="25529" y="0"/>
                  </a:moveTo>
                  <a:lnTo>
                    <a:pt x="34304" y="15157"/>
                  </a:lnTo>
                  <a:lnTo>
                    <a:pt x="0" y="19944"/>
                  </a:lnTo>
                </a:path>
                <a:path w="55245" h="70484">
                  <a:moveTo>
                    <a:pt x="40686" y="27124"/>
                  </a:moveTo>
                  <a:lnTo>
                    <a:pt x="37495" y="23933"/>
                  </a:lnTo>
                  <a:lnTo>
                    <a:pt x="34304" y="24731"/>
                  </a:lnTo>
                  <a:lnTo>
                    <a:pt x="31113" y="26326"/>
                  </a:lnTo>
                  <a:lnTo>
                    <a:pt x="29517" y="28720"/>
                  </a:lnTo>
                  <a:lnTo>
                    <a:pt x="28720" y="31911"/>
                  </a:lnTo>
                  <a:lnTo>
                    <a:pt x="30315" y="36697"/>
                  </a:lnTo>
                  <a:lnTo>
                    <a:pt x="30315" y="40686"/>
                  </a:lnTo>
                  <a:lnTo>
                    <a:pt x="28720" y="43877"/>
                  </a:lnTo>
                  <a:lnTo>
                    <a:pt x="27124" y="46271"/>
                  </a:lnTo>
                  <a:lnTo>
                    <a:pt x="23135" y="48664"/>
                  </a:lnTo>
                  <a:lnTo>
                    <a:pt x="19944" y="49462"/>
                  </a:lnTo>
                  <a:lnTo>
                    <a:pt x="17551" y="48664"/>
                  </a:lnTo>
                  <a:lnTo>
                    <a:pt x="14360" y="46271"/>
                  </a:lnTo>
                  <a:lnTo>
                    <a:pt x="11966" y="42282"/>
                  </a:lnTo>
                  <a:lnTo>
                    <a:pt x="11966" y="38293"/>
                  </a:lnTo>
                  <a:lnTo>
                    <a:pt x="12764" y="36697"/>
                  </a:lnTo>
                  <a:lnTo>
                    <a:pt x="14360" y="33506"/>
                  </a:lnTo>
                  <a:lnTo>
                    <a:pt x="19146" y="31911"/>
                  </a:lnTo>
                  <a:lnTo>
                    <a:pt x="22337" y="31113"/>
                  </a:lnTo>
                  <a:lnTo>
                    <a:pt x="25529" y="31911"/>
                  </a:lnTo>
                  <a:lnTo>
                    <a:pt x="28720" y="34304"/>
                  </a:lnTo>
                  <a:lnTo>
                    <a:pt x="32709" y="38293"/>
                  </a:lnTo>
                  <a:lnTo>
                    <a:pt x="35102" y="39091"/>
                  </a:lnTo>
                  <a:lnTo>
                    <a:pt x="38293" y="39091"/>
                  </a:lnTo>
                  <a:lnTo>
                    <a:pt x="40686" y="37495"/>
                  </a:lnTo>
                  <a:lnTo>
                    <a:pt x="43080" y="35102"/>
                  </a:lnTo>
                  <a:lnTo>
                    <a:pt x="42282" y="31113"/>
                  </a:lnTo>
                  <a:lnTo>
                    <a:pt x="40686" y="27124"/>
                  </a:lnTo>
                </a:path>
                <a:path w="55245" h="70484">
                  <a:moveTo>
                    <a:pt x="51855" y="47866"/>
                  </a:moveTo>
                  <a:lnTo>
                    <a:pt x="48664" y="45473"/>
                  </a:lnTo>
                  <a:lnTo>
                    <a:pt x="45473" y="46271"/>
                  </a:lnTo>
                  <a:lnTo>
                    <a:pt x="43080" y="47866"/>
                  </a:lnTo>
                  <a:lnTo>
                    <a:pt x="40686" y="50260"/>
                  </a:lnTo>
                  <a:lnTo>
                    <a:pt x="40686" y="52653"/>
                  </a:lnTo>
                  <a:lnTo>
                    <a:pt x="41484" y="58238"/>
                  </a:lnTo>
                  <a:lnTo>
                    <a:pt x="42282" y="61429"/>
                  </a:lnTo>
                  <a:lnTo>
                    <a:pt x="40686" y="65418"/>
                  </a:lnTo>
                  <a:lnTo>
                    <a:pt x="38293" y="67811"/>
                  </a:lnTo>
                  <a:lnTo>
                    <a:pt x="34304" y="70204"/>
                  </a:lnTo>
                  <a:lnTo>
                    <a:pt x="31113" y="70204"/>
                  </a:lnTo>
                  <a:lnTo>
                    <a:pt x="29517" y="70204"/>
                  </a:lnTo>
                  <a:lnTo>
                    <a:pt x="26326" y="67811"/>
                  </a:lnTo>
                  <a:lnTo>
                    <a:pt x="23933" y="63024"/>
                  </a:lnTo>
                  <a:lnTo>
                    <a:pt x="23933" y="59833"/>
                  </a:lnTo>
                  <a:lnTo>
                    <a:pt x="23933" y="57440"/>
                  </a:lnTo>
                  <a:lnTo>
                    <a:pt x="26326" y="55046"/>
                  </a:lnTo>
                  <a:lnTo>
                    <a:pt x="30315" y="52653"/>
                  </a:lnTo>
                  <a:lnTo>
                    <a:pt x="33506" y="52653"/>
                  </a:lnTo>
                  <a:lnTo>
                    <a:pt x="37495" y="53451"/>
                  </a:lnTo>
                  <a:lnTo>
                    <a:pt x="40686" y="55844"/>
                  </a:lnTo>
                  <a:lnTo>
                    <a:pt x="43877" y="59035"/>
                  </a:lnTo>
                  <a:lnTo>
                    <a:pt x="47069" y="60631"/>
                  </a:lnTo>
                  <a:lnTo>
                    <a:pt x="50260" y="60631"/>
                  </a:lnTo>
                  <a:lnTo>
                    <a:pt x="52653" y="59035"/>
                  </a:lnTo>
                  <a:lnTo>
                    <a:pt x="55046" y="56642"/>
                  </a:lnTo>
                  <a:lnTo>
                    <a:pt x="54249" y="52653"/>
                  </a:lnTo>
                  <a:lnTo>
                    <a:pt x="51855" y="4786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 descr=""/>
            <p:cNvSpPr/>
            <p:nvPr/>
          </p:nvSpPr>
          <p:spPr>
            <a:xfrm>
              <a:off x="4773129" y="9989025"/>
              <a:ext cx="13970" cy="66675"/>
            </a:xfrm>
            <a:custGeom>
              <a:avLst/>
              <a:gdLst/>
              <a:ahLst/>
              <a:cxnLst/>
              <a:rect l="l" t="t" r="r" b="b"/>
              <a:pathLst>
                <a:path w="13970" h="66675">
                  <a:moveTo>
                    <a:pt x="13562" y="63024"/>
                  </a:moveTo>
                  <a:lnTo>
                    <a:pt x="0" y="66215"/>
                  </a:lnTo>
                  <a:lnTo>
                    <a:pt x="0" y="0"/>
                  </a:lnTo>
                  <a:lnTo>
                    <a:pt x="13562" y="6302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 descr=""/>
            <p:cNvSpPr/>
            <p:nvPr/>
          </p:nvSpPr>
          <p:spPr>
            <a:xfrm>
              <a:off x="4741217" y="9989025"/>
              <a:ext cx="32384" cy="69850"/>
            </a:xfrm>
            <a:custGeom>
              <a:avLst/>
              <a:gdLst/>
              <a:ahLst/>
              <a:cxnLst/>
              <a:rect l="l" t="t" r="r" b="b"/>
              <a:pathLst>
                <a:path w="32385" h="69850">
                  <a:moveTo>
                    <a:pt x="0" y="6382"/>
                  </a:moveTo>
                  <a:lnTo>
                    <a:pt x="13562" y="69407"/>
                  </a:lnTo>
                  <a:lnTo>
                    <a:pt x="31911" y="0"/>
                  </a:lnTo>
                  <a:lnTo>
                    <a:pt x="13562" y="3988"/>
                  </a:lnTo>
                  <a:lnTo>
                    <a:pt x="0" y="63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 descr=""/>
            <p:cNvSpPr/>
            <p:nvPr/>
          </p:nvSpPr>
          <p:spPr>
            <a:xfrm>
              <a:off x="4741217" y="9989025"/>
              <a:ext cx="32384" cy="69850"/>
            </a:xfrm>
            <a:custGeom>
              <a:avLst/>
              <a:gdLst/>
              <a:ahLst/>
              <a:cxnLst/>
              <a:rect l="l" t="t" r="r" b="b"/>
              <a:pathLst>
                <a:path w="32385" h="69850">
                  <a:moveTo>
                    <a:pt x="31911" y="0"/>
                  </a:moveTo>
                  <a:lnTo>
                    <a:pt x="13562" y="3988"/>
                  </a:lnTo>
                  <a:lnTo>
                    <a:pt x="13562" y="69407"/>
                  </a:lnTo>
                  <a:lnTo>
                    <a:pt x="31911" y="0"/>
                  </a:lnTo>
                  <a:close/>
                </a:path>
                <a:path w="32385" h="69850">
                  <a:moveTo>
                    <a:pt x="13562" y="3988"/>
                  </a:moveTo>
                  <a:lnTo>
                    <a:pt x="13562" y="69407"/>
                  </a:lnTo>
                  <a:lnTo>
                    <a:pt x="0" y="6382"/>
                  </a:lnTo>
                  <a:lnTo>
                    <a:pt x="13562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 descr=""/>
            <p:cNvSpPr/>
            <p:nvPr/>
          </p:nvSpPr>
          <p:spPr>
            <a:xfrm>
              <a:off x="4754779" y="9989025"/>
              <a:ext cx="18415" cy="69850"/>
            </a:xfrm>
            <a:custGeom>
              <a:avLst/>
              <a:gdLst/>
              <a:ahLst/>
              <a:cxnLst/>
              <a:rect l="l" t="t" r="r" b="b"/>
              <a:pathLst>
                <a:path w="18414" h="69850">
                  <a:moveTo>
                    <a:pt x="0" y="69407"/>
                  </a:moveTo>
                  <a:lnTo>
                    <a:pt x="18348" y="66215"/>
                  </a:lnTo>
                  <a:lnTo>
                    <a:pt x="18348" y="0"/>
                  </a:lnTo>
                  <a:lnTo>
                    <a:pt x="0" y="694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 descr=""/>
            <p:cNvSpPr/>
            <p:nvPr/>
          </p:nvSpPr>
          <p:spPr>
            <a:xfrm>
              <a:off x="4754779" y="9989025"/>
              <a:ext cx="18415" cy="69850"/>
            </a:xfrm>
            <a:custGeom>
              <a:avLst/>
              <a:gdLst/>
              <a:ahLst/>
              <a:cxnLst/>
              <a:rect l="l" t="t" r="r" b="b"/>
              <a:pathLst>
                <a:path w="18414" h="69850">
                  <a:moveTo>
                    <a:pt x="18348" y="0"/>
                  </a:moveTo>
                  <a:lnTo>
                    <a:pt x="18348" y="66215"/>
                  </a:lnTo>
                  <a:lnTo>
                    <a:pt x="0" y="69407"/>
                  </a:lnTo>
                  <a:lnTo>
                    <a:pt x="183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 descr=""/>
            <p:cNvSpPr/>
            <p:nvPr/>
          </p:nvSpPr>
          <p:spPr>
            <a:xfrm>
              <a:off x="4743611" y="9991419"/>
              <a:ext cx="41910" cy="67310"/>
            </a:xfrm>
            <a:custGeom>
              <a:avLst/>
              <a:gdLst/>
              <a:ahLst/>
              <a:cxnLst/>
              <a:rect l="l" t="t" r="r" b="b"/>
              <a:pathLst>
                <a:path w="41910" h="67309">
                  <a:moveTo>
                    <a:pt x="11168" y="67013"/>
                  </a:moveTo>
                  <a:lnTo>
                    <a:pt x="7977" y="50260"/>
                  </a:lnTo>
                  <a:lnTo>
                    <a:pt x="41484" y="55844"/>
                  </a:lnTo>
                </a:path>
                <a:path w="41910" h="67309">
                  <a:moveTo>
                    <a:pt x="4786" y="37495"/>
                  </a:moveTo>
                  <a:lnTo>
                    <a:pt x="7180" y="40686"/>
                  </a:lnTo>
                  <a:lnTo>
                    <a:pt x="10371" y="41484"/>
                  </a:lnTo>
                  <a:lnTo>
                    <a:pt x="13562" y="40686"/>
                  </a:lnTo>
                  <a:lnTo>
                    <a:pt x="15955" y="39091"/>
                  </a:lnTo>
                  <a:lnTo>
                    <a:pt x="17551" y="35900"/>
                  </a:lnTo>
                  <a:lnTo>
                    <a:pt x="17551" y="31113"/>
                  </a:lnTo>
                  <a:lnTo>
                    <a:pt x="18348" y="27124"/>
                  </a:lnTo>
                  <a:lnTo>
                    <a:pt x="20742" y="23933"/>
                  </a:lnTo>
                  <a:lnTo>
                    <a:pt x="23933" y="22337"/>
                  </a:lnTo>
                  <a:lnTo>
                    <a:pt x="27922" y="21540"/>
                  </a:lnTo>
                  <a:lnTo>
                    <a:pt x="31113" y="22337"/>
                  </a:lnTo>
                  <a:lnTo>
                    <a:pt x="32709" y="23135"/>
                  </a:lnTo>
                  <a:lnTo>
                    <a:pt x="35102" y="26326"/>
                  </a:lnTo>
                  <a:lnTo>
                    <a:pt x="36697" y="31113"/>
                  </a:lnTo>
                  <a:lnTo>
                    <a:pt x="35900" y="35102"/>
                  </a:lnTo>
                  <a:lnTo>
                    <a:pt x="34304" y="35900"/>
                  </a:lnTo>
                  <a:lnTo>
                    <a:pt x="31911" y="38293"/>
                  </a:lnTo>
                  <a:lnTo>
                    <a:pt x="27124" y="39091"/>
                  </a:lnTo>
                  <a:lnTo>
                    <a:pt x="23933" y="38293"/>
                  </a:lnTo>
                  <a:lnTo>
                    <a:pt x="20742" y="36697"/>
                  </a:lnTo>
                  <a:lnTo>
                    <a:pt x="18348" y="33506"/>
                  </a:lnTo>
                  <a:lnTo>
                    <a:pt x="15955" y="28720"/>
                  </a:lnTo>
                  <a:lnTo>
                    <a:pt x="13562" y="27124"/>
                  </a:lnTo>
                  <a:lnTo>
                    <a:pt x="10371" y="26326"/>
                  </a:lnTo>
                  <a:lnTo>
                    <a:pt x="7180" y="27124"/>
                  </a:lnTo>
                  <a:lnTo>
                    <a:pt x="4786" y="28720"/>
                  </a:lnTo>
                  <a:lnTo>
                    <a:pt x="3988" y="32709"/>
                  </a:lnTo>
                  <a:lnTo>
                    <a:pt x="4786" y="37495"/>
                  </a:lnTo>
                </a:path>
                <a:path w="41910" h="67309">
                  <a:moveTo>
                    <a:pt x="8775" y="1595"/>
                  </a:moveTo>
                  <a:lnTo>
                    <a:pt x="13562" y="2393"/>
                  </a:lnTo>
                  <a:lnTo>
                    <a:pt x="16753" y="3988"/>
                  </a:lnTo>
                  <a:lnTo>
                    <a:pt x="19146" y="7180"/>
                  </a:lnTo>
                  <a:lnTo>
                    <a:pt x="19146" y="8775"/>
                  </a:lnTo>
                  <a:lnTo>
                    <a:pt x="18348" y="11966"/>
                  </a:lnTo>
                  <a:lnTo>
                    <a:pt x="15955" y="15157"/>
                  </a:lnTo>
                  <a:lnTo>
                    <a:pt x="11966" y="17551"/>
                  </a:lnTo>
                  <a:lnTo>
                    <a:pt x="10371" y="17551"/>
                  </a:lnTo>
                  <a:lnTo>
                    <a:pt x="5584" y="17551"/>
                  </a:lnTo>
                  <a:lnTo>
                    <a:pt x="2393" y="15955"/>
                  </a:lnTo>
                  <a:lnTo>
                    <a:pt x="0" y="12764"/>
                  </a:lnTo>
                  <a:lnTo>
                    <a:pt x="0" y="11168"/>
                  </a:lnTo>
                  <a:lnTo>
                    <a:pt x="0" y="7180"/>
                  </a:lnTo>
                  <a:lnTo>
                    <a:pt x="3191" y="4786"/>
                  </a:lnTo>
                  <a:lnTo>
                    <a:pt x="8775" y="1595"/>
                  </a:lnTo>
                  <a:lnTo>
                    <a:pt x="15955" y="0"/>
                  </a:lnTo>
                  <a:lnTo>
                    <a:pt x="23933" y="0"/>
                  </a:lnTo>
                  <a:lnTo>
                    <a:pt x="28720" y="1595"/>
                  </a:lnTo>
                  <a:lnTo>
                    <a:pt x="31113" y="4786"/>
                  </a:lnTo>
                  <a:lnTo>
                    <a:pt x="31113" y="7180"/>
                  </a:lnTo>
                  <a:lnTo>
                    <a:pt x="30315" y="11168"/>
                  </a:lnTo>
                  <a:lnTo>
                    <a:pt x="27922" y="12764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 descr=""/>
            <p:cNvSpPr/>
            <p:nvPr/>
          </p:nvSpPr>
          <p:spPr>
            <a:xfrm>
              <a:off x="4409340" y="10067208"/>
              <a:ext cx="27305" cy="57785"/>
            </a:xfrm>
            <a:custGeom>
              <a:avLst/>
              <a:gdLst/>
              <a:ahLst/>
              <a:cxnLst/>
              <a:rect l="l" t="t" r="r" b="b"/>
              <a:pathLst>
                <a:path w="27304" h="57784">
                  <a:moveTo>
                    <a:pt x="27124" y="0"/>
                  </a:moveTo>
                  <a:lnTo>
                    <a:pt x="0" y="2393"/>
                  </a:lnTo>
                  <a:lnTo>
                    <a:pt x="0" y="57440"/>
                  </a:lnTo>
                  <a:lnTo>
                    <a:pt x="271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 descr=""/>
            <p:cNvSpPr/>
            <p:nvPr/>
          </p:nvSpPr>
          <p:spPr>
            <a:xfrm>
              <a:off x="4409340" y="10067208"/>
              <a:ext cx="27305" cy="57785"/>
            </a:xfrm>
            <a:custGeom>
              <a:avLst/>
              <a:gdLst/>
              <a:ahLst/>
              <a:cxnLst/>
              <a:rect l="l" t="t" r="r" b="b"/>
              <a:pathLst>
                <a:path w="27304" h="57784">
                  <a:moveTo>
                    <a:pt x="0" y="57440"/>
                  </a:moveTo>
                  <a:lnTo>
                    <a:pt x="27124" y="55046"/>
                  </a:lnTo>
                  <a:lnTo>
                    <a:pt x="27124" y="0"/>
                  </a:lnTo>
                  <a:lnTo>
                    <a:pt x="0" y="574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 descr=""/>
            <p:cNvSpPr/>
            <p:nvPr/>
          </p:nvSpPr>
          <p:spPr>
            <a:xfrm>
              <a:off x="4409340" y="10067208"/>
              <a:ext cx="27305" cy="57785"/>
            </a:xfrm>
            <a:custGeom>
              <a:avLst/>
              <a:gdLst/>
              <a:ahLst/>
              <a:cxnLst/>
              <a:rect l="l" t="t" r="r" b="b"/>
              <a:pathLst>
                <a:path w="27304" h="57784">
                  <a:moveTo>
                    <a:pt x="27124" y="0"/>
                  </a:moveTo>
                  <a:lnTo>
                    <a:pt x="27124" y="55046"/>
                  </a:lnTo>
                  <a:lnTo>
                    <a:pt x="0" y="57440"/>
                  </a:lnTo>
                  <a:lnTo>
                    <a:pt x="271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 descr=""/>
            <p:cNvSpPr/>
            <p:nvPr/>
          </p:nvSpPr>
          <p:spPr>
            <a:xfrm>
              <a:off x="4404553" y="10067208"/>
              <a:ext cx="36195" cy="57785"/>
            </a:xfrm>
            <a:custGeom>
              <a:avLst/>
              <a:gdLst/>
              <a:ahLst/>
              <a:cxnLst/>
              <a:rect l="l" t="t" r="r" b="b"/>
              <a:pathLst>
                <a:path w="36195" h="57784">
                  <a:moveTo>
                    <a:pt x="4786" y="57440"/>
                  </a:moveTo>
                  <a:lnTo>
                    <a:pt x="3191" y="40686"/>
                  </a:lnTo>
                  <a:lnTo>
                    <a:pt x="35900" y="49462"/>
                  </a:lnTo>
                </a:path>
                <a:path w="36195" h="57784">
                  <a:moveTo>
                    <a:pt x="11966" y="15955"/>
                  </a:moveTo>
                  <a:lnTo>
                    <a:pt x="15955" y="16753"/>
                  </a:lnTo>
                  <a:lnTo>
                    <a:pt x="19146" y="19146"/>
                  </a:lnTo>
                  <a:lnTo>
                    <a:pt x="21540" y="22337"/>
                  </a:lnTo>
                  <a:lnTo>
                    <a:pt x="21540" y="23933"/>
                  </a:lnTo>
                  <a:lnTo>
                    <a:pt x="19944" y="27922"/>
                  </a:lnTo>
                  <a:lnTo>
                    <a:pt x="17551" y="30315"/>
                  </a:lnTo>
                  <a:lnTo>
                    <a:pt x="12764" y="31911"/>
                  </a:lnTo>
                  <a:lnTo>
                    <a:pt x="11966" y="31911"/>
                  </a:lnTo>
                  <a:lnTo>
                    <a:pt x="7180" y="31113"/>
                  </a:lnTo>
                  <a:lnTo>
                    <a:pt x="3988" y="29517"/>
                  </a:lnTo>
                  <a:lnTo>
                    <a:pt x="1595" y="25529"/>
                  </a:lnTo>
                  <a:lnTo>
                    <a:pt x="1595" y="24731"/>
                  </a:lnTo>
                  <a:lnTo>
                    <a:pt x="3191" y="20742"/>
                  </a:lnTo>
                  <a:lnTo>
                    <a:pt x="5584" y="18348"/>
                  </a:lnTo>
                  <a:lnTo>
                    <a:pt x="11966" y="15955"/>
                  </a:lnTo>
                  <a:lnTo>
                    <a:pt x="19146" y="15955"/>
                  </a:lnTo>
                  <a:lnTo>
                    <a:pt x="27124" y="15955"/>
                  </a:lnTo>
                  <a:lnTo>
                    <a:pt x="31911" y="18348"/>
                  </a:lnTo>
                  <a:lnTo>
                    <a:pt x="33506" y="21540"/>
                  </a:lnTo>
                  <a:lnTo>
                    <a:pt x="33506" y="23933"/>
                  </a:lnTo>
                  <a:lnTo>
                    <a:pt x="32709" y="27922"/>
                  </a:lnTo>
                  <a:lnTo>
                    <a:pt x="29517" y="29517"/>
                  </a:lnTo>
                </a:path>
                <a:path w="36195" h="57784">
                  <a:moveTo>
                    <a:pt x="6382" y="7977"/>
                  </a:moveTo>
                  <a:lnTo>
                    <a:pt x="4786" y="6382"/>
                  </a:lnTo>
                  <a:lnTo>
                    <a:pt x="0" y="3191"/>
                  </a:lnTo>
                  <a:lnTo>
                    <a:pt x="31113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 descr=""/>
            <p:cNvSpPr/>
            <p:nvPr/>
          </p:nvSpPr>
          <p:spPr>
            <a:xfrm>
              <a:off x="4260155" y="10087950"/>
              <a:ext cx="30480" cy="73025"/>
            </a:xfrm>
            <a:custGeom>
              <a:avLst/>
              <a:gdLst/>
              <a:ahLst/>
              <a:cxnLst/>
              <a:rect l="l" t="t" r="r" b="b"/>
              <a:pathLst>
                <a:path w="30479" h="73025">
                  <a:moveTo>
                    <a:pt x="0" y="11966"/>
                  </a:moveTo>
                  <a:lnTo>
                    <a:pt x="24731" y="72598"/>
                  </a:lnTo>
                  <a:lnTo>
                    <a:pt x="30315" y="0"/>
                  </a:lnTo>
                  <a:lnTo>
                    <a:pt x="24731" y="1595"/>
                  </a:lnTo>
                  <a:lnTo>
                    <a:pt x="0" y="119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 descr=""/>
            <p:cNvSpPr/>
            <p:nvPr/>
          </p:nvSpPr>
          <p:spPr>
            <a:xfrm>
              <a:off x="4260155" y="10087950"/>
              <a:ext cx="30480" cy="73025"/>
            </a:xfrm>
            <a:custGeom>
              <a:avLst/>
              <a:gdLst/>
              <a:ahLst/>
              <a:cxnLst/>
              <a:rect l="l" t="t" r="r" b="b"/>
              <a:pathLst>
                <a:path w="30479" h="73025">
                  <a:moveTo>
                    <a:pt x="30315" y="0"/>
                  </a:moveTo>
                  <a:lnTo>
                    <a:pt x="24731" y="1595"/>
                  </a:lnTo>
                  <a:lnTo>
                    <a:pt x="24731" y="72598"/>
                  </a:lnTo>
                  <a:lnTo>
                    <a:pt x="30315" y="0"/>
                  </a:lnTo>
                  <a:close/>
                </a:path>
                <a:path w="30479" h="73025">
                  <a:moveTo>
                    <a:pt x="24731" y="1595"/>
                  </a:moveTo>
                  <a:lnTo>
                    <a:pt x="24731" y="72598"/>
                  </a:lnTo>
                  <a:lnTo>
                    <a:pt x="0" y="11966"/>
                  </a:lnTo>
                  <a:lnTo>
                    <a:pt x="24731" y="159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 descr=""/>
            <p:cNvSpPr/>
            <p:nvPr/>
          </p:nvSpPr>
          <p:spPr>
            <a:xfrm>
              <a:off x="4284886" y="10087950"/>
              <a:ext cx="5715" cy="73025"/>
            </a:xfrm>
            <a:custGeom>
              <a:avLst/>
              <a:gdLst/>
              <a:ahLst/>
              <a:cxnLst/>
              <a:rect l="l" t="t" r="r" b="b"/>
              <a:pathLst>
                <a:path w="5714" h="73025">
                  <a:moveTo>
                    <a:pt x="0" y="72598"/>
                  </a:moveTo>
                  <a:lnTo>
                    <a:pt x="5584" y="71002"/>
                  </a:lnTo>
                  <a:lnTo>
                    <a:pt x="5584" y="0"/>
                  </a:lnTo>
                  <a:lnTo>
                    <a:pt x="0" y="725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 descr=""/>
            <p:cNvSpPr/>
            <p:nvPr/>
          </p:nvSpPr>
          <p:spPr>
            <a:xfrm>
              <a:off x="4284886" y="10087950"/>
              <a:ext cx="5715" cy="73025"/>
            </a:xfrm>
            <a:custGeom>
              <a:avLst/>
              <a:gdLst/>
              <a:ahLst/>
              <a:cxnLst/>
              <a:rect l="l" t="t" r="r" b="b"/>
              <a:pathLst>
                <a:path w="5714" h="73025">
                  <a:moveTo>
                    <a:pt x="5584" y="0"/>
                  </a:moveTo>
                  <a:lnTo>
                    <a:pt x="5584" y="71002"/>
                  </a:lnTo>
                  <a:lnTo>
                    <a:pt x="0" y="72598"/>
                  </a:lnTo>
                  <a:lnTo>
                    <a:pt x="558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 descr=""/>
            <p:cNvSpPr/>
            <p:nvPr/>
          </p:nvSpPr>
          <p:spPr>
            <a:xfrm>
              <a:off x="4262548" y="10087950"/>
              <a:ext cx="49530" cy="73025"/>
            </a:xfrm>
            <a:custGeom>
              <a:avLst/>
              <a:gdLst/>
              <a:ahLst/>
              <a:cxnLst/>
              <a:rect l="l" t="t" r="r" b="b"/>
              <a:pathLst>
                <a:path w="49529" h="73025">
                  <a:moveTo>
                    <a:pt x="27922" y="0"/>
                  </a:moveTo>
                  <a:lnTo>
                    <a:pt x="34304" y="15955"/>
                  </a:lnTo>
                  <a:lnTo>
                    <a:pt x="0" y="15955"/>
                  </a:lnTo>
                </a:path>
                <a:path w="49529" h="73025">
                  <a:moveTo>
                    <a:pt x="32709" y="40686"/>
                  </a:moveTo>
                  <a:lnTo>
                    <a:pt x="27922" y="41484"/>
                  </a:lnTo>
                  <a:lnTo>
                    <a:pt x="23933" y="40686"/>
                  </a:lnTo>
                  <a:lnTo>
                    <a:pt x="21540" y="37495"/>
                  </a:lnTo>
                  <a:lnTo>
                    <a:pt x="20742" y="36697"/>
                  </a:lnTo>
                  <a:lnTo>
                    <a:pt x="21540" y="32709"/>
                  </a:lnTo>
                  <a:lnTo>
                    <a:pt x="23135" y="29517"/>
                  </a:lnTo>
                  <a:lnTo>
                    <a:pt x="27124" y="26326"/>
                  </a:lnTo>
                  <a:lnTo>
                    <a:pt x="27922" y="25529"/>
                  </a:lnTo>
                  <a:lnTo>
                    <a:pt x="32709" y="25529"/>
                  </a:lnTo>
                  <a:lnTo>
                    <a:pt x="36697" y="26326"/>
                  </a:lnTo>
                  <a:lnTo>
                    <a:pt x="39091" y="29517"/>
                  </a:lnTo>
                  <a:lnTo>
                    <a:pt x="39889" y="30315"/>
                  </a:lnTo>
                  <a:lnTo>
                    <a:pt x="39889" y="34304"/>
                  </a:lnTo>
                  <a:lnTo>
                    <a:pt x="38293" y="37495"/>
                  </a:lnTo>
                  <a:lnTo>
                    <a:pt x="32709" y="40686"/>
                  </a:lnTo>
                  <a:lnTo>
                    <a:pt x="25529" y="43877"/>
                  </a:lnTo>
                  <a:lnTo>
                    <a:pt x="18348" y="45473"/>
                  </a:lnTo>
                  <a:lnTo>
                    <a:pt x="12764" y="44675"/>
                  </a:lnTo>
                  <a:lnTo>
                    <a:pt x="10371" y="42282"/>
                  </a:lnTo>
                  <a:lnTo>
                    <a:pt x="9573" y="39889"/>
                  </a:lnTo>
                  <a:lnTo>
                    <a:pt x="9573" y="35900"/>
                  </a:lnTo>
                  <a:lnTo>
                    <a:pt x="11966" y="33506"/>
                  </a:lnTo>
                </a:path>
                <a:path w="49529" h="73025">
                  <a:moveTo>
                    <a:pt x="39091" y="48664"/>
                  </a:moveTo>
                  <a:lnTo>
                    <a:pt x="40686" y="48664"/>
                  </a:lnTo>
                  <a:lnTo>
                    <a:pt x="43877" y="48664"/>
                  </a:lnTo>
                  <a:lnTo>
                    <a:pt x="45473" y="48664"/>
                  </a:lnTo>
                  <a:lnTo>
                    <a:pt x="47866" y="50260"/>
                  </a:lnTo>
                  <a:lnTo>
                    <a:pt x="49462" y="55046"/>
                  </a:lnTo>
                  <a:lnTo>
                    <a:pt x="49462" y="58238"/>
                  </a:lnTo>
                  <a:lnTo>
                    <a:pt x="48664" y="59833"/>
                  </a:lnTo>
                  <a:lnTo>
                    <a:pt x="46271" y="62226"/>
                  </a:lnTo>
                  <a:lnTo>
                    <a:pt x="43080" y="63024"/>
                  </a:lnTo>
                  <a:lnTo>
                    <a:pt x="39889" y="63024"/>
                  </a:lnTo>
                  <a:lnTo>
                    <a:pt x="35102" y="62226"/>
                  </a:lnTo>
                  <a:lnTo>
                    <a:pt x="15955" y="56642"/>
                  </a:lnTo>
                  <a:lnTo>
                    <a:pt x="22337" y="72598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7" name="object 327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950616" y="10134222"/>
              <a:ext cx="142005" cy="92542"/>
            </a:xfrm>
            <a:prstGeom prst="rect">
              <a:avLst/>
            </a:prstGeom>
          </p:spPr>
        </p:pic>
        <p:sp>
          <p:nvSpPr>
            <p:cNvPr id="328" name="object 328" descr=""/>
            <p:cNvSpPr/>
            <p:nvPr/>
          </p:nvSpPr>
          <p:spPr>
            <a:xfrm>
              <a:off x="3818981" y="10180493"/>
              <a:ext cx="29845" cy="74295"/>
            </a:xfrm>
            <a:custGeom>
              <a:avLst/>
              <a:gdLst/>
              <a:ahLst/>
              <a:cxnLst/>
              <a:rect l="l" t="t" r="r" b="b"/>
              <a:pathLst>
                <a:path w="29845" h="74295">
                  <a:moveTo>
                    <a:pt x="0" y="11168"/>
                  </a:moveTo>
                  <a:lnTo>
                    <a:pt x="23135" y="74193"/>
                  </a:lnTo>
                  <a:lnTo>
                    <a:pt x="29517" y="0"/>
                  </a:lnTo>
                  <a:lnTo>
                    <a:pt x="23135" y="2393"/>
                  </a:lnTo>
                  <a:lnTo>
                    <a:pt x="0" y="111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 descr=""/>
            <p:cNvSpPr/>
            <p:nvPr/>
          </p:nvSpPr>
          <p:spPr>
            <a:xfrm>
              <a:off x="3818981" y="10180493"/>
              <a:ext cx="29845" cy="74295"/>
            </a:xfrm>
            <a:custGeom>
              <a:avLst/>
              <a:gdLst/>
              <a:ahLst/>
              <a:cxnLst/>
              <a:rect l="l" t="t" r="r" b="b"/>
              <a:pathLst>
                <a:path w="29845" h="74295">
                  <a:moveTo>
                    <a:pt x="29517" y="0"/>
                  </a:moveTo>
                  <a:lnTo>
                    <a:pt x="23135" y="2393"/>
                  </a:lnTo>
                  <a:lnTo>
                    <a:pt x="23135" y="74193"/>
                  </a:lnTo>
                  <a:lnTo>
                    <a:pt x="29517" y="0"/>
                  </a:lnTo>
                  <a:close/>
                </a:path>
                <a:path w="29845" h="74295">
                  <a:moveTo>
                    <a:pt x="23135" y="2393"/>
                  </a:moveTo>
                  <a:lnTo>
                    <a:pt x="23135" y="74193"/>
                  </a:lnTo>
                  <a:lnTo>
                    <a:pt x="0" y="11168"/>
                  </a:lnTo>
                  <a:lnTo>
                    <a:pt x="23135" y="239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 descr=""/>
            <p:cNvSpPr/>
            <p:nvPr/>
          </p:nvSpPr>
          <p:spPr>
            <a:xfrm>
              <a:off x="3842117" y="10180493"/>
              <a:ext cx="6985" cy="74295"/>
            </a:xfrm>
            <a:custGeom>
              <a:avLst/>
              <a:gdLst/>
              <a:ahLst/>
              <a:cxnLst/>
              <a:rect l="l" t="t" r="r" b="b"/>
              <a:pathLst>
                <a:path w="6985" h="74295">
                  <a:moveTo>
                    <a:pt x="0" y="74193"/>
                  </a:moveTo>
                  <a:lnTo>
                    <a:pt x="6382" y="71800"/>
                  </a:lnTo>
                  <a:lnTo>
                    <a:pt x="6382" y="0"/>
                  </a:lnTo>
                  <a:lnTo>
                    <a:pt x="0" y="741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 descr=""/>
            <p:cNvSpPr/>
            <p:nvPr/>
          </p:nvSpPr>
          <p:spPr>
            <a:xfrm>
              <a:off x="3842117" y="10180493"/>
              <a:ext cx="6985" cy="74295"/>
            </a:xfrm>
            <a:custGeom>
              <a:avLst/>
              <a:gdLst/>
              <a:ahLst/>
              <a:cxnLst/>
              <a:rect l="l" t="t" r="r" b="b"/>
              <a:pathLst>
                <a:path w="6985" h="74295">
                  <a:moveTo>
                    <a:pt x="6382" y="0"/>
                  </a:moveTo>
                  <a:lnTo>
                    <a:pt x="6382" y="71800"/>
                  </a:lnTo>
                  <a:lnTo>
                    <a:pt x="0" y="74193"/>
                  </a:lnTo>
                  <a:lnTo>
                    <a:pt x="638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 descr=""/>
            <p:cNvSpPr/>
            <p:nvPr/>
          </p:nvSpPr>
          <p:spPr>
            <a:xfrm>
              <a:off x="3820577" y="10180493"/>
              <a:ext cx="49530" cy="70485"/>
            </a:xfrm>
            <a:custGeom>
              <a:avLst/>
              <a:gdLst/>
              <a:ahLst/>
              <a:cxnLst/>
              <a:rect l="l" t="t" r="r" b="b"/>
              <a:pathLst>
                <a:path w="49529" h="70484">
                  <a:moveTo>
                    <a:pt x="27922" y="0"/>
                  </a:moveTo>
                  <a:lnTo>
                    <a:pt x="34304" y="15955"/>
                  </a:lnTo>
                  <a:lnTo>
                    <a:pt x="0" y="15955"/>
                  </a:lnTo>
                </a:path>
                <a:path w="49529" h="70484">
                  <a:moveTo>
                    <a:pt x="32709" y="41484"/>
                  </a:moveTo>
                  <a:lnTo>
                    <a:pt x="27922" y="41484"/>
                  </a:lnTo>
                  <a:lnTo>
                    <a:pt x="23933" y="40686"/>
                  </a:lnTo>
                  <a:lnTo>
                    <a:pt x="21540" y="37495"/>
                  </a:lnTo>
                  <a:lnTo>
                    <a:pt x="20742" y="36697"/>
                  </a:lnTo>
                  <a:lnTo>
                    <a:pt x="20742" y="32709"/>
                  </a:lnTo>
                  <a:lnTo>
                    <a:pt x="23135" y="29517"/>
                  </a:lnTo>
                  <a:lnTo>
                    <a:pt x="27124" y="26326"/>
                  </a:lnTo>
                  <a:lnTo>
                    <a:pt x="27922" y="26326"/>
                  </a:lnTo>
                  <a:lnTo>
                    <a:pt x="32709" y="25529"/>
                  </a:lnTo>
                  <a:lnTo>
                    <a:pt x="36697" y="26326"/>
                  </a:lnTo>
                  <a:lnTo>
                    <a:pt x="39091" y="29517"/>
                  </a:lnTo>
                  <a:lnTo>
                    <a:pt x="39889" y="30315"/>
                  </a:lnTo>
                  <a:lnTo>
                    <a:pt x="39889" y="34304"/>
                  </a:lnTo>
                  <a:lnTo>
                    <a:pt x="37495" y="38293"/>
                  </a:lnTo>
                  <a:lnTo>
                    <a:pt x="32709" y="41484"/>
                  </a:lnTo>
                  <a:lnTo>
                    <a:pt x="25529" y="43877"/>
                  </a:lnTo>
                  <a:lnTo>
                    <a:pt x="17551" y="45473"/>
                  </a:lnTo>
                  <a:lnTo>
                    <a:pt x="12764" y="44675"/>
                  </a:lnTo>
                  <a:lnTo>
                    <a:pt x="10371" y="42282"/>
                  </a:lnTo>
                  <a:lnTo>
                    <a:pt x="8775" y="39889"/>
                  </a:lnTo>
                  <a:lnTo>
                    <a:pt x="9573" y="35900"/>
                  </a:lnTo>
                  <a:lnTo>
                    <a:pt x="11966" y="33506"/>
                  </a:lnTo>
                </a:path>
                <a:path w="49529" h="70484">
                  <a:moveTo>
                    <a:pt x="19944" y="67811"/>
                  </a:moveTo>
                  <a:lnTo>
                    <a:pt x="49462" y="56642"/>
                  </a:lnTo>
                  <a:lnTo>
                    <a:pt x="25529" y="52653"/>
                  </a:lnTo>
                  <a:lnTo>
                    <a:pt x="31911" y="70204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 descr=""/>
            <p:cNvSpPr/>
            <p:nvPr/>
          </p:nvSpPr>
          <p:spPr>
            <a:xfrm>
              <a:off x="3451204" y="10265058"/>
              <a:ext cx="26670" cy="71120"/>
            </a:xfrm>
            <a:custGeom>
              <a:avLst/>
              <a:gdLst/>
              <a:ahLst/>
              <a:cxnLst/>
              <a:rect l="l" t="t" r="r" b="b"/>
              <a:pathLst>
                <a:path w="26670" h="71120">
                  <a:moveTo>
                    <a:pt x="26326" y="59035"/>
                  </a:moveTo>
                  <a:lnTo>
                    <a:pt x="0" y="71002"/>
                  </a:lnTo>
                  <a:lnTo>
                    <a:pt x="0" y="0"/>
                  </a:lnTo>
                  <a:lnTo>
                    <a:pt x="26326" y="5903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 descr=""/>
            <p:cNvSpPr/>
            <p:nvPr/>
          </p:nvSpPr>
          <p:spPr>
            <a:xfrm>
              <a:off x="3421686" y="10265058"/>
              <a:ext cx="29845" cy="72390"/>
            </a:xfrm>
            <a:custGeom>
              <a:avLst/>
              <a:gdLst/>
              <a:ahLst/>
              <a:cxnLst/>
              <a:rect l="l" t="t" r="r" b="b"/>
              <a:pathLst>
                <a:path w="29845" h="72390">
                  <a:moveTo>
                    <a:pt x="0" y="12764"/>
                  </a:moveTo>
                  <a:lnTo>
                    <a:pt x="26326" y="71800"/>
                  </a:lnTo>
                  <a:lnTo>
                    <a:pt x="29517" y="0"/>
                  </a:lnTo>
                  <a:lnTo>
                    <a:pt x="26326" y="797"/>
                  </a:lnTo>
                  <a:lnTo>
                    <a:pt x="0" y="127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 descr=""/>
            <p:cNvSpPr/>
            <p:nvPr/>
          </p:nvSpPr>
          <p:spPr>
            <a:xfrm>
              <a:off x="3421686" y="10265058"/>
              <a:ext cx="29845" cy="72390"/>
            </a:xfrm>
            <a:custGeom>
              <a:avLst/>
              <a:gdLst/>
              <a:ahLst/>
              <a:cxnLst/>
              <a:rect l="l" t="t" r="r" b="b"/>
              <a:pathLst>
                <a:path w="29845" h="72390">
                  <a:moveTo>
                    <a:pt x="29517" y="0"/>
                  </a:moveTo>
                  <a:lnTo>
                    <a:pt x="26326" y="797"/>
                  </a:lnTo>
                  <a:lnTo>
                    <a:pt x="26326" y="71800"/>
                  </a:lnTo>
                  <a:lnTo>
                    <a:pt x="29517" y="0"/>
                  </a:lnTo>
                  <a:close/>
                </a:path>
                <a:path w="29845" h="72390">
                  <a:moveTo>
                    <a:pt x="26326" y="797"/>
                  </a:moveTo>
                  <a:lnTo>
                    <a:pt x="26326" y="71800"/>
                  </a:lnTo>
                  <a:lnTo>
                    <a:pt x="0" y="12764"/>
                  </a:lnTo>
                  <a:lnTo>
                    <a:pt x="26326" y="79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 descr=""/>
            <p:cNvSpPr/>
            <p:nvPr/>
          </p:nvSpPr>
          <p:spPr>
            <a:xfrm>
              <a:off x="3448013" y="10265058"/>
              <a:ext cx="3810" cy="72390"/>
            </a:xfrm>
            <a:custGeom>
              <a:avLst/>
              <a:gdLst/>
              <a:ahLst/>
              <a:cxnLst/>
              <a:rect l="l" t="t" r="r" b="b"/>
              <a:pathLst>
                <a:path w="3810" h="72390">
                  <a:moveTo>
                    <a:pt x="0" y="71800"/>
                  </a:moveTo>
                  <a:lnTo>
                    <a:pt x="3191" y="71002"/>
                  </a:lnTo>
                  <a:lnTo>
                    <a:pt x="3191" y="0"/>
                  </a:lnTo>
                  <a:lnTo>
                    <a:pt x="0" y="71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 descr=""/>
            <p:cNvSpPr/>
            <p:nvPr/>
          </p:nvSpPr>
          <p:spPr>
            <a:xfrm>
              <a:off x="3448013" y="10265058"/>
              <a:ext cx="3810" cy="72390"/>
            </a:xfrm>
            <a:custGeom>
              <a:avLst/>
              <a:gdLst/>
              <a:ahLst/>
              <a:cxnLst/>
              <a:rect l="l" t="t" r="r" b="b"/>
              <a:pathLst>
                <a:path w="3810" h="72390">
                  <a:moveTo>
                    <a:pt x="3191" y="0"/>
                  </a:moveTo>
                  <a:lnTo>
                    <a:pt x="3191" y="71002"/>
                  </a:lnTo>
                  <a:lnTo>
                    <a:pt x="0" y="71800"/>
                  </a:lnTo>
                  <a:lnTo>
                    <a:pt x="319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 descr=""/>
            <p:cNvSpPr/>
            <p:nvPr/>
          </p:nvSpPr>
          <p:spPr>
            <a:xfrm>
              <a:off x="3424080" y="10265058"/>
              <a:ext cx="51435" cy="69215"/>
            </a:xfrm>
            <a:custGeom>
              <a:avLst/>
              <a:gdLst/>
              <a:ahLst/>
              <a:cxnLst/>
              <a:rect l="l" t="t" r="r" b="b"/>
              <a:pathLst>
                <a:path w="51435" h="69215">
                  <a:moveTo>
                    <a:pt x="26326" y="0"/>
                  </a:moveTo>
                  <a:lnTo>
                    <a:pt x="33506" y="15157"/>
                  </a:lnTo>
                  <a:lnTo>
                    <a:pt x="0" y="17551"/>
                  </a:lnTo>
                </a:path>
                <a:path w="51435" h="69215">
                  <a:moveTo>
                    <a:pt x="33506" y="40686"/>
                  </a:moveTo>
                  <a:lnTo>
                    <a:pt x="28720" y="41484"/>
                  </a:lnTo>
                  <a:lnTo>
                    <a:pt x="24731" y="40686"/>
                  </a:lnTo>
                  <a:lnTo>
                    <a:pt x="22337" y="38293"/>
                  </a:lnTo>
                  <a:lnTo>
                    <a:pt x="21540" y="36697"/>
                  </a:lnTo>
                  <a:lnTo>
                    <a:pt x="21540" y="32709"/>
                  </a:lnTo>
                  <a:lnTo>
                    <a:pt x="23135" y="29517"/>
                  </a:lnTo>
                  <a:lnTo>
                    <a:pt x="27124" y="26326"/>
                  </a:lnTo>
                  <a:lnTo>
                    <a:pt x="28720" y="25529"/>
                  </a:lnTo>
                  <a:lnTo>
                    <a:pt x="32709" y="24731"/>
                  </a:lnTo>
                  <a:lnTo>
                    <a:pt x="36697" y="26326"/>
                  </a:lnTo>
                  <a:lnTo>
                    <a:pt x="39889" y="28720"/>
                  </a:lnTo>
                  <a:lnTo>
                    <a:pt x="39889" y="29517"/>
                  </a:lnTo>
                  <a:lnTo>
                    <a:pt x="40686" y="33506"/>
                  </a:lnTo>
                  <a:lnTo>
                    <a:pt x="38293" y="37495"/>
                  </a:lnTo>
                  <a:lnTo>
                    <a:pt x="33506" y="40686"/>
                  </a:lnTo>
                  <a:lnTo>
                    <a:pt x="26326" y="43877"/>
                  </a:lnTo>
                  <a:lnTo>
                    <a:pt x="19146" y="46271"/>
                  </a:lnTo>
                  <a:lnTo>
                    <a:pt x="14360" y="45473"/>
                  </a:lnTo>
                  <a:lnTo>
                    <a:pt x="11168" y="43080"/>
                  </a:lnTo>
                  <a:lnTo>
                    <a:pt x="10371" y="40686"/>
                  </a:lnTo>
                  <a:lnTo>
                    <a:pt x="10371" y="36697"/>
                  </a:lnTo>
                  <a:lnTo>
                    <a:pt x="11966" y="34304"/>
                  </a:lnTo>
                </a:path>
                <a:path w="51435" h="69215">
                  <a:moveTo>
                    <a:pt x="48664" y="59035"/>
                  </a:moveTo>
                  <a:lnTo>
                    <a:pt x="51058" y="56642"/>
                  </a:lnTo>
                  <a:lnTo>
                    <a:pt x="51058" y="52653"/>
                  </a:lnTo>
                  <a:lnTo>
                    <a:pt x="49462" y="51058"/>
                  </a:lnTo>
                  <a:lnTo>
                    <a:pt x="47069" y="47866"/>
                  </a:lnTo>
                  <a:lnTo>
                    <a:pt x="41484" y="47866"/>
                  </a:lnTo>
                  <a:lnTo>
                    <a:pt x="34304" y="49462"/>
                  </a:lnTo>
                  <a:lnTo>
                    <a:pt x="27124" y="52653"/>
                  </a:lnTo>
                  <a:lnTo>
                    <a:pt x="22337" y="56642"/>
                  </a:lnTo>
                  <a:lnTo>
                    <a:pt x="20742" y="59833"/>
                  </a:lnTo>
                  <a:lnTo>
                    <a:pt x="20742" y="63822"/>
                  </a:lnTo>
                  <a:lnTo>
                    <a:pt x="21540" y="65418"/>
                  </a:lnTo>
                  <a:lnTo>
                    <a:pt x="23933" y="67811"/>
                  </a:lnTo>
                  <a:lnTo>
                    <a:pt x="27922" y="68609"/>
                  </a:lnTo>
                  <a:lnTo>
                    <a:pt x="32709" y="67811"/>
                  </a:lnTo>
                  <a:lnTo>
                    <a:pt x="33506" y="67013"/>
                  </a:lnTo>
                  <a:lnTo>
                    <a:pt x="37495" y="64620"/>
                  </a:lnTo>
                  <a:lnTo>
                    <a:pt x="39091" y="60631"/>
                  </a:lnTo>
                  <a:lnTo>
                    <a:pt x="39091" y="56642"/>
                  </a:lnTo>
                  <a:lnTo>
                    <a:pt x="39091" y="55844"/>
                  </a:lnTo>
                  <a:lnTo>
                    <a:pt x="35900" y="53451"/>
                  </a:lnTo>
                  <a:lnTo>
                    <a:pt x="31911" y="51855"/>
                  </a:lnTo>
                  <a:lnTo>
                    <a:pt x="27124" y="52653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 descr=""/>
            <p:cNvSpPr/>
            <p:nvPr/>
          </p:nvSpPr>
          <p:spPr>
            <a:xfrm>
              <a:off x="3242983" y="10306542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5" h="66675">
                  <a:moveTo>
                    <a:pt x="0" y="66215"/>
                  </a:moveTo>
                  <a:lnTo>
                    <a:pt x="4786" y="66215"/>
                  </a:lnTo>
                  <a:lnTo>
                    <a:pt x="31911" y="1595"/>
                  </a:lnTo>
                  <a:lnTo>
                    <a:pt x="4786" y="0"/>
                  </a:lnTo>
                  <a:lnTo>
                    <a:pt x="0" y="662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 descr=""/>
            <p:cNvSpPr/>
            <p:nvPr/>
          </p:nvSpPr>
          <p:spPr>
            <a:xfrm>
              <a:off x="3242983" y="10306543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5" h="66675">
                  <a:moveTo>
                    <a:pt x="31911" y="1595"/>
                  </a:moveTo>
                  <a:lnTo>
                    <a:pt x="4786" y="0"/>
                  </a:lnTo>
                  <a:lnTo>
                    <a:pt x="4786" y="66215"/>
                  </a:lnTo>
                  <a:lnTo>
                    <a:pt x="31911" y="1595"/>
                  </a:lnTo>
                  <a:close/>
                </a:path>
                <a:path w="32385" h="66675">
                  <a:moveTo>
                    <a:pt x="4786" y="0"/>
                  </a:moveTo>
                  <a:lnTo>
                    <a:pt x="4786" y="66215"/>
                  </a:lnTo>
                  <a:lnTo>
                    <a:pt x="0" y="66215"/>
                  </a:lnTo>
                  <a:lnTo>
                    <a:pt x="4786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 descr=""/>
            <p:cNvSpPr/>
            <p:nvPr/>
          </p:nvSpPr>
          <p:spPr>
            <a:xfrm>
              <a:off x="3247770" y="10308138"/>
              <a:ext cx="27305" cy="66675"/>
            </a:xfrm>
            <a:custGeom>
              <a:avLst/>
              <a:gdLst/>
              <a:ahLst/>
              <a:cxnLst/>
              <a:rect l="l" t="t" r="r" b="b"/>
              <a:pathLst>
                <a:path w="27304" h="66675">
                  <a:moveTo>
                    <a:pt x="0" y="64620"/>
                  </a:moveTo>
                  <a:lnTo>
                    <a:pt x="27124" y="66215"/>
                  </a:lnTo>
                  <a:lnTo>
                    <a:pt x="27124" y="0"/>
                  </a:lnTo>
                  <a:lnTo>
                    <a:pt x="0" y="64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 descr=""/>
            <p:cNvSpPr/>
            <p:nvPr/>
          </p:nvSpPr>
          <p:spPr>
            <a:xfrm>
              <a:off x="3247770" y="10308138"/>
              <a:ext cx="27305" cy="66675"/>
            </a:xfrm>
            <a:custGeom>
              <a:avLst/>
              <a:gdLst/>
              <a:ahLst/>
              <a:cxnLst/>
              <a:rect l="l" t="t" r="r" b="b"/>
              <a:pathLst>
                <a:path w="27304" h="66675">
                  <a:moveTo>
                    <a:pt x="27124" y="0"/>
                  </a:moveTo>
                  <a:lnTo>
                    <a:pt x="27124" y="66215"/>
                  </a:lnTo>
                  <a:lnTo>
                    <a:pt x="0" y="64620"/>
                  </a:lnTo>
                  <a:lnTo>
                    <a:pt x="271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 descr=""/>
            <p:cNvSpPr/>
            <p:nvPr/>
          </p:nvSpPr>
          <p:spPr>
            <a:xfrm>
              <a:off x="3242983" y="10306543"/>
              <a:ext cx="36195" cy="66040"/>
            </a:xfrm>
            <a:custGeom>
              <a:avLst/>
              <a:gdLst/>
              <a:ahLst/>
              <a:cxnLst/>
              <a:rect l="l" t="t" r="r" b="b"/>
              <a:pathLst>
                <a:path w="36195" h="66040">
                  <a:moveTo>
                    <a:pt x="0" y="65418"/>
                  </a:moveTo>
                  <a:lnTo>
                    <a:pt x="1595" y="48664"/>
                  </a:lnTo>
                  <a:lnTo>
                    <a:pt x="31911" y="63024"/>
                  </a:lnTo>
                </a:path>
                <a:path w="36195" h="66040">
                  <a:moveTo>
                    <a:pt x="13562" y="26326"/>
                  </a:moveTo>
                  <a:lnTo>
                    <a:pt x="17551" y="27922"/>
                  </a:lnTo>
                  <a:lnTo>
                    <a:pt x="20742" y="30315"/>
                  </a:lnTo>
                  <a:lnTo>
                    <a:pt x="22337" y="34304"/>
                  </a:lnTo>
                  <a:lnTo>
                    <a:pt x="21540" y="35900"/>
                  </a:lnTo>
                  <a:lnTo>
                    <a:pt x="19944" y="39091"/>
                  </a:lnTo>
                  <a:lnTo>
                    <a:pt x="16753" y="41484"/>
                  </a:lnTo>
                  <a:lnTo>
                    <a:pt x="11966" y="42282"/>
                  </a:lnTo>
                  <a:lnTo>
                    <a:pt x="11168" y="42282"/>
                  </a:lnTo>
                  <a:lnTo>
                    <a:pt x="6382" y="40686"/>
                  </a:lnTo>
                  <a:lnTo>
                    <a:pt x="3191" y="37495"/>
                  </a:lnTo>
                  <a:lnTo>
                    <a:pt x="2393" y="34304"/>
                  </a:lnTo>
                  <a:lnTo>
                    <a:pt x="2393" y="32709"/>
                  </a:lnTo>
                  <a:lnTo>
                    <a:pt x="3988" y="29517"/>
                  </a:lnTo>
                  <a:lnTo>
                    <a:pt x="7180" y="27124"/>
                  </a:lnTo>
                  <a:lnTo>
                    <a:pt x="13562" y="26326"/>
                  </a:lnTo>
                  <a:lnTo>
                    <a:pt x="20742" y="27124"/>
                  </a:lnTo>
                  <a:lnTo>
                    <a:pt x="28720" y="28720"/>
                  </a:lnTo>
                  <a:lnTo>
                    <a:pt x="32709" y="31113"/>
                  </a:lnTo>
                  <a:lnTo>
                    <a:pt x="34304" y="35102"/>
                  </a:lnTo>
                  <a:lnTo>
                    <a:pt x="34304" y="37495"/>
                  </a:lnTo>
                  <a:lnTo>
                    <a:pt x="31911" y="41484"/>
                  </a:lnTo>
                  <a:lnTo>
                    <a:pt x="28720" y="42282"/>
                  </a:lnTo>
                </a:path>
                <a:path w="36195" h="66040">
                  <a:moveTo>
                    <a:pt x="3191" y="17551"/>
                  </a:moveTo>
                  <a:lnTo>
                    <a:pt x="4786" y="0"/>
                  </a:lnTo>
                  <a:lnTo>
                    <a:pt x="35900" y="1436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 descr=""/>
            <p:cNvSpPr/>
            <p:nvPr/>
          </p:nvSpPr>
          <p:spPr>
            <a:xfrm>
              <a:off x="3093798" y="10339252"/>
              <a:ext cx="33020" cy="66675"/>
            </a:xfrm>
            <a:custGeom>
              <a:avLst/>
              <a:gdLst/>
              <a:ahLst/>
              <a:cxnLst/>
              <a:rect l="l" t="t" r="r" b="b"/>
              <a:pathLst>
                <a:path w="33019" h="66675">
                  <a:moveTo>
                    <a:pt x="0" y="66215"/>
                  </a:moveTo>
                  <a:lnTo>
                    <a:pt x="32709" y="66215"/>
                  </a:lnTo>
                  <a:lnTo>
                    <a:pt x="32709" y="0"/>
                  </a:lnTo>
                  <a:lnTo>
                    <a:pt x="0" y="66215"/>
                  </a:lnTo>
                  <a:close/>
                </a:path>
                <a:path w="33019" h="66675">
                  <a:moveTo>
                    <a:pt x="0" y="0"/>
                  </a:moveTo>
                  <a:lnTo>
                    <a:pt x="0" y="66215"/>
                  </a:lnTo>
                  <a:lnTo>
                    <a:pt x="327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 descr=""/>
            <p:cNvSpPr/>
            <p:nvPr/>
          </p:nvSpPr>
          <p:spPr>
            <a:xfrm>
              <a:off x="3093798" y="10339252"/>
              <a:ext cx="33020" cy="66675"/>
            </a:xfrm>
            <a:custGeom>
              <a:avLst/>
              <a:gdLst/>
              <a:ahLst/>
              <a:cxnLst/>
              <a:rect l="l" t="t" r="r" b="b"/>
              <a:pathLst>
                <a:path w="33019" h="66675">
                  <a:moveTo>
                    <a:pt x="32709" y="66215"/>
                  </a:moveTo>
                  <a:lnTo>
                    <a:pt x="32709" y="0"/>
                  </a:lnTo>
                  <a:lnTo>
                    <a:pt x="0" y="66215"/>
                  </a:lnTo>
                  <a:lnTo>
                    <a:pt x="32709" y="66215"/>
                  </a:lnTo>
                  <a:close/>
                </a:path>
                <a:path w="33019" h="66675">
                  <a:moveTo>
                    <a:pt x="32709" y="0"/>
                  </a:moveTo>
                  <a:lnTo>
                    <a:pt x="0" y="66215"/>
                  </a:lnTo>
                  <a:lnTo>
                    <a:pt x="0" y="0"/>
                  </a:lnTo>
                  <a:lnTo>
                    <a:pt x="32709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 descr=""/>
            <p:cNvSpPr/>
            <p:nvPr/>
          </p:nvSpPr>
          <p:spPr>
            <a:xfrm>
              <a:off x="3093798" y="10339252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5" h="66675">
                  <a:moveTo>
                    <a:pt x="0" y="66215"/>
                  </a:moveTo>
                  <a:lnTo>
                    <a:pt x="0" y="48664"/>
                  </a:lnTo>
                  <a:lnTo>
                    <a:pt x="31911" y="61429"/>
                  </a:lnTo>
                </a:path>
                <a:path w="32385" h="66675">
                  <a:moveTo>
                    <a:pt x="11168" y="25529"/>
                  </a:moveTo>
                  <a:lnTo>
                    <a:pt x="11168" y="41484"/>
                  </a:lnTo>
                  <a:lnTo>
                    <a:pt x="9573" y="41484"/>
                  </a:lnTo>
                  <a:lnTo>
                    <a:pt x="4786" y="40686"/>
                  </a:lnTo>
                  <a:lnTo>
                    <a:pt x="1595" y="38293"/>
                  </a:lnTo>
                  <a:lnTo>
                    <a:pt x="0" y="34304"/>
                  </a:lnTo>
                  <a:lnTo>
                    <a:pt x="0" y="33506"/>
                  </a:lnTo>
                  <a:lnTo>
                    <a:pt x="1595" y="29517"/>
                  </a:lnTo>
                  <a:lnTo>
                    <a:pt x="4786" y="27124"/>
                  </a:lnTo>
                  <a:lnTo>
                    <a:pt x="11168" y="25529"/>
                  </a:lnTo>
                  <a:lnTo>
                    <a:pt x="18348" y="25529"/>
                  </a:lnTo>
                  <a:lnTo>
                    <a:pt x="26326" y="27124"/>
                  </a:lnTo>
                  <a:lnTo>
                    <a:pt x="31113" y="29517"/>
                  </a:lnTo>
                  <a:lnTo>
                    <a:pt x="31911" y="33506"/>
                  </a:lnTo>
                  <a:lnTo>
                    <a:pt x="31911" y="35900"/>
                  </a:lnTo>
                  <a:lnTo>
                    <a:pt x="31113" y="39091"/>
                  </a:lnTo>
                  <a:lnTo>
                    <a:pt x="27922" y="40686"/>
                  </a:lnTo>
                </a:path>
                <a:path w="32385" h="66675">
                  <a:moveTo>
                    <a:pt x="0" y="11168"/>
                  </a:moveTo>
                  <a:lnTo>
                    <a:pt x="1595" y="15157"/>
                  </a:lnTo>
                  <a:lnTo>
                    <a:pt x="4786" y="15955"/>
                  </a:lnTo>
                  <a:lnTo>
                    <a:pt x="7977" y="15955"/>
                  </a:lnTo>
                  <a:lnTo>
                    <a:pt x="11168" y="15157"/>
                  </a:lnTo>
                  <a:lnTo>
                    <a:pt x="12764" y="12764"/>
                  </a:lnTo>
                  <a:lnTo>
                    <a:pt x="14360" y="7977"/>
                  </a:lnTo>
                  <a:lnTo>
                    <a:pt x="15955" y="3988"/>
                  </a:lnTo>
                  <a:lnTo>
                    <a:pt x="18348" y="1595"/>
                  </a:lnTo>
                  <a:lnTo>
                    <a:pt x="21540" y="0"/>
                  </a:lnTo>
                  <a:lnTo>
                    <a:pt x="26326" y="0"/>
                  </a:lnTo>
                  <a:lnTo>
                    <a:pt x="29517" y="1595"/>
                  </a:lnTo>
                  <a:lnTo>
                    <a:pt x="31113" y="2393"/>
                  </a:lnTo>
                  <a:lnTo>
                    <a:pt x="31911" y="6382"/>
                  </a:lnTo>
                  <a:lnTo>
                    <a:pt x="31911" y="11168"/>
                  </a:lnTo>
                  <a:lnTo>
                    <a:pt x="31113" y="15157"/>
                  </a:lnTo>
                  <a:lnTo>
                    <a:pt x="29517" y="15955"/>
                  </a:lnTo>
                  <a:lnTo>
                    <a:pt x="26326" y="17551"/>
                  </a:lnTo>
                  <a:lnTo>
                    <a:pt x="21540" y="17551"/>
                  </a:lnTo>
                  <a:lnTo>
                    <a:pt x="18348" y="15955"/>
                  </a:lnTo>
                  <a:lnTo>
                    <a:pt x="15955" y="13562"/>
                  </a:lnTo>
                  <a:lnTo>
                    <a:pt x="14360" y="10371"/>
                  </a:lnTo>
                  <a:lnTo>
                    <a:pt x="12764" y="5584"/>
                  </a:lnTo>
                  <a:lnTo>
                    <a:pt x="11168" y="2393"/>
                  </a:lnTo>
                  <a:lnTo>
                    <a:pt x="7977" y="1595"/>
                  </a:lnTo>
                  <a:lnTo>
                    <a:pt x="4786" y="1595"/>
                  </a:lnTo>
                  <a:lnTo>
                    <a:pt x="1595" y="2393"/>
                  </a:lnTo>
                  <a:lnTo>
                    <a:pt x="0" y="6382"/>
                  </a:lnTo>
                  <a:lnTo>
                    <a:pt x="0" y="11168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 descr=""/>
            <p:cNvSpPr/>
            <p:nvPr/>
          </p:nvSpPr>
          <p:spPr>
            <a:xfrm>
              <a:off x="2965355" y="10363983"/>
              <a:ext cx="32384" cy="66040"/>
            </a:xfrm>
            <a:custGeom>
              <a:avLst/>
              <a:gdLst/>
              <a:ahLst/>
              <a:cxnLst/>
              <a:rect l="l" t="t" r="r" b="b"/>
              <a:pathLst>
                <a:path w="32385" h="66040">
                  <a:moveTo>
                    <a:pt x="0" y="63822"/>
                  </a:moveTo>
                  <a:lnTo>
                    <a:pt x="11168" y="65418"/>
                  </a:lnTo>
                  <a:lnTo>
                    <a:pt x="31911" y="3191"/>
                  </a:lnTo>
                  <a:lnTo>
                    <a:pt x="11168" y="0"/>
                  </a:lnTo>
                  <a:lnTo>
                    <a:pt x="0" y="6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 descr=""/>
            <p:cNvSpPr/>
            <p:nvPr/>
          </p:nvSpPr>
          <p:spPr>
            <a:xfrm>
              <a:off x="2965355" y="10363983"/>
              <a:ext cx="32384" cy="66040"/>
            </a:xfrm>
            <a:custGeom>
              <a:avLst/>
              <a:gdLst/>
              <a:ahLst/>
              <a:cxnLst/>
              <a:rect l="l" t="t" r="r" b="b"/>
              <a:pathLst>
                <a:path w="32385" h="66040">
                  <a:moveTo>
                    <a:pt x="31911" y="3191"/>
                  </a:moveTo>
                  <a:lnTo>
                    <a:pt x="11168" y="0"/>
                  </a:lnTo>
                  <a:lnTo>
                    <a:pt x="11168" y="65418"/>
                  </a:lnTo>
                  <a:lnTo>
                    <a:pt x="31911" y="3191"/>
                  </a:lnTo>
                  <a:close/>
                </a:path>
                <a:path w="32385" h="66040">
                  <a:moveTo>
                    <a:pt x="11168" y="0"/>
                  </a:moveTo>
                  <a:lnTo>
                    <a:pt x="11168" y="65418"/>
                  </a:lnTo>
                  <a:lnTo>
                    <a:pt x="0" y="63822"/>
                  </a:lnTo>
                  <a:lnTo>
                    <a:pt x="1116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 descr=""/>
            <p:cNvSpPr/>
            <p:nvPr/>
          </p:nvSpPr>
          <p:spPr>
            <a:xfrm>
              <a:off x="2976524" y="10367174"/>
              <a:ext cx="20955" cy="66675"/>
            </a:xfrm>
            <a:custGeom>
              <a:avLst/>
              <a:gdLst/>
              <a:ahLst/>
              <a:cxnLst/>
              <a:rect l="l" t="t" r="r" b="b"/>
              <a:pathLst>
                <a:path w="20955" h="66675">
                  <a:moveTo>
                    <a:pt x="0" y="62226"/>
                  </a:moveTo>
                  <a:lnTo>
                    <a:pt x="20742" y="66215"/>
                  </a:lnTo>
                  <a:lnTo>
                    <a:pt x="20742" y="0"/>
                  </a:lnTo>
                  <a:lnTo>
                    <a:pt x="0" y="62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 descr=""/>
            <p:cNvSpPr/>
            <p:nvPr/>
          </p:nvSpPr>
          <p:spPr>
            <a:xfrm>
              <a:off x="2976524" y="10367174"/>
              <a:ext cx="20955" cy="66675"/>
            </a:xfrm>
            <a:custGeom>
              <a:avLst/>
              <a:gdLst/>
              <a:ahLst/>
              <a:cxnLst/>
              <a:rect l="l" t="t" r="r" b="b"/>
              <a:pathLst>
                <a:path w="20955" h="66675">
                  <a:moveTo>
                    <a:pt x="20742" y="0"/>
                  </a:moveTo>
                  <a:lnTo>
                    <a:pt x="20742" y="66215"/>
                  </a:lnTo>
                  <a:lnTo>
                    <a:pt x="0" y="62226"/>
                  </a:lnTo>
                  <a:lnTo>
                    <a:pt x="2074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 descr=""/>
            <p:cNvSpPr/>
            <p:nvPr/>
          </p:nvSpPr>
          <p:spPr>
            <a:xfrm>
              <a:off x="2965355" y="10365578"/>
              <a:ext cx="41910" cy="62230"/>
            </a:xfrm>
            <a:custGeom>
              <a:avLst/>
              <a:gdLst/>
              <a:ahLst/>
              <a:cxnLst/>
              <a:rect l="l" t="t" r="r" b="b"/>
              <a:pathLst>
                <a:path w="41910" h="62229">
                  <a:moveTo>
                    <a:pt x="0" y="62226"/>
                  </a:moveTo>
                  <a:lnTo>
                    <a:pt x="3191" y="45473"/>
                  </a:lnTo>
                  <a:lnTo>
                    <a:pt x="32709" y="62226"/>
                  </a:lnTo>
                </a:path>
                <a:path w="41910" h="62229">
                  <a:moveTo>
                    <a:pt x="17551" y="23933"/>
                  </a:moveTo>
                  <a:lnTo>
                    <a:pt x="21540" y="26326"/>
                  </a:lnTo>
                  <a:lnTo>
                    <a:pt x="23933" y="28720"/>
                  </a:lnTo>
                  <a:lnTo>
                    <a:pt x="25529" y="32709"/>
                  </a:lnTo>
                  <a:lnTo>
                    <a:pt x="24731" y="34304"/>
                  </a:lnTo>
                  <a:lnTo>
                    <a:pt x="23135" y="37495"/>
                  </a:lnTo>
                  <a:lnTo>
                    <a:pt x="5584" y="31113"/>
                  </a:lnTo>
                  <a:lnTo>
                    <a:pt x="5584" y="29517"/>
                  </a:lnTo>
                  <a:lnTo>
                    <a:pt x="7977" y="26326"/>
                  </a:lnTo>
                  <a:lnTo>
                    <a:pt x="11168" y="24731"/>
                  </a:lnTo>
                  <a:lnTo>
                    <a:pt x="17551" y="23933"/>
                  </a:lnTo>
                  <a:lnTo>
                    <a:pt x="24731" y="25529"/>
                  </a:lnTo>
                  <a:lnTo>
                    <a:pt x="31911" y="27922"/>
                  </a:lnTo>
                  <a:lnTo>
                    <a:pt x="36697" y="31113"/>
                  </a:lnTo>
                  <a:lnTo>
                    <a:pt x="37495" y="35102"/>
                  </a:lnTo>
                  <a:lnTo>
                    <a:pt x="36697" y="37495"/>
                  </a:lnTo>
                  <a:lnTo>
                    <a:pt x="35102" y="40686"/>
                  </a:lnTo>
                  <a:lnTo>
                    <a:pt x="31911" y="41484"/>
                  </a:lnTo>
                </a:path>
                <a:path w="41910" h="62229">
                  <a:moveTo>
                    <a:pt x="21540" y="0"/>
                  </a:moveTo>
                  <a:lnTo>
                    <a:pt x="25529" y="2393"/>
                  </a:lnTo>
                  <a:lnTo>
                    <a:pt x="28720" y="4786"/>
                  </a:lnTo>
                  <a:lnTo>
                    <a:pt x="29517" y="8775"/>
                  </a:lnTo>
                  <a:lnTo>
                    <a:pt x="28720" y="10371"/>
                  </a:lnTo>
                  <a:lnTo>
                    <a:pt x="27124" y="13562"/>
                  </a:lnTo>
                  <a:lnTo>
                    <a:pt x="23135" y="15157"/>
                  </a:lnTo>
                  <a:lnTo>
                    <a:pt x="19146" y="15955"/>
                  </a:lnTo>
                  <a:lnTo>
                    <a:pt x="17551" y="15157"/>
                  </a:lnTo>
                  <a:lnTo>
                    <a:pt x="12764" y="13562"/>
                  </a:lnTo>
                  <a:lnTo>
                    <a:pt x="10371" y="10371"/>
                  </a:lnTo>
                  <a:lnTo>
                    <a:pt x="9573" y="7180"/>
                  </a:lnTo>
                  <a:lnTo>
                    <a:pt x="9573" y="5584"/>
                  </a:lnTo>
                  <a:lnTo>
                    <a:pt x="11966" y="2393"/>
                  </a:lnTo>
                  <a:lnTo>
                    <a:pt x="15157" y="0"/>
                  </a:lnTo>
                  <a:lnTo>
                    <a:pt x="21540" y="0"/>
                  </a:lnTo>
                  <a:lnTo>
                    <a:pt x="28720" y="1595"/>
                  </a:lnTo>
                  <a:lnTo>
                    <a:pt x="35900" y="3988"/>
                  </a:lnTo>
                  <a:lnTo>
                    <a:pt x="40686" y="7180"/>
                  </a:lnTo>
                  <a:lnTo>
                    <a:pt x="41484" y="11168"/>
                  </a:lnTo>
                  <a:lnTo>
                    <a:pt x="40686" y="13562"/>
                  </a:lnTo>
                  <a:lnTo>
                    <a:pt x="39091" y="16753"/>
                  </a:lnTo>
                  <a:lnTo>
                    <a:pt x="35900" y="17551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 descr=""/>
            <p:cNvSpPr/>
            <p:nvPr/>
          </p:nvSpPr>
          <p:spPr>
            <a:xfrm>
              <a:off x="2758729" y="10434985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60" h="44450">
                  <a:moveTo>
                    <a:pt x="22337" y="19944"/>
                  </a:moveTo>
                  <a:lnTo>
                    <a:pt x="0" y="43877"/>
                  </a:lnTo>
                  <a:lnTo>
                    <a:pt x="0" y="0"/>
                  </a:lnTo>
                  <a:lnTo>
                    <a:pt x="22337" y="1994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 descr=""/>
            <p:cNvSpPr/>
            <p:nvPr/>
          </p:nvSpPr>
          <p:spPr>
            <a:xfrm>
              <a:off x="2718840" y="10418232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5" h="43179">
                  <a:moveTo>
                    <a:pt x="0" y="23135"/>
                  </a:moveTo>
                  <a:lnTo>
                    <a:pt x="21540" y="43080"/>
                  </a:lnTo>
                  <a:lnTo>
                    <a:pt x="39889" y="16753"/>
                  </a:lnTo>
                  <a:lnTo>
                    <a:pt x="21540" y="0"/>
                  </a:lnTo>
                  <a:lnTo>
                    <a:pt x="0" y="23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 descr=""/>
            <p:cNvSpPr/>
            <p:nvPr/>
          </p:nvSpPr>
          <p:spPr>
            <a:xfrm>
              <a:off x="2718840" y="10418232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5" h="43179">
                  <a:moveTo>
                    <a:pt x="39889" y="16753"/>
                  </a:moveTo>
                  <a:lnTo>
                    <a:pt x="21540" y="0"/>
                  </a:lnTo>
                  <a:lnTo>
                    <a:pt x="21540" y="43080"/>
                  </a:lnTo>
                  <a:lnTo>
                    <a:pt x="39889" y="16753"/>
                  </a:lnTo>
                  <a:close/>
                </a:path>
                <a:path w="40005" h="43179">
                  <a:moveTo>
                    <a:pt x="21540" y="0"/>
                  </a:moveTo>
                  <a:lnTo>
                    <a:pt x="21540" y="43080"/>
                  </a:lnTo>
                  <a:lnTo>
                    <a:pt x="0" y="23135"/>
                  </a:lnTo>
                  <a:lnTo>
                    <a:pt x="2154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 descr=""/>
            <p:cNvSpPr/>
            <p:nvPr/>
          </p:nvSpPr>
          <p:spPr>
            <a:xfrm>
              <a:off x="2740381" y="10434985"/>
              <a:ext cx="18415" cy="44450"/>
            </a:xfrm>
            <a:custGeom>
              <a:avLst/>
              <a:gdLst/>
              <a:ahLst/>
              <a:cxnLst/>
              <a:rect l="l" t="t" r="r" b="b"/>
              <a:pathLst>
                <a:path w="18414" h="44450">
                  <a:moveTo>
                    <a:pt x="0" y="26326"/>
                  </a:moveTo>
                  <a:lnTo>
                    <a:pt x="18348" y="43877"/>
                  </a:lnTo>
                  <a:lnTo>
                    <a:pt x="18348" y="0"/>
                  </a:lnTo>
                  <a:lnTo>
                    <a:pt x="0" y="263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 descr=""/>
            <p:cNvSpPr/>
            <p:nvPr/>
          </p:nvSpPr>
          <p:spPr>
            <a:xfrm>
              <a:off x="2740381" y="10434985"/>
              <a:ext cx="18415" cy="44450"/>
            </a:xfrm>
            <a:custGeom>
              <a:avLst/>
              <a:gdLst/>
              <a:ahLst/>
              <a:cxnLst/>
              <a:rect l="l" t="t" r="r" b="b"/>
              <a:pathLst>
                <a:path w="18414" h="44450">
                  <a:moveTo>
                    <a:pt x="18348" y="0"/>
                  </a:moveTo>
                  <a:lnTo>
                    <a:pt x="18348" y="43877"/>
                  </a:lnTo>
                  <a:lnTo>
                    <a:pt x="0" y="26326"/>
                  </a:lnTo>
                  <a:lnTo>
                    <a:pt x="183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 descr=""/>
            <p:cNvSpPr/>
            <p:nvPr/>
          </p:nvSpPr>
          <p:spPr>
            <a:xfrm>
              <a:off x="2721234" y="10420625"/>
              <a:ext cx="59055" cy="58419"/>
            </a:xfrm>
            <a:custGeom>
              <a:avLst/>
              <a:gdLst/>
              <a:ahLst/>
              <a:cxnLst/>
              <a:rect l="l" t="t" r="r" b="b"/>
              <a:pathLst>
                <a:path w="59055" h="58420">
                  <a:moveTo>
                    <a:pt x="23933" y="1595"/>
                  </a:moveTo>
                  <a:lnTo>
                    <a:pt x="19944" y="0"/>
                  </a:lnTo>
                  <a:lnTo>
                    <a:pt x="16753" y="1595"/>
                  </a:lnTo>
                  <a:lnTo>
                    <a:pt x="15157" y="3988"/>
                  </a:lnTo>
                  <a:lnTo>
                    <a:pt x="13562" y="7180"/>
                  </a:lnTo>
                  <a:lnTo>
                    <a:pt x="14360" y="9573"/>
                  </a:lnTo>
                  <a:lnTo>
                    <a:pt x="16753" y="14360"/>
                  </a:lnTo>
                  <a:lnTo>
                    <a:pt x="18348" y="17551"/>
                  </a:lnTo>
                  <a:lnTo>
                    <a:pt x="18348" y="21540"/>
                  </a:lnTo>
                  <a:lnTo>
                    <a:pt x="17551" y="24731"/>
                  </a:lnTo>
                  <a:lnTo>
                    <a:pt x="14360" y="27922"/>
                  </a:lnTo>
                  <a:lnTo>
                    <a:pt x="11168" y="29517"/>
                  </a:lnTo>
                  <a:lnTo>
                    <a:pt x="9573" y="29517"/>
                  </a:lnTo>
                  <a:lnTo>
                    <a:pt x="5584" y="28720"/>
                  </a:lnTo>
                  <a:lnTo>
                    <a:pt x="2393" y="24731"/>
                  </a:lnTo>
                  <a:lnTo>
                    <a:pt x="0" y="21540"/>
                  </a:lnTo>
                  <a:lnTo>
                    <a:pt x="797" y="19944"/>
                  </a:lnTo>
                  <a:lnTo>
                    <a:pt x="1595" y="16753"/>
                  </a:lnTo>
                  <a:lnTo>
                    <a:pt x="4786" y="13562"/>
                  </a:lnTo>
                  <a:lnTo>
                    <a:pt x="7977" y="11966"/>
                  </a:lnTo>
                  <a:lnTo>
                    <a:pt x="11168" y="11168"/>
                  </a:lnTo>
                  <a:lnTo>
                    <a:pt x="15157" y="12764"/>
                  </a:lnTo>
                  <a:lnTo>
                    <a:pt x="19944" y="14360"/>
                  </a:lnTo>
                  <a:lnTo>
                    <a:pt x="22337" y="15157"/>
                  </a:lnTo>
                  <a:lnTo>
                    <a:pt x="25529" y="13562"/>
                  </a:lnTo>
                  <a:lnTo>
                    <a:pt x="27922" y="11168"/>
                  </a:lnTo>
                  <a:lnTo>
                    <a:pt x="28720" y="8775"/>
                  </a:lnTo>
                  <a:lnTo>
                    <a:pt x="27124" y="4786"/>
                  </a:lnTo>
                  <a:lnTo>
                    <a:pt x="23933" y="1595"/>
                  </a:lnTo>
                </a:path>
                <a:path w="59055" h="58420">
                  <a:moveTo>
                    <a:pt x="42282" y="19146"/>
                  </a:moveTo>
                  <a:lnTo>
                    <a:pt x="38293" y="17551"/>
                  </a:lnTo>
                  <a:lnTo>
                    <a:pt x="33506" y="19146"/>
                  </a:lnTo>
                  <a:lnTo>
                    <a:pt x="27922" y="23933"/>
                  </a:lnTo>
                  <a:lnTo>
                    <a:pt x="24731" y="27124"/>
                  </a:lnTo>
                  <a:lnTo>
                    <a:pt x="20742" y="33506"/>
                  </a:lnTo>
                  <a:lnTo>
                    <a:pt x="19146" y="39091"/>
                  </a:lnTo>
                  <a:lnTo>
                    <a:pt x="20742" y="42282"/>
                  </a:lnTo>
                  <a:lnTo>
                    <a:pt x="22337" y="43877"/>
                  </a:lnTo>
                  <a:lnTo>
                    <a:pt x="26326" y="45473"/>
                  </a:lnTo>
                  <a:lnTo>
                    <a:pt x="31113" y="43877"/>
                  </a:lnTo>
                  <a:lnTo>
                    <a:pt x="37495" y="39091"/>
                  </a:lnTo>
                  <a:lnTo>
                    <a:pt x="40686" y="35900"/>
                  </a:lnTo>
                  <a:lnTo>
                    <a:pt x="44675" y="29517"/>
                  </a:lnTo>
                  <a:lnTo>
                    <a:pt x="45473" y="23933"/>
                  </a:lnTo>
                  <a:lnTo>
                    <a:pt x="43877" y="20742"/>
                  </a:lnTo>
                  <a:lnTo>
                    <a:pt x="42282" y="19146"/>
                  </a:lnTo>
                </a:path>
                <a:path w="59055" h="58420">
                  <a:moveTo>
                    <a:pt x="51058" y="35102"/>
                  </a:moveTo>
                  <a:lnTo>
                    <a:pt x="53451" y="35102"/>
                  </a:lnTo>
                  <a:lnTo>
                    <a:pt x="59035" y="34304"/>
                  </a:lnTo>
                  <a:lnTo>
                    <a:pt x="37495" y="58238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 descr=""/>
            <p:cNvSpPr/>
            <p:nvPr/>
          </p:nvSpPr>
          <p:spPr>
            <a:xfrm>
              <a:off x="1911485" y="10612891"/>
              <a:ext cx="24765" cy="49530"/>
            </a:xfrm>
            <a:custGeom>
              <a:avLst/>
              <a:gdLst/>
              <a:ahLst/>
              <a:cxnLst/>
              <a:rect l="l" t="t" r="r" b="b"/>
              <a:pathLst>
                <a:path w="24764" h="49529">
                  <a:moveTo>
                    <a:pt x="0" y="0"/>
                  </a:moveTo>
                  <a:lnTo>
                    <a:pt x="0" y="49462"/>
                  </a:lnTo>
                  <a:lnTo>
                    <a:pt x="24731" y="28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 descr=""/>
            <p:cNvSpPr/>
            <p:nvPr/>
          </p:nvSpPr>
          <p:spPr>
            <a:xfrm>
              <a:off x="1911485" y="10612891"/>
              <a:ext cx="24765" cy="49530"/>
            </a:xfrm>
            <a:custGeom>
              <a:avLst/>
              <a:gdLst/>
              <a:ahLst/>
              <a:cxnLst/>
              <a:rect l="l" t="t" r="r" b="b"/>
              <a:pathLst>
                <a:path w="24764" h="49529">
                  <a:moveTo>
                    <a:pt x="24731" y="28720"/>
                  </a:moveTo>
                  <a:lnTo>
                    <a:pt x="0" y="49462"/>
                  </a:lnTo>
                  <a:lnTo>
                    <a:pt x="0" y="0"/>
                  </a:lnTo>
                  <a:lnTo>
                    <a:pt x="24731" y="2872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 descr=""/>
            <p:cNvSpPr/>
            <p:nvPr/>
          </p:nvSpPr>
          <p:spPr>
            <a:xfrm>
              <a:off x="1869202" y="10591351"/>
              <a:ext cx="42545" cy="49530"/>
            </a:xfrm>
            <a:custGeom>
              <a:avLst/>
              <a:gdLst/>
              <a:ahLst/>
              <a:cxnLst/>
              <a:rect l="l" t="t" r="r" b="b"/>
              <a:pathLst>
                <a:path w="42544" h="49529">
                  <a:moveTo>
                    <a:pt x="0" y="20742"/>
                  </a:moveTo>
                  <a:lnTo>
                    <a:pt x="23933" y="49462"/>
                  </a:lnTo>
                  <a:lnTo>
                    <a:pt x="42282" y="21540"/>
                  </a:lnTo>
                  <a:lnTo>
                    <a:pt x="23933" y="0"/>
                  </a:lnTo>
                  <a:lnTo>
                    <a:pt x="0" y="207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 descr=""/>
            <p:cNvSpPr/>
            <p:nvPr/>
          </p:nvSpPr>
          <p:spPr>
            <a:xfrm>
              <a:off x="1869203" y="10591351"/>
              <a:ext cx="42545" cy="49530"/>
            </a:xfrm>
            <a:custGeom>
              <a:avLst/>
              <a:gdLst/>
              <a:ahLst/>
              <a:cxnLst/>
              <a:rect l="l" t="t" r="r" b="b"/>
              <a:pathLst>
                <a:path w="42544" h="49529">
                  <a:moveTo>
                    <a:pt x="42282" y="21540"/>
                  </a:moveTo>
                  <a:lnTo>
                    <a:pt x="23933" y="0"/>
                  </a:lnTo>
                  <a:lnTo>
                    <a:pt x="23933" y="49462"/>
                  </a:lnTo>
                  <a:lnTo>
                    <a:pt x="42282" y="21540"/>
                  </a:lnTo>
                  <a:close/>
                </a:path>
                <a:path w="42544" h="49529">
                  <a:moveTo>
                    <a:pt x="23933" y="0"/>
                  </a:moveTo>
                  <a:lnTo>
                    <a:pt x="23933" y="49462"/>
                  </a:lnTo>
                  <a:lnTo>
                    <a:pt x="0" y="20742"/>
                  </a:lnTo>
                  <a:lnTo>
                    <a:pt x="2393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 descr=""/>
            <p:cNvSpPr/>
            <p:nvPr/>
          </p:nvSpPr>
          <p:spPr>
            <a:xfrm>
              <a:off x="1893136" y="10612891"/>
              <a:ext cx="18415" cy="49530"/>
            </a:xfrm>
            <a:custGeom>
              <a:avLst/>
              <a:gdLst/>
              <a:ahLst/>
              <a:cxnLst/>
              <a:rect l="l" t="t" r="r" b="b"/>
              <a:pathLst>
                <a:path w="18414" h="49529">
                  <a:moveTo>
                    <a:pt x="0" y="27922"/>
                  </a:moveTo>
                  <a:lnTo>
                    <a:pt x="18348" y="49462"/>
                  </a:lnTo>
                  <a:lnTo>
                    <a:pt x="18348" y="0"/>
                  </a:lnTo>
                  <a:lnTo>
                    <a:pt x="0" y="279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 descr=""/>
            <p:cNvSpPr/>
            <p:nvPr/>
          </p:nvSpPr>
          <p:spPr>
            <a:xfrm>
              <a:off x="1893136" y="10612891"/>
              <a:ext cx="18415" cy="49530"/>
            </a:xfrm>
            <a:custGeom>
              <a:avLst/>
              <a:gdLst/>
              <a:ahLst/>
              <a:cxnLst/>
              <a:rect l="l" t="t" r="r" b="b"/>
              <a:pathLst>
                <a:path w="18414" h="49529">
                  <a:moveTo>
                    <a:pt x="18348" y="0"/>
                  </a:moveTo>
                  <a:lnTo>
                    <a:pt x="18348" y="49462"/>
                  </a:lnTo>
                  <a:lnTo>
                    <a:pt x="0" y="27922"/>
                  </a:lnTo>
                  <a:lnTo>
                    <a:pt x="183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 descr=""/>
            <p:cNvSpPr/>
            <p:nvPr/>
          </p:nvSpPr>
          <p:spPr>
            <a:xfrm>
              <a:off x="1871596" y="10594542"/>
              <a:ext cx="60960" cy="67945"/>
            </a:xfrm>
            <a:custGeom>
              <a:avLst/>
              <a:gdLst/>
              <a:ahLst/>
              <a:cxnLst/>
              <a:rect l="l" t="t" r="r" b="b"/>
              <a:pathLst>
                <a:path w="60960" h="67945">
                  <a:moveTo>
                    <a:pt x="25529" y="1595"/>
                  </a:moveTo>
                  <a:lnTo>
                    <a:pt x="22337" y="0"/>
                  </a:lnTo>
                  <a:lnTo>
                    <a:pt x="19146" y="797"/>
                  </a:lnTo>
                  <a:lnTo>
                    <a:pt x="16753" y="3191"/>
                  </a:lnTo>
                  <a:lnTo>
                    <a:pt x="15157" y="5584"/>
                  </a:lnTo>
                  <a:lnTo>
                    <a:pt x="15955" y="8775"/>
                  </a:lnTo>
                  <a:lnTo>
                    <a:pt x="17551" y="13562"/>
                  </a:lnTo>
                  <a:lnTo>
                    <a:pt x="19146" y="16753"/>
                  </a:lnTo>
                  <a:lnTo>
                    <a:pt x="18348" y="20742"/>
                  </a:lnTo>
                  <a:lnTo>
                    <a:pt x="16753" y="23933"/>
                  </a:lnTo>
                  <a:lnTo>
                    <a:pt x="13562" y="27124"/>
                  </a:lnTo>
                  <a:lnTo>
                    <a:pt x="10371" y="27922"/>
                  </a:lnTo>
                  <a:lnTo>
                    <a:pt x="7977" y="27922"/>
                  </a:lnTo>
                  <a:lnTo>
                    <a:pt x="4786" y="26326"/>
                  </a:lnTo>
                  <a:lnTo>
                    <a:pt x="1595" y="22337"/>
                  </a:lnTo>
                  <a:lnTo>
                    <a:pt x="0" y="18348"/>
                  </a:lnTo>
                  <a:lnTo>
                    <a:pt x="797" y="16753"/>
                  </a:lnTo>
                  <a:lnTo>
                    <a:pt x="2393" y="13562"/>
                  </a:lnTo>
                  <a:lnTo>
                    <a:pt x="5584" y="11168"/>
                  </a:lnTo>
                  <a:lnTo>
                    <a:pt x="8775" y="9573"/>
                  </a:lnTo>
                  <a:lnTo>
                    <a:pt x="12764" y="9573"/>
                  </a:lnTo>
                  <a:lnTo>
                    <a:pt x="15955" y="11168"/>
                  </a:lnTo>
                  <a:lnTo>
                    <a:pt x="20742" y="14360"/>
                  </a:lnTo>
                  <a:lnTo>
                    <a:pt x="23135" y="15157"/>
                  </a:lnTo>
                  <a:lnTo>
                    <a:pt x="26326" y="14360"/>
                  </a:lnTo>
                  <a:lnTo>
                    <a:pt x="28720" y="11966"/>
                  </a:lnTo>
                  <a:lnTo>
                    <a:pt x="30315" y="8775"/>
                  </a:lnTo>
                  <a:lnTo>
                    <a:pt x="28720" y="5584"/>
                  </a:lnTo>
                  <a:lnTo>
                    <a:pt x="25529" y="1595"/>
                  </a:lnTo>
                </a:path>
                <a:path w="60960" h="67945">
                  <a:moveTo>
                    <a:pt x="42282" y="20742"/>
                  </a:moveTo>
                  <a:lnTo>
                    <a:pt x="39091" y="19146"/>
                  </a:lnTo>
                  <a:lnTo>
                    <a:pt x="33506" y="20742"/>
                  </a:lnTo>
                  <a:lnTo>
                    <a:pt x="27124" y="24731"/>
                  </a:lnTo>
                  <a:lnTo>
                    <a:pt x="23933" y="27124"/>
                  </a:lnTo>
                  <a:lnTo>
                    <a:pt x="19146" y="33506"/>
                  </a:lnTo>
                  <a:lnTo>
                    <a:pt x="16753" y="38293"/>
                  </a:lnTo>
                  <a:lnTo>
                    <a:pt x="18348" y="41484"/>
                  </a:lnTo>
                  <a:lnTo>
                    <a:pt x="19944" y="43877"/>
                  </a:lnTo>
                  <a:lnTo>
                    <a:pt x="23135" y="45473"/>
                  </a:lnTo>
                  <a:lnTo>
                    <a:pt x="27922" y="44675"/>
                  </a:lnTo>
                  <a:lnTo>
                    <a:pt x="35102" y="40686"/>
                  </a:lnTo>
                  <a:lnTo>
                    <a:pt x="38293" y="37495"/>
                  </a:lnTo>
                  <a:lnTo>
                    <a:pt x="43080" y="31911"/>
                  </a:lnTo>
                  <a:lnTo>
                    <a:pt x="45473" y="26326"/>
                  </a:lnTo>
                  <a:lnTo>
                    <a:pt x="43877" y="23135"/>
                  </a:lnTo>
                  <a:lnTo>
                    <a:pt x="42282" y="20742"/>
                  </a:lnTo>
                </a:path>
                <a:path w="60960" h="67945">
                  <a:moveTo>
                    <a:pt x="48664" y="39889"/>
                  </a:moveTo>
                  <a:lnTo>
                    <a:pt x="49462" y="39091"/>
                  </a:lnTo>
                  <a:lnTo>
                    <a:pt x="52653" y="37495"/>
                  </a:lnTo>
                  <a:lnTo>
                    <a:pt x="55046" y="37495"/>
                  </a:lnTo>
                  <a:lnTo>
                    <a:pt x="57440" y="38293"/>
                  </a:lnTo>
                  <a:lnTo>
                    <a:pt x="60631" y="42282"/>
                  </a:lnTo>
                  <a:lnTo>
                    <a:pt x="60631" y="45473"/>
                  </a:lnTo>
                  <a:lnTo>
                    <a:pt x="60631" y="47069"/>
                  </a:lnTo>
                  <a:lnTo>
                    <a:pt x="59035" y="50260"/>
                  </a:lnTo>
                  <a:lnTo>
                    <a:pt x="56642" y="51855"/>
                  </a:lnTo>
                  <a:lnTo>
                    <a:pt x="53451" y="52653"/>
                  </a:lnTo>
                  <a:lnTo>
                    <a:pt x="48664" y="54249"/>
                  </a:lnTo>
                  <a:lnTo>
                    <a:pt x="29517" y="55046"/>
                  </a:lnTo>
                  <a:lnTo>
                    <a:pt x="39889" y="67811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 descr=""/>
            <p:cNvSpPr/>
            <p:nvPr/>
          </p:nvSpPr>
          <p:spPr>
            <a:xfrm>
              <a:off x="1869203" y="10600127"/>
              <a:ext cx="13970" cy="67945"/>
            </a:xfrm>
            <a:custGeom>
              <a:avLst/>
              <a:gdLst/>
              <a:ahLst/>
              <a:cxnLst/>
              <a:rect l="l" t="t" r="r" b="b"/>
              <a:pathLst>
                <a:path w="13969" h="67945">
                  <a:moveTo>
                    <a:pt x="0" y="0"/>
                  </a:moveTo>
                  <a:lnTo>
                    <a:pt x="0" y="67811"/>
                  </a:lnTo>
                  <a:lnTo>
                    <a:pt x="13562" y="64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 descr=""/>
            <p:cNvSpPr/>
            <p:nvPr/>
          </p:nvSpPr>
          <p:spPr>
            <a:xfrm>
              <a:off x="1869203" y="10600127"/>
              <a:ext cx="13970" cy="67945"/>
            </a:xfrm>
            <a:custGeom>
              <a:avLst/>
              <a:gdLst/>
              <a:ahLst/>
              <a:cxnLst/>
              <a:rect l="l" t="t" r="r" b="b"/>
              <a:pathLst>
                <a:path w="13969" h="67945">
                  <a:moveTo>
                    <a:pt x="13562" y="64620"/>
                  </a:moveTo>
                  <a:lnTo>
                    <a:pt x="0" y="67811"/>
                  </a:lnTo>
                  <a:lnTo>
                    <a:pt x="0" y="0"/>
                  </a:lnTo>
                  <a:lnTo>
                    <a:pt x="13562" y="6462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 descr=""/>
            <p:cNvSpPr/>
            <p:nvPr/>
          </p:nvSpPr>
          <p:spPr>
            <a:xfrm>
              <a:off x="1838089" y="10600127"/>
              <a:ext cx="31115" cy="71120"/>
            </a:xfrm>
            <a:custGeom>
              <a:avLst/>
              <a:gdLst/>
              <a:ahLst/>
              <a:cxnLst/>
              <a:rect l="l" t="t" r="r" b="b"/>
              <a:pathLst>
                <a:path w="31114" h="71120">
                  <a:moveTo>
                    <a:pt x="0" y="6382"/>
                  </a:moveTo>
                  <a:lnTo>
                    <a:pt x="12764" y="71002"/>
                  </a:lnTo>
                  <a:lnTo>
                    <a:pt x="31113" y="0"/>
                  </a:lnTo>
                  <a:lnTo>
                    <a:pt x="12764" y="3988"/>
                  </a:lnTo>
                  <a:lnTo>
                    <a:pt x="0" y="63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 descr=""/>
            <p:cNvSpPr/>
            <p:nvPr/>
          </p:nvSpPr>
          <p:spPr>
            <a:xfrm>
              <a:off x="1838089" y="10600127"/>
              <a:ext cx="31115" cy="71120"/>
            </a:xfrm>
            <a:custGeom>
              <a:avLst/>
              <a:gdLst/>
              <a:ahLst/>
              <a:cxnLst/>
              <a:rect l="l" t="t" r="r" b="b"/>
              <a:pathLst>
                <a:path w="31114" h="71120">
                  <a:moveTo>
                    <a:pt x="31113" y="0"/>
                  </a:moveTo>
                  <a:lnTo>
                    <a:pt x="12764" y="3988"/>
                  </a:lnTo>
                  <a:lnTo>
                    <a:pt x="12764" y="71002"/>
                  </a:lnTo>
                  <a:lnTo>
                    <a:pt x="31113" y="0"/>
                  </a:lnTo>
                  <a:close/>
                </a:path>
                <a:path w="31114" h="71120">
                  <a:moveTo>
                    <a:pt x="12764" y="3988"/>
                  </a:moveTo>
                  <a:lnTo>
                    <a:pt x="12764" y="71002"/>
                  </a:lnTo>
                  <a:lnTo>
                    <a:pt x="0" y="6382"/>
                  </a:lnTo>
                  <a:lnTo>
                    <a:pt x="12764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 descr=""/>
            <p:cNvSpPr/>
            <p:nvPr/>
          </p:nvSpPr>
          <p:spPr>
            <a:xfrm>
              <a:off x="1850854" y="10600127"/>
              <a:ext cx="18415" cy="71120"/>
            </a:xfrm>
            <a:custGeom>
              <a:avLst/>
              <a:gdLst/>
              <a:ahLst/>
              <a:cxnLst/>
              <a:rect l="l" t="t" r="r" b="b"/>
              <a:pathLst>
                <a:path w="18414" h="71120">
                  <a:moveTo>
                    <a:pt x="0" y="71002"/>
                  </a:moveTo>
                  <a:lnTo>
                    <a:pt x="18348" y="67811"/>
                  </a:lnTo>
                  <a:lnTo>
                    <a:pt x="18348" y="0"/>
                  </a:lnTo>
                  <a:lnTo>
                    <a:pt x="0" y="71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 descr=""/>
            <p:cNvSpPr/>
            <p:nvPr/>
          </p:nvSpPr>
          <p:spPr>
            <a:xfrm>
              <a:off x="1850854" y="10600127"/>
              <a:ext cx="18415" cy="71120"/>
            </a:xfrm>
            <a:custGeom>
              <a:avLst/>
              <a:gdLst/>
              <a:ahLst/>
              <a:cxnLst/>
              <a:rect l="l" t="t" r="r" b="b"/>
              <a:pathLst>
                <a:path w="18414" h="71120">
                  <a:moveTo>
                    <a:pt x="18348" y="0"/>
                  </a:moveTo>
                  <a:lnTo>
                    <a:pt x="18348" y="67811"/>
                  </a:lnTo>
                  <a:lnTo>
                    <a:pt x="0" y="71002"/>
                  </a:lnTo>
                  <a:lnTo>
                    <a:pt x="183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 descr=""/>
            <p:cNvSpPr/>
            <p:nvPr/>
          </p:nvSpPr>
          <p:spPr>
            <a:xfrm>
              <a:off x="1838089" y="10602520"/>
              <a:ext cx="43180" cy="66675"/>
            </a:xfrm>
            <a:custGeom>
              <a:avLst/>
              <a:gdLst/>
              <a:ahLst/>
              <a:cxnLst/>
              <a:rect l="l" t="t" r="r" b="b"/>
              <a:pathLst>
                <a:path w="43180" h="66675">
                  <a:moveTo>
                    <a:pt x="11966" y="63024"/>
                  </a:moveTo>
                  <a:lnTo>
                    <a:pt x="14360" y="66215"/>
                  </a:lnTo>
                  <a:lnTo>
                    <a:pt x="17551" y="66215"/>
                  </a:lnTo>
                  <a:lnTo>
                    <a:pt x="20742" y="66215"/>
                  </a:lnTo>
                  <a:lnTo>
                    <a:pt x="23135" y="63822"/>
                  </a:lnTo>
                  <a:lnTo>
                    <a:pt x="23933" y="61429"/>
                  </a:lnTo>
                  <a:lnTo>
                    <a:pt x="24731" y="56642"/>
                  </a:lnTo>
                  <a:lnTo>
                    <a:pt x="25529" y="52653"/>
                  </a:lnTo>
                  <a:lnTo>
                    <a:pt x="27922" y="49462"/>
                  </a:lnTo>
                  <a:lnTo>
                    <a:pt x="30315" y="47866"/>
                  </a:lnTo>
                  <a:lnTo>
                    <a:pt x="35102" y="47069"/>
                  </a:lnTo>
                  <a:lnTo>
                    <a:pt x="38293" y="47069"/>
                  </a:lnTo>
                  <a:lnTo>
                    <a:pt x="39889" y="48664"/>
                  </a:lnTo>
                  <a:lnTo>
                    <a:pt x="42282" y="51855"/>
                  </a:lnTo>
                  <a:lnTo>
                    <a:pt x="43080" y="56642"/>
                  </a:lnTo>
                  <a:lnTo>
                    <a:pt x="42282" y="59833"/>
                  </a:lnTo>
                  <a:lnTo>
                    <a:pt x="41484" y="61429"/>
                  </a:lnTo>
                  <a:lnTo>
                    <a:pt x="38293" y="63822"/>
                  </a:lnTo>
                  <a:lnTo>
                    <a:pt x="34304" y="64620"/>
                  </a:lnTo>
                  <a:lnTo>
                    <a:pt x="31113" y="63822"/>
                  </a:lnTo>
                  <a:lnTo>
                    <a:pt x="27124" y="62226"/>
                  </a:lnTo>
                  <a:lnTo>
                    <a:pt x="25529" y="59035"/>
                  </a:lnTo>
                  <a:lnTo>
                    <a:pt x="22337" y="54249"/>
                  </a:lnTo>
                  <a:lnTo>
                    <a:pt x="20742" y="52653"/>
                  </a:lnTo>
                  <a:lnTo>
                    <a:pt x="17551" y="51855"/>
                  </a:lnTo>
                  <a:lnTo>
                    <a:pt x="14360" y="52653"/>
                  </a:lnTo>
                  <a:lnTo>
                    <a:pt x="11966" y="54249"/>
                  </a:lnTo>
                  <a:lnTo>
                    <a:pt x="11168" y="58238"/>
                  </a:lnTo>
                  <a:lnTo>
                    <a:pt x="11966" y="63024"/>
                  </a:lnTo>
                </a:path>
                <a:path w="43180" h="66675">
                  <a:moveTo>
                    <a:pt x="7180" y="37495"/>
                  </a:moveTo>
                  <a:lnTo>
                    <a:pt x="8775" y="40686"/>
                  </a:lnTo>
                  <a:lnTo>
                    <a:pt x="14360" y="42282"/>
                  </a:lnTo>
                  <a:lnTo>
                    <a:pt x="21540" y="42282"/>
                  </a:lnTo>
                  <a:lnTo>
                    <a:pt x="26326" y="41484"/>
                  </a:lnTo>
                  <a:lnTo>
                    <a:pt x="33506" y="38293"/>
                  </a:lnTo>
                  <a:lnTo>
                    <a:pt x="37495" y="35102"/>
                  </a:lnTo>
                  <a:lnTo>
                    <a:pt x="38293" y="31113"/>
                  </a:lnTo>
                  <a:lnTo>
                    <a:pt x="37495" y="28720"/>
                  </a:lnTo>
                  <a:lnTo>
                    <a:pt x="35102" y="25529"/>
                  </a:lnTo>
                  <a:lnTo>
                    <a:pt x="30315" y="23933"/>
                  </a:lnTo>
                  <a:lnTo>
                    <a:pt x="23135" y="24731"/>
                  </a:lnTo>
                  <a:lnTo>
                    <a:pt x="18348" y="25529"/>
                  </a:lnTo>
                  <a:lnTo>
                    <a:pt x="11168" y="27922"/>
                  </a:lnTo>
                  <a:lnTo>
                    <a:pt x="7180" y="31113"/>
                  </a:lnTo>
                  <a:lnTo>
                    <a:pt x="6382" y="35102"/>
                  </a:lnTo>
                  <a:lnTo>
                    <a:pt x="7180" y="37495"/>
                  </a:lnTo>
                </a:path>
                <a:path w="43180" h="66675">
                  <a:moveTo>
                    <a:pt x="3191" y="18348"/>
                  </a:moveTo>
                  <a:lnTo>
                    <a:pt x="0" y="5584"/>
                  </a:lnTo>
                  <a:lnTo>
                    <a:pt x="13562" y="10371"/>
                  </a:lnTo>
                  <a:lnTo>
                    <a:pt x="12764" y="6382"/>
                  </a:lnTo>
                  <a:lnTo>
                    <a:pt x="14360" y="3988"/>
                  </a:lnTo>
                  <a:lnTo>
                    <a:pt x="15157" y="2393"/>
                  </a:lnTo>
                  <a:lnTo>
                    <a:pt x="19146" y="797"/>
                  </a:lnTo>
                  <a:lnTo>
                    <a:pt x="22337" y="0"/>
                  </a:lnTo>
                  <a:lnTo>
                    <a:pt x="27124" y="0"/>
                  </a:lnTo>
                  <a:lnTo>
                    <a:pt x="30315" y="1595"/>
                  </a:lnTo>
                  <a:lnTo>
                    <a:pt x="32709" y="4786"/>
                  </a:lnTo>
                  <a:lnTo>
                    <a:pt x="33506" y="8775"/>
                  </a:lnTo>
                  <a:lnTo>
                    <a:pt x="32709" y="12764"/>
                  </a:lnTo>
                  <a:lnTo>
                    <a:pt x="31911" y="14360"/>
                  </a:lnTo>
                  <a:lnTo>
                    <a:pt x="28720" y="15955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 descr=""/>
            <p:cNvSpPr/>
            <p:nvPr/>
          </p:nvSpPr>
          <p:spPr>
            <a:xfrm>
              <a:off x="1800593" y="10610498"/>
              <a:ext cx="32384" cy="69215"/>
            </a:xfrm>
            <a:custGeom>
              <a:avLst/>
              <a:gdLst/>
              <a:ahLst/>
              <a:cxnLst/>
              <a:rect l="l" t="t" r="r" b="b"/>
              <a:pathLst>
                <a:path w="32385" h="69215">
                  <a:moveTo>
                    <a:pt x="0" y="1595"/>
                  </a:moveTo>
                  <a:lnTo>
                    <a:pt x="2393" y="68609"/>
                  </a:lnTo>
                  <a:lnTo>
                    <a:pt x="31911" y="0"/>
                  </a:lnTo>
                  <a:lnTo>
                    <a:pt x="2393" y="1595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 descr=""/>
            <p:cNvSpPr/>
            <p:nvPr/>
          </p:nvSpPr>
          <p:spPr>
            <a:xfrm>
              <a:off x="1800594" y="10610498"/>
              <a:ext cx="32384" cy="69215"/>
            </a:xfrm>
            <a:custGeom>
              <a:avLst/>
              <a:gdLst/>
              <a:ahLst/>
              <a:cxnLst/>
              <a:rect l="l" t="t" r="r" b="b"/>
              <a:pathLst>
                <a:path w="32385" h="69215">
                  <a:moveTo>
                    <a:pt x="31911" y="0"/>
                  </a:moveTo>
                  <a:lnTo>
                    <a:pt x="2393" y="1595"/>
                  </a:lnTo>
                  <a:lnTo>
                    <a:pt x="2393" y="68609"/>
                  </a:lnTo>
                  <a:lnTo>
                    <a:pt x="31911" y="0"/>
                  </a:lnTo>
                  <a:close/>
                </a:path>
                <a:path w="32385" h="69215">
                  <a:moveTo>
                    <a:pt x="2393" y="1595"/>
                  </a:moveTo>
                  <a:lnTo>
                    <a:pt x="2393" y="68609"/>
                  </a:lnTo>
                  <a:lnTo>
                    <a:pt x="0" y="1595"/>
                  </a:lnTo>
                  <a:lnTo>
                    <a:pt x="2393" y="159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 descr=""/>
            <p:cNvSpPr/>
            <p:nvPr/>
          </p:nvSpPr>
          <p:spPr>
            <a:xfrm>
              <a:off x="1802987" y="10610498"/>
              <a:ext cx="29845" cy="69215"/>
            </a:xfrm>
            <a:custGeom>
              <a:avLst/>
              <a:gdLst/>
              <a:ahLst/>
              <a:cxnLst/>
              <a:rect l="l" t="t" r="r" b="b"/>
              <a:pathLst>
                <a:path w="29844" h="69215">
                  <a:moveTo>
                    <a:pt x="0" y="68609"/>
                  </a:moveTo>
                  <a:lnTo>
                    <a:pt x="29517" y="67013"/>
                  </a:lnTo>
                  <a:lnTo>
                    <a:pt x="29517" y="0"/>
                  </a:lnTo>
                  <a:lnTo>
                    <a:pt x="0" y="68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 descr=""/>
            <p:cNvSpPr/>
            <p:nvPr/>
          </p:nvSpPr>
          <p:spPr>
            <a:xfrm>
              <a:off x="1802987" y="10610498"/>
              <a:ext cx="29845" cy="69215"/>
            </a:xfrm>
            <a:custGeom>
              <a:avLst/>
              <a:gdLst/>
              <a:ahLst/>
              <a:cxnLst/>
              <a:rect l="l" t="t" r="r" b="b"/>
              <a:pathLst>
                <a:path w="29844" h="69215">
                  <a:moveTo>
                    <a:pt x="29517" y="0"/>
                  </a:moveTo>
                  <a:lnTo>
                    <a:pt x="29517" y="67013"/>
                  </a:lnTo>
                  <a:lnTo>
                    <a:pt x="0" y="68609"/>
                  </a:lnTo>
                  <a:lnTo>
                    <a:pt x="2951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 descr=""/>
            <p:cNvSpPr/>
            <p:nvPr/>
          </p:nvSpPr>
          <p:spPr>
            <a:xfrm>
              <a:off x="1800594" y="10611295"/>
              <a:ext cx="34925" cy="67310"/>
            </a:xfrm>
            <a:custGeom>
              <a:avLst/>
              <a:gdLst/>
              <a:ahLst/>
              <a:cxnLst/>
              <a:rect l="l" t="t" r="r" b="b"/>
              <a:pathLst>
                <a:path w="34925" h="67309">
                  <a:moveTo>
                    <a:pt x="2393" y="61429"/>
                  </a:moveTo>
                  <a:lnTo>
                    <a:pt x="3988" y="65418"/>
                  </a:lnTo>
                  <a:lnTo>
                    <a:pt x="7180" y="66215"/>
                  </a:lnTo>
                  <a:lnTo>
                    <a:pt x="10371" y="66215"/>
                  </a:lnTo>
                  <a:lnTo>
                    <a:pt x="13562" y="64620"/>
                  </a:lnTo>
                  <a:lnTo>
                    <a:pt x="14360" y="62226"/>
                  </a:lnTo>
                  <a:lnTo>
                    <a:pt x="15955" y="57440"/>
                  </a:lnTo>
                  <a:lnTo>
                    <a:pt x="17551" y="53451"/>
                  </a:lnTo>
                  <a:lnTo>
                    <a:pt x="19944" y="51058"/>
                  </a:lnTo>
                  <a:lnTo>
                    <a:pt x="23135" y="49462"/>
                  </a:lnTo>
                  <a:lnTo>
                    <a:pt x="27922" y="49462"/>
                  </a:lnTo>
                  <a:lnTo>
                    <a:pt x="31113" y="50260"/>
                  </a:lnTo>
                  <a:lnTo>
                    <a:pt x="32709" y="51855"/>
                  </a:lnTo>
                  <a:lnTo>
                    <a:pt x="34304" y="55046"/>
                  </a:lnTo>
                  <a:lnTo>
                    <a:pt x="34304" y="59833"/>
                  </a:lnTo>
                  <a:lnTo>
                    <a:pt x="32709" y="63822"/>
                  </a:lnTo>
                  <a:lnTo>
                    <a:pt x="31113" y="65418"/>
                  </a:lnTo>
                  <a:lnTo>
                    <a:pt x="28720" y="66215"/>
                  </a:lnTo>
                  <a:lnTo>
                    <a:pt x="23933" y="67013"/>
                  </a:lnTo>
                  <a:lnTo>
                    <a:pt x="20742" y="65418"/>
                  </a:lnTo>
                  <a:lnTo>
                    <a:pt x="17551" y="63024"/>
                  </a:lnTo>
                  <a:lnTo>
                    <a:pt x="15955" y="59833"/>
                  </a:lnTo>
                  <a:lnTo>
                    <a:pt x="14360" y="55046"/>
                  </a:lnTo>
                  <a:lnTo>
                    <a:pt x="12764" y="52653"/>
                  </a:lnTo>
                  <a:lnTo>
                    <a:pt x="9573" y="51855"/>
                  </a:lnTo>
                  <a:lnTo>
                    <a:pt x="6382" y="51855"/>
                  </a:lnTo>
                  <a:lnTo>
                    <a:pt x="3988" y="52653"/>
                  </a:lnTo>
                  <a:lnTo>
                    <a:pt x="2393" y="56642"/>
                  </a:lnTo>
                  <a:lnTo>
                    <a:pt x="2393" y="61429"/>
                  </a:lnTo>
                </a:path>
                <a:path w="34925" h="67309">
                  <a:moveTo>
                    <a:pt x="1595" y="35900"/>
                  </a:moveTo>
                  <a:lnTo>
                    <a:pt x="3191" y="39889"/>
                  </a:lnTo>
                  <a:lnTo>
                    <a:pt x="7977" y="41484"/>
                  </a:lnTo>
                  <a:lnTo>
                    <a:pt x="15157" y="43080"/>
                  </a:lnTo>
                  <a:lnTo>
                    <a:pt x="19944" y="42282"/>
                  </a:lnTo>
                  <a:lnTo>
                    <a:pt x="27124" y="40686"/>
                  </a:lnTo>
                  <a:lnTo>
                    <a:pt x="31911" y="38293"/>
                  </a:lnTo>
                  <a:lnTo>
                    <a:pt x="33506" y="34304"/>
                  </a:lnTo>
                  <a:lnTo>
                    <a:pt x="33506" y="31911"/>
                  </a:lnTo>
                  <a:lnTo>
                    <a:pt x="31113" y="28720"/>
                  </a:lnTo>
                  <a:lnTo>
                    <a:pt x="27124" y="26326"/>
                  </a:lnTo>
                  <a:lnTo>
                    <a:pt x="19146" y="25529"/>
                  </a:lnTo>
                  <a:lnTo>
                    <a:pt x="14360" y="25529"/>
                  </a:lnTo>
                  <a:lnTo>
                    <a:pt x="7180" y="27124"/>
                  </a:lnTo>
                  <a:lnTo>
                    <a:pt x="2393" y="29517"/>
                  </a:lnTo>
                  <a:lnTo>
                    <a:pt x="1595" y="33506"/>
                  </a:lnTo>
                  <a:lnTo>
                    <a:pt x="1595" y="35900"/>
                  </a:lnTo>
                </a:path>
                <a:path w="34925" h="67309">
                  <a:moveTo>
                    <a:pt x="31911" y="5584"/>
                  </a:moveTo>
                  <a:lnTo>
                    <a:pt x="0" y="7180"/>
                  </a:lnTo>
                  <a:lnTo>
                    <a:pt x="21540" y="18348"/>
                  </a:lnTo>
                  <a:lnTo>
                    <a:pt x="21540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 descr=""/>
            <p:cNvSpPr/>
            <p:nvPr/>
          </p:nvSpPr>
          <p:spPr>
            <a:xfrm>
              <a:off x="1555675" y="10668736"/>
              <a:ext cx="29209" cy="67945"/>
            </a:xfrm>
            <a:custGeom>
              <a:avLst/>
              <a:gdLst/>
              <a:ahLst/>
              <a:cxnLst/>
              <a:rect l="l" t="t" r="r" b="b"/>
              <a:pathLst>
                <a:path w="29209" h="67945">
                  <a:moveTo>
                    <a:pt x="0" y="0"/>
                  </a:moveTo>
                  <a:lnTo>
                    <a:pt x="0" y="67811"/>
                  </a:lnTo>
                  <a:lnTo>
                    <a:pt x="28720" y="52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 descr=""/>
            <p:cNvSpPr/>
            <p:nvPr/>
          </p:nvSpPr>
          <p:spPr>
            <a:xfrm>
              <a:off x="1553281" y="10663949"/>
              <a:ext cx="31115" cy="73025"/>
            </a:xfrm>
            <a:custGeom>
              <a:avLst/>
              <a:gdLst/>
              <a:ahLst/>
              <a:cxnLst/>
              <a:rect l="l" t="t" r="r" b="b"/>
              <a:pathLst>
                <a:path w="31115" h="73025">
                  <a:moveTo>
                    <a:pt x="31113" y="57440"/>
                  </a:moveTo>
                  <a:lnTo>
                    <a:pt x="2393" y="72598"/>
                  </a:lnTo>
                  <a:lnTo>
                    <a:pt x="2393" y="4786"/>
                  </a:lnTo>
                  <a:lnTo>
                    <a:pt x="31113" y="57440"/>
                  </a:lnTo>
                  <a:close/>
                </a:path>
                <a:path w="31115" h="73025">
                  <a:moveTo>
                    <a:pt x="2393" y="4786"/>
                  </a:moveTo>
                  <a:lnTo>
                    <a:pt x="0" y="0"/>
                  </a:lnTo>
                  <a:lnTo>
                    <a:pt x="0" y="67811"/>
                  </a:lnTo>
                  <a:lnTo>
                    <a:pt x="2393" y="4786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 descr=""/>
            <p:cNvSpPr/>
            <p:nvPr/>
          </p:nvSpPr>
          <p:spPr>
            <a:xfrm>
              <a:off x="1553281" y="10668736"/>
              <a:ext cx="2540" cy="67945"/>
            </a:xfrm>
            <a:custGeom>
              <a:avLst/>
              <a:gdLst/>
              <a:ahLst/>
              <a:cxnLst/>
              <a:rect l="l" t="t" r="r" b="b"/>
              <a:pathLst>
                <a:path w="2540" h="67945">
                  <a:moveTo>
                    <a:pt x="0" y="63024"/>
                  </a:moveTo>
                  <a:lnTo>
                    <a:pt x="2393" y="67811"/>
                  </a:lnTo>
                  <a:lnTo>
                    <a:pt x="2393" y="0"/>
                  </a:lnTo>
                  <a:lnTo>
                    <a:pt x="0" y="63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 descr=""/>
            <p:cNvSpPr/>
            <p:nvPr/>
          </p:nvSpPr>
          <p:spPr>
            <a:xfrm>
              <a:off x="1553281" y="10668736"/>
              <a:ext cx="2540" cy="67945"/>
            </a:xfrm>
            <a:custGeom>
              <a:avLst/>
              <a:gdLst/>
              <a:ahLst/>
              <a:cxnLst/>
              <a:rect l="l" t="t" r="r" b="b"/>
              <a:pathLst>
                <a:path w="2540" h="67945">
                  <a:moveTo>
                    <a:pt x="2393" y="0"/>
                  </a:moveTo>
                  <a:lnTo>
                    <a:pt x="2393" y="67811"/>
                  </a:lnTo>
                  <a:lnTo>
                    <a:pt x="0" y="63024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 descr=""/>
            <p:cNvSpPr/>
            <p:nvPr/>
          </p:nvSpPr>
          <p:spPr>
            <a:xfrm>
              <a:off x="1527752" y="10667140"/>
              <a:ext cx="53975" cy="66675"/>
            </a:xfrm>
            <a:custGeom>
              <a:avLst/>
              <a:gdLst/>
              <a:ahLst/>
              <a:cxnLst/>
              <a:rect l="l" t="t" r="r" b="b"/>
              <a:pathLst>
                <a:path w="53975" h="66675">
                  <a:moveTo>
                    <a:pt x="28720" y="2393"/>
                  </a:moveTo>
                  <a:lnTo>
                    <a:pt x="25529" y="0"/>
                  </a:lnTo>
                  <a:lnTo>
                    <a:pt x="22337" y="797"/>
                  </a:lnTo>
                  <a:lnTo>
                    <a:pt x="19146" y="1595"/>
                  </a:lnTo>
                  <a:lnTo>
                    <a:pt x="17551" y="4786"/>
                  </a:lnTo>
                  <a:lnTo>
                    <a:pt x="16753" y="7180"/>
                  </a:lnTo>
                  <a:lnTo>
                    <a:pt x="18348" y="11966"/>
                  </a:lnTo>
                  <a:lnTo>
                    <a:pt x="18348" y="15955"/>
                  </a:lnTo>
                  <a:lnTo>
                    <a:pt x="16753" y="19944"/>
                  </a:lnTo>
                  <a:lnTo>
                    <a:pt x="15157" y="22337"/>
                  </a:lnTo>
                  <a:lnTo>
                    <a:pt x="11168" y="24731"/>
                  </a:lnTo>
                  <a:lnTo>
                    <a:pt x="7977" y="24731"/>
                  </a:lnTo>
                  <a:lnTo>
                    <a:pt x="5584" y="24731"/>
                  </a:lnTo>
                  <a:lnTo>
                    <a:pt x="2393" y="22337"/>
                  </a:lnTo>
                  <a:lnTo>
                    <a:pt x="0" y="17551"/>
                  </a:lnTo>
                  <a:lnTo>
                    <a:pt x="0" y="13562"/>
                  </a:lnTo>
                  <a:lnTo>
                    <a:pt x="797" y="11966"/>
                  </a:lnTo>
                  <a:lnTo>
                    <a:pt x="3191" y="9573"/>
                  </a:lnTo>
                  <a:lnTo>
                    <a:pt x="7180" y="7180"/>
                  </a:lnTo>
                  <a:lnTo>
                    <a:pt x="10371" y="7180"/>
                  </a:lnTo>
                  <a:lnTo>
                    <a:pt x="13562" y="7977"/>
                  </a:lnTo>
                  <a:lnTo>
                    <a:pt x="16753" y="10371"/>
                  </a:lnTo>
                  <a:lnTo>
                    <a:pt x="20742" y="13562"/>
                  </a:lnTo>
                  <a:lnTo>
                    <a:pt x="23135" y="15157"/>
                  </a:lnTo>
                  <a:lnTo>
                    <a:pt x="26326" y="14360"/>
                  </a:lnTo>
                  <a:lnTo>
                    <a:pt x="28720" y="13562"/>
                  </a:lnTo>
                  <a:lnTo>
                    <a:pt x="31113" y="10371"/>
                  </a:lnTo>
                  <a:lnTo>
                    <a:pt x="31113" y="7180"/>
                  </a:lnTo>
                  <a:lnTo>
                    <a:pt x="28720" y="2393"/>
                  </a:lnTo>
                </a:path>
                <a:path w="53975" h="66675">
                  <a:moveTo>
                    <a:pt x="40686" y="24731"/>
                  </a:moveTo>
                  <a:lnTo>
                    <a:pt x="37495" y="22337"/>
                  </a:lnTo>
                  <a:lnTo>
                    <a:pt x="32709" y="22337"/>
                  </a:lnTo>
                  <a:lnTo>
                    <a:pt x="24731" y="24731"/>
                  </a:lnTo>
                  <a:lnTo>
                    <a:pt x="20742" y="27124"/>
                  </a:lnTo>
                  <a:lnTo>
                    <a:pt x="15157" y="31911"/>
                  </a:lnTo>
                  <a:lnTo>
                    <a:pt x="11966" y="36697"/>
                  </a:lnTo>
                  <a:lnTo>
                    <a:pt x="12764" y="39889"/>
                  </a:lnTo>
                  <a:lnTo>
                    <a:pt x="13562" y="42282"/>
                  </a:lnTo>
                  <a:lnTo>
                    <a:pt x="16753" y="44675"/>
                  </a:lnTo>
                  <a:lnTo>
                    <a:pt x="22337" y="44675"/>
                  </a:lnTo>
                  <a:lnTo>
                    <a:pt x="29517" y="42282"/>
                  </a:lnTo>
                  <a:lnTo>
                    <a:pt x="33506" y="39889"/>
                  </a:lnTo>
                  <a:lnTo>
                    <a:pt x="39091" y="35102"/>
                  </a:lnTo>
                  <a:lnTo>
                    <a:pt x="42282" y="31113"/>
                  </a:lnTo>
                  <a:lnTo>
                    <a:pt x="41484" y="27124"/>
                  </a:lnTo>
                  <a:lnTo>
                    <a:pt x="40686" y="24731"/>
                  </a:lnTo>
                </a:path>
                <a:path w="53975" h="66675">
                  <a:moveTo>
                    <a:pt x="51855" y="55046"/>
                  </a:moveTo>
                  <a:lnTo>
                    <a:pt x="53451" y="52653"/>
                  </a:lnTo>
                  <a:lnTo>
                    <a:pt x="53451" y="48664"/>
                  </a:lnTo>
                  <a:lnTo>
                    <a:pt x="52653" y="46271"/>
                  </a:lnTo>
                  <a:lnTo>
                    <a:pt x="49462" y="43877"/>
                  </a:lnTo>
                  <a:lnTo>
                    <a:pt x="43877" y="43877"/>
                  </a:lnTo>
                  <a:lnTo>
                    <a:pt x="36697" y="46271"/>
                  </a:lnTo>
                  <a:lnTo>
                    <a:pt x="30315" y="50260"/>
                  </a:lnTo>
                  <a:lnTo>
                    <a:pt x="25529" y="54249"/>
                  </a:lnTo>
                  <a:lnTo>
                    <a:pt x="23933" y="57440"/>
                  </a:lnTo>
                  <a:lnTo>
                    <a:pt x="23933" y="61429"/>
                  </a:lnTo>
                  <a:lnTo>
                    <a:pt x="24731" y="63024"/>
                  </a:lnTo>
                  <a:lnTo>
                    <a:pt x="27922" y="65418"/>
                  </a:lnTo>
                  <a:lnTo>
                    <a:pt x="31911" y="66215"/>
                  </a:lnTo>
                  <a:lnTo>
                    <a:pt x="36697" y="64620"/>
                  </a:lnTo>
                  <a:lnTo>
                    <a:pt x="37495" y="63822"/>
                  </a:lnTo>
                  <a:lnTo>
                    <a:pt x="41484" y="60631"/>
                  </a:lnTo>
                  <a:lnTo>
                    <a:pt x="42282" y="57440"/>
                  </a:lnTo>
                  <a:lnTo>
                    <a:pt x="42282" y="53451"/>
                  </a:lnTo>
                  <a:lnTo>
                    <a:pt x="41484" y="51855"/>
                  </a:lnTo>
                  <a:lnTo>
                    <a:pt x="38293" y="49462"/>
                  </a:lnTo>
                  <a:lnTo>
                    <a:pt x="34304" y="48664"/>
                  </a:lnTo>
                  <a:lnTo>
                    <a:pt x="30315" y="5026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 descr=""/>
            <p:cNvSpPr/>
            <p:nvPr/>
          </p:nvSpPr>
          <p:spPr>
            <a:xfrm>
              <a:off x="1390533" y="10696658"/>
              <a:ext cx="32384" cy="69215"/>
            </a:xfrm>
            <a:custGeom>
              <a:avLst/>
              <a:gdLst/>
              <a:ahLst/>
              <a:cxnLst/>
              <a:rect l="l" t="t" r="r" b="b"/>
              <a:pathLst>
                <a:path w="32384" h="69215">
                  <a:moveTo>
                    <a:pt x="0" y="2393"/>
                  </a:moveTo>
                  <a:lnTo>
                    <a:pt x="4786" y="68609"/>
                  </a:lnTo>
                  <a:lnTo>
                    <a:pt x="31911" y="0"/>
                  </a:lnTo>
                  <a:lnTo>
                    <a:pt x="4786" y="2393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 descr=""/>
            <p:cNvSpPr/>
            <p:nvPr/>
          </p:nvSpPr>
          <p:spPr>
            <a:xfrm>
              <a:off x="1390534" y="10696658"/>
              <a:ext cx="32384" cy="69215"/>
            </a:xfrm>
            <a:custGeom>
              <a:avLst/>
              <a:gdLst/>
              <a:ahLst/>
              <a:cxnLst/>
              <a:rect l="l" t="t" r="r" b="b"/>
              <a:pathLst>
                <a:path w="32384" h="69215">
                  <a:moveTo>
                    <a:pt x="31911" y="0"/>
                  </a:moveTo>
                  <a:lnTo>
                    <a:pt x="4786" y="2393"/>
                  </a:lnTo>
                  <a:lnTo>
                    <a:pt x="4786" y="68609"/>
                  </a:lnTo>
                  <a:lnTo>
                    <a:pt x="31911" y="0"/>
                  </a:lnTo>
                  <a:close/>
                </a:path>
                <a:path w="32384" h="69215">
                  <a:moveTo>
                    <a:pt x="4786" y="2393"/>
                  </a:moveTo>
                  <a:lnTo>
                    <a:pt x="4786" y="68609"/>
                  </a:lnTo>
                  <a:lnTo>
                    <a:pt x="0" y="2393"/>
                  </a:lnTo>
                  <a:lnTo>
                    <a:pt x="4786" y="239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 descr=""/>
            <p:cNvSpPr/>
            <p:nvPr/>
          </p:nvSpPr>
          <p:spPr>
            <a:xfrm>
              <a:off x="1395320" y="10696658"/>
              <a:ext cx="27305" cy="69215"/>
            </a:xfrm>
            <a:custGeom>
              <a:avLst/>
              <a:gdLst/>
              <a:ahLst/>
              <a:cxnLst/>
              <a:rect l="l" t="t" r="r" b="b"/>
              <a:pathLst>
                <a:path w="27305" h="69215">
                  <a:moveTo>
                    <a:pt x="0" y="68609"/>
                  </a:moveTo>
                  <a:lnTo>
                    <a:pt x="27124" y="66215"/>
                  </a:lnTo>
                  <a:lnTo>
                    <a:pt x="27124" y="0"/>
                  </a:lnTo>
                  <a:lnTo>
                    <a:pt x="0" y="68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 descr=""/>
            <p:cNvSpPr/>
            <p:nvPr/>
          </p:nvSpPr>
          <p:spPr>
            <a:xfrm>
              <a:off x="1395320" y="10696658"/>
              <a:ext cx="27305" cy="69215"/>
            </a:xfrm>
            <a:custGeom>
              <a:avLst/>
              <a:gdLst/>
              <a:ahLst/>
              <a:cxnLst/>
              <a:rect l="l" t="t" r="r" b="b"/>
              <a:pathLst>
                <a:path w="27305" h="69215">
                  <a:moveTo>
                    <a:pt x="27124" y="0"/>
                  </a:moveTo>
                  <a:lnTo>
                    <a:pt x="27124" y="66215"/>
                  </a:lnTo>
                  <a:lnTo>
                    <a:pt x="0" y="68609"/>
                  </a:lnTo>
                  <a:lnTo>
                    <a:pt x="271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 descr=""/>
            <p:cNvSpPr/>
            <p:nvPr/>
          </p:nvSpPr>
          <p:spPr>
            <a:xfrm>
              <a:off x="1390534" y="10699051"/>
              <a:ext cx="36195" cy="64769"/>
            </a:xfrm>
            <a:custGeom>
              <a:avLst/>
              <a:gdLst/>
              <a:ahLst/>
              <a:cxnLst/>
              <a:rect l="l" t="t" r="r" b="b"/>
              <a:pathLst>
                <a:path w="36194" h="64770">
                  <a:moveTo>
                    <a:pt x="3988" y="59833"/>
                  </a:moveTo>
                  <a:lnTo>
                    <a:pt x="6382" y="63024"/>
                  </a:lnTo>
                  <a:lnTo>
                    <a:pt x="8775" y="64620"/>
                  </a:lnTo>
                  <a:lnTo>
                    <a:pt x="11966" y="63822"/>
                  </a:lnTo>
                  <a:lnTo>
                    <a:pt x="15157" y="63024"/>
                  </a:lnTo>
                  <a:lnTo>
                    <a:pt x="16753" y="59833"/>
                  </a:lnTo>
                  <a:lnTo>
                    <a:pt x="17551" y="55046"/>
                  </a:lnTo>
                  <a:lnTo>
                    <a:pt x="19146" y="51058"/>
                  </a:lnTo>
                  <a:lnTo>
                    <a:pt x="21540" y="48664"/>
                  </a:lnTo>
                  <a:lnTo>
                    <a:pt x="24731" y="47069"/>
                  </a:lnTo>
                  <a:lnTo>
                    <a:pt x="29517" y="47069"/>
                  </a:lnTo>
                  <a:lnTo>
                    <a:pt x="32709" y="47866"/>
                  </a:lnTo>
                  <a:lnTo>
                    <a:pt x="34304" y="49462"/>
                  </a:lnTo>
                  <a:lnTo>
                    <a:pt x="35900" y="52653"/>
                  </a:lnTo>
                  <a:lnTo>
                    <a:pt x="35900" y="57440"/>
                  </a:lnTo>
                  <a:lnTo>
                    <a:pt x="35102" y="61429"/>
                  </a:lnTo>
                  <a:lnTo>
                    <a:pt x="33506" y="62226"/>
                  </a:lnTo>
                  <a:lnTo>
                    <a:pt x="30315" y="63822"/>
                  </a:lnTo>
                  <a:lnTo>
                    <a:pt x="25529" y="64620"/>
                  </a:lnTo>
                  <a:lnTo>
                    <a:pt x="23135" y="63024"/>
                  </a:lnTo>
                  <a:lnTo>
                    <a:pt x="19944" y="61429"/>
                  </a:lnTo>
                  <a:lnTo>
                    <a:pt x="17551" y="57440"/>
                  </a:lnTo>
                  <a:lnTo>
                    <a:pt x="15955" y="52653"/>
                  </a:lnTo>
                  <a:lnTo>
                    <a:pt x="14360" y="50260"/>
                  </a:lnTo>
                  <a:lnTo>
                    <a:pt x="11168" y="49462"/>
                  </a:lnTo>
                  <a:lnTo>
                    <a:pt x="7977" y="49462"/>
                  </a:lnTo>
                  <a:lnTo>
                    <a:pt x="5584" y="51058"/>
                  </a:lnTo>
                  <a:lnTo>
                    <a:pt x="3988" y="55046"/>
                  </a:lnTo>
                  <a:lnTo>
                    <a:pt x="3988" y="59833"/>
                  </a:lnTo>
                </a:path>
                <a:path w="36194" h="64770">
                  <a:moveTo>
                    <a:pt x="2393" y="34304"/>
                  </a:moveTo>
                  <a:lnTo>
                    <a:pt x="3988" y="37495"/>
                  </a:lnTo>
                  <a:lnTo>
                    <a:pt x="8775" y="39889"/>
                  </a:lnTo>
                  <a:lnTo>
                    <a:pt x="16753" y="40686"/>
                  </a:lnTo>
                  <a:lnTo>
                    <a:pt x="21540" y="40686"/>
                  </a:lnTo>
                  <a:lnTo>
                    <a:pt x="28720" y="38293"/>
                  </a:lnTo>
                  <a:lnTo>
                    <a:pt x="32709" y="35900"/>
                  </a:lnTo>
                  <a:lnTo>
                    <a:pt x="34304" y="31911"/>
                  </a:lnTo>
                  <a:lnTo>
                    <a:pt x="34304" y="29517"/>
                  </a:lnTo>
                  <a:lnTo>
                    <a:pt x="32709" y="26326"/>
                  </a:lnTo>
                  <a:lnTo>
                    <a:pt x="27922" y="23933"/>
                  </a:lnTo>
                  <a:lnTo>
                    <a:pt x="19944" y="23135"/>
                  </a:lnTo>
                  <a:lnTo>
                    <a:pt x="15157" y="23933"/>
                  </a:lnTo>
                  <a:lnTo>
                    <a:pt x="7977" y="25529"/>
                  </a:lnTo>
                  <a:lnTo>
                    <a:pt x="3988" y="27922"/>
                  </a:lnTo>
                  <a:lnTo>
                    <a:pt x="2393" y="31911"/>
                  </a:lnTo>
                  <a:lnTo>
                    <a:pt x="2393" y="34304"/>
                  </a:lnTo>
                </a:path>
                <a:path w="36194" h="64770">
                  <a:moveTo>
                    <a:pt x="1595" y="17551"/>
                  </a:moveTo>
                  <a:lnTo>
                    <a:pt x="0" y="0"/>
                  </a:lnTo>
                  <a:lnTo>
                    <a:pt x="32709" y="10371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7" name="object 387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58102" y="10720591"/>
              <a:ext cx="69407" cy="69407"/>
            </a:xfrm>
            <a:prstGeom prst="rect">
              <a:avLst/>
            </a:prstGeom>
          </p:spPr>
        </p:pic>
        <p:sp>
          <p:nvSpPr>
            <p:cNvPr id="388" name="object 388" descr=""/>
            <p:cNvSpPr/>
            <p:nvPr/>
          </p:nvSpPr>
          <p:spPr>
            <a:xfrm>
              <a:off x="1061050" y="10765267"/>
              <a:ext cx="32384" cy="66040"/>
            </a:xfrm>
            <a:custGeom>
              <a:avLst/>
              <a:gdLst/>
              <a:ahLst/>
              <a:cxnLst/>
              <a:rect l="l" t="t" r="r" b="b"/>
              <a:pathLst>
                <a:path w="32384" h="66040">
                  <a:moveTo>
                    <a:pt x="0" y="63024"/>
                  </a:moveTo>
                  <a:lnTo>
                    <a:pt x="11966" y="65418"/>
                  </a:lnTo>
                  <a:lnTo>
                    <a:pt x="31911" y="3191"/>
                  </a:lnTo>
                  <a:lnTo>
                    <a:pt x="11966" y="0"/>
                  </a:lnTo>
                  <a:lnTo>
                    <a:pt x="0" y="63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 descr=""/>
            <p:cNvSpPr/>
            <p:nvPr/>
          </p:nvSpPr>
          <p:spPr>
            <a:xfrm>
              <a:off x="1061050" y="10765267"/>
              <a:ext cx="32384" cy="66040"/>
            </a:xfrm>
            <a:custGeom>
              <a:avLst/>
              <a:gdLst/>
              <a:ahLst/>
              <a:cxnLst/>
              <a:rect l="l" t="t" r="r" b="b"/>
              <a:pathLst>
                <a:path w="32384" h="66040">
                  <a:moveTo>
                    <a:pt x="31911" y="3191"/>
                  </a:moveTo>
                  <a:lnTo>
                    <a:pt x="11966" y="0"/>
                  </a:lnTo>
                  <a:lnTo>
                    <a:pt x="11966" y="65418"/>
                  </a:lnTo>
                  <a:lnTo>
                    <a:pt x="31911" y="3191"/>
                  </a:lnTo>
                  <a:close/>
                </a:path>
                <a:path w="32384" h="66040">
                  <a:moveTo>
                    <a:pt x="11966" y="0"/>
                  </a:moveTo>
                  <a:lnTo>
                    <a:pt x="11966" y="65418"/>
                  </a:lnTo>
                  <a:lnTo>
                    <a:pt x="0" y="63024"/>
                  </a:lnTo>
                  <a:lnTo>
                    <a:pt x="11966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 descr=""/>
            <p:cNvSpPr/>
            <p:nvPr/>
          </p:nvSpPr>
          <p:spPr>
            <a:xfrm>
              <a:off x="1073017" y="10768458"/>
              <a:ext cx="20320" cy="66675"/>
            </a:xfrm>
            <a:custGeom>
              <a:avLst/>
              <a:gdLst/>
              <a:ahLst/>
              <a:cxnLst/>
              <a:rect l="l" t="t" r="r" b="b"/>
              <a:pathLst>
                <a:path w="20319" h="66675">
                  <a:moveTo>
                    <a:pt x="0" y="62226"/>
                  </a:moveTo>
                  <a:lnTo>
                    <a:pt x="19944" y="66215"/>
                  </a:lnTo>
                  <a:lnTo>
                    <a:pt x="19944" y="0"/>
                  </a:lnTo>
                  <a:lnTo>
                    <a:pt x="0" y="62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 descr=""/>
            <p:cNvSpPr/>
            <p:nvPr/>
          </p:nvSpPr>
          <p:spPr>
            <a:xfrm>
              <a:off x="1073017" y="10768458"/>
              <a:ext cx="20320" cy="66675"/>
            </a:xfrm>
            <a:custGeom>
              <a:avLst/>
              <a:gdLst/>
              <a:ahLst/>
              <a:cxnLst/>
              <a:rect l="l" t="t" r="r" b="b"/>
              <a:pathLst>
                <a:path w="20319" h="66675">
                  <a:moveTo>
                    <a:pt x="19944" y="0"/>
                  </a:moveTo>
                  <a:lnTo>
                    <a:pt x="19944" y="66215"/>
                  </a:lnTo>
                  <a:lnTo>
                    <a:pt x="0" y="62226"/>
                  </a:lnTo>
                  <a:lnTo>
                    <a:pt x="1994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 descr=""/>
            <p:cNvSpPr/>
            <p:nvPr/>
          </p:nvSpPr>
          <p:spPr>
            <a:xfrm>
              <a:off x="1062645" y="10766863"/>
              <a:ext cx="41275" cy="66675"/>
            </a:xfrm>
            <a:custGeom>
              <a:avLst/>
              <a:gdLst/>
              <a:ahLst/>
              <a:cxnLst/>
              <a:rect l="l" t="t" r="r" b="b"/>
              <a:pathLst>
                <a:path w="41275" h="66675">
                  <a:moveTo>
                    <a:pt x="0" y="55844"/>
                  </a:moveTo>
                  <a:lnTo>
                    <a:pt x="797" y="59833"/>
                  </a:lnTo>
                  <a:lnTo>
                    <a:pt x="3191" y="61429"/>
                  </a:lnTo>
                  <a:lnTo>
                    <a:pt x="6382" y="61429"/>
                  </a:lnTo>
                  <a:lnTo>
                    <a:pt x="9573" y="61429"/>
                  </a:lnTo>
                  <a:lnTo>
                    <a:pt x="11966" y="59035"/>
                  </a:lnTo>
                  <a:lnTo>
                    <a:pt x="14360" y="54249"/>
                  </a:lnTo>
                  <a:lnTo>
                    <a:pt x="15955" y="51058"/>
                  </a:lnTo>
                  <a:lnTo>
                    <a:pt x="19944" y="49462"/>
                  </a:lnTo>
                  <a:lnTo>
                    <a:pt x="23135" y="48664"/>
                  </a:lnTo>
                  <a:lnTo>
                    <a:pt x="27124" y="49462"/>
                  </a:lnTo>
                  <a:lnTo>
                    <a:pt x="30315" y="51058"/>
                  </a:lnTo>
                  <a:lnTo>
                    <a:pt x="31113" y="52653"/>
                  </a:lnTo>
                  <a:lnTo>
                    <a:pt x="31911" y="56642"/>
                  </a:lnTo>
                  <a:lnTo>
                    <a:pt x="31113" y="61429"/>
                  </a:lnTo>
                  <a:lnTo>
                    <a:pt x="28720" y="64620"/>
                  </a:lnTo>
                  <a:lnTo>
                    <a:pt x="27124" y="65418"/>
                  </a:lnTo>
                  <a:lnTo>
                    <a:pt x="23933" y="66215"/>
                  </a:lnTo>
                  <a:lnTo>
                    <a:pt x="19944" y="65418"/>
                  </a:lnTo>
                  <a:lnTo>
                    <a:pt x="16753" y="63822"/>
                  </a:lnTo>
                  <a:lnTo>
                    <a:pt x="14360" y="60631"/>
                  </a:lnTo>
                  <a:lnTo>
                    <a:pt x="13562" y="56642"/>
                  </a:lnTo>
                  <a:lnTo>
                    <a:pt x="12764" y="51855"/>
                  </a:lnTo>
                  <a:lnTo>
                    <a:pt x="11966" y="49462"/>
                  </a:lnTo>
                  <a:lnTo>
                    <a:pt x="8775" y="47069"/>
                  </a:lnTo>
                  <a:lnTo>
                    <a:pt x="6382" y="47069"/>
                  </a:lnTo>
                  <a:lnTo>
                    <a:pt x="3191" y="47866"/>
                  </a:lnTo>
                  <a:lnTo>
                    <a:pt x="797" y="51058"/>
                  </a:lnTo>
                  <a:lnTo>
                    <a:pt x="0" y="55844"/>
                  </a:lnTo>
                </a:path>
                <a:path w="41275" h="66675">
                  <a:moveTo>
                    <a:pt x="4786" y="30315"/>
                  </a:moveTo>
                  <a:lnTo>
                    <a:pt x="28720" y="41484"/>
                  </a:lnTo>
                  <a:lnTo>
                    <a:pt x="33506" y="39889"/>
                  </a:lnTo>
                  <a:lnTo>
                    <a:pt x="35900" y="36697"/>
                  </a:lnTo>
                  <a:lnTo>
                    <a:pt x="36697" y="34304"/>
                  </a:lnTo>
                  <a:lnTo>
                    <a:pt x="35900" y="30315"/>
                  </a:lnTo>
                  <a:lnTo>
                    <a:pt x="31911" y="27124"/>
                  </a:lnTo>
                  <a:lnTo>
                    <a:pt x="23933" y="23933"/>
                  </a:lnTo>
                  <a:lnTo>
                    <a:pt x="19944" y="23135"/>
                  </a:lnTo>
                  <a:lnTo>
                    <a:pt x="11966" y="23135"/>
                  </a:lnTo>
                  <a:lnTo>
                    <a:pt x="7180" y="24731"/>
                  </a:lnTo>
                  <a:lnTo>
                    <a:pt x="4786" y="27922"/>
                  </a:lnTo>
                  <a:lnTo>
                    <a:pt x="4786" y="30315"/>
                  </a:lnTo>
                </a:path>
                <a:path w="41275" h="66675">
                  <a:moveTo>
                    <a:pt x="20742" y="0"/>
                  </a:moveTo>
                  <a:lnTo>
                    <a:pt x="25529" y="2393"/>
                  </a:lnTo>
                  <a:lnTo>
                    <a:pt x="27922" y="4786"/>
                  </a:lnTo>
                  <a:lnTo>
                    <a:pt x="28720" y="8775"/>
                  </a:lnTo>
                  <a:lnTo>
                    <a:pt x="28720" y="10371"/>
                  </a:lnTo>
                  <a:lnTo>
                    <a:pt x="26326" y="13562"/>
                  </a:lnTo>
                  <a:lnTo>
                    <a:pt x="23135" y="15157"/>
                  </a:lnTo>
                  <a:lnTo>
                    <a:pt x="18348" y="15955"/>
                  </a:lnTo>
                  <a:lnTo>
                    <a:pt x="16753" y="15157"/>
                  </a:lnTo>
                  <a:lnTo>
                    <a:pt x="12764" y="13562"/>
                  </a:lnTo>
                  <a:lnTo>
                    <a:pt x="9573" y="10371"/>
                  </a:lnTo>
                  <a:lnTo>
                    <a:pt x="8775" y="6382"/>
                  </a:lnTo>
                  <a:lnTo>
                    <a:pt x="9573" y="5584"/>
                  </a:lnTo>
                  <a:lnTo>
                    <a:pt x="11168" y="2393"/>
                  </a:lnTo>
                  <a:lnTo>
                    <a:pt x="15157" y="0"/>
                  </a:lnTo>
                  <a:lnTo>
                    <a:pt x="20742" y="0"/>
                  </a:lnTo>
                  <a:lnTo>
                    <a:pt x="28720" y="1595"/>
                  </a:lnTo>
                  <a:lnTo>
                    <a:pt x="35900" y="3988"/>
                  </a:lnTo>
                  <a:lnTo>
                    <a:pt x="39889" y="7180"/>
                  </a:lnTo>
                  <a:lnTo>
                    <a:pt x="40686" y="11168"/>
                  </a:lnTo>
                  <a:lnTo>
                    <a:pt x="39889" y="13562"/>
                  </a:lnTo>
                  <a:lnTo>
                    <a:pt x="38293" y="16753"/>
                  </a:lnTo>
                  <a:lnTo>
                    <a:pt x="35102" y="17551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 descr=""/>
            <p:cNvSpPr/>
            <p:nvPr/>
          </p:nvSpPr>
          <p:spPr>
            <a:xfrm>
              <a:off x="721195" y="10844248"/>
              <a:ext cx="32384" cy="55244"/>
            </a:xfrm>
            <a:custGeom>
              <a:avLst/>
              <a:gdLst/>
              <a:ahLst/>
              <a:cxnLst/>
              <a:rect l="l" t="t" r="r" b="b"/>
              <a:pathLst>
                <a:path w="32384" h="55245">
                  <a:moveTo>
                    <a:pt x="31911" y="0"/>
                  </a:moveTo>
                  <a:lnTo>
                    <a:pt x="8775" y="3988"/>
                  </a:lnTo>
                  <a:lnTo>
                    <a:pt x="8775" y="55046"/>
                  </a:lnTo>
                  <a:lnTo>
                    <a:pt x="31911" y="0"/>
                  </a:lnTo>
                  <a:close/>
                </a:path>
                <a:path w="32384" h="55245">
                  <a:moveTo>
                    <a:pt x="8775" y="3988"/>
                  </a:moveTo>
                  <a:lnTo>
                    <a:pt x="8775" y="55046"/>
                  </a:lnTo>
                  <a:lnTo>
                    <a:pt x="0" y="5584"/>
                  </a:lnTo>
                  <a:lnTo>
                    <a:pt x="8775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 descr=""/>
            <p:cNvSpPr/>
            <p:nvPr/>
          </p:nvSpPr>
          <p:spPr>
            <a:xfrm>
              <a:off x="729970" y="10844248"/>
              <a:ext cx="23495" cy="55244"/>
            </a:xfrm>
            <a:custGeom>
              <a:avLst/>
              <a:gdLst/>
              <a:ahLst/>
              <a:cxnLst/>
              <a:rect l="l" t="t" r="r" b="b"/>
              <a:pathLst>
                <a:path w="23495" h="55245">
                  <a:moveTo>
                    <a:pt x="0" y="55046"/>
                  </a:moveTo>
                  <a:lnTo>
                    <a:pt x="23135" y="51058"/>
                  </a:lnTo>
                  <a:lnTo>
                    <a:pt x="23135" y="0"/>
                  </a:lnTo>
                  <a:lnTo>
                    <a:pt x="0" y="550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 descr=""/>
            <p:cNvSpPr/>
            <p:nvPr/>
          </p:nvSpPr>
          <p:spPr>
            <a:xfrm>
              <a:off x="729970" y="10844248"/>
              <a:ext cx="23495" cy="55244"/>
            </a:xfrm>
            <a:custGeom>
              <a:avLst/>
              <a:gdLst/>
              <a:ahLst/>
              <a:cxnLst/>
              <a:rect l="l" t="t" r="r" b="b"/>
              <a:pathLst>
                <a:path w="23495" h="55245">
                  <a:moveTo>
                    <a:pt x="23135" y="0"/>
                  </a:moveTo>
                  <a:lnTo>
                    <a:pt x="23135" y="51058"/>
                  </a:lnTo>
                  <a:lnTo>
                    <a:pt x="0" y="55046"/>
                  </a:lnTo>
                  <a:lnTo>
                    <a:pt x="2313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 descr=""/>
            <p:cNvSpPr/>
            <p:nvPr/>
          </p:nvSpPr>
          <p:spPr>
            <a:xfrm>
              <a:off x="721195" y="10844248"/>
              <a:ext cx="39370" cy="52705"/>
            </a:xfrm>
            <a:custGeom>
              <a:avLst/>
              <a:gdLst/>
              <a:ahLst/>
              <a:cxnLst/>
              <a:rect l="l" t="t" r="r" b="b"/>
              <a:pathLst>
                <a:path w="39370" h="52704">
                  <a:moveTo>
                    <a:pt x="7977" y="48664"/>
                  </a:moveTo>
                  <a:lnTo>
                    <a:pt x="10371" y="51855"/>
                  </a:lnTo>
                  <a:lnTo>
                    <a:pt x="13562" y="52653"/>
                  </a:lnTo>
                  <a:lnTo>
                    <a:pt x="16753" y="52653"/>
                  </a:lnTo>
                  <a:lnTo>
                    <a:pt x="19146" y="50260"/>
                  </a:lnTo>
                  <a:lnTo>
                    <a:pt x="19944" y="47866"/>
                  </a:lnTo>
                  <a:lnTo>
                    <a:pt x="20742" y="43080"/>
                  </a:lnTo>
                  <a:lnTo>
                    <a:pt x="21540" y="39091"/>
                  </a:lnTo>
                  <a:lnTo>
                    <a:pt x="23933" y="35900"/>
                  </a:lnTo>
                  <a:lnTo>
                    <a:pt x="27124" y="34304"/>
                  </a:lnTo>
                  <a:lnTo>
                    <a:pt x="31911" y="33506"/>
                  </a:lnTo>
                  <a:lnTo>
                    <a:pt x="35102" y="34304"/>
                  </a:lnTo>
                  <a:lnTo>
                    <a:pt x="36697" y="35102"/>
                  </a:lnTo>
                  <a:lnTo>
                    <a:pt x="38293" y="38293"/>
                  </a:lnTo>
                  <a:lnTo>
                    <a:pt x="39091" y="43080"/>
                  </a:lnTo>
                  <a:lnTo>
                    <a:pt x="38293" y="47069"/>
                  </a:lnTo>
                  <a:lnTo>
                    <a:pt x="37495" y="48664"/>
                  </a:lnTo>
                  <a:lnTo>
                    <a:pt x="34304" y="50260"/>
                  </a:lnTo>
                  <a:lnTo>
                    <a:pt x="30315" y="51058"/>
                  </a:lnTo>
                  <a:lnTo>
                    <a:pt x="27124" y="50260"/>
                  </a:lnTo>
                  <a:lnTo>
                    <a:pt x="23135" y="48664"/>
                  </a:lnTo>
                  <a:lnTo>
                    <a:pt x="21540" y="45473"/>
                  </a:lnTo>
                  <a:lnTo>
                    <a:pt x="19146" y="40686"/>
                  </a:lnTo>
                  <a:lnTo>
                    <a:pt x="16753" y="38293"/>
                  </a:lnTo>
                  <a:lnTo>
                    <a:pt x="13562" y="38293"/>
                  </a:lnTo>
                  <a:lnTo>
                    <a:pt x="11168" y="38293"/>
                  </a:lnTo>
                  <a:lnTo>
                    <a:pt x="7977" y="39889"/>
                  </a:lnTo>
                  <a:lnTo>
                    <a:pt x="7180" y="43877"/>
                  </a:lnTo>
                  <a:lnTo>
                    <a:pt x="7977" y="48664"/>
                  </a:lnTo>
                </a:path>
                <a:path w="39370" h="52704">
                  <a:moveTo>
                    <a:pt x="10371" y="29517"/>
                  </a:moveTo>
                  <a:lnTo>
                    <a:pt x="8775" y="27922"/>
                  </a:lnTo>
                  <a:lnTo>
                    <a:pt x="3988" y="24731"/>
                  </a:lnTo>
                  <a:lnTo>
                    <a:pt x="35102" y="19146"/>
                  </a:lnTo>
                </a:path>
                <a:path w="39370" h="52704">
                  <a:moveTo>
                    <a:pt x="7180" y="10371"/>
                  </a:moveTo>
                  <a:lnTo>
                    <a:pt x="5584" y="8775"/>
                  </a:lnTo>
                  <a:lnTo>
                    <a:pt x="0" y="5584"/>
                  </a:lnTo>
                  <a:lnTo>
                    <a:pt x="31911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 descr=""/>
            <p:cNvSpPr/>
            <p:nvPr/>
          </p:nvSpPr>
          <p:spPr>
            <a:xfrm>
              <a:off x="544087" y="10875361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4" h="66675">
                  <a:moveTo>
                    <a:pt x="0" y="7180"/>
                  </a:moveTo>
                  <a:lnTo>
                    <a:pt x="14360" y="66215"/>
                  </a:lnTo>
                  <a:lnTo>
                    <a:pt x="31911" y="0"/>
                  </a:lnTo>
                  <a:lnTo>
                    <a:pt x="14360" y="3988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 descr=""/>
            <p:cNvSpPr/>
            <p:nvPr/>
          </p:nvSpPr>
          <p:spPr>
            <a:xfrm>
              <a:off x="544087" y="10875361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4" h="66675">
                  <a:moveTo>
                    <a:pt x="31911" y="0"/>
                  </a:moveTo>
                  <a:lnTo>
                    <a:pt x="14360" y="3988"/>
                  </a:lnTo>
                  <a:lnTo>
                    <a:pt x="14360" y="66215"/>
                  </a:lnTo>
                  <a:lnTo>
                    <a:pt x="31911" y="0"/>
                  </a:lnTo>
                  <a:close/>
                </a:path>
                <a:path w="32384" h="66675">
                  <a:moveTo>
                    <a:pt x="14360" y="3988"/>
                  </a:moveTo>
                  <a:lnTo>
                    <a:pt x="14360" y="66215"/>
                  </a:lnTo>
                  <a:lnTo>
                    <a:pt x="0" y="7180"/>
                  </a:lnTo>
                  <a:lnTo>
                    <a:pt x="14360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 descr=""/>
            <p:cNvSpPr/>
            <p:nvPr/>
          </p:nvSpPr>
          <p:spPr>
            <a:xfrm>
              <a:off x="558447" y="10875361"/>
              <a:ext cx="17780" cy="66675"/>
            </a:xfrm>
            <a:custGeom>
              <a:avLst/>
              <a:gdLst/>
              <a:ahLst/>
              <a:cxnLst/>
              <a:rect l="l" t="t" r="r" b="b"/>
              <a:pathLst>
                <a:path w="17779" h="66675">
                  <a:moveTo>
                    <a:pt x="0" y="66215"/>
                  </a:moveTo>
                  <a:lnTo>
                    <a:pt x="17551" y="62226"/>
                  </a:lnTo>
                  <a:lnTo>
                    <a:pt x="17551" y="0"/>
                  </a:lnTo>
                  <a:lnTo>
                    <a:pt x="0" y="662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 descr=""/>
            <p:cNvSpPr/>
            <p:nvPr/>
          </p:nvSpPr>
          <p:spPr>
            <a:xfrm>
              <a:off x="558447" y="10875361"/>
              <a:ext cx="17780" cy="66675"/>
            </a:xfrm>
            <a:custGeom>
              <a:avLst/>
              <a:gdLst/>
              <a:ahLst/>
              <a:cxnLst/>
              <a:rect l="l" t="t" r="r" b="b"/>
              <a:pathLst>
                <a:path w="17779" h="66675">
                  <a:moveTo>
                    <a:pt x="17551" y="0"/>
                  </a:moveTo>
                  <a:lnTo>
                    <a:pt x="17551" y="62226"/>
                  </a:lnTo>
                  <a:lnTo>
                    <a:pt x="0" y="66215"/>
                  </a:lnTo>
                  <a:lnTo>
                    <a:pt x="1755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 descr=""/>
            <p:cNvSpPr/>
            <p:nvPr/>
          </p:nvSpPr>
          <p:spPr>
            <a:xfrm>
              <a:off x="545683" y="10875361"/>
              <a:ext cx="42545" cy="64135"/>
            </a:xfrm>
            <a:custGeom>
              <a:avLst/>
              <a:gdLst/>
              <a:ahLst/>
              <a:cxnLst/>
              <a:rect l="l" t="t" r="r" b="b"/>
              <a:pathLst>
                <a:path w="42545" h="64134">
                  <a:moveTo>
                    <a:pt x="11966" y="60631"/>
                  </a:moveTo>
                  <a:lnTo>
                    <a:pt x="13562" y="63822"/>
                  </a:lnTo>
                  <a:lnTo>
                    <a:pt x="17551" y="63822"/>
                  </a:lnTo>
                  <a:lnTo>
                    <a:pt x="19944" y="63024"/>
                  </a:lnTo>
                  <a:lnTo>
                    <a:pt x="23135" y="61429"/>
                  </a:lnTo>
                  <a:lnTo>
                    <a:pt x="23933" y="59035"/>
                  </a:lnTo>
                  <a:lnTo>
                    <a:pt x="23933" y="53451"/>
                  </a:lnTo>
                  <a:lnTo>
                    <a:pt x="24731" y="49462"/>
                  </a:lnTo>
                  <a:lnTo>
                    <a:pt x="27124" y="47069"/>
                  </a:lnTo>
                  <a:lnTo>
                    <a:pt x="29517" y="44675"/>
                  </a:lnTo>
                  <a:lnTo>
                    <a:pt x="34304" y="43877"/>
                  </a:lnTo>
                  <a:lnTo>
                    <a:pt x="37495" y="43877"/>
                  </a:lnTo>
                  <a:lnTo>
                    <a:pt x="39091" y="44675"/>
                  </a:lnTo>
                  <a:lnTo>
                    <a:pt x="41484" y="47866"/>
                  </a:lnTo>
                  <a:lnTo>
                    <a:pt x="42282" y="52653"/>
                  </a:lnTo>
                  <a:lnTo>
                    <a:pt x="42282" y="56642"/>
                  </a:lnTo>
                  <a:lnTo>
                    <a:pt x="40686" y="58238"/>
                  </a:lnTo>
                  <a:lnTo>
                    <a:pt x="38293" y="60631"/>
                  </a:lnTo>
                  <a:lnTo>
                    <a:pt x="33506" y="61429"/>
                  </a:lnTo>
                  <a:lnTo>
                    <a:pt x="30315" y="60631"/>
                  </a:lnTo>
                  <a:lnTo>
                    <a:pt x="27124" y="59035"/>
                  </a:lnTo>
                  <a:lnTo>
                    <a:pt x="24731" y="55844"/>
                  </a:lnTo>
                  <a:lnTo>
                    <a:pt x="22337" y="51855"/>
                  </a:lnTo>
                  <a:lnTo>
                    <a:pt x="19944" y="49462"/>
                  </a:lnTo>
                  <a:lnTo>
                    <a:pt x="16753" y="49462"/>
                  </a:lnTo>
                  <a:lnTo>
                    <a:pt x="13562" y="50260"/>
                  </a:lnTo>
                  <a:lnTo>
                    <a:pt x="11168" y="51855"/>
                  </a:lnTo>
                  <a:lnTo>
                    <a:pt x="10371" y="55844"/>
                  </a:lnTo>
                  <a:lnTo>
                    <a:pt x="11966" y="60631"/>
                  </a:lnTo>
                </a:path>
                <a:path w="42545" h="64134">
                  <a:moveTo>
                    <a:pt x="13562" y="41484"/>
                  </a:moveTo>
                  <a:lnTo>
                    <a:pt x="11168" y="39091"/>
                  </a:lnTo>
                  <a:lnTo>
                    <a:pt x="5584" y="36697"/>
                  </a:lnTo>
                  <a:lnTo>
                    <a:pt x="36697" y="29517"/>
                  </a:lnTo>
                </a:path>
                <a:path w="42545" h="64134">
                  <a:moveTo>
                    <a:pt x="9573" y="20742"/>
                  </a:moveTo>
                  <a:lnTo>
                    <a:pt x="8775" y="21540"/>
                  </a:lnTo>
                  <a:lnTo>
                    <a:pt x="4786" y="20742"/>
                  </a:lnTo>
                  <a:lnTo>
                    <a:pt x="3191" y="19944"/>
                  </a:lnTo>
                  <a:lnTo>
                    <a:pt x="1595" y="17551"/>
                  </a:lnTo>
                  <a:lnTo>
                    <a:pt x="0" y="13562"/>
                  </a:lnTo>
                  <a:lnTo>
                    <a:pt x="797" y="10371"/>
                  </a:lnTo>
                  <a:lnTo>
                    <a:pt x="2393" y="8775"/>
                  </a:lnTo>
                  <a:lnTo>
                    <a:pt x="4786" y="7180"/>
                  </a:lnTo>
                  <a:lnTo>
                    <a:pt x="7977" y="6382"/>
                  </a:lnTo>
                  <a:lnTo>
                    <a:pt x="11168" y="7180"/>
                  </a:lnTo>
                  <a:lnTo>
                    <a:pt x="15955" y="7977"/>
                  </a:lnTo>
                  <a:lnTo>
                    <a:pt x="33506" y="15955"/>
                  </a:lnTo>
                  <a:lnTo>
                    <a:pt x="29517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 descr=""/>
            <p:cNvSpPr/>
            <p:nvPr/>
          </p:nvSpPr>
          <p:spPr>
            <a:xfrm>
              <a:off x="316720" y="10933599"/>
              <a:ext cx="15240" cy="63500"/>
            </a:xfrm>
            <a:custGeom>
              <a:avLst/>
              <a:gdLst/>
              <a:ahLst/>
              <a:cxnLst/>
              <a:rect l="l" t="t" r="r" b="b"/>
              <a:pathLst>
                <a:path w="15239" h="63500">
                  <a:moveTo>
                    <a:pt x="0" y="0"/>
                  </a:moveTo>
                  <a:lnTo>
                    <a:pt x="0" y="63024"/>
                  </a:lnTo>
                  <a:lnTo>
                    <a:pt x="15157" y="3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 descr=""/>
            <p:cNvSpPr/>
            <p:nvPr/>
          </p:nvSpPr>
          <p:spPr>
            <a:xfrm>
              <a:off x="316720" y="10933599"/>
              <a:ext cx="15240" cy="63500"/>
            </a:xfrm>
            <a:custGeom>
              <a:avLst/>
              <a:gdLst/>
              <a:ahLst/>
              <a:cxnLst/>
              <a:rect l="l" t="t" r="r" b="b"/>
              <a:pathLst>
                <a:path w="15239" h="63500">
                  <a:moveTo>
                    <a:pt x="15157" y="3988"/>
                  </a:moveTo>
                  <a:lnTo>
                    <a:pt x="0" y="63024"/>
                  </a:lnTo>
                  <a:lnTo>
                    <a:pt x="0" y="0"/>
                  </a:lnTo>
                  <a:lnTo>
                    <a:pt x="15157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 descr=""/>
            <p:cNvSpPr/>
            <p:nvPr/>
          </p:nvSpPr>
          <p:spPr>
            <a:xfrm>
              <a:off x="285606" y="10929610"/>
              <a:ext cx="31115" cy="63500"/>
            </a:xfrm>
            <a:custGeom>
              <a:avLst/>
              <a:gdLst/>
              <a:ahLst/>
              <a:cxnLst/>
              <a:rect l="l" t="t" r="r" b="b"/>
              <a:pathLst>
                <a:path w="31114" h="63500">
                  <a:moveTo>
                    <a:pt x="0" y="59035"/>
                  </a:moveTo>
                  <a:lnTo>
                    <a:pt x="15157" y="63024"/>
                  </a:lnTo>
                  <a:lnTo>
                    <a:pt x="31113" y="3988"/>
                  </a:lnTo>
                  <a:lnTo>
                    <a:pt x="15157" y="0"/>
                  </a:lnTo>
                  <a:lnTo>
                    <a:pt x="0" y="59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 descr=""/>
            <p:cNvSpPr/>
            <p:nvPr/>
          </p:nvSpPr>
          <p:spPr>
            <a:xfrm>
              <a:off x="285606" y="10929610"/>
              <a:ext cx="31115" cy="63500"/>
            </a:xfrm>
            <a:custGeom>
              <a:avLst/>
              <a:gdLst/>
              <a:ahLst/>
              <a:cxnLst/>
              <a:rect l="l" t="t" r="r" b="b"/>
              <a:pathLst>
                <a:path w="31114" h="63500">
                  <a:moveTo>
                    <a:pt x="31113" y="3988"/>
                  </a:moveTo>
                  <a:lnTo>
                    <a:pt x="15157" y="0"/>
                  </a:lnTo>
                  <a:lnTo>
                    <a:pt x="15157" y="63024"/>
                  </a:lnTo>
                  <a:lnTo>
                    <a:pt x="31113" y="3988"/>
                  </a:lnTo>
                  <a:close/>
                </a:path>
                <a:path w="31114" h="63500">
                  <a:moveTo>
                    <a:pt x="15157" y="0"/>
                  </a:moveTo>
                  <a:lnTo>
                    <a:pt x="15157" y="63024"/>
                  </a:lnTo>
                  <a:lnTo>
                    <a:pt x="0" y="59035"/>
                  </a:lnTo>
                  <a:lnTo>
                    <a:pt x="1515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 descr=""/>
            <p:cNvSpPr/>
            <p:nvPr/>
          </p:nvSpPr>
          <p:spPr>
            <a:xfrm>
              <a:off x="300764" y="10933599"/>
              <a:ext cx="16510" cy="63500"/>
            </a:xfrm>
            <a:custGeom>
              <a:avLst/>
              <a:gdLst/>
              <a:ahLst/>
              <a:cxnLst/>
              <a:rect l="l" t="t" r="r" b="b"/>
              <a:pathLst>
                <a:path w="16510" h="63500">
                  <a:moveTo>
                    <a:pt x="0" y="59035"/>
                  </a:moveTo>
                  <a:lnTo>
                    <a:pt x="15955" y="63024"/>
                  </a:lnTo>
                  <a:lnTo>
                    <a:pt x="15955" y="0"/>
                  </a:lnTo>
                  <a:lnTo>
                    <a:pt x="0" y="59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 descr=""/>
            <p:cNvSpPr/>
            <p:nvPr/>
          </p:nvSpPr>
          <p:spPr>
            <a:xfrm>
              <a:off x="300764" y="10933599"/>
              <a:ext cx="16510" cy="63500"/>
            </a:xfrm>
            <a:custGeom>
              <a:avLst/>
              <a:gdLst/>
              <a:ahLst/>
              <a:cxnLst/>
              <a:rect l="l" t="t" r="r" b="b"/>
              <a:pathLst>
                <a:path w="16510" h="63500">
                  <a:moveTo>
                    <a:pt x="15955" y="0"/>
                  </a:moveTo>
                  <a:lnTo>
                    <a:pt x="15955" y="63024"/>
                  </a:lnTo>
                  <a:lnTo>
                    <a:pt x="0" y="59035"/>
                  </a:lnTo>
                  <a:lnTo>
                    <a:pt x="1595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 descr=""/>
            <p:cNvSpPr/>
            <p:nvPr/>
          </p:nvSpPr>
          <p:spPr>
            <a:xfrm>
              <a:off x="287202" y="10930408"/>
              <a:ext cx="43180" cy="64769"/>
            </a:xfrm>
            <a:custGeom>
              <a:avLst/>
              <a:gdLst/>
              <a:ahLst/>
              <a:cxnLst/>
              <a:rect l="l" t="t" r="r" b="b"/>
              <a:pathLst>
                <a:path w="43179" h="64770">
                  <a:moveTo>
                    <a:pt x="0" y="51855"/>
                  </a:moveTo>
                  <a:lnTo>
                    <a:pt x="0" y="55844"/>
                  </a:lnTo>
                  <a:lnTo>
                    <a:pt x="3191" y="57440"/>
                  </a:lnTo>
                  <a:lnTo>
                    <a:pt x="5584" y="58238"/>
                  </a:lnTo>
                  <a:lnTo>
                    <a:pt x="8775" y="58238"/>
                  </a:lnTo>
                  <a:lnTo>
                    <a:pt x="11168" y="55844"/>
                  </a:lnTo>
                  <a:lnTo>
                    <a:pt x="13562" y="51855"/>
                  </a:lnTo>
                  <a:lnTo>
                    <a:pt x="16753" y="48664"/>
                  </a:lnTo>
                  <a:lnTo>
                    <a:pt x="19944" y="47069"/>
                  </a:lnTo>
                  <a:lnTo>
                    <a:pt x="23135" y="47069"/>
                  </a:lnTo>
                  <a:lnTo>
                    <a:pt x="27922" y="47866"/>
                  </a:lnTo>
                  <a:lnTo>
                    <a:pt x="30315" y="50260"/>
                  </a:lnTo>
                  <a:lnTo>
                    <a:pt x="31113" y="51855"/>
                  </a:lnTo>
                  <a:lnTo>
                    <a:pt x="31911" y="55046"/>
                  </a:lnTo>
                  <a:lnTo>
                    <a:pt x="30315" y="59833"/>
                  </a:lnTo>
                  <a:lnTo>
                    <a:pt x="27922" y="63024"/>
                  </a:lnTo>
                  <a:lnTo>
                    <a:pt x="26326" y="63822"/>
                  </a:lnTo>
                  <a:lnTo>
                    <a:pt x="23135" y="64620"/>
                  </a:lnTo>
                  <a:lnTo>
                    <a:pt x="19146" y="63024"/>
                  </a:lnTo>
                  <a:lnTo>
                    <a:pt x="15955" y="61429"/>
                  </a:lnTo>
                  <a:lnTo>
                    <a:pt x="13562" y="58238"/>
                  </a:lnTo>
                  <a:lnTo>
                    <a:pt x="13562" y="54249"/>
                  </a:lnTo>
                  <a:lnTo>
                    <a:pt x="12764" y="49462"/>
                  </a:lnTo>
                  <a:lnTo>
                    <a:pt x="11966" y="46271"/>
                  </a:lnTo>
                  <a:lnTo>
                    <a:pt x="9573" y="44675"/>
                  </a:lnTo>
                  <a:lnTo>
                    <a:pt x="6382" y="43877"/>
                  </a:lnTo>
                  <a:lnTo>
                    <a:pt x="3191" y="43877"/>
                  </a:lnTo>
                  <a:lnTo>
                    <a:pt x="797" y="47069"/>
                  </a:lnTo>
                  <a:lnTo>
                    <a:pt x="0" y="51855"/>
                  </a:lnTo>
                </a:path>
                <a:path w="43179" h="64770">
                  <a:moveTo>
                    <a:pt x="10371" y="35900"/>
                  </a:moveTo>
                  <a:lnTo>
                    <a:pt x="9573" y="33506"/>
                  </a:lnTo>
                  <a:lnTo>
                    <a:pt x="6382" y="28720"/>
                  </a:lnTo>
                  <a:lnTo>
                    <a:pt x="36697" y="36697"/>
                  </a:lnTo>
                </a:path>
                <a:path w="43179" h="64770">
                  <a:moveTo>
                    <a:pt x="10371" y="12764"/>
                  </a:moveTo>
                  <a:lnTo>
                    <a:pt x="13562" y="0"/>
                  </a:lnTo>
                  <a:lnTo>
                    <a:pt x="23135" y="10371"/>
                  </a:lnTo>
                  <a:lnTo>
                    <a:pt x="24731" y="7180"/>
                  </a:lnTo>
                  <a:lnTo>
                    <a:pt x="26326" y="4786"/>
                  </a:lnTo>
                  <a:lnTo>
                    <a:pt x="27922" y="3988"/>
                  </a:lnTo>
                  <a:lnTo>
                    <a:pt x="32709" y="3988"/>
                  </a:lnTo>
                  <a:lnTo>
                    <a:pt x="35900" y="4786"/>
                  </a:lnTo>
                  <a:lnTo>
                    <a:pt x="39889" y="7180"/>
                  </a:lnTo>
                  <a:lnTo>
                    <a:pt x="42282" y="10371"/>
                  </a:lnTo>
                  <a:lnTo>
                    <a:pt x="43080" y="14360"/>
                  </a:lnTo>
                  <a:lnTo>
                    <a:pt x="41484" y="17551"/>
                  </a:lnTo>
                  <a:lnTo>
                    <a:pt x="39091" y="20742"/>
                  </a:lnTo>
                  <a:lnTo>
                    <a:pt x="37495" y="21540"/>
                  </a:lnTo>
                  <a:lnTo>
                    <a:pt x="34304" y="22337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 descr=""/>
            <p:cNvSpPr/>
            <p:nvPr/>
          </p:nvSpPr>
          <p:spPr>
            <a:xfrm>
              <a:off x="11516766" y="7042827"/>
              <a:ext cx="48260" cy="72390"/>
            </a:xfrm>
            <a:custGeom>
              <a:avLst/>
              <a:gdLst/>
              <a:ahLst/>
              <a:cxnLst/>
              <a:rect l="l" t="t" r="r" b="b"/>
              <a:pathLst>
                <a:path w="48259" h="72390">
                  <a:moveTo>
                    <a:pt x="31115" y="0"/>
                  </a:moveTo>
                  <a:lnTo>
                    <a:pt x="16764" y="3987"/>
                  </a:lnTo>
                  <a:lnTo>
                    <a:pt x="0" y="7975"/>
                  </a:lnTo>
                  <a:lnTo>
                    <a:pt x="16764" y="71793"/>
                  </a:lnTo>
                  <a:lnTo>
                    <a:pt x="31115" y="0"/>
                  </a:lnTo>
                  <a:close/>
                </a:path>
                <a:path w="48259" h="72390">
                  <a:moveTo>
                    <a:pt x="47879" y="63817"/>
                  </a:moveTo>
                  <a:lnTo>
                    <a:pt x="31115" y="0"/>
                  </a:lnTo>
                  <a:lnTo>
                    <a:pt x="31115" y="68605"/>
                  </a:lnTo>
                  <a:lnTo>
                    <a:pt x="47879" y="638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 descr=""/>
            <p:cNvSpPr/>
            <p:nvPr/>
          </p:nvSpPr>
          <p:spPr>
            <a:xfrm>
              <a:off x="11516778" y="7042817"/>
              <a:ext cx="31115" cy="72390"/>
            </a:xfrm>
            <a:custGeom>
              <a:avLst/>
              <a:gdLst/>
              <a:ahLst/>
              <a:cxnLst/>
              <a:rect l="l" t="t" r="r" b="b"/>
              <a:pathLst>
                <a:path w="31115" h="72390">
                  <a:moveTo>
                    <a:pt x="31113" y="0"/>
                  </a:moveTo>
                  <a:lnTo>
                    <a:pt x="16753" y="3988"/>
                  </a:lnTo>
                  <a:lnTo>
                    <a:pt x="16753" y="71800"/>
                  </a:lnTo>
                  <a:lnTo>
                    <a:pt x="31113" y="0"/>
                  </a:lnTo>
                  <a:close/>
                </a:path>
                <a:path w="31115" h="72390">
                  <a:moveTo>
                    <a:pt x="16753" y="3988"/>
                  </a:moveTo>
                  <a:lnTo>
                    <a:pt x="16753" y="71800"/>
                  </a:lnTo>
                  <a:lnTo>
                    <a:pt x="0" y="7977"/>
                  </a:lnTo>
                  <a:lnTo>
                    <a:pt x="16753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 descr=""/>
            <p:cNvSpPr/>
            <p:nvPr/>
          </p:nvSpPr>
          <p:spPr>
            <a:xfrm>
              <a:off x="11533531" y="7042817"/>
              <a:ext cx="14604" cy="72390"/>
            </a:xfrm>
            <a:custGeom>
              <a:avLst/>
              <a:gdLst/>
              <a:ahLst/>
              <a:cxnLst/>
              <a:rect l="l" t="t" r="r" b="b"/>
              <a:pathLst>
                <a:path w="14604" h="72390">
                  <a:moveTo>
                    <a:pt x="0" y="71800"/>
                  </a:moveTo>
                  <a:lnTo>
                    <a:pt x="14360" y="68609"/>
                  </a:lnTo>
                  <a:lnTo>
                    <a:pt x="14360" y="0"/>
                  </a:lnTo>
                  <a:lnTo>
                    <a:pt x="0" y="71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 descr=""/>
            <p:cNvSpPr/>
            <p:nvPr/>
          </p:nvSpPr>
          <p:spPr>
            <a:xfrm>
              <a:off x="11533531" y="7042817"/>
              <a:ext cx="14604" cy="72390"/>
            </a:xfrm>
            <a:custGeom>
              <a:avLst/>
              <a:gdLst/>
              <a:ahLst/>
              <a:cxnLst/>
              <a:rect l="l" t="t" r="r" b="b"/>
              <a:pathLst>
                <a:path w="14604" h="72390">
                  <a:moveTo>
                    <a:pt x="14360" y="0"/>
                  </a:moveTo>
                  <a:lnTo>
                    <a:pt x="14360" y="68609"/>
                  </a:lnTo>
                  <a:lnTo>
                    <a:pt x="0" y="71800"/>
                  </a:lnTo>
                  <a:lnTo>
                    <a:pt x="1436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 descr=""/>
            <p:cNvSpPr/>
            <p:nvPr/>
          </p:nvSpPr>
          <p:spPr>
            <a:xfrm>
              <a:off x="11517575" y="7045211"/>
              <a:ext cx="45720" cy="69850"/>
            </a:xfrm>
            <a:custGeom>
              <a:avLst/>
              <a:gdLst/>
              <a:ahLst/>
              <a:cxnLst/>
              <a:rect l="l" t="t" r="r" b="b"/>
              <a:pathLst>
                <a:path w="45720" h="69850">
                  <a:moveTo>
                    <a:pt x="15955" y="69407"/>
                  </a:moveTo>
                  <a:lnTo>
                    <a:pt x="11168" y="53451"/>
                  </a:lnTo>
                  <a:lnTo>
                    <a:pt x="45473" y="56642"/>
                  </a:lnTo>
                </a:path>
                <a:path w="45720" h="69850">
                  <a:moveTo>
                    <a:pt x="10371" y="31113"/>
                  </a:moveTo>
                  <a:lnTo>
                    <a:pt x="7977" y="32709"/>
                  </a:lnTo>
                  <a:lnTo>
                    <a:pt x="7180" y="36697"/>
                  </a:lnTo>
                  <a:lnTo>
                    <a:pt x="7977" y="39091"/>
                  </a:lnTo>
                  <a:lnTo>
                    <a:pt x="10371" y="42282"/>
                  </a:lnTo>
                  <a:lnTo>
                    <a:pt x="15157" y="43080"/>
                  </a:lnTo>
                  <a:lnTo>
                    <a:pt x="23135" y="42282"/>
                  </a:lnTo>
                  <a:lnTo>
                    <a:pt x="30315" y="40686"/>
                  </a:lnTo>
                  <a:lnTo>
                    <a:pt x="35900" y="38293"/>
                  </a:lnTo>
                  <a:lnTo>
                    <a:pt x="38293" y="35102"/>
                  </a:lnTo>
                  <a:lnTo>
                    <a:pt x="39091" y="31113"/>
                  </a:lnTo>
                  <a:lnTo>
                    <a:pt x="38293" y="29517"/>
                  </a:lnTo>
                  <a:lnTo>
                    <a:pt x="35900" y="26326"/>
                  </a:lnTo>
                  <a:lnTo>
                    <a:pt x="32709" y="24731"/>
                  </a:lnTo>
                  <a:lnTo>
                    <a:pt x="27922" y="24731"/>
                  </a:lnTo>
                  <a:lnTo>
                    <a:pt x="19944" y="35900"/>
                  </a:lnTo>
                  <a:lnTo>
                    <a:pt x="22337" y="39091"/>
                  </a:lnTo>
                  <a:lnTo>
                    <a:pt x="25529" y="40686"/>
                  </a:lnTo>
                  <a:lnTo>
                    <a:pt x="30315" y="40686"/>
                  </a:lnTo>
                </a:path>
                <a:path w="45720" h="69850">
                  <a:moveTo>
                    <a:pt x="0" y="7977"/>
                  </a:moveTo>
                  <a:lnTo>
                    <a:pt x="3191" y="19944"/>
                  </a:lnTo>
                  <a:lnTo>
                    <a:pt x="16753" y="17551"/>
                  </a:lnTo>
                  <a:lnTo>
                    <a:pt x="14360" y="16753"/>
                  </a:lnTo>
                  <a:lnTo>
                    <a:pt x="11966" y="13562"/>
                  </a:lnTo>
                  <a:lnTo>
                    <a:pt x="11168" y="10371"/>
                  </a:lnTo>
                  <a:lnTo>
                    <a:pt x="11966" y="6382"/>
                  </a:lnTo>
                  <a:lnTo>
                    <a:pt x="14360" y="3191"/>
                  </a:lnTo>
                  <a:lnTo>
                    <a:pt x="18348" y="797"/>
                  </a:lnTo>
                  <a:lnTo>
                    <a:pt x="21540" y="0"/>
                  </a:lnTo>
                  <a:lnTo>
                    <a:pt x="26326" y="0"/>
                  </a:lnTo>
                  <a:lnTo>
                    <a:pt x="29517" y="1595"/>
                  </a:lnTo>
                  <a:lnTo>
                    <a:pt x="31911" y="4786"/>
                  </a:lnTo>
                  <a:lnTo>
                    <a:pt x="32709" y="8775"/>
                  </a:lnTo>
                  <a:lnTo>
                    <a:pt x="32709" y="12764"/>
                  </a:lnTo>
                  <a:lnTo>
                    <a:pt x="31113" y="14360"/>
                  </a:lnTo>
                  <a:lnTo>
                    <a:pt x="28720" y="15955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 descr=""/>
            <p:cNvSpPr/>
            <p:nvPr/>
          </p:nvSpPr>
          <p:spPr>
            <a:xfrm>
              <a:off x="10150178" y="8249861"/>
              <a:ext cx="27940" cy="61594"/>
            </a:xfrm>
            <a:custGeom>
              <a:avLst/>
              <a:gdLst/>
              <a:ahLst/>
              <a:cxnLst/>
              <a:rect l="l" t="t" r="r" b="b"/>
              <a:pathLst>
                <a:path w="27940" h="61595">
                  <a:moveTo>
                    <a:pt x="0" y="0"/>
                  </a:moveTo>
                  <a:lnTo>
                    <a:pt x="0" y="61429"/>
                  </a:lnTo>
                  <a:lnTo>
                    <a:pt x="27922" y="43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 descr=""/>
            <p:cNvSpPr/>
            <p:nvPr/>
          </p:nvSpPr>
          <p:spPr>
            <a:xfrm>
              <a:off x="10150178" y="8293739"/>
              <a:ext cx="27940" cy="17780"/>
            </a:xfrm>
            <a:custGeom>
              <a:avLst/>
              <a:gdLst/>
              <a:ahLst/>
              <a:cxnLst/>
              <a:rect l="l" t="t" r="r" b="b"/>
              <a:pathLst>
                <a:path w="27940" h="17779">
                  <a:moveTo>
                    <a:pt x="0" y="17551"/>
                  </a:moveTo>
                  <a:lnTo>
                    <a:pt x="27922" y="0"/>
                  </a:lnTo>
                  <a:lnTo>
                    <a:pt x="0" y="1755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 descr=""/>
            <p:cNvSpPr/>
            <p:nvPr/>
          </p:nvSpPr>
          <p:spPr>
            <a:xfrm>
              <a:off x="10115873" y="8237895"/>
              <a:ext cx="34925" cy="60960"/>
            </a:xfrm>
            <a:custGeom>
              <a:avLst/>
              <a:gdLst/>
              <a:ahLst/>
              <a:cxnLst/>
              <a:rect l="l" t="t" r="r" b="b"/>
              <a:pathLst>
                <a:path w="34925" h="60959">
                  <a:moveTo>
                    <a:pt x="0" y="16753"/>
                  </a:moveTo>
                  <a:lnTo>
                    <a:pt x="27124" y="60631"/>
                  </a:lnTo>
                  <a:lnTo>
                    <a:pt x="34304" y="11966"/>
                  </a:lnTo>
                  <a:lnTo>
                    <a:pt x="27124" y="0"/>
                  </a:lnTo>
                  <a:lnTo>
                    <a:pt x="0" y="167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 descr=""/>
            <p:cNvSpPr/>
            <p:nvPr/>
          </p:nvSpPr>
          <p:spPr>
            <a:xfrm>
              <a:off x="10115873" y="8237895"/>
              <a:ext cx="34925" cy="60960"/>
            </a:xfrm>
            <a:custGeom>
              <a:avLst/>
              <a:gdLst/>
              <a:ahLst/>
              <a:cxnLst/>
              <a:rect l="l" t="t" r="r" b="b"/>
              <a:pathLst>
                <a:path w="34925" h="60959">
                  <a:moveTo>
                    <a:pt x="34304" y="11966"/>
                  </a:moveTo>
                  <a:lnTo>
                    <a:pt x="27124" y="0"/>
                  </a:lnTo>
                  <a:lnTo>
                    <a:pt x="27124" y="60631"/>
                  </a:lnTo>
                  <a:lnTo>
                    <a:pt x="34304" y="11966"/>
                  </a:lnTo>
                  <a:close/>
                </a:path>
                <a:path w="34925" h="60959">
                  <a:moveTo>
                    <a:pt x="27124" y="0"/>
                  </a:moveTo>
                  <a:lnTo>
                    <a:pt x="27124" y="60631"/>
                  </a:lnTo>
                  <a:lnTo>
                    <a:pt x="0" y="16753"/>
                  </a:lnTo>
                  <a:lnTo>
                    <a:pt x="271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 descr=""/>
            <p:cNvSpPr/>
            <p:nvPr/>
          </p:nvSpPr>
          <p:spPr>
            <a:xfrm>
              <a:off x="10142997" y="8249861"/>
              <a:ext cx="7620" cy="61594"/>
            </a:xfrm>
            <a:custGeom>
              <a:avLst/>
              <a:gdLst/>
              <a:ahLst/>
              <a:cxnLst/>
              <a:rect l="l" t="t" r="r" b="b"/>
              <a:pathLst>
                <a:path w="7620" h="61595">
                  <a:moveTo>
                    <a:pt x="0" y="48664"/>
                  </a:moveTo>
                  <a:lnTo>
                    <a:pt x="7180" y="61429"/>
                  </a:lnTo>
                  <a:lnTo>
                    <a:pt x="7180" y="0"/>
                  </a:lnTo>
                  <a:lnTo>
                    <a:pt x="0" y="48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 descr=""/>
            <p:cNvSpPr/>
            <p:nvPr/>
          </p:nvSpPr>
          <p:spPr>
            <a:xfrm>
              <a:off x="10142997" y="8249861"/>
              <a:ext cx="7620" cy="61594"/>
            </a:xfrm>
            <a:custGeom>
              <a:avLst/>
              <a:gdLst/>
              <a:ahLst/>
              <a:cxnLst/>
              <a:rect l="l" t="t" r="r" b="b"/>
              <a:pathLst>
                <a:path w="7620" h="61595">
                  <a:moveTo>
                    <a:pt x="7180" y="0"/>
                  </a:moveTo>
                  <a:lnTo>
                    <a:pt x="7180" y="61429"/>
                  </a:lnTo>
                  <a:lnTo>
                    <a:pt x="0" y="48664"/>
                  </a:lnTo>
                  <a:lnTo>
                    <a:pt x="71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 descr=""/>
            <p:cNvSpPr/>
            <p:nvPr/>
          </p:nvSpPr>
          <p:spPr>
            <a:xfrm>
              <a:off x="10118266" y="8237895"/>
              <a:ext cx="55880" cy="69215"/>
            </a:xfrm>
            <a:custGeom>
              <a:avLst/>
              <a:gdLst/>
              <a:ahLst/>
              <a:cxnLst/>
              <a:rect l="l" t="t" r="r" b="b"/>
              <a:pathLst>
                <a:path w="55879" h="69215">
                  <a:moveTo>
                    <a:pt x="24731" y="0"/>
                  </a:moveTo>
                  <a:lnTo>
                    <a:pt x="33506" y="14360"/>
                  </a:lnTo>
                  <a:lnTo>
                    <a:pt x="0" y="21540"/>
                  </a:lnTo>
                </a:path>
                <a:path w="55879" h="69215">
                  <a:moveTo>
                    <a:pt x="37495" y="20742"/>
                  </a:moveTo>
                  <a:lnTo>
                    <a:pt x="46271" y="35102"/>
                  </a:lnTo>
                  <a:lnTo>
                    <a:pt x="12764" y="42282"/>
                  </a:lnTo>
                </a:path>
                <a:path w="55879" h="69215">
                  <a:moveTo>
                    <a:pt x="54249" y="47866"/>
                  </a:moveTo>
                  <a:lnTo>
                    <a:pt x="51058" y="45473"/>
                  </a:lnTo>
                  <a:lnTo>
                    <a:pt x="45473" y="45473"/>
                  </a:lnTo>
                  <a:lnTo>
                    <a:pt x="39091" y="48664"/>
                  </a:lnTo>
                  <a:lnTo>
                    <a:pt x="35102" y="51058"/>
                  </a:lnTo>
                  <a:lnTo>
                    <a:pt x="28720" y="55844"/>
                  </a:lnTo>
                  <a:lnTo>
                    <a:pt x="26326" y="60631"/>
                  </a:lnTo>
                  <a:lnTo>
                    <a:pt x="27124" y="64620"/>
                  </a:lnTo>
                  <a:lnTo>
                    <a:pt x="28720" y="67013"/>
                  </a:lnTo>
                  <a:lnTo>
                    <a:pt x="31911" y="68609"/>
                  </a:lnTo>
                  <a:lnTo>
                    <a:pt x="36697" y="68609"/>
                  </a:lnTo>
                  <a:lnTo>
                    <a:pt x="43877" y="65418"/>
                  </a:lnTo>
                  <a:lnTo>
                    <a:pt x="47866" y="63024"/>
                  </a:lnTo>
                  <a:lnTo>
                    <a:pt x="53451" y="58238"/>
                  </a:lnTo>
                  <a:lnTo>
                    <a:pt x="55844" y="53451"/>
                  </a:lnTo>
                  <a:lnTo>
                    <a:pt x="55844" y="49462"/>
                  </a:lnTo>
                  <a:lnTo>
                    <a:pt x="54249" y="4786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1" name="object 421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565783" y="9563808"/>
              <a:ext cx="63822" cy="76587"/>
            </a:xfrm>
            <a:prstGeom prst="rect">
              <a:avLst/>
            </a:prstGeom>
          </p:spPr>
        </p:pic>
        <p:pic>
          <p:nvPicPr>
            <p:cNvPr id="422" name="object 42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631658" y="6933521"/>
              <a:ext cx="73396" cy="69407"/>
            </a:xfrm>
            <a:prstGeom prst="rect">
              <a:avLst/>
            </a:prstGeom>
          </p:spPr>
        </p:pic>
        <p:sp>
          <p:nvSpPr>
            <p:cNvPr id="423" name="object 423" descr=""/>
            <p:cNvSpPr/>
            <p:nvPr/>
          </p:nvSpPr>
          <p:spPr>
            <a:xfrm>
              <a:off x="11359604" y="7177650"/>
              <a:ext cx="72390" cy="51435"/>
            </a:xfrm>
            <a:custGeom>
              <a:avLst/>
              <a:gdLst/>
              <a:ahLst/>
              <a:cxnLst/>
              <a:rect l="l" t="t" r="r" b="b"/>
              <a:pathLst>
                <a:path w="72390" h="51434">
                  <a:moveTo>
                    <a:pt x="61429" y="17551"/>
                  </a:moveTo>
                  <a:lnTo>
                    <a:pt x="10375" y="0"/>
                  </a:lnTo>
                  <a:lnTo>
                    <a:pt x="0" y="31115"/>
                  </a:lnTo>
                  <a:lnTo>
                    <a:pt x="10375" y="34302"/>
                  </a:lnTo>
                  <a:lnTo>
                    <a:pt x="61429" y="17551"/>
                  </a:lnTo>
                  <a:close/>
                </a:path>
                <a:path w="72390" h="51434">
                  <a:moveTo>
                    <a:pt x="71805" y="20739"/>
                  </a:moveTo>
                  <a:lnTo>
                    <a:pt x="61429" y="17551"/>
                  </a:lnTo>
                  <a:lnTo>
                    <a:pt x="61429" y="51054"/>
                  </a:lnTo>
                  <a:lnTo>
                    <a:pt x="71805" y="207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 descr=""/>
            <p:cNvSpPr/>
            <p:nvPr/>
          </p:nvSpPr>
          <p:spPr>
            <a:xfrm>
              <a:off x="11359615" y="7177643"/>
              <a:ext cx="61594" cy="34925"/>
            </a:xfrm>
            <a:custGeom>
              <a:avLst/>
              <a:gdLst/>
              <a:ahLst/>
              <a:cxnLst/>
              <a:rect l="l" t="t" r="r" b="b"/>
              <a:pathLst>
                <a:path w="61595" h="34925">
                  <a:moveTo>
                    <a:pt x="61429" y="17551"/>
                  </a:moveTo>
                  <a:lnTo>
                    <a:pt x="10371" y="0"/>
                  </a:lnTo>
                  <a:lnTo>
                    <a:pt x="10371" y="34304"/>
                  </a:lnTo>
                  <a:lnTo>
                    <a:pt x="61429" y="17551"/>
                  </a:lnTo>
                  <a:close/>
                </a:path>
                <a:path w="61595" h="34925">
                  <a:moveTo>
                    <a:pt x="10371" y="0"/>
                  </a:moveTo>
                  <a:lnTo>
                    <a:pt x="10371" y="34304"/>
                  </a:lnTo>
                  <a:lnTo>
                    <a:pt x="0" y="31113"/>
                  </a:lnTo>
                  <a:lnTo>
                    <a:pt x="103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 descr=""/>
            <p:cNvSpPr/>
            <p:nvPr/>
          </p:nvSpPr>
          <p:spPr>
            <a:xfrm>
              <a:off x="11369986" y="7195194"/>
              <a:ext cx="51435" cy="33655"/>
            </a:xfrm>
            <a:custGeom>
              <a:avLst/>
              <a:gdLst/>
              <a:ahLst/>
              <a:cxnLst/>
              <a:rect l="l" t="t" r="r" b="b"/>
              <a:pathLst>
                <a:path w="51434" h="33654">
                  <a:moveTo>
                    <a:pt x="0" y="16753"/>
                  </a:moveTo>
                  <a:lnTo>
                    <a:pt x="51058" y="33506"/>
                  </a:lnTo>
                  <a:lnTo>
                    <a:pt x="51058" y="0"/>
                  </a:lnTo>
                  <a:lnTo>
                    <a:pt x="0" y="167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 descr=""/>
            <p:cNvSpPr/>
            <p:nvPr/>
          </p:nvSpPr>
          <p:spPr>
            <a:xfrm>
              <a:off x="11369986" y="7195194"/>
              <a:ext cx="51435" cy="33655"/>
            </a:xfrm>
            <a:custGeom>
              <a:avLst/>
              <a:gdLst/>
              <a:ahLst/>
              <a:cxnLst/>
              <a:rect l="l" t="t" r="r" b="b"/>
              <a:pathLst>
                <a:path w="51434" h="33654">
                  <a:moveTo>
                    <a:pt x="51058" y="0"/>
                  </a:moveTo>
                  <a:lnTo>
                    <a:pt x="51058" y="33506"/>
                  </a:lnTo>
                  <a:lnTo>
                    <a:pt x="0" y="16753"/>
                  </a:lnTo>
                  <a:lnTo>
                    <a:pt x="5105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 descr=""/>
            <p:cNvSpPr/>
            <p:nvPr/>
          </p:nvSpPr>
          <p:spPr>
            <a:xfrm>
              <a:off x="11364401" y="7178440"/>
              <a:ext cx="64135" cy="48260"/>
            </a:xfrm>
            <a:custGeom>
              <a:avLst/>
              <a:gdLst/>
              <a:ahLst/>
              <a:cxnLst/>
              <a:rect l="l" t="t" r="r" b="b"/>
              <a:pathLst>
                <a:path w="64134" h="48259">
                  <a:moveTo>
                    <a:pt x="5584" y="0"/>
                  </a:moveTo>
                  <a:lnTo>
                    <a:pt x="21540" y="4786"/>
                  </a:lnTo>
                  <a:lnTo>
                    <a:pt x="0" y="31911"/>
                  </a:lnTo>
                </a:path>
                <a:path w="64134" h="48259">
                  <a:moveTo>
                    <a:pt x="40686" y="16753"/>
                  </a:moveTo>
                  <a:lnTo>
                    <a:pt x="40686" y="12764"/>
                  </a:lnTo>
                  <a:lnTo>
                    <a:pt x="37495" y="10371"/>
                  </a:lnTo>
                  <a:lnTo>
                    <a:pt x="35102" y="9573"/>
                  </a:lnTo>
                  <a:lnTo>
                    <a:pt x="31113" y="10371"/>
                  </a:lnTo>
                  <a:lnTo>
                    <a:pt x="27922" y="13562"/>
                  </a:lnTo>
                  <a:lnTo>
                    <a:pt x="23933" y="20742"/>
                  </a:lnTo>
                  <a:lnTo>
                    <a:pt x="21540" y="27922"/>
                  </a:lnTo>
                  <a:lnTo>
                    <a:pt x="20742" y="33506"/>
                  </a:lnTo>
                  <a:lnTo>
                    <a:pt x="22337" y="37495"/>
                  </a:lnTo>
                  <a:lnTo>
                    <a:pt x="25529" y="39889"/>
                  </a:lnTo>
                  <a:lnTo>
                    <a:pt x="26326" y="40686"/>
                  </a:lnTo>
                  <a:lnTo>
                    <a:pt x="30315" y="39889"/>
                  </a:lnTo>
                  <a:lnTo>
                    <a:pt x="33506" y="38293"/>
                  </a:lnTo>
                  <a:lnTo>
                    <a:pt x="35900" y="34304"/>
                  </a:lnTo>
                  <a:lnTo>
                    <a:pt x="36697" y="32709"/>
                  </a:lnTo>
                  <a:lnTo>
                    <a:pt x="36697" y="27922"/>
                  </a:lnTo>
                  <a:lnTo>
                    <a:pt x="35900" y="23933"/>
                  </a:lnTo>
                  <a:lnTo>
                    <a:pt x="32709" y="21540"/>
                  </a:lnTo>
                  <a:lnTo>
                    <a:pt x="31911" y="21540"/>
                  </a:lnTo>
                  <a:lnTo>
                    <a:pt x="27922" y="21540"/>
                  </a:lnTo>
                  <a:lnTo>
                    <a:pt x="24731" y="23933"/>
                  </a:lnTo>
                  <a:lnTo>
                    <a:pt x="21540" y="27922"/>
                  </a:lnTo>
                </a:path>
                <a:path w="64134" h="48259">
                  <a:moveTo>
                    <a:pt x="63822" y="23933"/>
                  </a:moveTo>
                  <a:lnTo>
                    <a:pt x="63822" y="20742"/>
                  </a:lnTo>
                  <a:lnTo>
                    <a:pt x="60631" y="18348"/>
                  </a:lnTo>
                  <a:lnTo>
                    <a:pt x="58238" y="17551"/>
                  </a:lnTo>
                  <a:lnTo>
                    <a:pt x="54249" y="17551"/>
                  </a:lnTo>
                  <a:lnTo>
                    <a:pt x="51058" y="21540"/>
                  </a:lnTo>
                  <a:lnTo>
                    <a:pt x="47069" y="27922"/>
                  </a:lnTo>
                  <a:lnTo>
                    <a:pt x="44675" y="35102"/>
                  </a:lnTo>
                  <a:lnTo>
                    <a:pt x="43877" y="41484"/>
                  </a:lnTo>
                  <a:lnTo>
                    <a:pt x="45473" y="45473"/>
                  </a:lnTo>
                  <a:lnTo>
                    <a:pt x="48664" y="47866"/>
                  </a:lnTo>
                  <a:lnTo>
                    <a:pt x="49462" y="47866"/>
                  </a:lnTo>
                  <a:lnTo>
                    <a:pt x="53451" y="47866"/>
                  </a:lnTo>
                  <a:lnTo>
                    <a:pt x="56642" y="45473"/>
                  </a:lnTo>
                  <a:lnTo>
                    <a:pt x="59035" y="41484"/>
                  </a:lnTo>
                  <a:lnTo>
                    <a:pt x="59833" y="40686"/>
                  </a:lnTo>
                  <a:lnTo>
                    <a:pt x="59833" y="35900"/>
                  </a:lnTo>
                  <a:lnTo>
                    <a:pt x="59035" y="31911"/>
                  </a:lnTo>
                  <a:lnTo>
                    <a:pt x="55844" y="29517"/>
                  </a:lnTo>
                  <a:lnTo>
                    <a:pt x="55046" y="28720"/>
                  </a:lnTo>
                  <a:lnTo>
                    <a:pt x="51058" y="29517"/>
                  </a:lnTo>
                  <a:lnTo>
                    <a:pt x="47069" y="31113"/>
                  </a:lnTo>
                  <a:lnTo>
                    <a:pt x="44675" y="35102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 descr=""/>
            <p:cNvSpPr/>
            <p:nvPr/>
          </p:nvSpPr>
          <p:spPr>
            <a:xfrm>
              <a:off x="11206440" y="7313265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70" h="33020">
                  <a:moveTo>
                    <a:pt x="0" y="31911"/>
                  </a:moveTo>
                  <a:lnTo>
                    <a:pt x="5584" y="32709"/>
                  </a:lnTo>
                  <a:lnTo>
                    <a:pt x="64620" y="11168"/>
                  </a:lnTo>
                  <a:lnTo>
                    <a:pt x="5584" y="0"/>
                  </a:lnTo>
                  <a:lnTo>
                    <a:pt x="0" y="31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 descr=""/>
            <p:cNvSpPr/>
            <p:nvPr/>
          </p:nvSpPr>
          <p:spPr>
            <a:xfrm>
              <a:off x="11206441" y="7313266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70" h="33020">
                  <a:moveTo>
                    <a:pt x="64620" y="11168"/>
                  </a:moveTo>
                  <a:lnTo>
                    <a:pt x="5584" y="0"/>
                  </a:lnTo>
                  <a:lnTo>
                    <a:pt x="5584" y="32709"/>
                  </a:lnTo>
                  <a:lnTo>
                    <a:pt x="64620" y="11168"/>
                  </a:lnTo>
                  <a:close/>
                </a:path>
                <a:path w="64770" h="33020">
                  <a:moveTo>
                    <a:pt x="5584" y="0"/>
                  </a:moveTo>
                  <a:lnTo>
                    <a:pt x="5584" y="32709"/>
                  </a:lnTo>
                  <a:lnTo>
                    <a:pt x="0" y="31911"/>
                  </a:lnTo>
                  <a:lnTo>
                    <a:pt x="558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 descr=""/>
            <p:cNvSpPr/>
            <p:nvPr/>
          </p:nvSpPr>
          <p:spPr>
            <a:xfrm>
              <a:off x="11212025" y="7324434"/>
              <a:ext cx="59055" cy="33020"/>
            </a:xfrm>
            <a:custGeom>
              <a:avLst/>
              <a:gdLst/>
              <a:ahLst/>
              <a:cxnLst/>
              <a:rect l="l" t="t" r="r" b="b"/>
              <a:pathLst>
                <a:path w="59054" h="33020">
                  <a:moveTo>
                    <a:pt x="0" y="21540"/>
                  </a:moveTo>
                  <a:lnTo>
                    <a:pt x="59035" y="32709"/>
                  </a:lnTo>
                  <a:lnTo>
                    <a:pt x="59035" y="0"/>
                  </a:lnTo>
                  <a:lnTo>
                    <a:pt x="0" y="21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 descr=""/>
            <p:cNvSpPr/>
            <p:nvPr/>
          </p:nvSpPr>
          <p:spPr>
            <a:xfrm>
              <a:off x="11212025" y="7324434"/>
              <a:ext cx="59055" cy="33020"/>
            </a:xfrm>
            <a:custGeom>
              <a:avLst/>
              <a:gdLst/>
              <a:ahLst/>
              <a:cxnLst/>
              <a:rect l="l" t="t" r="r" b="b"/>
              <a:pathLst>
                <a:path w="59054" h="33020">
                  <a:moveTo>
                    <a:pt x="59035" y="0"/>
                  </a:moveTo>
                  <a:lnTo>
                    <a:pt x="59035" y="32709"/>
                  </a:lnTo>
                  <a:lnTo>
                    <a:pt x="0" y="21540"/>
                  </a:lnTo>
                  <a:lnTo>
                    <a:pt x="5903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 descr=""/>
            <p:cNvSpPr/>
            <p:nvPr/>
          </p:nvSpPr>
          <p:spPr>
            <a:xfrm>
              <a:off x="11211228" y="7313266"/>
              <a:ext cx="66040" cy="41910"/>
            </a:xfrm>
            <a:custGeom>
              <a:avLst/>
              <a:gdLst/>
              <a:ahLst/>
              <a:cxnLst/>
              <a:rect l="l" t="t" r="r" b="b"/>
              <a:pathLst>
                <a:path w="66040" h="41909">
                  <a:moveTo>
                    <a:pt x="1595" y="0"/>
                  </a:moveTo>
                  <a:lnTo>
                    <a:pt x="18348" y="3191"/>
                  </a:lnTo>
                  <a:lnTo>
                    <a:pt x="0" y="32709"/>
                  </a:lnTo>
                </a:path>
                <a:path w="66040" h="41909">
                  <a:moveTo>
                    <a:pt x="38293" y="11966"/>
                  </a:moveTo>
                  <a:lnTo>
                    <a:pt x="38293" y="8775"/>
                  </a:lnTo>
                  <a:lnTo>
                    <a:pt x="35102" y="6382"/>
                  </a:lnTo>
                  <a:lnTo>
                    <a:pt x="32709" y="6382"/>
                  </a:lnTo>
                  <a:lnTo>
                    <a:pt x="28720" y="7180"/>
                  </a:lnTo>
                  <a:lnTo>
                    <a:pt x="25529" y="11168"/>
                  </a:lnTo>
                  <a:lnTo>
                    <a:pt x="22337" y="18348"/>
                  </a:lnTo>
                  <a:lnTo>
                    <a:pt x="20742" y="25529"/>
                  </a:lnTo>
                  <a:lnTo>
                    <a:pt x="20742" y="31911"/>
                  </a:lnTo>
                  <a:lnTo>
                    <a:pt x="23135" y="35102"/>
                  </a:lnTo>
                  <a:lnTo>
                    <a:pt x="26326" y="37495"/>
                  </a:lnTo>
                  <a:lnTo>
                    <a:pt x="27124" y="37495"/>
                  </a:lnTo>
                  <a:lnTo>
                    <a:pt x="20742" y="25529"/>
                  </a:lnTo>
                </a:path>
                <a:path w="66040" h="41909">
                  <a:moveTo>
                    <a:pt x="48664" y="9573"/>
                  </a:moveTo>
                  <a:lnTo>
                    <a:pt x="65418" y="12764"/>
                  </a:lnTo>
                  <a:lnTo>
                    <a:pt x="47866" y="41484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 descr=""/>
            <p:cNvSpPr/>
            <p:nvPr/>
          </p:nvSpPr>
          <p:spPr>
            <a:xfrm>
              <a:off x="10904879" y="7570151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70" h="33020">
                  <a:moveTo>
                    <a:pt x="0" y="31113"/>
                  </a:moveTo>
                  <a:lnTo>
                    <a:pt x="7180" y="32709"/>
                  </a:lnTo>
                  <a:lnTo>
                    <a:pt x="64620" y="12764"/>
                  </a:lnTo>
                  <a:lnTo>
                    <a:pt x="7180" y="0"/>
                  </a:lnTo>
                  <a:lnTo>
                    <a:pt x="0" y="31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 descr=""/>
            <p:cNvSpPr/>
            <p:nvPr/>
          </p:nvSpPr>
          <p:spPr>
            <a:xfrm>
              <a:off x="10904879" y="7570151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70" h="33020">
                  <a:moveTo>
                    <a:pt x="64620" y="12764"/>
                  </a:moveTo>
                  <a:lnTo>
                    <a:pt x="7180" y="0"/>
                  </a:lnTo>
                  <a:lnTo>
                    <a:pt x="7180" y="32709"/>
                  </a:lnTo>
                  <a:lnTo>
                    <a:pt x="64620" y="12764"/>
                  </a:lnTo>
                  <a:close/>
                </a:path>
                <a:path w="64770" h="33020">
                  <a:moveTo>
                    <a:pt x="7180" y="0"/>
                  </a:moveTo>
                  <a:lnTo>
                    <a:pt x="7180" y="32709"/>
                  </a:lnTo>
                  <a:lnTo>
                    <a:pt x="0" y="31113"/>
                  </a:lnTo>
                  <a:lnTo>
                    <a:pt x="71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 descr=""/>
            <p:cNvSpPr/>
            <p:nvPr/>
          </p:nvSpPr>
          <p:spPr>
            <a:xfrm>
              <a:off x="10912059" y="7582916"/>
              <a:ext cx="57785" cy="33655"/>
            </a:xfrm>
            <a:custGeom>
              <a:avLst/>
              <a:gdLst/>
              <a:ahLst/>
              <a:cxnLst/>
              <a:rect l="l" t="t" r="r" b="b"/>
              <a:pathLst>
                <a:path w="57784" h="33654">
                  <a:moveTo>
                    <a:pt x="0" y="19944"/>
                  </a:moveTo>
                  <a:lnTo>
                    <a:pt x="57440" y="33506"/>
                  </a:lnTo>
                  <a:lnTo>
                    <a:pt x="57440" y="0"/>
                  </a:lnTo>
                  <a:lnTo>
                    <a:pt x="0" y="19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 descr=""/>
            <p:cNvSpPr/>
            <p:nvPr/>
          </p:nvSpPr>
          <p:spPr>
            <a:xfrm>
              <a:off x="10912059" y="7582916"/>
              <a:ext cx="57785" cy="33655"/>
            </a:xfrm>
            <a:custGeom>
              <a:avLst/>
              <a:gdLst/>
              <a:ahLst/>
              <a:cxnLst/>
              <a:rect l="l" t="t" r="r" b="b"/>
              <a:pathLst>
                <a:path w="57784" h="33654">
                  <a:moveTo>
                    <a:pt x="57440" y="0"/>
                  </a:moveTo>
                  <a:lnTo>
                    <a:pt x="57440" y="33506"/>
                  </a:lnTo>
                  <a:lnTo>
                    <a:pt x="0" y="19944"/>
                  </a:lnTo>
                  <a:lnTo>
                    <a:pt x="5744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 descr=""/>
            <p:cNvSpPr/>
            <p:nvPr/>
          </p:nvSpPr>
          <p:spPr>
            <a:xfrm>
              <a:off x="10910464" y="7570151"/>
              <a:ext cx="64135" cy="45085"/>
            </a:xfrm>
            <a:custGeom>
              <a:avLst/>
              <a:gdLst/>
              <a:ahLst/>
              <a:cxnLst/>
              <a:rect l="l" t="t" r="r" b="b"/>
              <a:pathLst>
                <a:path w="64134" h="45084">
                  <a:moveTo>
                    <a:pt x="2393" y="0"/>
                  </a:moveTo>
                  <a:lnTo>
                    <a:pt x="18348" y="3988"/>
                  </a:lnTo>
                  <a:lnTo>
                    <a:pt x="0" y="32709"/>
                  </a:lnTo>
                </a:path>
                <a:path w="64134" h="45084">
                  <a:moveTo>
                    <a:pt x="39091" y="13562"/>
                  </a:moveTo>
                  <a:lnTo>
                    <a:pt x="38293" y="10371"/>
                  </a:lnTo>
                  <a:lnTo>
                    <a:pt x="35102" y="7977"/>
                  </a:lnTo>
                  <a:lnTo>
                    <a:pt x="32709" y="7180"/>
                  </a:lnTo>
                  <a:lnTo>
                    <a:pt x="28720" y="7977"/>
                  </a:lnTo>
                  <a:lnTo>
                    <a:pt x="25529" y="11966"/>
                  </a:lnTo>
                  <a:lnTo>
                    <a:pt x="23135" y="19146"/>
                  </a:lnTo>
                  <a:lnTo>
                    <a:pt x="20742" y="26326"/>
                  </a:lnTo>
                  <a:lnTo>
                    <a:pt x="20742" y="32709"/>
                  </a:lnTo>
                  <a:lnTo>
                    <a:pt x="22337" y="35900"/>
                  </a:lnTo>
                  <a:lnTo>
                    <a:pt x="25529" y="38293"/>
                  </a:lnTo>
                  <a:lnTo>
                    <a:pt x="27124" y="38293"/>
                  </a:lnTo>
                  <a:lnTo>
                    <a:pt x="31113" y="38293"/>
                  </a:lnTo>
                  <a:lnTo>
                    <a:pt x="34304" y="35900"/>
                  </a:lnTo>
                  <a:lnTo>
                    <a:pt x="35900" y="31113"/>
                  </a:lnTo>
                  <a:lnTo>
                    <a:pt x="36697" y="29517"/>
                  </a:lnTo>
                  <a:lnTo>
                    <a:pt x="36697" y="25529"/>
                  </a:lnTo>
                  <a:lnTo>
                    <a:pt x="34304" y="21540"/>
                  </a:lnTo>
                  <a:lnTo>
                    <a:pt x="31113" y="19146"/>
                  </a:lnTo>
                  <a:lnTo>
                    <a:pt x="30315" y="19146"/>
                  </a:lnTo>
                  <a:lnTo>
                    <a:pt x="26326" y="19944"/>
                  </a:lnTo>
                  <a:lnTo>
                    <a:pt x="23135" y="22337"/>
                  </a:lnTo>
                  <a:lnTo>
                    <a:pt x="20742" y="26326"/>
                  </a:lnTo>
                </a:path>
                <a:path w="64134" h="45084">
                  <a:moveTo>
                    <a:pt x="55046" y="11966"/>
                  </a:moveTo>
                  <a:lnTo>
                    <a:pt x="51855" y="12764"/>
                  </a:lnTo>
                  <a:lnTo>
                    <a:pt x="49462" y="15955"/>
                  </a:lnTo>
                  <a:lnTo>
                    <a:pt x="48664" y="18348"/>
                  </a:lnTo>
                  <a:lnTo>
                    <a:pt x="49462" y="21540"/>
                  </a:lnTo>
                  <a:lnTo>
                    <a:pt x="51855" y="23933"/>
                  </a:lnTo>
                  <a:lnTo>
                    <a:pt x="55844" y="26326"/>
                  </a:lnTo>
                  <a:lnTo>
                    <a:pt x="59035" y="28720"/>
                  </a:lnTo>
                  <a:lnTo>
                    <a:pt x="60631" y="32709"/>
                  </a:lnTo>
                  <a:lnTo>
                    <a:pt x="61429" y="35900"/>
                  </a:lnTo>
                  <a:lnTo>
                    <a:pt x="60631" y="39889"/>
                  </a:lnTo>
                  <a:lnTo>
                    <a:pt x="58238" y="43080"/>
                  </a:lnTo>
                  <a:lnTo>
                    <a:pt x="56642" y="43877"/>
                  </a:lnTo>
                  <a:lnTo>
                    <a:pt x="53451" y="44675"/>
                  </a:lnTo>
                  <a:lnTo>
                    <a:pt x="48664" y="43080"/>
                  </a:lnTo>
                  <a:lnTo>
                    <a:pt x="45473" y="41484"/>
                  </a:lnTo>
                  <a:lnTo>
                    <a:pt x="43877" y="39091"/>
                  </a:lnTo>
                  <a:lnTo>
                    <a:pt x="43877" y="35900"/>
                  </a:lnTo>
                  <a:lnTo>
                    <a:pt x="44675" y="31911"/>
                  </a:lnTo>
                  <a:lnTo>
                    <a:pt x="46271" y="28720"/>
                  </a:lnTo>
                  <a:lnTo>
                    <a:pt x="49462" y="26326"/>
                  </a:lnTo>
                  <a:lnTo>
                    <a:pt x="53451" y="26326"/>
                  </a:lnTo>
                  <a:lnTo>
                    <a:pt x="59035" y="25529"/>
                  </a:lnTo>
                  <a:lnTo>
                    <a:pt x="61429" y="24731"/>
                  </a:lnTo>
                  <a:lnTo>
                    <a:pt x="63024" y="22337"/>
                  </a:lnTo>
                  <a:lnTo>
                    <a:pt x="63822" y="19146"/>
                  </a:lnTo>
                  <a:lnTo>
                    <a:pt x="63024" y="15955"/>
                  </a:lnTo>
                  <a:lnTo>
                    <a:pt x="59833" y="13562"/>
                  </a:lnTo>
                  <a:lnTo>
                    <a:pt x="55046" y="1196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 descr=""/>
            <p:cNvSpPr/>
            <p:nvPr/>
          </p:nvSpPr>
          <p:spPr>
            <a:xfrm>
              <a:off x="10758885" y="7763214"/>
              <a:ext cx="7620" cy="33020"/>
            </a:xfrm>
            <a:custGeom>
              <a:avLst/>
              <a:gdLst/>
              <a:ahLst/>
              <a:cxnLst/>
              <a:rect l="l" t="t" r="r" b="b"/>
              <a:pathLst>
                <a:path w="7620" h="33020">
                  <a:moveTo>
                    <a:pt x="0" y="0"/>
                  </a:moveTo>
                  <a:lnTo>
                    <a:pt x="0" y="32709"/>
                  </a:lnTo>
                  <a:lnTo>
                    <a:pt x="7180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 descr=""/>
            <p:cNvSpPr/>
            <p:nvPr/>
          </p:nvSpPr>
          <p:spPr>
            <a:xfrm>
              <a:off x="10758885" y="7763214"/>
              <a:ext cx="7620" cy="33020"/>
            </a:xfrm>
            <a:custGeom>
              <a:avLst/>
              <a:gdLst/>
              <a:ahLst/>
              <a:cxnLst/>
              <a:rect l="l" t="t" r="r" b="b"/>
              <a:pathLst>
                <a:path w="7620" h="33020">
                  <a:moveTo>
                    <a:pt x="0" y="32709"/>
                  </a:moveTo>
                  <a:lnTo>
                    <a:pt x="7180" y="1595"/>
                  </a:lnTo>
                  <a:lnTo>
                    <a:pt x="0" y="32709"/>
                  </a:lnTo>
                  <a:close/>
                </a:path>
                <a:path w="7620" h="33020">
                  <a:moveTo>
                    <a:pt x="7180" y="1595"/>
                  </a:moveTo>
                  <a:lnTo>
                    <a:pt x="0" y="32709"/>
                  </a:lnTo>
                  <a:lnTo>
                    <a:pt x="0" y="0"/>
                  </a:lnTo>
                  <a:lnTo>
                    <a:pt x="7180" y="159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 descr=""/>
            <p:cNvSpPr/>
            <p:nvPr/>
          </p:nvSpPr>
          <p:spPr>
            <a:xfrm>
              <a:off x="10695860" y="7751247"/>
              <a:ext cx="63500" cy="33020"/>
            </a:xfrm>
            <a:custGeom>
              <a:avLst/>
              <a:gdLst/>
              <a:ahLst/>
              <a:cxnLst/>
              <a:rect l="l" t="t" r="r" b="b"/>
              <a:pathLst>
                <a:path w="63500" h="33020">
                  <a:moveTo>
                    <a:pt x="0" y="31113"/>
                  </a:moveTo>
                  <a:lnTo>
                    <a:pt x="6382" y="32709"/>
                  </a:lnTo>
                  <a:lnTo>
                    <a:pt x="63024" y="11966"/>
                  </a:lnTo>
                  <a:lnTo>
                    <a:pt x="6382" y="0"/>
                  </a:lnTo>
                  <a:lnTo>
                    <a:pt x="0" y="31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 descr=""/>
            <p:cNvSpPr/>
            <p:nvPr/>
          </p:nvSpPr>
          <p:spPr>
            <a:xfrm>
              <a:off x="10695861" y="7751248"/>
              <a:ext cx="63500" cy="33020"/>
            </a:xfrm>
            <a:custGeom>
              <a:avLst/>
              <a:gdLst/>
              <a:ahLst/>
              <a:cxnLst/>
              <a:rect l="l" t="t" r="r" b="b"/>
              <a:pathLst>
                <a:path w="63500" h="33020">
                  <a:moveTo>
                    <a:pt x="63024" y="11966"/>
                  </a:moveTo>
                  <a:lnTo>
                    <a:pt x="6382" y="0"/>
                  </a:lnTo>
                  <a:lnTo>
                    <a:pt x="6382" y="32709"/>
                  </a:lnTo>
                  <a:lnTo>
                    <a:pt x="63024" y="11966"/>
                  </a:lnTo>
                  <a:close/>
                </a:path>
                <a:path w="63500" h="33020">
                  <a:moveTo>
                    <a:pt x="6382" y="0"/>
                  </a:moveTo>
                  <a:lnTo>
                    <a:pt x="6382" y="32709"/>
                  </a:lnTo>
                  <a:lnTo>
                    <a:pt x="0" y="31113"/>
                  </a:lnTo>
                  <a:lnTo>
                    <a:pt x="638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 descr=""/>
            <p:cNvSpPr/>
            <p:nvPr/>
          </p:nvSpPr>
          <p:spPr>
            <a:xfrm>
              <a:off x="10702242" y="7763214"/>
              <a:ext cx="57150" cy="33020"/>
            </a:xfrm>
            <a:custGeom>
              <a:avLst/>
              <a:gdLst/>
              <a:ahLst/>
              <a:cxnLst/>
              <a:rect l="l" t="t" r="r" b="b"/>
              <a:pathLst>
                <a:path w="57150" h="33020">
                  <a:moveTo>
                    <a:pt x="0" y="20742"/>
                  </a:moveTo>
                  <a:lnTo>
                    <a:pt x="56642" y="32709"/>
                  </a:lnTo>
                  <a:lnTo>
                    <a:pt x="56642" y="0"/>
                  </a:lnTo>
                  <a:lnTo>
                    <a:pt x="0" y="207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 descr=""/>
            <p:cNvSpPr/>
            <p:nvPr/>
          </p:nvSpPr>
          <p:spPr>
            <a:xfrm>
              <a:off x="10702242" y="7763214"/>
              <a:ext cx="57150" cy="33020"/>
            </a:xfrm>
            <a:custGeom>
              <a:avLst/>
              <a:gdLst/>
              <a:ahLst/>
              <a:cxnLst/>
              <a:rect l="l" t="t" r="r" b="b"/>
              <a:pathLst>
                <a:path w="57150" h="33020">
                  <a:moveTo>
                    <a:pt x="56642" y="0"/>
                  </a:moveTo>
                  <a:lnTo>
                    <a:pt x="56642" y="32709"/>
                  </a:lnTo>
                  <a:lnTo>
                    <a:pt x="0" y="20742"/>
                  </a:lnTo>
                  <a:lnTo>
                    <a:pt x="5664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 descr=""/>
            <p:cNvSpPr/>
            <p:nvPr/>
          </p:nvSpPr>
          <p:spPr>
            <a:xfrm>
              <a:off x="10700647" y="7751248"/>
              <a:ext cx="63500" cy="43180"/>
            </a:xfrm>
            <a:custGeom>
              <a:avLst/>
              <a:gdLst/>
              <a:ahLst/>
              <a:cxnLst/>
              <a:rect l="l" t="t" r="r" b="b"/>
              <a:pathLst>
                <a:path w="63500" h="43179">
                  <a:moveTo>
                    <a:pt x="2393" y="0"/>
                  </a:moveTo>
                  <a:lnTo>
                    <a:pt x="18348" y="3191"/>
                  </a:lnTo>
                  <a:lnTo>
                    <a:pt x="0" y="31911"/>
                  </a:lnTo>
                </a:path>
                <a:path w="63500" h="43179">
                  <a:moveTo>
                    <a:pt x="39091" y="12764"/>
                  </a:moveTo>
                  <a:lnTo>
                    <a:pt x="38293" y="9573"/>
                  </a:lnTo>
                  <a:lnTo>
                    <a:pt x="35102" y="7180"/>
                  </a:lnTo>
                  <a:lnTo>
                    <a:pt x="32709" y="6382"/>
                  </a:lnTo>
                  <a:lnTo>
                    <a:pt x="28720" y="7180"/>
                  </a:lnTo>
                  <a:lnTo>
                    <a:pt x="25529" y="11168"/>
                  </a:lnTo>
                  <a:lnTo>
                    <a:pt x="23135" y="18348"/>
                  </a:lnTo>
                  <a:lnTo>
                    <a:pt x="21540" y="25529"/>
                  </a:lnTo>
                  <a:lnTo>
                    <a:pt x="21540" y="31911"/>
                  </a:lnTo>
                  <a:lnTo>
                    <a:pt x="23135" y="35102"/>
                  </a:lnTo>
                  <a:lnTo>
                    <a:pt x="26326" y="37495"/>
                  </a:lnTo>
                  <a:lnTo>
                    <a:pt x="27124" y="38293"/>
                  </a:lnTo>
                  <a:lnTo>
                    <a:pt x="31113" y="37495"/>
                  </a:lnTo>
                  <a:lnTo>
                    <a:pt x="34304" y="35102"/>
                  </a:lnTo>
                  <a:lnTo>
                    <a:pt x="36697" y="30315"/>
                  </a:lnTo>
                  <a:lnTo>
                    <a:pt x="36697" y="28720"/>
                  </a:lnTo>
                  <a:lnTo>
                    <a:pt x="36697" y="23933"/>
                  </a:lnTo>
                  <a:lnTo>
                    <a:pt x="35102" y="20742"/>
                  </a:lnTo>
                  <a:lnTo>
                    <a:pt x="31911" y="18348"/>
                  </a:lnTo>
                  <a:lnTo>
                    <a:pt x="30315" y="18348"/>
                  </a:lnTo>
                  <a:lnTo>
                    <a:pt x="26326" y="19146"/>
                  </a:lnTo>
                  <a:lnTo>
                    <a:pt x="23135" y="21540"/>
                  </a:lnTo>
                  <a:lnTo>
                    <a:pt x="21540" y="25529"/>
                  </a:lnTo>
                </a:path>
                <a:path w="63500" h="43179">
                  <a:moveTo>
                    <a:pt x="63024" y="23933"/>
                  </a:moveTo>
                  <a:lnTo>
                    <a:pt x="60631" y="27922"/>
                  </a:lnTo>
                  <a:lnTo>
                    <a:pt x="57440" y="30315"/>
                  </a:lnTo>
                  <a:lnTo>
                    <a:pt x="53451" y="31113"/>
                  </a:lnTo>
                  <a:lnTo>
                    <a:pt x="52653" y="31113"/>
                  </a:lnTo>
                  <a:lnTo>
                    <a:pt x="49462" y="28720"/>
                  </a:lnTo>
                  <a:lnTo>
                    <a:pt x="47866" y="25529"/>
                  </a:lnTo>
                  <a:lnTo>
                    <a:pt x="47069" y="20742"/>
                  </a:lnTo>
                  <a:lnTo>
                    <a:pt x="47866" y="19146"/>
                  </a:lnTo>
                  <a:lnTo>
                    <a:pt x="49462" y="14360"/>
                  </a:lnTo>
                  <a:lnTo>
                    <a:pt x="52653" y="11966"/>
                  </a:lnTo>
                  <a:lnTo>
                    <a:pt x="56642" y="11168"/>
                  </a:lnTo>
                  <a:lnTo>
                    <a:pt x="58238" y="11966"/>
                  </a:lnTo>
                  <a:lnTo>
                    <a:pt x="61429" y="14360"/>
                  </a:lnTo>
                  <a:lnTo>
                    <a:pt x="63024" y="17551"/>
                  </a:lnTo>
                  <a:lnTo>
                    <a:pt x="63024" y="23933"/>
                  </a:lnTo>
                  <a:lnTo>
                    <a:pt x="61429" y="31113"/>
                  </a:lnTo>
                  <a:lnTo>
                    <a:pt x="58238" y="38293"/>
                  </a:lnTo>
                  <a:lnTo>
                    <a:pt x="55046" y="42282"/>
                  </a:lnTo>
                  <a:lnTo>
                    <a:pt x="51058" y="43080"/>
                  </a:lnTo>
                  <a:lnTo>
                    <a:pt x="48664" y="42282"/>
                  </a:lnTo>
                  <a:lnTo>
                    <a:pt x="45473" y="39889"/>
                  </a:lnTo>
                  <a:lnTo>
                    <a:pt x="44675" y="36697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 descr=""/>
            <p:cNvSpPr/>
            <p:nvPr/>
          </p:nvSpPr>
          <p:spPr>
            <a:xfrm>
              <a:off x="9845425" y="8510736"/>
              <a:ext cx="13335" cy="55880"/>
            </a:xfrm>
            <a:custGeom>
              <a:avLst/>
              <a:gdLst/>
              <a:ahLst/>
              <a:cxnLst/>
              <a:rect l="l" t="t" r="r" b="b"/>
              <a:pathLst>
                <a:path w="13334" h="55879">
                  <a:moveTo>
                    <a:pt x="0" y="0"/>
                  </a:moveTo>
                  <a:lnTo>
                    <a:pt x="0" y="55844"/>
                  </a:lnTo>
                  <a:lnTo>
                    <a:pt x="12764" y="53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 descr=""/>
            <p:cNvSpPr/>
            <p:nvPr/>
          </p:nvSpPr>
          <p:spPr>
            <a:xfrm>
              <a:off x="9845425" y="8510736"/>
              <a:ext cx="13335" cy="55880"/>
            </a:xfrm>
            <a:custGeom>
              <a:avLst/>
              <a:gdLst/>
              <a:ahLst/>
              <a:cxnLst/>
              <a:rect l="l" t="t" r="r" b="b"/>
              <a:pathLst>
                <a:path w="13334" h="55879">
                  <a:moveTo>
                    <a:pt x="12764" y="53451"/>
                  </a:moveTo>
                  <a:lnTo>
                    <a:pt x="0" y="55844"/>
                  </a:lnTo>
                  <a:lnTo>
                    <a:pt x="0" y="0"/>
                  </a:lnTo>
                  <a:lnTo>
                    <a:pt x="12764" y="5345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 descr=""/>
            <p:cNvSpPr/>
            <p:nvPr/>
          </p:nvSpPr>
          <p:spPr>
            <a:xfrm>
              <a:off x="9814311" y="8510736"/>
              <a:ext cx="31115" cy="60960"/>
            </a:xfrm>
            <a:custGeom>
              <a:avLst/>
              <a:gdLst/>
              <a:ahLst/>
              <a:cxnLst/>
              <a:rect l="l" t="t" r="r" b="b"/>
              <a:pathLst>
                <a:path w="31115" h="60959">
                  <a:moveTo>
                    <a:pt x="0" y="7180"/>
                  </a:moveTo>
                  <a:lnTo>
                    <a:pt x="11966" y="60631"/>
                  </a:lnTo>
                  <a:lnTo>
                    <a:pt x="31113" y="0"/>
                  </a:lnTo>
                  <a:lnTo>
                    <a:pt x="11966" y="3988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 descr=""/>
            <p:cNvSpPr/>
            <p:nvPr/>
          </p:nvSpPr>
          <p:spPr>
            <a:xfrm>
              <a:off x="9814311" y="8510736"/>
              <a:ext cx="31115" cy="60960"/>
            </a:xfrm>
            <a:custGeom>
              <a:avLst/>
              <a:gdLst/>
              <a:ahLst/>
              <a:cxnLst/>
              <a:rect l="l" t="t" r="r" b="b"/>
              <a:pathLst>
                <a:path w="31115" h="60959">
                  <a:moveTo>
                    <a:pt x="31113" y="0"/>
                  </a:moveTo>
                  <a:lnTo>
                    <a:pt x="11966" y="3988"/>
                  </a:lnTo>
                  <a:lnTo>
                    <a:pt x="11966" y="60631"/>
                  </a:lnTo>
                  <a:lnTo>
                    <a:pt x="31113" y="0"/>
                  </a:lnTo>
                  <a:close/>
                </a:path>
                <a:path w="31115" h="60959">
                  <a:moveTo>
                    <a:pt x="11966" y="3988"/>
                  </a:moveTo>
                  <a:lnTo>
                    <a:pt x="11966" y="60631"/>
                  </a:lnTo>
                  <a:lnTo>
                    <a:pt x="0" y="7180"/>
                  </a:lnTo>
                  <a:lnTo>
                    <a:pt x="11966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 descr=""/>
            <p:cNvSpPr/>
            <p:nvPr/>
          </p:nvSpPr>
          <p:spPr>
            <a:xfrm>
              <a:off x="9826278" y="8510736"/>
              <a:ext cx="19685" cy="60960"/>
            </a:xfrm>
            <a:custGeom>
              <a:avLst/>
              <a:gdLst/>
              <a:ahLst/>
              <a:cxnLst/>
              <a:rect l="l" t="t" r="r" b="b"/>
              <a:pathLst>
                <a:path w="19684" h="60959">
                  <a:moveTo>
                    <a:pt x="0" y="60631"/>
                  </a:moveTo>
                  <a:lnTo>
                    <a:pt x="19146" y="55844"/>
                  </a:lnTo>
                  <a:lnTo>
                    <a:pt x="19146" y="0"/>
                  </a:lnTo>
                  <a:lnTo>
                    <a:pt x="0" y="606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 descr=""/>
            <p:cNvSpPr/>
            <p:nvPr/>
          </p:nvSpPr>
          <p:spPr>
            <a:xfrm>
              <a:off x="9826278" y="8510736"/>
              <a:ext cx="19685" cy="60960"/>
            </a:xfrm>
            <a:custGeom>
              <a:avLst/>
              <a:gdLst/>
              <a:ahLst/>
              <a:cxnLst/>
              <a:rect l="l" t="t" r="r" b="b"/>
              <a:pathLst>
                <a:path w="19684" h="60959">
                  <a:moveTo>
                    <a:pt x="19146" y="0"/>
                  </a:moveTo>
                  <a:lnTo>
                    <a:pt x="19146" y="55844"/>
                  </a:lnTo>
                  <a:lnTo>
                    <a:pt x="0" y="60631"/>
                  </a:lnTo>
                  <a:lnTo>
                    <a:pt x="19146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 descr=""/>
            <p:cNvSpPr/>
            <p:nvPr/>
          </p:nvSpPr>
          <p:spPr>
            <a:xfrm>
              <a:off x="9814311" y="8510736"/>
              <a:ext cx="42545" cy="60960"/>
            </a:xfrm>
            <a:custGeom>
              <a:avLst/>
              <a:gdLst/>
              <a:ahLst/>
              <a:cxnLst/>
              <a:rect l="l" t="t" r="r" b="b"/>
              <a:pathLst>
                <a:path w="42545" h="60959">
                  <a:moveTo>
                    <a:pt x="11966" y="60631"/>
                  </a:moveTo>
                  <a:lnTo>
                    <a:pt x="8775" y="43877"/>
                  </a:lnTo>
                  <a:lnTo>
                    <a:pt x="42282" y="48664"/>
                  </a:lnTo>
                </a:path>
                <a:path w="42545" h="60959">
                  <a:moveTo>
                    <a:pt x="7180" y="36697"/>
                  </a:moveTo>
                  <a:lnTo>
                    <a:pt x="3191" y="19944"/>
                  </a:lnTo>
                  <a:lnTo>
                    <a:pt x="36697" y="24731"/>
                  </a:lnTo>
                </a:path>
                <a:path w="42545" h="60959">
                  <a:moveTo>
                    <a:pt x="7180" y="11966"/>
                  </a:moveTo>
                  <a:lnTo>
                    <a:pt x="5584" y="9573"/>
                  </a:lnTo>
                  <a:lnTo>
                    <a:pt x="0" y="7180"/>
                  </a:lnTo>
                  <a:lnTo>
                    <a:pt x="31113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 descr=""/>
            <p:cNvSpPr/>
            <p:nvPr/>
          </p:nvSpPr>
          <p:spPr>
            <a:xfrm>
              <a:off x="9667519" y="8657528"/>
              <a:ext cx="19685" cy="69850"/>
            </a:xfrm>
            <a:custGeom>
              <a:avLst/>
              <a:gdLst/>
              <a:ahLst/>
              <a:cxnLst/>
              <a:rect l="l" t="t" r="r" b="b"/>
              <a:pathLst>
                <a:path w="19684" h="69850">
                  <a:moveTo>
                    <a:pt x="0" y="0"/>
                  </a:moveTo>
                  <a:lnTo>
                    <a:pt x="0" y="69407"/>
                  </a:lnTo>
                  <a:lnTo>
                    <a:pt x="19146" y="63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 descr=""/>
            <p:cNvSpPr/>
            <p:nvPr/>
          </p:nvSpPr>
          <p:spPr>
            <a:xfrm>
              <a:off x="9667519" y="8657528"/>
              <a:ext cx="19685" cy="69850"/>
            </a:xfrm>
            <a:custGeom>
              <a:avLst/>
              <a:gdLst/>
              <a:ahLst/>
              <a:cxnLst/>
              <a:rect l="l" t="t" r="r" b="b"/>
              <a:pathLst>
                <a:path w="19684" h="69850">
                  <a:moveTo>
                    <a:pt x="19146" y="6382"/>
                  </a:moveTo>
                  <a:lnTo>
                    <a:pt x="0" y="69407"/>
                  </a:lnTo>
                  <a:lnTo>
                    <a:pt x="0" y="0"/>
                  </a:lnTo>
                  <a:lnTo>
                    <a:pt x="19146" y="638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 descr=""/>
            <p:cNvSpPr/>
            <p:nvPr/>
          </p:nvSpPr>
          <p:spPr>
            <a:xfrm>
              <a:off x="9636406" y="8654337"/>
              <a:ext cx="31115" cy="69215"/>
            </a:xfrm>
            <a:custGeom>
              <a:avLst/>
              <a:gdLst/>
              <a:ahLst/>
              <a:cxnLst/>
              <a:rect l="l" t="t" r="r" b="b"/>
              <a:pathLst>
                <a:path w="31115" h="69215">
                  <a:moveTo>
                    <a:pt x="0" y="63024"/>
                  </a:moveTo>
                  <a:lnTo>
                    <a:pt x="19944" y="68609"/>
                  </a:lnTo>
                  <a:lnTo>
                    <a:pt x="31113" y="3191"/>
                  </a:lnTo>
                  <a:lnTo>
                    <a:pt x="19944" y="0"/>
                  </a:lnTo>
                  <a:lnTo>
                    <a:pt x="0" y="63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 descr=""/>
            <p:cNvSpPr/>
            <p:nvPr/>
          </p:nvSpPr>
          <p:spPr>
            <a:xfrm>
              <a:off x="9636406" y="8654337"/>
              <a:ext cx="31115" cy="69215"/>
            </a:xfrm>
            <a:custGeom>
              <a:avLst/>
              <a:gdLst/>
              <a:ahLst/>
              <a:cxnLst/>
              <a:rect l="l" t="t" r="r" b="b"/>
              <a:pathLst>
                <a:path w="31115" h="69215">
                  <a:moveTo>
                    <a:pt x="31113" y="3191"/>
                  </a:moveTo>
                  <a:lnTo>
                    <a:pt x="19944" y="0"/>
                  </a:lnTo>
                  <a:lnTo>
                    <a:pt x="19944" y="68609"/>
                  </a:lnTo>
                  <a:lnTo>
                    <a:pt x="31113" y="3191"/>
                  </a:lnTo>
                  <a:close/>
                </a:path>
                <a:path w="31115" h="69215">
                  <a:moveTo>
                    <a:pt x="19944" y="0"/>
                  </a:moveTo>
                  <a:lnTo>
                    <a:pt x="19944" y="68609"/>
                  </a:lnTo>
                  <a:lnTo>
                    <a:pt x="0" y="63024"/>
                  </a:lnTo>
                  <a:lnTo>
                    <a:pt x="1994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 descr=""/>
            <p:cNvSpPr/>
            <p:nvPr/>
          </p:nvSpPr>
          <p:spPr>
            <a:xfrm>
              <a:off x="9656350" y="8657528"/>
              <a:ext cx="11430" cy="69850"/>
            </a:xfrm>
            <a:custGeom>
              <a:avLst/>
              <a:gdLst/>
              <a:ahLst/>
              <a:cxnLst/>
              <a:rect l="l" t="t" r="r" b="b"/>
              <a:pathLst>
                <a:path w="11429" h="69850">
                  <a:moveTo>
                    <a:pt x="0" y="65418"/>
                  </a:moveTo>
                  <a:lnTo>
                    <a:pt x="11168" y="69407"/>
                  </a:lnTo>
                  <a:lnTo>
                    <a:pt x="11168" y="0"/>
                  </a:lnTo>
                  <a:lnTo>
                    <a:pt x="0" y="654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 descr=""/>
            <p:cNvSpPr/>
            <p:nvPr/>
          </p:nvSpPr>
          <p:spPr>
            <a:xfrm>
              <a:off x="9656350" y="8657528"/>
              <a:ext cx="11430" cy="69850"/>
            </a:xfrm>
            <a:custGeom>
              <a:avLst/>
              <a:gdLst/>
              <a:ahLst/>
              <a:cxnLst/>
              <a:rect l="l" t="t" r="r" b="b"/>
              <a:pathLst>
                <a:path w="11429" h="69850">
                  <a:moveTo>
                    <a:pt x="11168" y="0"/>
                  </a:moveTo>
                  <a:lnTo>
                    <a:pt x="11168" y="69407"/>
                  </a:lnTo>
                  <a:lnTo>
                    <a:pt x="0" y="65418"/>
                  </a:lnTo>
                  <a:lnTo>
                    <a:pt x="1116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 descr=""/>
            <p:cNvSpPr/>
            <p:nvPr/>
          </p:nvSpPr>
          <p:spPr>
            <a:xfrm>
              <a:off x="9637204" y="8657528"/>
              <a:ext cx="49530" cy="64769"/>
            </a:xfrm>
            <a:custGeom>
              <a:avLst/>
              <a:gdLst/>
              <a:ahLst/>
              <a:cxnLst/>
              <a:rect l="l" t="t" r="r" b="b"/>
              <a:pathLst>
                <a:path w="49529" h="64770">
                  <a:moveTo>
                    <a:pt x="0" y="59833"/>
                  </a:moveTo>
                  <a:lnTo>
                    <a:pt x="4786" y="43080"/>
                  </a:lnTo>
                  <a:lnTo>
                    <a:pt x="31911" y="64620"/>
                  </a:lnTo>
                </a:path>
                <a:path w="49529" h="64770">
                  <a:moveTo>
                    <a:pt x="7180" y="35900"/>
                  </a:moveTo>
                  <a:lnTo>
                    <a:pt x="11966" y="19944"/>
                  </a:lnTo>
                  <a:lnTo>
                    <a:pt x="39091" y="40686"/>
                  </a:lnTo>
                </a:path>
                <a:path w="49529" h="64770">
                  <a:moveTo>
                    <a:pt x="21540" y="14360"/>
                  </a:moveTo>
                  <a:lnTo>
                    <a:pt x="19944" y="13562"/>
                  </a:lnTo>
                  <a:lnTo>
                    <a:pt x="17551" y="11966"/>
                  </a:lnTo>
                  <a:lnTo>
                    <a:pt x="16753" y="10371"/>
                  </a:lnTo>
                  <a:lnTo>
                    <a:pt x="15955" y="7180"/>
                  </a:lnTo>
                  <a:lnTo>
                    <a:pt x="17551" y="2393"/>
                  </a:lnTo>
                  <a:lnTo>
                    <a:pt x="19146" y="797"/>
                  </a:lnTo>
                  <a:lnTo>
                    <a:pt x="21540" y="0"/>
                  </a:lnTo>
                  <a:lnTo>
                    <a:pt x="24731" y="0"/>
                  </a:lnTo>
                  <a:lnTo>
                    <a:pt x="27124" y="797"/>
                  </a:lnTo>
                  <a:lnTo>
                    <a:pt x="29517" y="2393"/>
                  </a:lnTo>
                  <a:lnTo>
                    <a:pt x="33506" y="6382"/>
                  </a:lnTo>
                  <a:lnTo>
                    <a:pt x="44675" y="22337"/>
                  </a:lnTo>
                  <a:lnTo>
                    <a:pt x="49462" y="6382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 descr=""/>
            <p:cNvSpPr/>
            <p:nvPr/>
          </p:nvSpPr>
          <p:spPr>
            <a:xfrm>
              <a:off x="9127421" y="9088330"/>
              <a:ext cx="29845" cy="73660"/>
            </a:xfrm>
            <a:custGeom>
              <a:avLst/>
              <a:gdLst/>
              <a:ahLst/>
              <a:cxnLst/>
              <a:rect l="l" t="t" r="r" b="b"/>
              <a:pathLst>
                <a:path w="29845" h="73659">
                  <a:moveTo>
                    <a:pt x="0" y="11966"/>
                  </a:moveTo>
                  <a:lnTo>
                    <a:pt x="25529" y="73395"/>
                  </a:lnTo>
                  <a:lnTo>
                    <a:pt x="29517" y="0"/>
                  </a:lnTo>
                  <a:lnTo>
                    <a:pt x="25529" y="1595"/>
                  </a:lnTo>
                  <a:lnTo>
                    <a:pt x="0" y="119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 descr=""/>
            <p:cNvSpPr/>
            <p:nvPr/>
          </p:nvSpPr>
          <p:spPr>
            <a:xfrm>
              <a:off x="9127421" y="9088330"/>
              <a:ext cx="29845" cy="73660"/>
            </a:xfrm>
            <a:custGeom>
              <a:avLst/>
              <a:gdLst/>
              <a:ahLst/>
              <a:cxnLst/>
              <a:rect l="l" t="t" r="r" b="b"/>
              <a:pathLst>
                <a:path w="29845" h="73659">
                  <a:moveTo>
                    <a:pt x="29517" y="0"/>
                  </a:moveTo>
                  <a:lnTo>
                    <a:pt x="25529" y="1595"/>
                  </a:lnTo>
                  <a:lnTo>
                    <a:pt x="25529" y="73395"/>
                  </a:lnTo>
                  <a:lnTo>
                    <a:pt x="29517" y="0"/>
                  </a:lnTo>
                  <a:close/>
                </a:path>
                <a:path w="29845" h="73659">
                  <a:moveTo>
                    <a:pt x="25529" y="1595"/>
                  </a:moveTo>
                  <a:lnTo>
                    <a:pt x="25529" y="73395"/>
                  </a:lnTo>
                  <a:lnTo>
                    <a:pt x="0" y="11966"/>
                  </a:lnTo>
                  <a:lnTo>
                    <a:pt x="25529" y="159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 descr=""/>
            <p:cNvSpPr/>
            <p:nvPr/>
          </p:nvSpPr>
          <p:spPr>
            <a:xfrm>
              <a:off x="9152950" y="9088330"/>
              <a:ext cx="4445" cy="73660"/>
            </a:xfrm>
            <a:custGeom>
              <a:avLst/>
              <a:gdLst/>
              <a:ahLst/>
              <a:cxnLst/>
              <a:rect l="l" t="t" r="r" b="b"/>
              <a:pathLst>
                <a:path w="4445" h="73659">
                  <a:moveTo>
                    <a:pt x="0" y="73395"/>
                  </a:moveTo>
                  <a:lnTo>
                    <a:pt x="3988" y="71800"/>
                  </a:lnTo>
                  <a:lnTo>
                    <a:pt x="3988" y="0"/>
                  </a:lnTo>
                  <a:lnTo>
                    <a:pt x="0" y="733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 descr=""/>
            <p:cNvSpPr/>
            <p:nvPr/>
          </p:nvSpPr>
          <p:spPr>
            <a:xfrm>
              <a:off x="9152950" y="9088330"/>
              <a:ext cx="4445" cy="73660"/>
            </a:xfrm>
            <a:custGeom>
              <a:avLst/>
              <a:gdLst/>
              <a:ahLst/>
              <a:cxnLst/>
              <a:rect l="l" t="t" r="r" b="b"/>
              <a:pathLst>
                <a:path w="4445" h="73659">
                  <a:moveTo>
                    <a:pt x="3988" y="0"/>
                  </a:moveTo>
                  <a:lnTo>
                    <a:pt x="3988" y="71800"/>
                  </a:lnTo>
                  <a:lnTo>
                    <a:pt x="0" y="73395"/>
                  </a:lnTo>
                  <a:lnTo>
                    <a:pt x="398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 descr=""/>
            <p:cNvSpPr/>
            <p:nvPr/>
          </p:nvSpPr>
          <p:spPr>
            <a:xfrm>
              <a:off x="9129815" y="9088330"/>
              <a:ext cx="52069" cy="70485"/>
            </a:xfrm>
            <a:custGeom>
              <a:avLst/>
              <a:gdLst/>
              <a:ahLst/>
              <a:cxnLst/>
              <a:rect l="l" t="t" r="r" b="b"/>
              <a:pathLst>
                <a:path w="52070" h="70484">
                  <a:moveTo>
                    <a:pt x="27124" y="0"/>
                  </a:moveTo>
                  <a:lnTo>
                    <a:pt x="34304" y="15955"/>
                  </a:lnTo>
                  <a:lnTo>
                    <a:pt x="0" y="16753"/>
                  </a:lnTo>
                </a:path>
                <a:path w="52070" h="70484">
                  <a:moveTo>
                    <a:pt x="36697" y="22337"/>
                  </a:moveTo>
                  <a:lnTo>
                    <a:pt x="43080" y="38293"/>
                  </a:lnTo>
                  <a:lnTo>
                    <a:pt x="8775" y="39091"/>
                  </a:lnTo>
                </a:path>
                <a:path w="52070" h="70484">
                  <a:moveTo>
                    <a:pt x="47069" y="47069"/>
                  </a:moveTo>
                  <a:lnTo>
                    <a:pt x="51855" y="59833"/>
                  </a:lnTo>
                  <a:lnTo>
                    <a:pt x="38293" y="57440"/>
                  </a:lnTo>
                  <a:lnTo>
                    <a:pt x="39091" y="61429"/>
                  </a:lnTo>
                  <a:lnTo>
                    <a:pt x="39091" y="63822"/>
                  </a:lnTo>
                  <a:lnTo>
                    <a:pt x="38293" y="65418"/>
                  </a:lnTo>
                  <a:lnTo>
                    <a:pt x="34304" y="68609"/>
                  </a:lnTo>
                  <a:lnTo>
                    <a:pt x="31113" y="69407"/>
                  </a:lnTo>
                  <a:lnTo>
                    <a:pt x="27124" y="70204"/>
                  </a:lnTo>
                  <a:lnTo>
                    <a:pt x="23135" y="69407"/>
                  </a:lnTo>
                  <a:lnTo>
                    <a:pt x="19944" y="66215"/>
                  </a:lnTo>
                  <a:lnTo>
                    <a:pt x="19146" y="63024"/>
                  </a:lnTo>
                  <a:lnTo>
                    <a:pt x="19146" y="59035"/>
                  </a:lnTo>
                  <a:lnTo>
                    <a:pt x="19944" y="57440"/>
                  </a:lnTo>
                  <a:lnTo>
                    <a:pt x="22337" y="5504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 descr=""/>
            <p:cNvSpPr/>
            <p:nvPr/>
          </p:nvSpPr>
          <p:spPr>
            <a:xfrm>
              <a:off x="9026901" y="9204008"/>
              <a:ext cx="17145" cy="69850"/>
            </a:xfrm>
            <a:custGeom>
              <a:avLst/>
              <a:gdLst/>
              <a:ahLst/>
              <a:cxnLst/>
              <a:rect l="l" t="t" r="r" b="b"/>
              <a:pathLst>
                <a:path w="17145" h="69850">
                  <a:moveTo>
                    <a:pt x="0" y="0"/>
                  </a:moveTo>
                  <a:lnTo>
                    <a:pt x="0" y="69407"/>
                  </a:lnTo>
                  <a:lnTo>
                    <a:pt x="16753" y="654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 descr=""/>
            <p:cNvSpPr/>
            <p:nvPr/>
          </p:nvSpPr>
          <p:spPr>
            <a:xfrm>
              <a:off x="9026901" y="9204008"/>
              <a:ext cx="17145" cy="69850"/>
            </a:xfrm>
            <a:custGeom>
              <a:avLst/>
              <a:gdLst/>
              <a:ahLst/>
              <a:cxnLst/>
              <a:rect l="l" t="t" r="r" b="b"/>
              <a:pathLst>
                <a:path w="17145" h="69850">
                  <a:moveTo>
                    <a:pt x="16753" y="65418"/>
                  </a:moveTo>
                  <a:lnTo>
                    <a:pt x="0" y="69407"/>
                  </a:lnTo>
                  <a:lnTo>
                    <a:pt x="0" y="0"/>
                  </a:lnTo>
                  <a:lnTo>
                    <a:pt x="16753" y="6541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 descr=""/>
            <p:cNvSpPr/>
            <p:nvPr/>
          </p:nvSpPr>
          <p:spPr>
            <a:xfrm>
              <a:off x="8995787" y="9204008"/>
              <a:ext cx="31115" cy="73660"/>
            </a:xfrm>
            <a:custGeom>
              <a:avLst/>
              <a:gdLst/>
              <a:ahLst/>
              <a:cxnLst/>
              <a:rect l="l" t="t" r="r" b="b"/>
              <a:pathLst>
                <a:path w="31115" h="73659">
                  <a:moveTo>
                    <a:pt x="0" y="8775"/>
                  </a:moveTo>
                  <a:lnTo>
                    <a:pt x="16753" y="73395"/>
                  </a:lnTo>
                  <a:lnTo>
                    <a:pt x="31113" y="0"/>
                  </a:lnTo>
                  <a:lnTo>
                    <a:pt x="16753" y="3988"/>
                  </a:lnTo>
                  <a:lnTo>
                    <a:pt x="0" y="87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 descr=""/>
            <p:cNvSpPr/>
            <p:nvPr/>
          </p:nvSpPr>
          <p:spPr>
            <a:xfrm>
              <a:off x="8995788" y="9204008"/>
              <a:ext cx="31115" cy="73660"/>
            </a:xfrm>
            <a:custGeom>
              <a:avLst/>
              <a:gdLst/>
              <a:ahLst/>
              <a:cxnLst/>
              <a:rect l="l" t="t" r="r" b="b"/>
              <a:pathLst>
                <a:path w="31115" h="73659">
                  <a:moveTo>
                    <a:pt x="31113" y="0"/>
                  </a:moveTo>
                  <a:lnTo>
                    <a:pt x="16753" y="3988"/>
                  </a:lnTo>
                  <a:lnTo>
                    <a:pt x="16753" y="73395"/>
                  </a:lnTo>
                  <a:lnTo>
                    <a:pt x="31113" y="0"/>
                  </a:lnTo>
                  <a:close/>
                </a:path>
                <a:path w="31115" h="73659">
                  <a:moveTo>
                    <a:pt x="16753" y="3988"/>
                  </a:moveTo>
                  <a:lnTo>
                    <a:pt x="16753" y="73395"/>
                  </a:lnTo>
                  <a:lnTo>
                    <a:pt x="0" y="8775"/>
                  </a:lnTo>
                  <a:lnTo>
                    <a:pt x="16753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 descr=""/>
            <p:cNvSpPr/>
            <p:nvPr/>
          </p:nvSpPr>
          <p:spPr>
            <a:xfrm>
              <a:off x="9012541" y="9204008"/>
              <a:ext cx="14604" cy="73660"/>
            </a:xfrm>
            <a:custGeom>
              <a:avLst/>
              <a:gdLst/>
              <a:ahLst/>
              <a:cxnLst/>
              <a:rect l="l" t="t" r="r" b="b"/>
              <a:pathLst>
                <a:path w="14604" h="73659">
                  <a:moveTo>
                    <a:pt x="0" y="73395"/>
                  </a:moveTo>
                  <a:lnTo>
                    <a:pt x="14360" y="69407"/>
                  </a:lnTo>
                  <a:lnTo>
                    <a:pt x="14360" y="0"/>
                  </a:lnTo>
                  <a:lnTo>
                    <a:pt x="0" y="733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 descr=""/>
            <p:cNvSpPr/>
            <p:nvPr/>
          </p:nvSpPr>
          <p:spPr>
            <a:xfrm>
              <a:off x="9012541" y="9204008"/>
              <a:ext cx="14604" cy="73660"/>
            </a:xfrm>
            <a:custGeom>
              <a:avLst/>
              <a:gdLst/>
              <a:ahLst/>
              <a:cxnLst/>
              <a:rect l="l" t="t" r="r" b="b"/>
              <a:pathLst>
                <a:path w="14604" h="73659">
                  <a:moveTo>
                    <a:pt x="14360" y="0"/>
                  </a:moveTo>
                  <a:lnTo>
                    <a:pt x="14360" y="69407"/>
                  </a:lnTo>
                  <a:lnTo>
                    <a:pt x="0" y="73395"/>
                  </a:lnTo>
                  <a:lnTo>
                    <a:pt x="1436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 descr=""/>
            <p:cNvSpPr/>
            <p:nvPr/>
          </p:nvSpPr>
          <p:spPr>
            <a:xfrm>
              <a:off x="8997383" y="9207200"/>
              <a:ext cx="45085" cy="70485"/>
            </a:xfrm>
            <a:custGeom>
              <a:avLst/>
              <a:gdLst/>
              <a:ahLst/>
              <a:cxnLst/>
              <a:rect l="l" t="t" r="r" b="b"/>
              <a:pathLst>
                <a:path w="45084" h="70484">
                  <a:moveTo>
                    <a:pt x="15157" y="70204"/>
                  </a:moveTo>
                  <a:lnTo>
                    <a:pt x="11168" y="53451"/>
                  </a:lnTo>
                  <a:lnTo>
                    <a:pt x="44675" y="57440"/>
                  </a:lnTo>
                </a:path>
                <a:path w="45084" h="70484">
                  <a:moveTo>
                    <a:pt x="9573" y="46271"/>
                  </a:moveTo>
                  <a:lnTo>
                    <a:pt x="4786" y="30315"/>
                  </a:lnTo>
                  <a:lnTo>
                    <a:pt x="39091" y="33506"/>
                  </a:lnTo>
                </a:path>
                <a:path w="45084" h="70484">
                  <a:moveTo>
                    <a:pt x="31113" y="3191"/>
                  </a:moveTo>
                  <a:lnTo>
                    <a:pt x="0" y="11168"/>
                  </a:lnTo>
                  <a:lnTo>
                    <a:pt x="23933" y="17551"/>
                  </a:lnTo>
                  <a:lnTo>
                    <a:pt x="19146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 descr=""/>
            <p:cNvSpPr/>
            <p:nvPr/>
          </p:nvSpPr>
          <p:spPr>
            <a:xfrm>
              <a:off x="8282570" y="6620791"/>
              <a:ext cx="20320" cy="69215"/>
            </a:xfrm>
            <a:custGeom>
              <a:avLst/>
              <a:gdLst/>
              <a:ahLst/>
              <a:cxnLst/>
              <a:rect l="l" t="t" r="r" b="b"/>
              <a:pathLst>
                <a:path w="20320" h="69215">
                  <a:moveTo>
                    <a:pt x="0" y="0"/>
                  </a:moveTo>
                  <a:lnTo>
                    <a:pt x="0" y="68609"/>
                  </a:lnTo>
                  <a:lnTo>
                    <a:pt x="19944" y="6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 descr=""/>
            <p:cNvSpPr/>
            <p:nvPr/>
          </p:nvSpPr>
          <p:spPr>
            <a:xfrm>
              <a:off x="8282571" y="6620791"/>
              <a:ext cx="20320" cy="69215"/>
            </a:xfrm>
            <a:custGeom>
              <a:avLst/>
              <a:gdLst/>
              <a:ahLst/>
              <a:cxnLst/>
              <a:rect l="l" t="t" r="r" b="b"/>
              <a:pathLst>
                <a:path w="20320" h="69215">
                  <a:moveTo>
                    <a:pt x="0" y="68609"/>
                  </a:moveTo>
                  <a:lnTo>
                    <a:pt x="19944" y="62226"/>
                  </a:lnTo>
                  <a:lnTo>
                    <a:pt x="0" y="68609"/>
                  </a:lnTo>
                  <a:close/>
                </a:path>
                <a:path w="20320" h="69215">
                  <a:moveTo>
                    <a:pt x="19944" y="62226"/>
                  </a:moveTo>
                  <a:lnTo>
                    <a:pt x="0" y="68609"/>
                  </a:lnTo>
                  <a:lnTo>
                    <a:pt x="0" y="0"/>
                  </a:lnTo>
                  <a:lnTo>
                    <a:pt x="19944" y="62226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 descr=""/>
            <p:cNvSpPr/>
            <p:nvPr/>
          </p:nvSpPr>
          <p:spPr>
            <a:xfrm>
              <a:off x="8254648" y="6623982"/>
              <a:ext cx="46355" cy="69215"/>
            </a:xfrm>
            <a:custGeom>
              <a:avLst/>
              <a:gdLst/>
              <a:ahLst/>
              <a:cxnLst/>
              <a:rect l="l" t="t" r="r" b="b"/>
              <a:pathLst>
                <a:path w="46354" h="69215">
                  <a:moveTo>
                    <a:pt x="17551" y="68609"/>
                  </a:moveTo>
                  <a:lnTo>
                    <a:pt x="11966" y="52653"/>
                  </a:lnTo>
                  <a:lnTo>
                    <a:pt x="46271" y="55046"/>
                  </a:lnTo>
                </a:path>
                <a:path w="46354" h="69215">
                  <a:moveTo>
                    <a:pt x="9573" y="45473"/>
                  </a:moveTo>
                  <a:lnTo>
                    <a:pt x="4786" y="29517"/>
                  </a:lnTo>
                  <a:lnTo>
                    <a:pt x="39091" y="31113"/>
                  </a:lnTo>
                </a:path>
                <a:path w="46354" h="69215">
                  <a:moveTo>
                    <a:pt x="0" y="15955"/>
                  </a:moveTo>
                  <a:lnTo>
                    <a:pt x="3191" y="18348"/>
                  </a:lnTo>
                  <a:lnTo>
                    <a:pt x="7977" y="19944"/>
                  </a:lnTo>
                  <a:lnTo>
                    <a:pt x="15955" y="18348"/>
                  </a:lnTo>
                  <a:lnTo>
                    <a:pt x="19944" y="16753"/>
                  </a:lnTo>
                  <a:lnTo>
                    <a:pt x="27124" y="13562"/>
                  </a:lnTo>
                  <a:lnTo>
                    <a:pt x="30315" y="9573"/>
                  </a:lnTo>
                  <a:lnTo>
                    <a:pt x="31113" y="5584"/>
                  </a:lnTo>
                  <a:lnTo>
                    <a:pt x="30315" y="3988"/>
                  </a:lnTo>
                  <a:lnTo>
                    <a:pt x="27124" y="797"/>
                  </a:lnTo>
                  <a:lnTo>
                    <a:pt x="22337" y="0"/>
                  </a:lnTo>
                  <a:lnTo>
                    <a:pt x="15157" y="797"/>
                  </a:lnTo>
                  <a:lnTo>
                    <a:pt x="10371" y="2393"/>
                  </a:lnTo>
                  <a:lnTo>
                    <a:pt x="3988" y="5584"/>
                  </a:lnTo>
                  <a:lnTo>
                    <a:pt x="0" y="9573"/>
                  </a:lnTo>
                  <a:lnTo>
                    <a:pt x="0" y="13562"/>
                  </a:lnTo>
                  <a:lnTo>
                    <a:pt x="0" y="15955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 descr=""/>
            <p:cNvSpPr/>
            <p:nvPr/>
          </p:nvSpPr>
          <p:spPr>
            <a:xfrm>
              <a:off x="6408581" y="6591273"/>
              <a:ext cx="22860" cy="70485"/>
            </a:xfrm>
            <a:custGeom>
              <a:avLst/>
              <a:gdLst/>
              <a:ahLst/>
              <a:cxnLst/>
              <a:rect l="l" t="t" r="r" b="b"/>
              <a:pathLst>
                <a:path w="22860" h="70484">
                  <a:moveTo>
                    <a:pt x="0" y="0"/>
                  </a:moveTo>
                  <a:lnTo>
                    <a:pt x="0" y="70204"/>
                  </a:lnTo>
                  <a:lnTo>
                    <a:pt x="22337" y="6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 descr=""/>
            <p:cNvSpPr/>
            <p:nvPr/>
          </p:nvSpPr>
          <p:spPr>
            <a:xfrm>
              <a:off x="6408581" y="6591273"/>
              <a:ext cx="22860" cy="70485"/>
            </a:xfrm>
            <a:custGeom>
              <a:avLst/>
              <a:gdLst/>
              <a:ahLst/>
              <a:cxnLst/>
              <a:rect l="l" t="t" r="r" b="b"/>
              <a:pathLst>
                <a:path w="22860" h="70484">
                  <a:moveTo>
                    <a:pt x="22337" y="62226"/>
                  </a:moveTo>
                  <a:lnTo>
                    <a:pt x="0" y="70204"/>
                  </a:lnTo>
                  <a:lnTo>
                    <a:pt x="0" y="0"/>
                  </a:lnTo>
                  <a:lnTo>
                    <a:pt x="22337" y="62226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 descr=""/>
            <p:cNvSpPr/>
            <p:nvPr/>
          </p:nvSpPr>
          <p:spPr>
            <a:xfrm>
              <a:off x="6378265" y="6591273"/>
              <a:ext cx="30480" cy="73660"/>
            </a:xfrm>
            <a:custGeom>
              <a:avLst/>
              <a:gdLst/>
              <a:ahLst/>
              <a:cxnLst/>
              <a:rect l="l" t="t" r="r" b="b"/>
              <a:pathLst>
                <a:path w="30479" h="73659">
                  <a:moveTo>
                    <a:pt x="0" y="11168"/>
                  </a:moveTo>
                  <a:lnTo>
                    <a:pt x="22337" y="73395"/>
                  </a:lnTo>
                  <a:lnTo>
                    <a:pt x="30315" y="0"/>
                  </a:lnTo>
                  <a:lnTo>
                    <a:pt x="22337" y="3191"/>
                  </a:lnTo>
                  <a:lnTo>
                    <a:pt x="0" y="111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 descr=""/>
            <p:cNvSpPr/>
            <p:nvPr/>
          </p:nvSpPr>
          <p:spPr>
            <a:xfrm>
              <a:off x="6378266" y="6591273"/>
              <a:ext cx="30480" cy="73660"/>
            </a:xfrm>
            <a:custGeom>
              <a:avLst/>
              <a:gdLst/>
              <a:ahLst/>
              <a:cxnLst/>
              <a:rect l="l" t="t" r="r" b="b"/>
              <a:pathLst>
                <a:path w="30479" h="73659">
                  <a:moveTo>
                    <a:pt x="30315" y="0"/>
                  </a:moveTo>
                  <a:lnTo>
                    <a:pt x="22337" y="3191"/>
                  </a:lnTo>
                  <a:lnTo>
                    <a:pt x="22337" y="73395"/>
                  </a:lnTo>
                  <a:lnTo>
                    <a:pt x="30315" y="0"/>
                  </a:lnTo>
                  <a:close/>
                </a:path>
                <a:path w="30479" h="73659">
                  <a:moveTo>
                    <a:pt x="22337" y="3191"/>
                  </a:moveTo>
                  <a:lnTo>
                    <a:pt x="22337" y="73395"/>
                  </a:lnTo>
                  <a:lnTo>
                    <a:pt x="0" y="11168"/>
                  </a:lnTo>
                  <a:lnTo>
                    <a:pt x="22337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 descr=""/>
            <p:cNvSpPr/>
            <p:nvPr/>
          </p:nvSpPr>
          <p:spPr>
            <a:xfrm>
              <a:off x="6400603" y="6591273"/>
              <a:ext cx="8255" cy="73660"/>
            </a:xfrm>
            <a:custGeom>
              <a:avLst/>
              <a:gdLst/>
              <a:ahLst/>
              <a:cxnLst/>
              <a:rect l="l" t="t" r="r" b="b"/>
              <a:pathLst>
                <a:path w="8254" h="73659">
                  <a:moveTo>
                    <a:pt x="0" y="73395"/>
                  </a:moveTo>
                  <a:lnTo>
                    <a:pt x="7977" y="70204"/>
                  </a:lnTo>
                  <a:lnTo>
                    <a:pt x="7977" y="0"/>
                  </a:lnTo>
                  <a:lnTo>
                    <a:pt x="0" y="733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 descr=""/>
            <p:cNvSpPr/>
            <p:nvPr/>
          </p:nvSpPr>
          <p:spPr>
            <a:xfrm>
              <a:off x="6400603" y="6591273"/>
              <a:ext cx="8255" cy="73660"/>
            </a:xfrm>
            <a:custGeom>
              <a:avLst/>
              <a:gdLst/>
              <a:ahLst/>
              <a:cxnLst/>
              <a:rect l="l" t="t" r="r" b="b"/>
              <a:pathLst>
                <a:path w="8254" h="73659">
                  <a:moveTo>
                    <a:pt x="7977" y="0"/>
                  </a:moveTo>
                  <a:lnTo>
                    <a:pt x="7977" y="70204"/>
                  </a:lnTo>
                  <a:lnTo>
                    <a:pt x="0" y="73395"/>
                  </a:lnTo>
                  <a:lnTo>
                    <a:pt x="797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 descr=""/>
            <p:cNvSpPr/>
            <p:nvPr/>
          </p:nvSpPr>
          <p:spPr>
            <a:xfrm>
              <a:off x="6379063" y="6594464"/>
              <a:ext cx="49530" cy="69850"/>
            </a:xfrm>
            <a:custGeom>
              <a:avLst/>
              <a:gdLst/>
              <a:ahLst/>
              <a:cxnLst/>
              <a:rect l="l" t="t" r="r" b="b"/>
              <a:pathLst>
                <a:path w="49529" h="69850">
                  <a:moveTo>
                    <a:pt x="21540" y="69407"/>
                  </a:moveTo>
                  <a:lnTo>
                    <a:pt x="15955" y="53451"/>
                  </a:lnTo>
                  <a:lnTo>
                    <a:pt x="49462" y="54249"/>
                  </a:lnTo>
                </a:path>
                <a:path w="49529" h="69850">
                  <a:moveTo>
                    <a:pt x="13562" y="47069"/>
                  </a:moveTo>
                  <a:lnTo>
                    <a:pt x="7977" y="30315"/>
                  </a:lnTo>
                  <a:lnTo>
                    <a:pt x="41484" y="31113"/>
                  </a:lnTo>
                </a:path>
                <a:path w="49529" h="69850">
                  <a:moveTo>
                    <a:pt x="0" y="10371"/>
                  </a:moveTo>
                  <a:lnTo>
                    <a:pt x="3988" y="21540"/>
                  </a:lnTo>
                  <a:lnTo>
                    <a:pt x="17551" y="18348"/>
                  </a:lnTo>
                  <a:lnTo>
                    <a:pt x="15955" y="17551"/>
                  </a:lnTo>
                  <a:lnTo>
                    <a:pt x="12764" y="14360"/>
                  </a:lnTo>
                  <a:lnTo>
                    <a:pt x="11966" y="11168"/>
                  </a:lnTo>
                  <a:lnTo>
                    <a:pt x="11966" y="7180"/>
                  </a:lnTo>
                  <a:lnTo>
                    <a:pt x="14360" y="3988"/>
                  </a:lnTo>
                  <a:lnTo>
                    <a:pt x="18348" y="797"/>
                  </a:lnTo>
                  <a:lnTo>
                    <a:pt x="20742" y="0"/>
                  </a:lnTo>
                  <a:lnTo>
                    <a:pt x="25529" y="0"/>
                  </a:lnTo>
                  <a:lnTo>
                    <a:pt x="29517" y="797"/>
                  </a:lnTo>
                  <a:lnTo>
                    <a:pt x="31911" y="3988"/>
                  </a:lnTo>
                  <a:lnTo>
                    <a:pt x="33506" y="7180"/>
                  </a:lnTo>
                  <a:lnTo>
                    <a:pt x="32709" y="11168"/>
                  </a:lnTo>
                  <a:lnTo>
                    <a:pt x="31911" y="12764"/>
                  </a:lnTo>
                  <a:lnTo>
                    <a:pt x="29517" y="15157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1" name="object 481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353116" y="6573722"/>
              <a:ext cx="67013" cy="73395"/>
            </a:xfrm>
            <a:prstGeom prst="rect">
              <a:avLst/>
            </a:prstGeom>
          </p:spPr>
        </p:pic>
        <p:pic>
          <p:nvPicPr>
            <p:cNvPr id="482" name="object 482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425295" y="6561755"/>
              <a:ext cx="72598" cy="69407"/>
            </a:xfrm>
            <a:prstGeom prst="rect">
              <a:avLst/>
            </a:prstGeom>
          </p:spPr>
        </p:pic>
        <p:sp>
          <p:nvSpPr>
            <p:cNvPr id="483" name="object 483" descr=""/>
            <p:cNvSpPr/>
            <p:nvPr/>
          </p:nvSpPr>
          <p:spPr>
            <a:xfrm>
              <a:off x="3358661" y="6544204"/>
              <a:ext cx="31115" cy="69850"/>
            </a:xfrm>
            <a:custGeom>
              <a:avLst/>
              <a:gdLst/>
              <a:ahLst/>
              <a:cxnLst/>
              <a:rect l="l" t="t" r="r" b="b"/>
              <a:pathLst>
                <a:path w="31114" h="69850">
                  <a:moveTo>
                    <a:pt x="0" y="15157"/>
                  </a:moveTo>
                  <a:lnTo>
                    <a:pt x="28720" y="69407"/>
                  </a:lnTo>
                  <a:lnTo>
                    <a:pt x="31113" y="3988"/>
                  </a:lnTo>
                  <a:lnTo>
                    <a:pt x="28720" y="0"/>
                  </a:lnTo>
                  <a:lnTo>
                    <a:pt x="0" y="151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 descr=""/>
            <p:cNvSpPr/>
            <p:nvPr/>
          </p:nvSpPr>
          <p:spPr>
            <a:xfrm>
              <a:off x="3358661" y="6544204"/>
              <a:ext cx="29209" cy="69850"/>
            </a:xfrm>
            <a:custGeom>
              <a:avLst/>
              <a:gdLst/>
              <a:ahLst/>
              <a:cxnLst/>
              <a:rect l="l" t="t" r="r" b="b"/>
              <a:pathLst>
                <a:path w="29210" h="69850">
                  <a:moveTo>
                    <a:pt x="28720" y="0"/>
                  </a:moveTo>
                  <a:lnTo>
                    <a:pt x="28720" y="69407"/>
                  </a:lnTo>
                  <a:lnTo>
                    <a:pt x="0" y="15157"/>
                  </a:lnTo>
                  <a:lnTo>
                    <a:pt x="2872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 descr=""/>
            <p:cNvSpPr/>
            <p:nvPr/>
          </p:nvSpPr>
          <p:spPr>
            <a:xfrm>
              <a:off x="3361055" y="6545002"/>
              <a:ext cx="53975" cy="69215"/>
            </a:xfrm>
            <a:custGeom>
              <a:avLst/>
              <a:gdLst/>
              <a:ahLst/>
              <a:cxnLst/>
              <a:rect l="l" t="t" r="r" b="b"/>
              <a:pathLst>
                <a:path w="53975" h="69215">
                  <a:moveTo>
                    <a:pt x="26326" y="0"/>
                  </a:moveTo>
                  <a:lnTo>
                    <a:pt x="34304" y="15157"/>
                  </a:lnTo>
                  <a:lnTo>
                    <a:pt x="0" y="19146"/>
                  </a:lnTo>
                </a:path>
                <a:path w="53975" h="69215">
                  <a:moveTo>
                    <a:pt x="35900" y="39889"/>
                  </a:moveTo>
                  <a:lnTo>
                    <a:pt x="31113" y="41484"/>
                  </a:lnTo>
                  <a:lnTo>
                    <a:pt x="27124" y="40686"/>
                  </a:lnTo>
                  <a:lnTo>
                    <a:pt x="23933" y="38293"/>
                  </a:lnTo>
                  <a:lnTo>
                    <a:pt x="23135" y="36697"/>
                  </a:lnTo>
                  <a:lnTo>
                    <a:pt x="23135" y="32709"/>
                  </a:lnTo>
                  <a:lnTo>
                    <a:pt x="24731" y="29517"/>
                  </a:lnTo>
                  <a:lnTo>
                    <a:pt x="27922" y="26326"/>
                  </a:lnTo>
                  <a:lnTo>
                    <a:pt x="29517" y="25529"/>
                  </a:lnTo>
                  <a:lnTo>
                    <a:pt x="34304" y="24731"/>
                  </a:lnTo>
                  <a:lnTo>
                    <a:pt x="38293" y="25529"/>
                  </a:lnTo>
                  <a:lnTo>
                    <a:pt x="40686" y="27922"/>
                  </a:lnTo>
                  <a:lnTo>
                    <a:pt x="41484" y="28720"/>
                  </a:lnTo>
                  <a:lnTo>
                    <a:pt x="21540" y="46271"/>
                  </a:lnTo>
                  <a:lnTo>
                    <a:pt x="15955" y="46271"/>
                  </a:lnTo>
                  <a:lnTo>
                    <a:pt x="13562" y="43877"/>
                  </a:lnTo>
                  <a:lnTo>
                    <a:pt x="11966" y="41484"/>
                  </a:lnTo>
                  <a:lnTo>
                    <a:pt x="11966" y="37495"/>
                  </a:lnTo>
                  <a:lnTo>
                    <a:pt x="13562" y="35102"/>
                  </a:lnTo>
                </a:path>
                <a:path w="53975" h="69215">
                  <a:moveTo>
                    <a:pt x="52653" y="49462"/>
                  </a:moveTo>
                  <a:lnTo>
                    <a:pt x="49462" y="47069"/>
                  </a:lnTo>
                  <a:lnTo>
                    <a:pt x="43877" y="47069"/>
                  </a:lnTo>
                  <a:lnTo>
                    <a:pt x="36697" y="49462"/>
                  </a:lnTo>
                  <a:lnTo>
                    <a:pt x="32709" y="51058"/>
                  </a:lnTo>
                  <a:lnTo>
                    <a:pt x="26326" y="55844"/>
                  </a:lnTo>
                  <a:lnTo>
                    <a:pt x="23933" y="59833"/>
                  </a:lnTo>
                  <a:lnTo>
                    <a:pt x="23933" y="63822"/>
                  </a:lnTo>
                  <a:lnTo>
                    <a:pt x="25529" y="66215"/>
                  </a:lnTo>
                  <a:lnTo>
                    <a:pt x="27922" y="68609"/>
                  </a:lnTo>
                  <a:lnTo>
                    <a:pt x="33506" y="68609"/>
                  </a:lnTo>
                  <a:lnTo>
                    <a:pt x="40686" y="66215"/>
                  </a:lnTo>
                  <a:lnTo>
                    <a:pt x="44675" y="64620"/>
                  </a:lnTo>
                  <a:lnTo>
                    <a:pt x="51058" y="59833"/>
                  </a:lnTo>
                  <a:lnTo>
                    <a:pt x="53451" y="55046"/>
                  </a:lnTo>
                  <a:lnTo>
                    <a:pt x="53451" y="51058"/>
                  </a:lnTo>
                  <a:lnTo>
                    <a:pt x="52653" y="4946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 descr=""/>
            <p:cNvSpPr/>
            <p:nvPr/>
          </p:nvSpPr>
          <p:spPr>
            <a:xfrm>
              <a:off x="2280056" y="6529048"/>
              <a:ext cx="42545" cy="70485"/>
            </a:xfrm>
            <a:custGeom>
              <a:avLst/>
              <a:gdLst/>
              <a:ahLst/>
              <a:cxnLst/>
              <a:rect l="l" t="t" r="r" b="b"/>
              <a:pathLst>
                <a:path w="42544" h="70484">
                  <a:moveTo>
                    <a:pt x="31915" y="0"/>
                  </a:moveTo>
                  <a:lnTo>
                    <a:pt x="10375" y="3987"/>
                  </a:lnTo>
                  <a:lnTo>
                    <a:pt x="0" y="5588"/>
                  </a:lnTo>
                  <a:lnTo>
                    <a:pt x="10375" y="70205"/>
                  </a:lnTo>
                  <a:lnTo>
                    <a:pt x="31915" y="0"/>
                  </a:lnTo>
                  <a:close/>
                </a:path>
                <a:path w="42544" h="70484">
                  <a:moveTo>
                    <a:pt x="42278" y="65417"/>
                  </a:moveTo>
                  <a:lnTo>
                    <a:pt x="31915" y="0"/>
                  </a:lnTo>
                  <a:lnTo>
                    <a:pt x="31915" y="67017"/>
                  </a:lnTo>
                  <a:lnTo>
                    <a:pt x="42278" y="65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 descr=""/>
            <p:cNvSpPr/>
            <p:nvPr/>
          </p:nvSpPr>
          <p:spPr>
            <a:xfrm>
              <a:off x="2280060" y="6529046"/>
              <a:ext cx="32384" cy="70485"/>
            </a:xfrm>
            <a:custGeom>
              <a:avLst/>
              <a:gdLst/>
              <a:ahLst/>
              <a:cxnLst/>
              <a:rect l="l" t="t" r="r" b="b"/>
              <a:pathLst>
                <a:path w="32385" h="70484">
                  <a:moveTo>
                    <a:pt x="31911" y="0"/>
                  </a:moveTo>
                  <a:lnTo>
                    <a:pt x="10371" y="3988"/>
                  </a:lnTo>
                  <a:lnTo>
                    <a:pt x="10371" y="70204"/>
                  </a:lnTo>
                  <a:lnTo>
                    <a:pt x="31911" y="0"/>
                  </a:lnTo>
                  <a:close/>
                </a:path>
                <a:path w="32385" h="70484">
                  <a:moveTo>
                    <a:pt x="10371" y="3988"/>
                  </a:moveTo>
                  <a:lnTo>
                    <a:pt x="10371" y="70204"/>
                  </a:lnTo>
                  <a:lnTo>
                    <a:pt x="0" y="5584"/>
                  </a:lnTo>
                  <a:lnTo>
                    <a:pt x="10371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 descr=""/>
            <p:cNvSpPr/>
            <p:nvPr/>
          </p:nvSpPr>
          <p:spPr>
            <a:xfrm>
              <a:off x="2290432" y="6529046"/>
              <a:ext cx="21590" cy="70485"/>
            </a:xfrm>
            <a:custGeom>
              <a:avLst/>
              <a:gdLst/>
              <a:ahLst/>
              <a:cxnLst/>
              <a:rect l="l" t="t" r="r" b="b"/>
              <a:pathLst>
                <a:path w="21589" h="70484">
                  <a:moveTo>
                    <a:pt x="0" y="70204"/>
                  </a:moveTo>
                  <a:lnTo>
                    <a:pt x="21540" y="67013"/>
                  </a:lnTo>
                  <a:lnTo>
                    <a:pt x="21540" y="0"/>
                  </a:lnTo>
                  <a:lnTo>
                    <a:pt x="0" y="702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 descr=""/>
            <p:cNvSpPr/>
            <p:nvPr/>
          </p:nvSpPr>
          <p:spPr>
            <a:xfrm>
              <a:off x="2290432" y="6529046"/>
              <a:ext cx="21590" cy="70485"/>
            </a:xfrm>
            <a:custGeom>
              <a:avLst/>
              <a:gdLst/>
              <a:ahLst/>
              <a:cxnLst/>
              <a:rect l="l" t="t" r="r" b="b"/>
              <a:pathLst>
                <a:path w="21589" h="70484">
                  <a:moveTo>
                    <a:pt x="21540" y="0"/>
                  </a:moveTo>
                  <a:lnTo>
                    <a:pt x="21540" y="67013"/>
                  </a:lnTo>
                  <a:lnTo>
                    <a:pt x="0" y="70204"/>
                  </a:lnTo>
                  <a:lnTo>
                    <a:pt x="2154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 descr=""/>
            <p:cNvSpPr/>
            <p:nvPr/>
          </p:nvSpPr>
          <p:spPr>
            <a:xfrm>
              <a:off x="2280858" y="6530642"/>
              <a:ext cx="41275" cy="69215"/>
            </a:xfrm>
            <a:custGeom>
              <a:avLst/>
              <a:gdLst/>
              <a:ahLst/>
              <a:cxnLst/>
              <a:rect l="l" t="t" r="r" b="b"/>
              <a:pathLst>
                <a:path w="41275" h="69215">
                  <a:moveTo>
                    <a:pt x="9573" y="68609"/>
                  </a:moveTo>
                  <a:lnTo>
                    <a:pt x="7180" y="51855"/>
                  </a:lnTo>
                  <a:lnTo>
                    <a:pt x="40686" y="59035"/>
                  </a:lnTo>
                </a:path>
                <a:path w="41275" h="69215">
                  <a:moveTo>
                    <a:pt x="14360" y="27124"/>
                  </a:moveTo>
                  <a:lnTo>
                    <a:pt x="18348" y="27922"/>
                  </a:lnTo>
                  <a:lnTo>
                    <a:pt x="22337" y="29517"/>
                  </a:lnTo>
                  <a:lnTo>
                    <a:pt x="23933" y="33506"/>
                  </a:lnTo>
                  <a:lnTo>
                    <a:pt x="23933" y="34304"/>
                  </a:lnTo>
                  <a:lnTo>
                    <a:pt x="23135" y="38293"/>
                  </a:lnTo>
                  <a:lnTo>
                    <a:pt x="20742" y="41484"/>
                  </a:lnTo>
                  <a:lnTo>
                    <a:pt x="16753" y="43080"/>
                  </a:lnTo>
                  <a:lnTo>
                    <a:pt x="15157" y="43080"/>
                  </a:lnTo>
                  <a:lnTo>
                    <a:pt x="10371" y="43080"/>
                  </a:lnTo>
                  <a:lnTo>
                    <a:pt x="7180" y="40686"/>
                  </a:lnTo>
                  <a:lnTo>
                    <a:pt x="4786" y="37495"/>
                  </a:lnTo>
                  <a:lnTo>
                    <a:pt x="4786" y="35900"/>
                  </a:lnTo>
                  <a:lnTo>
                    <a:pt x="5584" y="32709"/>
                  </a:lnTo>
                  <a:lnTo>
                    <a:pt x="7977" y="29517"/>
                  </a:lnTo>
                  <a:lnTo>
                    <a:pt x="14360" y="27124"/>
                  </a:lnTo>
                  <a:lnTo>
                    <a:pt x="21540" y="26326"/>
                  </a:lnTo>
                  <a:lnTo>
                    <a:pt x="29517" y="26326"/>
                  </a:lnTo>
                  <a:lnTo>
                    <a:pt x="34304" y="27922"/>
                  </a:lnTo>
                  <a:lnTo>
                    <a:pt x="35900" y="31113"/>
                  </a:lnTo>
                  <a:lnTo>
                    <a:pt x="36697" y="33506"/>
                  </a:lnTo>
                  <a:lnTo>
                    <a:pt x="35900" y="37495"/>
                  </a:lnTo>
                  <a:lnTo>
                    <a:pt x="32709" y="39091"/>
                  </a:lnTo>
                </a:path>
                <a:path w="41275" h="69215">
                  <a:moveTo>
                    <a:pt x="0" y="6382"/>
                  </a:moveTo>
                  <a:lnTo>
                    <a:pt x="1595" y="18348"/>
                  </a:lnTo>
                  <a:lnTo>
                    <a:pt x="15157" y="17551"/>
                  </a:lnTo>
                  <a:lnTo>
                    <a:pt x="13562" y="15955"/>
                  </a:lnTo>
                  <a:lnTo>
                    <a:pt x="11966" y="12764"/>
                  </a:lnTo>
                  <a:lnTo>
                    <a:pt x="11168" y="9573"/>
                  </a:lnTo>
                  <a:lnTo>
                    <a:pt x="11966" y="5584"/>
                  </a:lnTo>
                  <a:lnTo>
                    <a:pt x="15157" y="2393"/>
                  </a:lnTo>
                  <a:lnTo>
                    <a:pt x="19146" y="797"/>
                  </a:lnTo>
                  <a:lnTo>
                    <a:pt x="22337" y="0"/>
                  </a:lnTo>
                  <a:lnTo>
                    <a:pt x="27124" y="797"/>
                  </a:lnTo>
                  <a:lnTo>
                    <a:pt x="30315" y="2393"/>
                  </a:lnTo>
                  <a:lnTo>
                    <a:pt x="31911" y="6382"/>
                  </a:lnTo>
                  <a:lnTo>
                    <a:pt x="32709" y="9573"/>
                  </a:lnTo>
                  <a:lnTo>
                    <a:pt x="31911" y="13562"/>
                  </a:lnTo>
                  <a:lnTo>
                    <a:pt x="30315" y="15157"/>
                  </a:lnTo>
                  <a:lnTo>
                    <a:pt x="27922" y="16753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1" name="object 491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72496" y="6507506"/>
              <a:ext cx="63822" cy="73395"/>
            </a:xfrm>
            <a:prstGeom prst="rect">
              <a:avLst/>
            </a:prstGeom>
          </p:spPr>
        </p:pic>
        <p:sp>
          <p:nvSpPr>
            <p:cNvPr id="492" name="object 492" descr=""/>
            <p:cNvSpPr/>
            <p:nvPr/>
          </p:nvSpPr>
          <p:spPr>
            <a:xfrm>
              <a:off x="7869319" y="6622386"/>
              <a:ext cx="32384" cy="57150"/>
            </a:xfrm>
            <a:custGeom>
              <a:avLst/>
              <a:gdLst/>
              <a:ahLst/>
              <a:cxnLst/>
              <a:rect l="l" t="t" r="r" b="b"/>
              <a:pathLst>
                <a:path w="32384" h="57150">
                  <a:moveTo>
                    <a:pt x="0" y="1595"/>
                  </a:moveTo>
                  <a:lnTo>
                    <a:pt x="3191" y="56642"/>
                  </a:lnTo>
                  <a:lnTo>
                    <a:pt x="31911" y="0"/>
                  </a:lnTo>
                  <a:lnTo>
                    <a:pt x="3191" y="1595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 descr=""/>
            <p:cNvSpPr/>
            <p:nvPr/>
          </p:nvSpPr>
          <p:spPr>
            <a:xfrm>
              <a:off x="7869320" y="6622387"/>
              <a:ext cx="32384" cy="57150"/>
            </a:xfrm>
            <a:custGeom>
              <a:avLst/>
              <a:gdLst/>
              <a:ahLst/>
              <a:cxnLst/>
              <a:rect l="l" t="t" r="r" b="b"/>
              <a:pathLst>
                <a:path w="32384" h="57150">
                  <a:moveTo>
                    <a:pt x="31911" y="0"/>
                  </a:moveTo>
                  <a:lnTo>
                    <a:pt x="3191" y="1595"/>
                  </a:lnTo>
                  <a:lnTo>
                    <a:pt x="3191" y="56642"/>
                  </a:lnTo>
                  <a:lnTo>
                    <a:pt x="31911" y="0"/>
                  </a:lnTo>
                  <a:close/>
                </a:path>
                <a:path w="32384" h="57150">
                  <a:moveTo>
                    <a:pt x="3191" y="1595"/>
                  </a:moveTo>
                  <a:lnTo>
                    <a:pt x="3191" y="56642"/>
                  </a:lnTo>
                  <a:lnTo>
                    <a:pt x="0" y="1595"/>
                  </a:lnTo>
                  <a:lnTo>
                    <a:pt x="3191" y="159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 descr=""/>
            <p:cNvSpPr/>
            <p:nvPr/>
          </p:nvSpPr>
          <p:spPr>
            <a:xfrm>
              <a:off x="7872510" y="6622387"/>
              <a:ext cx="29209" cy="57150"/>
            </a:xfrm>
            <a:custGeom>
              <a:avLst/>
              <a:gdLst/>
              <a:ahLst/>
              <a:cxnLst/>
              <a:rect l="l" t="t" r="r" b="b"/>
              <a:pathLst>
                <a:path w="29209" h="57150">
                  <a:moveTo>
                    <a:pt x="0" y="56642"/>
                  </a:moveTo>
                  <a:lnTo>
                    <a:pt x="28720" y="55046"/>
                  </a:lnTo>
                  <a:lnTo>
                    <a:pt x="28720" y="0"/>
                  </a:lnTo>
                  <a:lnTo>
                    <a:pt x="0" y="566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 descr=""/>
            <p:cNvSpPr/>
            <p:nvPr/>
          </p:nvSpPr>
          <p:spPr>
            <a:xfrm>
              <a:off x="7872510" y="6622387"/>
              <a:ext cx="29209" cy="57150"/>
            </a:xfrm>
            <a:custGeom>
              <a:avLst/>
              <a:gdLst/>
              <a:ahLst/>
              <a:cxnLst/>
              <a:rect l="l" t="t" r="r" b="b"/>
              <a:pathLst>
                <a:path w="29209" h="57150">
                  <a:moveTo>
                    <a:pt x="28720" y="0"/>
                  </a:moveTo>
                  <a:lnTo>
                    <a:pt x="28720" y="55046"/>
                  </a:lnTo>
                  <a:lnTo>
                    <a:pt x="0" y="56642"/>
                  </a:lnTo>
                  <a:lnTo>
                    <a:pt x="2872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 descr=""/>
            <p:cNvSpPr/>
            <p:nvPr/>
          </p:nvSpPr>
          <p:spPr>
            <a:xfrm>
              <a:off x="7869320" y="6622387"/>
              <a:ext cx="34925" cy="57150"/>
            </a:xfrm>
            <a:custGeom>
              <a:avLst/>
              <a:gdLst/>
              <a:ahLst/>
              <a:cxnLst/>
              <a:rect l="l" t="t" r="r" b="b"/>
              <a:pathLst>
                <a:path w="34925" h="57150">
                  <a:moveTo>
                    <a:pt x="3191" y="56642"/>
                  </a:moveTo>
                  <a:lnTo>
                    <a:pt x="2393" y="39889"/>
                  </a:lnTo>
                  <a:lnTo>
                    <a:pt x="34304" y="50260"/>
                  </a:lnTo>
                </a:path>
                <a:path w="34925" h="57150">
                  <a:moveTo>
                    <a:pt x="1595" y="32709"/>
                  </a:moveTo>
                  <a:lnTo>
                    <a:pt x="797" y="15157"/>
                  </a:lnTo>
                  <a:lnTo>
                    <a:pt x="33506" y="25529"/>
                  </a:lnTo>
                </a:path>
                <a:path w="34925" h="57150">
                  <a:moveTo>
                    <a:pt x="6382" y="7977"/>
                  </a:moveTo>
                  <a:lnTo>
                    <a:pt x="4786" y="5584"/>
                  </a:lnTo>
                  <a:lnTo>
                    <a:pt x="0" y="2393"/>
                  </a:lnTo>
                  <a:lnTo>
                    <a:pt x="31911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 descr=""/>
            <p:cNvSpPr/>
            <p:nvPr/>
          </p:nvSpPr>
          <p:spPr>
            <a:xfrm>
              <a:off x="7270185" y="6631162"/>
              <a:ext cx="8255" cy="33655"/>
            </a:xfrm>
            <a:custGeom>
              <a:avLst/>
              <a:gdLst/>
              <a:ahLst/>
              <a:cxnLst/>
              <a:rect l="l" t="t" r="r" b="b"/>
              <a:pathLst>
                <a:path w="8254" h="33654">
                  <a:moveTo>
                    <a:pt x="0" y="0"/>
                  </a:moveTo>
                  <a:lnTo>
                    <a:pt x="0" y="33506"/>
                  </a:lnTo>
                  <a:lnTo>
                    <a:pt x="7977" y="2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 descr=""/>
            <p:cNvSpPr/>
            <p:nvPr/>
          </p:nvSpPr>
          <p:spPr>
            <a:xfrm>
              <a:off x="7270185" y="6631162"/>
              <a:ext cx="8255" cy="33655"/>
            </a:xfrm>
            <a:custGeom>
              <a:avLst/>
              <a:gdLst/>
              <a:ahLst/>
              <a:cxnLst/>
              <a:rect l="l" t="t" r="r" b="b"/>
              <a:pathLst>
                <a:path w="8254" h="33654">
                  <a:moveTo>
                    <a:pt x="7977" y="2393"/>
                  </a:moveTo>
                  <a:lnTo>
                    <a:pt x="0" y="33506"/>
                  </a:lnTo>
                  <a:lnTo>
                    <a:pt x="0" y="0"/>
                  </a:lnTo>
                  <a:lnTo>
                    <a:pt x="7977" y="239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 descr=""/>
            <p:cNvSpPr/>
            <p:nvPr/>
          </p:nvSpPr>
          <p:spPr>
            <a:xfrm>
              <a:off x="7206363" y="6616802"/>
              <a:ext cx="64135" cy="33655"/>
            </a:xfrm>
            <a:custGeom>
              <a:avLst/>
              <a:gdLst/>
              <a:ahLst/>
              <a:cxnLst/>
              <a:rect l="l" t="t" r="r" b="b"/>
              <a:pathLst>
                <a:path w="64134" h="33654">
                  <a:moveTo>
                    <a:pt x="0" y="31113"/>
                  </a:moveTo>
                  <a:lnTo>
                    <a:pt x="7977" y="33506"/>
                  </a:lnTo>
                  <a:lnTo>
                    <a:pt x="63822" y="14360"/>
                  </a:lnTo>
                  <a:lnTo>
                    <a:pt x="7977" y="0"/>
                  </a:lnTo>
                  <a:lnTo>
                    <a:pt x="0" y="31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 descr=""/>
            <p:cNvSpPr/>
            <p:nvPr/>
          </p:nvSpPr>
          <p:spPr>
            <a:xfrm>
              <a:off x="7206363" y="6616802"/>
              <a:ext cx="64135" cy="33655"/>
            </a:xfrm>
            <a:custGeom>
              <a:avLst/>
              <a:gdLst/>
              <a:ahLst/>
              <a:cxnLst/>
              <a:rect l="l" t="t" r="r" b="b"/>
              <a:pathLst>
                <a:path w="64134" h="33654">
                  <a:moveTo>
                    <a:pt x="63822" y="14360"/>
                  </a:moveTo>
                  <a:lnTo>
                    <a:pt x="7977" y="0"/>
                  </a:lnTo>
                  <a:lnTo>
                    <a:pt x="7977" y="33506"/>
                  </a:lnTo>
                  <a:lnTo>
                    <a:pt x="63822" y="14360"/>
                  </a:lnTo>
                  <a:close/>
                </a:path>
                <a:path w="64134" h="33654">
                  <a:moveTo>
                    <a:pt x="7977" y="0"/>
                  </a:moveTo>
                  <a:lnTo>
                    <a:pt x="7977" y="33506"/>
                  </a:lnTo>
                  <a:lnTo>
                    <a:pt x="0" y="31113"/>
                  </a:lnTo>
                  <a:lnTo>
                    <a:pt x="797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 descr=""/>
            <p:cNvSpPr/>
            <p:nvPr/>
          </p:nvSpPr>
          <p:spPr>
            <a:xfrm>
              <a:off x="7214340" y="6631162"/>
              <a:ext cx="55880" cy="33655"/>
            </a:xfrm>
            <a:custGeom>
              <a:avLst/>
              <a:gdLst/>
              <a:ahLst/>
              <a:cxnLst/>
              <a:rect l="l" t="t" r="r" b="b"/>
              <a:pathLst>
                <a:path w="55879" h="33654">
                  <a:moveTo>
                    <a:pt x="0" y="19146"/>
                  </a:moveTo>
                  <a:lnTo>
                    <a:pt x="55844" y="33506"/>
                  </a:lnTo>
                  <a:lnTo>
                    <a:pt x="55844" y="0"/>
                  </a:lnTo>
                  <a:lnTo>
                    <a:pt x="0" y="19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 descr=""/>
            <p:cNvSpPr/>
            <p:nvPr/>
          </p:nvSpPr>
          <p:spPr>
            <a:xfrm>
              <a:off x="7214340" y="6631162"/>
              <a:ext cx="55880" cy="33655"/>
            </a:xfrm>
            <a:custGeom>
              <a:avLst/>
              <a:gdLst/>
              <a:ahLst/>
              <a:cxnLst/>
              <a:rect l="l" t="t" r="r" b="b"/>
              <a:pathLst>
                <a:path w="55879" h="33654">
                  <a:moveTo>
                    <a:pt x="55844" y="0"/>
                  </a:moveTo>
                  <a:lnTo>
                    <a:pt x="55844" y="33506"/>
                  </a:lnTo>
                  <a:lnTo>
                    <a:pt x="0" y="19146"/>
                  </a:lnTo>
                  <a:lnTo>
                    <a:pt x="5584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 descr=""/>
            <p:cNvSpPr/>
            <p:nvPr/>
          </p:nvSpPr>
          <p:spPr>
            <a:xfrm>
              <a:off x="7211149" y="6616802"/>
              <a:ext cx="64769" cy="48260"/>
            </a:xfrm>
            <a:custGeom>
              <a:avLst/>
              <a:gdLst/>
              <a:ahLst/>
              <a:cxnLst/>
              <a:rect l="l" t="t" r="r" b="b"/>
              <a:pathLst>
                <a:path w="64770" h="48259">
                  <a:moveTo>
                    <a:pt x="3988" y="0"/>
                  </a:moveTo>
                  <a:lnTo>
                    <a:pt x="19944" y="4786"/>
                  </a:lnTo>
                  <a:lnTo>
                    <a:pt x="0" y="32709"/>
                  </a:lnTo>
                </a:path>
                <a:path w="64770" h="48259">
                  <a:moveTo>
                    <a:pt x="27124" y="6382"/>
                  </a:moveTo>
                  <a:lnTo>
                    <a:pt x="43877" y="10371"/>
                  </a:lnTo>
                  <a:lnTo>
                    <a:pt x="23933" y="38293"/>
                  </a:lnTo>
                </a:path>
                <a:path w="64770" h="48259">
                  <a:moveTo>
                    <a:pt x="50260" y="19944"/>
                  </a:moveTo>
                  <a:lnTo>
                    <a:pt x="50260" y="19146"/>
                  </a:lnTo>
                  <a:lnTo>
                    <a:pt x="51855" y="15955"/>
                  </a:lnTo>
                  <a:lnTo>
                    <a:pt x="53451" y="15157"/>
                  </a:lnTo>
                  <a:lnTo>
                    <a:pt x="56642" y="14360"/>
                  </a:lnTo>
                  <a:lnTo>
                    <a:pt x="61429" y="15157"/>
                  </a:lnTo>
                  <a:lnTo>
                    <a:pt x="63024" y="17551"/>
                  </a:lnTo>
                  <a:lnTo>
                    <a:pt x="63822" y="19146"/>
                  </a:lnTo>
                  <a:lnTo>
                    <a:pt x="64620" y="22337"/>
                  </a:lnTo>
                  <a:lnTo>
                    <a:pt x="63822" y="25529"/>
                  </a:lnTo>
                  <a:lnTo>
                    <a:pt x="61429" y="27922"/>
                  </a:lnTo>
                  <a:lnTo>
                    <a:pt x="58238" y="31911"/>
                  </a:lnTo>
                  <a:lnTo>
                    <a:pt x="42282" y="43080"/>
                  </a:lnTo>
                  <a:lnTo>
                    <a:pt x="59035" y="4786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 descr=""/>
            <p:cNvSpPr/>
            <p:nvPr/>
          </p:nvSpPr>
          <p:spPr>
            <a:xfrm>
              <a:off x="6879272" y="6627971"/>
              <a:ext cx="15240" cy="36830"/>
            </a:xfrm>
            <a:custGeom>
              <a:avLst/>
              <a:gdLst/>
              <a:ahLst/>
              <a:cxnLst/>
              <a:rect l="l" t="t" r="r" b="b"/>
              <a:pathLst>
                <a:path w="15240" h="36829">
                  <a:moveTo>
                    <a:pt x="0" y="0"/>
                  </a:moveTo>
                  <a:lnTo>
                    <a:pt x="0" y="36697"/>
                  </a:lnTo>
                  <a:lnTo>
                    <a:pt x="15157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 descr=""/>
            <p:cNvSpPr/>
            <p:nvPr/>
          </p:nvSpPr>
          <p:spPr>
            <a:xfrm>
              <a:off x="6879273" y="6636747"/>
              <a:ext cx="15240" cy="27940"/>
            </a:xfrm>
            <a:custGeom>
              <a:avLst/>
              <a:gdLst/>
              <a:ahLst/>
              <a:cxnLst/>
              <a:rect l="l" t="t" r="r" b="b"/>
              <a:pathLst>
                <a:path w="15240" h="27940">
                  <a:moveTo>
                    <a:pt x="0" y="27922"/>
                  </a:moveTo>
                  <a:lnTo>
                    <a:pt x="15157" y="0"/>
                  </a:lnTo>
                  <a:lnTo>
                    <a:pt x="0" y="2792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 descr=""/>
            <p:cNvSpPr/>
            <p:nvPr/>
          </p:nvSpPr>
          <p:spPr>
            <a:xfrm>
              <a:off x="6821034" y="6604835"/>
              <a:ext cx="58419" cy="36830"/>
            </a:xfrm>
            <a:custGeom>
              <a:avLst/>
              <a:gdLst/>
              <a:ahLst/>
              <a:cxnLst/>
              <a:rect l="l" t="t" r="r" b="b"/>
              <a:pathLst>
                <a:path w="58420" h="36829">
                  <a:moveTo>
                    <a:pt x="0" y="28720"/>
                  </a:moveTo>
                  <a:lnTo>
                    <a:pt x="15157" y="36697"/>
                  </a:lnTo>
                  <a:lnTo>
                    <a:pt x="58238" y="23135"/>
                  </a:lnTo>
                  <a:lnTo>
                    <a:pt x="15157" y="0"/>
                  </a:lnTo>
                  <a:lnTo>
                    <a:pt x="0" y="28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 descr=""/>
            <p:cNvSpPr/>
            <p:nvPr/>
          </p:nvSpPr>
          <p:spPr>
            <a:xfrm>
              <a:off x="6821034" y="6604835"/>
              <a:ext cx="58419" cy="36830"/>
            </a:xfrm>
            <a:custGeom>
              <a:avLst/>
              <a:gdLst/>
              <a:ahLst/>
              <a:cxnLst/>
              <a:rect l="l" t="t" r="r" b="b"/>
              <a:pathLst>
                <a:path w="58420" h="36829">
                  <a:moveTo>
                    <a:pt x="58238" y="23135"/>
                  </a:moveTo>
                  <a:lnTo>
                    <a:pt x="15157" y="0"/>
                  </a:lnTo>
                  <a:lnTo>
                    <a:pt x="15157" y="36697"/>
                  </a:lnTo>
                  <a:lnTo>
                    <a:pt x="58238" y="23135"/>
                  </a:lnTo>
                  <a:close/>
                </a:path>
                <a:path w="58420" h="36829">
                  <a:moveTo>
                    <a:pt x="15157" y="0"/>
                  </a:moveTo>
                  <a:lnTo>
                    <a:pt x="15157" y="36697"/>
                  </a:lnTo>
                  <a:lnTo>
                    <a:pt x="0" y="28720"/>
                  </a:lnTo>
                  <a:lnTo>
                    <a:pt x="1515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 descr=""/>
            <p:cNvSpPr/>
            <p:nvPr/>
          </p:nvSpPr>
          <p:spPr>
            <a:xfrm>
              <a:off x="6836192" y="6627971"/>
              <a:ext cx="43180" cy="36830"/>
            </a:xfrm>
            <a:custGeom>
              <a:avLst/>
              <a:gdLst/>
              <a:ahLst/>
              <a:cxnLst/>
              <a:rect l="l" t="t" r="r" b="b"/>
              <a:pathLst>
                <a:path w="43179" h="36829">
                  <a:moveTo>
                    <a:pt x="0" y="13562"/>
                  </a:moveTo>
                  <a:lnTo>
                    <a:pt x="43080" y="36697"/>
                  </a:lnTo>
                  <a:lnTo>
                    <a:pt x="43080" y="0"/>
                  </a:lnTo>
                  <a:lnTo>
                    <a:pt x="0" y="13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 descr=""/>
            <p:cNvSpPr/>
            <p:nvPr/>
          </p:nvSpPr>
          <p:spPr>
            <a:xfrm>
              <a:off x="6836192" y="6627971"/>
              <a:ext cx="43180" cy="36830"/>
            </a:xfrm>
            <a:custGeom>
              <a:avLst/>
              <a:gdLst/>
              <a:ahLst/>
              <a:cxnLst/>
              <a:rect l="l" t="t" r="r" b="b"/>
              <a:pathLst>
                <a:path w="43179" h="36829">
                  <a:moveTo>
                    <a:pt x="43080" y="0"/>
                  </a:moveTo>
                  <a:lnTo>
                    <a:pt x="43080" y="36697"/>
                  </a:lnTo>
                  <a:lnTo>
                    <a:pt x="0" y="13562"/>
                  </a:lnTo>
                  <a:lnTo>
                    <a:pt x="430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 descr=""/>
            <p:cNvSpPr/>
            <p:nvPr/>
          </p:nvSpPr>
          <p:spPr>
            <a:xfrm>
              <a:off x="6825821" y="6604835"/>
              <a:ext cx="67310" cy="57150"/>
            </a:xfrm>
            <a:custGeom>
              <a:avLst/>
              <a:gdLst/>
              <a:ahLst/>
              <a:cxnLst/>
              <a:rect l="l" t="t" r="r" b="b"/>
              <a:pathLst>
                <a:path w="67309" h="57150">
                  <a:moveTo>
                    <a:pt x="10371" y="0"/>
                  </a:moveTo>
                  <a:lnTo>
                    <a:pt x="25529" y="8775"/>
                  </a:lnTo>
                  <a:lnTo>
                    <a:pt x="0" y="31113"/>
                  </a:lnTo>
                </a:path>
                <a:path w="67309" h="57150">
                  <a:moveTo>
                    <a:pt x="31911" y="11966"/>
                  </a:moveTo>
                  <a:lnTo>
                    <a:pt x="47069" y="19944"/>
                  </a:lnTo>
                  <a:lnTo>
                    <a:pt x="21540" y="42282"/>
                  </a:lnTo>
                </a:path>
                <a:path w="67309" h="57150">
                  <a:moveTo>
                    <a:pt x="55844" y="24731"/>
                  </a:moveTo>
                  <a:lnTo>
                    <a:pt x="67013" y="31113"/>
                  </a:lnTo>
                  <a:lnTo>
                    <a:pt x="55046" y="38293"/>
                  </a:lnTo>
                  <a:lnTo>
                    <a:pt x="58238" y="39889"/>
                  </a:lnTo>
                  <a:lnTo>
                    <a:pt x="59833" y="42282"/>
                  </a:lnTo>
                  <a:lnTo>
                    <a:pt x="59833" y="44675"/>
                  </a:lnTo>
                  <a:lnTo>
                    <a:pt x="59035" y="48664"/>
                  </a:lnTo>
                  <a:lnTo>
                    <a:pt x="57440" y="51855"/>
                  </a:lnTo>
                  <a:lnTo>
                    <a:pt x="54249" y="55046"/>
                  </a:lnTo>
                  <a:lnTo>
                    <a:pt x="51058" y="56642"/>
                  </a:lnTo>
                  <a:lnTo>
                    <a:pt x="47069" y="55844"/>
                  </a:lnTo>
                  <a:lnTo>
                    <a:pt x="43877" y="54249"/>
                  </a:lnTo>
                  <a:lnTo>
                    <a:pt x="41484" y="51058"/>
                  </a:lnTo>
                  <a:lnTo>
                    <a:pt x="40686" y="49462"/>
                  </a:lnTo>
                  <a:lnTo>
                    <a:pt x="41484" y="46271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1" name="object 511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572924" y="6592869"/>
              <a:ext cx="67811" cy="74193"/>
            </a:xfrm>
            <a:prstGeom prst="rect">
              <a:avLst/>
            </a:prstGeom>
          </p:spPr>
        </p:pic>
        <p:sp>
          <p:nvSpPr>
            <p:cNvPr id="512" name="object 512" descr=""/>
            <p:cNvSpPr/>
            <p:nvPr/>
          </p:nvSpPr>
          <p:spPr>
            <a:xfrm>
              <a:off x="6130155" y="6587284"/>
              <a:ext cx="23495" cy="69850"/>
            </a:xfrm>
            <a:custGeom>
              <a:avLst/>
              <a:gdLst/>
              <a:ahLst/>
              <a:cxnLst/>
              <a:rect l="l" t="t" r="r" b="b"/>
              <a:pathLst>
                <a:path w="23495" h="69850">
                  <a:moveTo>
                    <a:pt x="0" y="0"/>
                  </a:moveTo>
                  <a:lnTo>
                    <a:pt x="0" y="69407"/>
                  </a:lnTo>
                  <a:lnTo>
                    <a:pt x="23135" y="606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 descr=""/>
            <p:cNvSpPr/>
            <p:nvPr/>
          </p:nvSpPr>
          <p:spPr>
            <a:xfrm>
              <a:off x="6130155" y="6647916"/>
              <a:ext cx="23495" cy="8890"/>
            </a:xfrm>
            <a:custGeom>
              <a:avLst/>
              <a:gdLst/>
              <a:ahLst/>
              <a:cxnLst/>
              <a:rect l="l" t="t" r="r" b="b"/>
              <a:pathLst>
                <a:path w="23495" h="8890">
                  <a:moveTo>
                    <a:pt x="0" y="8775"/>
                  </a:moveTo>
                  <a:lnTo>
                    <a:pt x="23135" y="0"/>
                  </a:lnTo>
                  <a:lnTo>
                    <a:pt x="0" y="877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 descr=""/>
            <p:cNvSpPr/>
            <p:nvPr/>
          </p:nvSpPr>
          <p:spPr>
            <a:xfrm>
              <a:off x="6099839" y="6587284"/>
              <a:ext cx="30480" cy="73025"/>
            </a:xfrm>
            <a:custGeom>
              <a:avLst/>
              <a:gdLst/>
              <a:ahLst/>
              <a:cxnLst/>
              <a:rect l="l" t="t" r="r" b="b"/>
              <a:pathLst>
                <a:path w="30479" h="73025">
                  <a:moveTo>
                    <a:pt x="0" y="11966"/>
                  </a:moveTo>
                  <a:lnTo>
                    <a:pt x="23135" y="72598"/>
                  </a:lnTo>
                  <a:lnTo>
                    <a:pt x="30315" y="0"/>
                  </a:lnTo>
                  <a:lnTo>
                    <a:pt x="23135" y="3191"/>
                  </a:lnTo>
                  <a:lnTo>
                    <a:pt x="0" y="119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 descr=""/>
            <p:cNvSpPr/>
            <p:nvPr/>
          </p:nvSpPr>
          <p:spPr>
            <a:xfrm>
              <a:off x="6099840" y="6587284"/>
              <a:ext cx="30480" cy="73025"/>
            </a:xfrm>
            <a:custGeom>
              <a:avLst/>
              <a:gdLst/>
              <a:ahLst/>
              <a:cxnLst/>
              <a:rect l="l" t="t" r="r" b="b"/>
              <a:pathLst>
                <a:path w="30479" h="73025">
                  <a:moveTo>
                    <a:pt x="30315" y="0"/>
                  </a:moveTo>
                  <a:lnTo>
                    <a:pt x="23135" y="3191"/>
                  </a:lnTo>
                  <a:lnTo>
                    <a:pt x="23135" y="72598"/>
                  </a:lnTo>
                  <a:lnTo>
                    <a:pt x="30315" y="0"/>
                  </a:lnTo>
                  <a:close/>
                </a:path>
                <a:path w="30479" h="73025">
                  <a:moveTo>
                    <a:pt x="23135" y="3191"/>
                  </a:moveTo>
                  <a:lnTo>
                    <a:pt x="23135" y="72598"/>
                  </a:lnTo>
                  <a:lnTo>
                    <a:pt x="0" y="11966"/>
                  </a:lnTo>
                  <a:lnTo>
                    <a:pt x="23135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 descr=""/>
            <p:cNvSpPr/>
            <p:nvPr/>
          </p:nvSpPr>
          <p:spPr>
            <a:xfrm>
              <a:off x="6122975" y="6587284"/>
              <a:ext cx="7620" cy="73025"/>
            </a:xfrm>
            <a:custGeom>
              <a:avLst/>
              <a:gdLst/>
              <a:ahLst/>
              <a:cxnLst/>
              <a:rect l="l" t="t" r="r" b="b"/>
              <a:pathLst>
                <a:path w="7620" h="73025">
                  <a:moveTo>
                    <a:pt x="0" y="72598"/>
                  </a:moveTo>
                  <a:lnTo>
                    <a:pt x="7180" y="69407"/>
                  </a:lnTo>
                  <a:lnTo>
                    <a:pt x="7180" y="0"/>
                  </a:lnTo>
                  <a:lnTo>
                    <a:pt x="0" y="725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 descr=""/>
            <p:cNvSpPr/>
            <p:nvPr/>
          </p:nvSpPr>
          <p:spPr>
            <a:xfrm>
              <a:off x="6122975" y="6587284"/>
              <a:ext cx="7620" cy="73025"/>
            </a:xfrm>
            <a:custGeom>
              <a:avLst/>
              <a:gdLst/>
              <a:ahLst/>
              <a:cxnLst/>
              <a:rect l="l" t="t" r="r" b="b"/>
              <a:pathLst>
                <a:path w="7620" h="73025">
                  <a:moveTo>
                    <a:pt x="7180" y="0"/>
                  </a:moveTo>
                  <a:lnTo>
                    <a:pt x="7180" y="69407"/>
                  </a:lnTo>
                  <a:lnTo>
                    <a:pt x="0" y="72598"/>
                  </a:lnTo>
                  <a:lnTo>
                    <a:pt x="71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 descr=""/>
            <p:cNvSpPr/>
            <p:nvPr/>
          </p:nvSpPr>
          <p:spPr>
            <a:xfrm>
              <a:off x="6102233" y="6588082"/>
              <a:ext cx="48895" cy="69215"/>
            </a:xfrm>
            <a:custGeom>
              <a:avLst/>
              <a:gdLst/>
              <a:ahLst/>
              <a:cxnLst/>
              <a:rect l="l" t="t" r="r" b="b"/>
              <a:pathLst>
                <a:path w="48895" h="69215">
                  <a:moveTo>
                    <a:pt x="27922" y="0"/>
                  </a:moveTo>
                  <a:lnTo>
                    <a:pt x="34304" y="15955"/>
                  </a:lnTo>
                  <a:lnTo>
                    <a:pt x="0" y="15955"/>
                  </a:lnTo>
                </a:path>
                <a:path w="48895" h="69215">
                  <a:moveTo>
                    <a:pt x="36697" y="22337"/>
                  </a:moveTo>
                  <a:lnTo>
                    <a:pt x="42282" y="38293"/>
                  </a:lnTo>
                  <a:lnTo>
                    <a:pt x="8775" y="38293"/>
                  </a:lnTo>
                </a:path>
                <a:path w="48895" h="69215">
                  <a:moveTo>
                    <a:pt x="46271" y="60631"/>
                  </a:moveTo>
                  <a:lnTo>
                    <a:pt x="48664" y="58238"/>
                  </a:lnTo>
                  <a:lnTo>
                    <a:pt x="48664" y="54249"/>
                  </a:lnTo>
                  <a:lnTo>
                    <a:pt x="47866" y="51855"/>
                  </a:lnTo>
                  <a:lnTo>
                    <a:pt x="45473" y="49462"/>
                  </a:lnTo>
                  <a:lnTo>
                    <a:pt x="39889" y="48664"/>
                  </a:lnTo>
                  <a:lnTo>
                    <a:pt x="32709" y="50260"/>
                  </a:lnTo>
                  <a:lnTo>
                    <a:pt x="25529" y="52653"/>
                  </a:lnTo>
                  <a:lnTo>
                    <a:pt x="19944" y="55844"/>
                  </a:lnTo>
                  <a:lnTo>
                    <a:pt x="18348" y="59035"/>
                  </a:lnTo>
                  <a:lnTo>
                    <a:pt x="18348" y="63024"/>
                  </a:lnTo>
                  <a:lnTo>
                    <a:pt x="18348" y="64620"/>
                  </a:lnTo>
                  <a:lnTo>
                    <a:pt x="21540" y="67013"/>
                  </a:lnTo>
                  <a:lnTo>
                    <a:pt x="24731" y="68609"/>
                  </a:lnTo>
                  <a:lnTo>
                    <a:pt x="29517" y="67811"/>
                  </a:lnTo>
                  <a:lnTo>
                    <a:pt x="31113" y="67811"/>
                  </a:lnTo>
                  <a:lnTo>
                    <a:pt x="35102" y="64620"/>
                  </a:lnTo>
                  <a:lnTo>
                    <a:pt x="36697" y="61429"/>
                  </a:lnTo>
                  <a:lnTo>
                    <a:pt x="36697" y="57440"/>
                  </a:lnTo>
                  <a:lnTo>
                    <a:pt x="36697" y="56642"/>
                  </a:lnTo>
                  <a:lnTo>
                    <a:pt x="33506" y="53451"/>
                  </a:lnTo>
                  <a:lnTo>
                    <a:pt x="30315" y="51855"/>
                  </a:lnTo>
                  <a:lnTo>
                    <a:pt x="25529" y="52653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9" name="object 519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875662" y="6581700"/>
              <a:ext cx="67811" cy="74193"/>
            </a:xfrm>
            <a:prstGeom prst="rect">
              <a:avLst/>
            </a:prstGeom>
          </p:spPr>
        </p:pic>
        <p:sp>
          <p:nvSpPr>
            <p:cNvPr id="520" name="object 520" descr=""/>
            <p:cNvSpPr/>
            <p:nvPr/>
          </p:nvSpPr>
          <p:spPr>
            <a:xfrm>
              <a:off x="5710522" y="6580104"/>
              <a:ext cx="24130" cy="71120"/>
            </a:xfrm>
            <a:custGeom>
              <a:avLst/>
              <a:gdLst/>
              <a:ahLst/>
              <a:cxnLst/>
              <a:rect l="l" t="t" r="r" b="b"/>
              <a:pathLst>
                <a:path w="24129" h="71120">
                  <a:moveTo>
                    <a:pt x="0" y="0"/>
                  </a:moveTo>
                  <a:lnTo>
                    <a:pt x="0" y="71002"/>
                  </a:lnTo>
                  <a:lnTo>
                    <a:pt x="23933" y="61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 descr=""/>
            <p:cNvSpPr/>
            <p:nvPr/>
          </p:nvSpPr>
          <p:spPr>
            <a:xfrm>
              <a:off x="5710522" y="6580104"/>
              <a:ext cx="24130" cy="71120"/>
            </a:xfrm>
            <a:custGeom>
              <a:avLst/>
              <a:gdLst/>
              <a:ahLst/>
              <a:cxnLst/>
              <a:rect l="l" t="t" r="r" b="b"/>
              <a:pathLst>
                <a:path w="24129" h="71120">
                  <a:moveTo>
                    <a:pt x="23933" y="61429"/>
                  </a:moveTo>
                  <a:lnTo>
                    <a:pt x="0" y="71002"/>
                  </a:lnTo>
                  <a:lnTo>
                    <a:pt x="0" y="0"/>
                  </a:lnTo>
                  <a:lnTo>
                    <a:pt x="23933" y="61429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 descr=""/>
            <p:cNvSpPr/>
            <p:nvPr/>
          </p:nvSpPr>
          <p:spPr>
            <a:xfrm>
              <a:off x="5680206" y="6580104"/>
              <a:ext cx="30480" cy="73660"/>
            </a:xfrm>
            <a:custGeom>
              <a:avLst/>
              <a:gdLst/>
              <a:ahLst/>
              <a:cxnLst/>
              <a:rect l="l" t="t" r="r" b="b"/>
              <a:pathLst>
                <a:path w="30479" h="73659">
                  <a:moveTo>
                    <a:pt x="0" y="11966"/>
                  </a:moveTo>
                  <a:lnTo>
                    <a:pt x="24731" y="73395"/>
                  </a:lnTo>
                  <a:lnTo>
                    <a:pt x="30315" y="0"/>
                  </a:lnTo>
                  <a:lnTo>
                    <a:pt x="24731" y="2393"/>
                  </a:lnTo>
                  <a:lnTo>
                    <a:pt x="0" y="119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 descr=""/>
            <p:cNvSpPr/>
            <p:nvPr/>
          </p:nvSpPr>
          <p:spPr>
            <a:xfrm>
              <a:off x="5680206" y="6580104"/>
              <a:ext cx="30480" cy="73660"/>
            </a:xfrm>
            <a:custGeom>
              <a:avLst/>
              <a:gdLst/>
              <a:ahLst/>
              <a:cxnLst/>
              <a:rect l="l" t="t" r="r" b="b"/>
              <a:pathLst>
                <a:path w="30479" h="73659">
                  <a:moveTo>
                    <a:pt x="30315" y="0"/>
                  </a:moveTo>
                  <a:lnTo>
                    <a:pt x="24731" y="2393"/>
                  </a:lnTo>
                  <a:lnTo>
                    <a:pt x="24731" y="73395"/>
                  </a:lnTo>
                  <a:lnTo>
                    <a:pt x="30315" y="0"/>
                  </a:lnTo>
                  <a:close/>
                </a:path>
                <a:path w="30479" h="73659">
                  <a:moveTo>
                    <a:pt x="24731" y="2393"/>
                  </a:moveTo>
                  <a:lnTo>
                    <a:pt x="24731" y="73395"/>
                  </a:lnTo>
                  <a:lnTo>
                    <a:pt x="0" y="11966"/>
                  </a:lnTo>
                  <a:lnTo>
                    <a:pt x="24731" y="239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 descr=""/>
            <p:cNvSpPr/>
            <p:nvPr/>
          </p:nvSpPr>
          <p:spPr>
            <a:xfrm>
              <a:off x="5704938" y="6580104"/>
              <a:ext cx="5715" cy="73660"/>
            </a:xfrm>
            <a:custGeom>
              <a:avLst/>
              <a:gdLst/>
              <a:ahLst/>
              <a:cxnLst/>
              <a:rect l="l" t="t" r="r" b="b"/>
              <a:pathLst>
                <a:path w="5714" h="73659">
                  <a:moveTo>
                    <a:pt x="0" y="73395"/>
                  </a:moveTo>
                  <a:lnTo>
                    <a:pt x="5584" y="71002"/>
                  </a:lnTo>
                  <a:lnTo>
                    <a:pt x="5584" y="0"/>
                  </a:lnTo>
                  <a:lnTo>
                    <a:pt x="0" y="733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 descr=""/>
            <p:cNvSpPr/>
            <p:nvPr/>
          </p:nvSpPr>
          <p:spPr>
            <a:xfrm>
              <a:off x="5704938" y="6580104"/>
              <a:ext cx="5715" cy="73660"/>
            </a:xfrm>
            <a:custGeom>
              <a:avLst/>
              <a:gdLst/>
              <a:ahLst/>
              <a:cxnLst/>
              <a:rect l="l" t="t" r="r" b="b"/>
              <a:pathLst>
                <a:path w="5714" h="73659">
                  <a:moveTo>
                    <a:pt x="5584" y="0"/>
                  </a:moveTo>
                  <a:lnTo>
                    <a:pt x="5584" y="71002"/>
                  </a:lnTo>
                  <a:lnTo>
                    <a:pt x="0" y="73395"/>
                  </a:lnTo>
                  <a:lnTo>
                    <a:pt x="558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 descr=""/>
            <p:cNvSpPr/>
            <p:nvPr/>
          </p:nvSpPr>
          <p:spPr>
            <a:xfrm>
              <a:off x="5682600" y="6580902"/>
              <a:ext cx="49530" cy="70485"/>
            </a:xfrm>
            <a:custGeom>
              <a:avLst/>
              <a:gdLst/>
              <a:ahLst/>
              <a:cxnLst/>
              <a:rect l="l" t="t" r="r" b="b"/>
              <a:pathLst>
                <a:path w="49529" h="70484">
                  <a:moveTo>
                    <a:pt x="27922" y="0"/>
                  </a:moveTo>
                  <a:lnTo>
                    <a:pt x="34304" y="15955"/>
                  </a:lnTo>
                  <a:lnTo>
                    <a:pt x="0" y="15955"/>
                  </a:lnTo>
                </a:path>
                <a:path w="49529" h="70484">
                  <a:moveTo>
                    <a:pt x="36697" y="22337"/>
                  </a:moveTo>
                  <a:lnTo>
                    <a:pt x="43080" y="38293"/>
                  </a:lnTo>
                  <a:lnTo>
                    <a:pt x="8775" y="38293"/>
                  </a:lnTo>
                </a:path>
                <a:path w="49529" h="70484">
                  <a:moveTo>
                    <a:pt x="47866" y="50260"/>
                  </a:moveTo>
                  <a:lnTo>
                    <a:pt x="44675" y="47866"/>
                  </a:lnTo>
                  <a:lnTo>
                    <a:pt x="41484" y="47866"/>
                  </a:lnTo>
                  <a:lnTo>
                    <a:pt x="39091" y="48664"/>
                  </a:lnTo>
                  <a:lnTo>
                    <a:pt x="36697" y="51058"/>
                  </a:lnTo>
                  <a:lnTo>
                    <a:pt x="35900" y="54249"/>
                  </a:lnTo>
                  <a:lnTo>
                    <a:pt x="36697" y="59035"/>
                  </a:lnTo>
                  <a:lnTo>
                    <a:pt x="36697" y="63024"/>
                  </a:lnTo>
                  <a:lnTo>
                    <a:pt x="34304" y="66215"/>
                  </a:lnTo>
                  <a:lnTo>
                    <a:pt x="31911" y="68609"/>
                  </a:lnTo>
                  <a:lnTo>
                    <a:pt x="27922" y="70204"/>
                  </a:lnTo>
                  <a:lnTo>
                    <a:pt x="24731" y="70204"/>
                  </a:lnTo>
                  <a:lnTo>
                    <a:pt x="22337" y="69407"/>
                  </a:lnTo>
                  <a:lnTo>
                    <a:pt x="19944" y="67013"/>
                  </a:lnTo>
                  <a:lnTo>
                    <a:pt x="18348" y="62226"/>
                  </a:lnTo>
                  <a:lnTo>
                    <a:pt x="18348" y="58238"/>
                  </a:lnTo>
                  <a:lnTo>
                    <a:pt x="19146" y="56642"/>
                  </a:lnTo>
                  <a:lnTo>
                    <a:pt x="21540" y="54249"/>
                  </a:lnTo>
                  <a:lnTo>
                    <a:pt x="25529" y="52653"/>
                  </a:lnTo>
                  <a:lnTo>
                    <a:pt x="28720" y="52653"/>
                  </a:lnTo>
                  <a:lnTo>
                    <a:pt x="32709" y="54249"/>
                  </a:lnTo>
                  <a:lnTo>
                    <a:pt x="35900" y="56642"/>
                  </a:lnTo>
                  <a:lnTo>
                    <a:pt x="39091" y="60631"/>
                  </a:lnTo>
                  <a:lnTo>
                    <a:pt x="40686" y="62226"/>
                  </a:lnTo>
                  <a:lnTo>
                    <a:pt x="44675" y="62226"/>
                  </a:lnTo>
                  <a:lnTo>
                    <a:pt x="47069" y="61429"/>
                  </a:lnTo>
                  <a:lnTo>
                    <a:pt x="49462" y="59035"/>
                  </a:lnTo>
                  <a:lnTo>
                    <a:pt x="49462" y="55046"/>
                  </a:lnTo>
                  <a:lnTo>
                    <a:pt x="47866" y="5026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 descr=""/>
            <p:cNvSpPr/>
            <p:nvPr/>
          </p:nvSpPr>
          <p:spPr>
            <a:xfrm>
              <a:off x="5523043" y="6578508"/>
              <a:ext cx="57785" cy="73025"/>
            </a:xfrm>
            <a:custGeom>
              <a:avLst/>
              <a:gdLst/>
              <a:ahLst/>
              <a:cxnLst/>
              <a:rect l="l" t="t" r="r" b="b"/>
              <a:pathLst>
                <a:path w="57785" h="73025">
                  <a:moveTo>
                    <a:pt x="0" y="14360"/>
                  </a:moveTo>
                  <a:lnTo>
                    <a:pt x="28720" y="72598"/>
                  </a:lnTo>
                  <a:lnTo>
                    <a:pt x="57440" y="58238"/>
                  </a:lnTo>
                  <a:lnTo>
                    <a:pt x="28720" y="0"/>
                  </a:lnTo>
                  <a:lnTo>
                    <a:pt x="0" y="143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 descr=""/>
            <p:cNvSpPr/>
            <p:nvPr/>
          </p:nvSpPr>
          <p:spPr>
            <a:xfrm>
              <a:off x="5523043" y="6578509"/>
              <a:ext cx="57785" cy="73025"/>
            </a:xfrm>
            <a:custGeom>
              <a:avLst/>
              <a:gdLst/>
              <a:ahLst/>
              <a:cxnLst/>
              <a:rect l="l" t="t" r="r" b="b"/>
              <a:pathLst>
                <a:path w="57785" h="73025">
                  <a:moveTo>
                    <a:pt x="57440" y="58238"/>
                  </a:moveTo>
                  <a:lnTo>
                    <a:pt x="28720" y="72598"/>
                  </a:lnTo>
                  <a:lnTo>
                    <a:pt x="28720" y="0"/>
                  </a:lnTo>
                  <a:lnTo>
                    <a:pt x="57440" y="58238"/>
                  </a:lnTo>
                  <a:close/>
                </a:path>
                <a:path w="57785" h="73025">
                  <a:moveTo>
                    <a:pt x="28720" y="72598"/>
                  </a:moveTo>
                  <a:lnTo>
                    <a:pt x="28720" y="0"/>
                  </a:lnTo>
                  <a:lnTo>
                    <a:pt x="0" y="14360"/>
                  </a:lnTo>
                  <a:lnTo>
                    <a:pt x="28720" y="72598"/>
                  </a:lnTo>
                  <a:close/>
                </a:path>
                <a:path w="57785" h="73025">
                  <a:moveTo>
                    <a:pt x="28720" y="0"/>
                  </a:moveTo>
                  <a:lnTo>
                    <a:pt x="28720" y="72598"/>
                  </a:lnTo>
                  <a:lnTo>
                    <a:pt x="2872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 descr=""/>
            <p:cNvSpPr/>
            <p:nvPr/>
          </p:nvSpPr>
          <p:spPr>
            <a:xfrm>
              <a:off x="5525437" y="6578509"/>
              <a:ext cx="52069" cy="69215"/>
            </a:xfrm>
            <a:custGeom>
              <a:avLst/>
              <a:gdLst/>
              <a:ahLst/>
              <a:cxnLst/>
              <a:rect l="l" t="t" r="r" b="b"/>
              <a:pathLst>
                <a:path w="52070" h="69215">
                  <a:moveTo>
                    <a:pt x="26326" y="0"/>
                  </a:moveTo>
                  <a:lnTo>
                    <a:pt x="33506" y="15157"/>
                  </a:lnTo>
                  <a:lnTo>
                    <a:pt x="0" y="18348"/>
                  </a:lnTo>
                </a:path>
                <a:path w="52070" h="69215">
                  <a:moveTo>
                    <a:pt x="36697" y="22337"/>
                  </a:moveTo>
                  <a:lnTo>
                    <a:pt x="44675" y="37495"/>
                  </a:lnTo>
                  <a:lnTo>
                    <a:pt x="10371" y="40686"/>
                  </a:lnTo>
                </a:path>
                <a:path w="52070" h="69215">
                  <a:moveTo>
                    <a:pt x="45473" y="63024"/>
                  </a:moveTo>
                  <a:lnTo>
                    <a:pt x="40686" y="63822"/>
                  </a:lnTo>
                  <a:lnTo>
                    <a:pt x="36697" y="63024"/>
                  </a:lnTo>
                  <a:lnTo>
                    <a:pt x="33506" y="59833"/>
                  </a:lnTo>
                  <a:lnTo>
                    <a:pt x="33506" y="59035"/>
                  </a:lnTo>
                  <a:lnTo>
                    <a:pt x="32709" y="55046"/>
                  </a:lnTo>
                  <a:lnTo>
                    <a:pt x="34304" y="51855"/>
                  </a:lnTo>
                  <a:lnTo>
                    <a:pt x="38293" y="48664"/>
                  </a:lnTo>
                  <a:lnTo>
                    <a:pt x="39889" y="47866"/>
                  </a:lnTo>
                  <a:lnTo>
                    <a:pt x="43877" y="47069"/>
                  </a:lnTo>
                  <a:lnTo>
                    <a:pt x="47866" y="47866"/>
                  </a:lnTo>
                  <a:lnTo>
                    <a:pt x="51058" y="50260"/>
                  </a:lnTo>
                  <a:lnTo>
                    <a:pt x="51855" y="51058"/>
                  </a:lnTo>
                  <a:lnTo>
                    <a:pt x="51855" y="55046"/>
                  </a:lnTo>
                  <a:lnTo>
                    <a:pt x="50260" y="59035"/>
                  </a:lnTo>
                  <a:lnTo>
                    <a:pt x="45473" y="63024"/>
                  </a:lnTo>
                  <a:lnTo>
                    <a:pt x="38293" y="66215"/>
                  </a:lnTo>
                  <a:lnTo>
                    <a:pt x="31113" y="68609"/>
                  </a:lnTo>
                  <a:lnTo>
                    <a:pt x="25529" y="67811"/>
                  </a:lnTo>
                  <a:lnTo>
                    <a:pt x="23135" y="65418"/>
                  </a:lnTo>
                  <a:lnTo>
                    <a:pt x="21540" y="63024"/>
                  </a:lnTo>
                  <a:lnTo>
                    <a:pt x="21540" y="59833"/>
                  </a:lnTo>
                  <a:lnTo>
                    <a:pt x="23933" y="56642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 descr=""/>
            <p:cNvSpPr/>
            <p:nvPr/>
          </p:nvSpPr>
          <p:spPr>
            <a:xfrm>
              <a:off x="5179200" y="6593666"/>
              <a:ext cx="24130" cy="46355"/>
            </a:xfrm>
            <a:custGeom>
              <a:avLst/>
              <a:gdLst/>
              <a:ahLst/>
              <a:cxnLst/>
              <a:rect l="l" t="t" r="r" b="b"/>
              <a:pathLst>
                <a:path w="24129" h="46354">
                  <a:moveTo>
                    <a:pt x="0" y="0"/>
                  </a:moveTo>
                  <a:lnTo>
                    <a:pt x="0" y="46271"/>
                  </a:lnTo>
                  <a:lnTo>
                    <a:pt x="23933" y="239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 descr=""/>
            <p:cNvSpPr/>
            <p:nvPr/>
          </p:nvSpPr>
          <p:spPr>
            <a:xfrm>
              <a:off x="5179200" y="6593666"/>
              <a:ext cx="24130" cy="46355"/>
            </a:xfrm>
            <a:custGeom>
              <a:avLst/>
              <a:gdLst/>
              <a:ahLst/>
              <a:cxnLst/>
              <a:rect l="l" t="t" r="r" b="b"/>
              <a:pathLst>
                <a:path w="24129" h="46354">
                  <a:moveTo>
                    <a:pt x="23933" y="23933"/>
                  </a:moveTo>
                  <a:lnTo>
                    <a:pt x="0" y="46271"/>
                  </a:lnTo>
                  <a:lnTo>
                    <a:pt x="0" y="0"/>
                  </a:lnTo>
                  <a:lnTo>
                    <a:pt x="23933" y="2393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 descr=""/>
            <p:cNvSpPr/>
            <p:nvPr/>
          </p:nvSpPr>
          <p:spPr>
            <a:xfrm>
              <a:off x="5141703" y="6577711"/>
              <a:ext cx="38100" cy="46355"/>
            </a:xfrm>
            <a:custGeom>
              <a:avLst/>
              <a:gdLst/>
              <a:ahLst/>
              <a:cxnLst/>
              <a:rect l="l" t="t" r="r" b="b"/>
              <a:pathLst>
                <a:path w="38100" h="46354">
                  <a:moveTo>
                    <a:pt x="0" y="22337"/>
                  </a:moveTo>
                  <a:lnTo>
                    <a:pt x="23135" y="46271"/>
                  </a:lnTo>
                  <a:lnTo>
                    <a:pt x="37495" y="15955"/>
                  </a:lnTo>
                  <a:lnTo>
                    <a:pt x="23135" y="0"/>
                  </a:lnTo>
                  <a:lnTo>
                    <a:pt x="0" y="223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 descr=""/>
            <p:cNvSpPr/>
            <p:nvPr/>
          </p:nvSpPr>
          <p:spPr>
            <a:xfrm>
              <a:off x="5141704" y="6577711"/>
              <a:ext cx="38100" cy="46355"/>
            </a:xfrm>
            <a:custGeom>
              <a:avLst/>
              <a:gdLst/>
              <a:ahLst/>
              <a:cxnLst/>
              <a:rect l="l" t="t" r="r" b="b"/>
              <a:pathLst>
                <a:path w="38100" h="46354">
                  <a:moveTo>
                    <a:pt x="37495" y="15955"/>
                  </a:moveTo>
                  <a:lnTo>
                    <a:pt x="23135" y="0"/>
                  </a:lnTo>
                  <a:lnTo>
                    <a:pt x="23135" y="46271"/>
                  </a:lnTo>
                  <a:lnTo>
                    <a:pt x="37495" y="15955"/>
                  </a:lnTo>
                  <a:close/>
                </a:path>
                <a:path w="38100" h="46354">
                  <a:moveTo>
                    <a:pt x="23135" y="0"/>
                  </a:moveTo>
                  <a:lnTo>
                    <a:pt x="23135" y="46271"/>
                  </a:lnTo>
                  <a:lnTo>
                    <a:pt x="0" y="22337"/>
                  </a:lnTo>
                  <a:lnTo>
                    <a:pt x="2313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 descr=""/>
            <p:cNvSpPr/>
            <p:nvPr/>
          </p:nvSpPr>
          <p:spPr>
            <a:xfrm>
              <a:off x="5164839" y="6593666"/>
              <a:ext cx="14604" cy="46355"/>
            </a:xfrm>
            <a:custGeom>
              <a:avLst/>
              <a:gdLst/>
              <a:ahLst/>
              <a:cxnLst/>
              <a:rect l="l" t="t" r="r" b="b"/>
              <a:pathLst>
                <a:path w="14604" h="46354">
                  <a:moveTo>
                    <a:pt x="0" y="30315"/>
                  </a:moveTo>
                  <a:lnTo>
                    <a:pt x="14360" y="46271"/>
                  </a:lnTo>
                  <a:lnTo>
                    <a:pt x="14360" y="0"/>
                  </a:lnTo>
                  <a:lnTo>
                    <a:pt x="0" y="303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 descr=""/>
            <p:cNvSpPr/>
            <p:nvPr/>
          </p:nvSpPr>
          <p:spPr>
            <a:xfrm>
              <a:off x="5164839" y="6593666"/>
              <a:ext cx="14604" cy="46355"/>
            </a:xfrm>
            <a:custGeom>
              <a:avLst/>
              <a:gdLst/>
              <a:ahLst/>
              <a:cxnLst/>
              <a:rect l="l" t="t" r="r" b="b"/>
              <a:pathLst>
                <a:path w="14604" h="46354">
                  <a:moveTo>
                    <a:pt x="14360" y="0"/>
                  </a:moveTo>
                  <a:lnTo>
                    <a:pt x="14360" y="46271"/>
                  </a:lnTo>
                  <a:lnTo>
                    <a:pt x="0" y="30315"/>
                  </a:lnTo>
                  <a:lnTo>
                    <a:pt x="1436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 descr=""/>
            <p:cNvSpPr/>
            <p:nvPr/>
          </p:nvSpPr>
          <p:spPr>
            <a:xfrm>
              <a:off x="5144895" y="6577711"/>
              <a:ext cx="57785" cy="62230"/>
            </a:xfrm>
            <a:custGeom>
              <a:avLst/>
              <a:gdLst/>
              <a:ahLst/>
              <a:cxnLst/>
              <a:rect l="l" t="t" r="r" b="b"/>
              <a:pathLst>
                <a:path w="57785" h="62229">
                  <a:moveTo>
                    <a:pt x="19944" y="0"/>
                  </a:moveTo>
                  <a:lnTo>
                    <a:pt x="31113" y="12764"/>
                  </a:lnTo>
                  <a:lnTo>
                    <a:pt x="0" y="26326"/>
                  </a:lnTo>
                </a:path>
                <a:path w="57785" h="62229">
                  <a:moveTo>
                    <a:pt x="40686" y="22337"/>
                  </a:moveTo>
                  <a:lnTo>
                    <a:pt x="37495" y="20742"/>
                  </a:lnTo>
                  <a:lnTo>
                    <a:pt x="34304" y="21540"/>
                  </a:lnTo>
                  <a:lnTo>
                    <a:pt x="31911" y="23933"/>
                  </a:lnTo>
                  <a:lnTo>
                    <a:pt x="30315" y="27124"/>
                  </a:lnTo>
                  <a:lnTo>
                    <a:pt x="31113" y="29517"/>
                  </a:lnTo>
                  <a:lnTo>
                    <a:pt x="33506" y="34304"/>
                  </a:lnTo>
                  <a:lnTo>
                    <a:pt x="35102" y="38293"/>
                  </a:lnTo>
                  <a:lnTo>
                    <a:pt x="34304" y="41484"/>
                  </a:lnTo>
                  <a:lnTo>
                    <a:pt x="32709" y="44675"/>
                  </a:lnTo>
                  <a:lnTo>
                    <a:pt x="29517" y="47866"/>
                  </a:lnTo>
                  <a:lnTo>
                    <a:pt x="27124" y="49462"/>
                  </a:lnTo>
                  <a:lnTo>
                    <a:pt x="24731" y="49462"/>
                  </a:lnTo>
                  <a:lnTo>
                    <a:pt x="21540" y="47866"/>
                  </a:lnTo>
                  <a:lnTo>
                    <a:pt x="17551" y="44675"/>
                  </a:lnTo>
                  <a:lnTo>
                    <a:pt x="15955" y="40686"/>
                  </a:lnTo>
                  <a:lnTo>
                    <a:pt x="16753" y="39091"/>
                  </a:lnTo>
                  <a:lnTo>
                    <a:pt x="17551" y="35900"/>
                  </a:lnTo>
                  <a:lnTo>
                    <a:pt x="21540" y="32709"/>
                  </a:lnTo>
                  <a:lnTo>
                    <a:pt x="23933" y="31113"/>
                  </a:lnTo>
                  <a:lnTo>
                    <a:pt x="27922" y="31113"/>
                  </a:lnTo>
                  <a:lnTo>
                    <a:pt x="31911" y="32709"/>
                  </a:lnTo>
                  <a:lnTo>
                    <a:pt x="35900" y="35102"/>
                  </a:lnTo>
                  <a:lnTo>
                    <a:pt x="39091" y="35900"/>
                  </a:lnTo>
                  <a:lnTo>
                    <a:pt x="42282" y="34304"/>
                  </a:lnTo>
                  <a:lnTo>
                    <a:pt x="43877" y="32709"/>
                  </a:lnTo>
                  <a:lnTo>
                    <a:pt x="45473" y="29517"/>
                  </a:lnTo>
                  <a:lnTo>
                    <a:pt x="43877" y="25529"/>
                  </a:lnTo>
                  <a:lnTo>
                    <a:pt x="40686" y="22337"/>
                  </a:lnTo>
                </a:path>
                <a:path w="57785" h="62229">
                  <a:moveTo>
                    <a:pt x="48664" y="39889"/>
                  </a:moveTo>
                  <a:lnTo>
                    <a:pt x="51855" y="39889"/>
                  </a:lnTo>
                  <a:lnTo>
                    <a:pt x="57440" y="39889"/>
                  </a:lnTo>
                  <a:lnTo>
                    <a:pt x="34304" y="6222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37" name="object 537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968585" y="6568935"/>
              <a:ext cx="67013" cy="74193"/>
            </a:xfrm>
            <a:prstGeom prst="rect">
              <a:avLst/>
            </a:prstGeom>
          </p:spPr>
        </p:pic>
        <p:sp>
          <p:nvSpPr>
            <p:cNvPr id="538" name="object 538" descr=""/>
            <p:cNvSpPr/>
            <p:nvPr/>
          </p:nvSpPr>
          <p:spPr>
            <a:xfrm>
              <a:off x="4760364" y="6566542"/>
              <a:ext cx="30480" cy="73025"/>
            </a:xfrm>
            <a:custGeom>
              <a:avLst/>
              <a:gdLst/>
              <a:ahLst/>
              <a:cxnLst/>
              <a:rect l="l" t="t" r="r" b="b"/>
              <a:pathLst>
                <a:path w="30479" h="73025">
                  <a:moveTo>
                    <a:pt x="0" y="10371"/>
                  </a:moveTo>
                  <a:lnTo>
                    <a:pt x="20742" y="72598"/>
                  </a:lnTo>
                  <a:lnTo>
                    <a:pt x="30315" y="0"/>
                  </a:lnTo>
                  <a:lnTo>
                    <a:pt x="20742" y="3191"/>
                  </a:lnTo>
                  <a:lnTo>
                    <a:pt x="0" y="103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 descr=""/>
            <p:cNvSpPr/>
            <p:nvPr/>
          </p:nvSpPr>
          <p:spPr>
            <a:xfrm>
              <a:off x="4760364" y="6566542"/>
              <a:ext cx="30480" cy="73025"/>
            </a:xfrm>
            <a:custGeom>
              <a:avLst/>
              <a:gdLst/>
              <a:ahLst/>
              <a:cxnLst/>
              <a:rect l="l" t="t" r="r" b="b"/>
              <a:pathLst>
                <a:path w="30479" h="73025">
                  <a:moveTo>
                    <a:pt x="30315" y="0"/>
                  </a:moveTo>
                  <a:lnTo>
                    <a:pt x="20742" y="3191"/>
                  </a:lnTo>
                  <a:lnTo>
                    <a:pt x="20742" y="72598"/>
                  </a:lnTo>
                  <a:lnTo>
                    <a:pt x="30315" y="0"/>
                  </a:lnTo>
                  <a:close/>
                </a:path>
                <a:path w="30479" h="73025">
                  <a:moveTo>
                    <a:pt x="20742" y="3191"/>
                  </a:moveTo>
                  <a:lnTo>
                    <a:pt x="20742" y="72598"/>
                  </a:lnTo>
                  <a:lnTo>
                    <a:pt x="0" y="10371"/>
                  </a:lnTo>
                  <a:lnTo>
                    <a:pt x="20742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 descr=""/>
            <p:cNvSpPr/>
            <p:nvPr/>
          </p:nvSpPr>
          <p:spPr>
            <a:xfrm>
              <a:off x="4781106" y="6566542"/>
              <a:ext cx="10160" cy="73025"/>
            </a:xfrm>
            <a:custGeom>
              <a:avLst/>
              <a:gdLst/>
              <a:ahLst/>
              <a:cxnLst/>
              <a:rect l="l" t="t" r="r" b="b"/>
              <a:pathLst>
                <a:path w="10160" h="73025">
                  <a:moveTo>
                    <a:pt x="0" y="72598"/>
                  </a:moveTo>
                  <a:lnTo>
                    <a:pt x="9573" y="69407"/>
                  </a:lnTo>
                  <a:lnTo>
                    <a:pt x="9573" y="0"/>
                  </a:lnTo>
                  <a:lnTo>
                    <a:pt x="0" y="725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 descr=""/>
            <p:cNvSpPr/>
            <p:nvPr/>
          </p:nvSpPr>
          <p:spPr>
            <a:xfrm>
              <a:off x="4781106" y="6566542"/>
              <a:ext cx="10160" cy="73025"/>
            </a:xfrm>
            <a:custGeom>
              <a:avLst/>
              <a:gdLst/>
              <a:ahLst/>
              <a:cxnLst/>
              <a:rect l="l" t="t" r="r" b="b"/>
              <a:pathLst>
                <a:path w="10160" h="73025">
                  <a:moveTo>
                    <a:pt x="9573" y="0"/>
                  </a:moveTo>
                  <a:lnTo>
                    <a:pt x="9573" y="69407"/>
                  </a:lnTo>
                  <a:lnTo>
                    <a:pt x="0" y="72598"/>
                  </a:lnTo>
                  <a:lnTo>
                    <a:pt x="957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 descr=""/>
            <p:cNvSpPr/>
            <p:nvPr/>
          </p:nvSpPr>
          <p:spPr>
            <a:xfrm>
              <a:off x="4761162" y="6568935"/>
              <a:ext cx="48895" cy="70485"/>
            </a:xfrm>
            <a:custGeom>
              <a:avLst/>
              <a:gdLst/>
              <a:ahLst/>
              <a:cxnLst/>
              <a:rect l="l" t="t" r="r" b="b"/>
              <a:pathLst>
                <a:path w="48895" h="70484">
                  <a:moveTo>
                    <a:pt x="19944" y="70204"/>
                  </a:moveTo>
                  <a:lnTo>
                    <a:pt x="14360" y="54249"/>
                  </a:lnTo>
                  <a:lnTo>
                    <a:pt x="48664" y="55046"/>
                  </a:lnTo>
                </a:path>
                <a:path w="48895" h="70484">
                  <a:moveTo>
                    <a:pt x="10371" y="41484"/>
                  </a:moveTo>
                  <a:lnTo>
                    <a:pt x="12764" y="43877"/>
                  </a:lnTo>
                  <a:lnTo>
                    <a:pt x="15955" y="44675"/>
                  </a:lnTo>
                  <a:lnTo>
                    <a:pt x="19146" y="43080"/>
                  </a:lnTo>
                  <a:lnTo>
                    <a:pt x="21540" y="41484"/>
                  </a:lnTo>
                  <a:lnTo>
                    <a:pt x="22337" y="38293"/>
                  </a:lnTo>
                  <a:lnTo>
                    <a:pt x="22337" y="33506"/>
                  </a:lnTo>
                  <a:lnTo>
                    <a:pt x="22337" y="29517"/>
                  </a:lnTo>
                  <a:lnTo>
                    <a:pt x="24731" y="26326"/>
                  </a:lnTo>
                  <a:lnTo>
                    <a:pt x="27124" y="23933"/>
                  </a:lnTo>
                  <a:lnTo>
                    <a:pt x="31113" y="22337"/>
                  </a:lnTo>
                  <a:lnTo>
                    <a:pt x="35102" y="23135"/>
                  </a:lnTo>
                  <a:lnTo>
                    <a:pt x="36697" y="23933"/>
                  </a:lnTo>
                  <a:lnTo>
                    <a:pt x="39091" y="26326"/>
                  </a:lnTo>
                  <a:lnTo>
                    <a:pt x="40686" y="31113"/>
                  </a:lnTo>
                  <a:lnTo>
                    <a:pt x="40686" y="35102"/>
                  </a:lnTo>
                  <a:lnTo>
                    <a:pt x="39091" y="36697"/>
                  </a:lnTo>
                  <a:lnTo>
                    <a:pt x="36697" y="39091"/>
                  </a:lnTo>
                  <a:lnTo>
                    <a:pt x="32709" y="39889"/>
                  </a:lnTo>
                  <a:lnTo>
                    <a:pt x="29517" y="39889"/>
                  </a:lnTo>
                  <a:lnTo>
                    <a:pt x="25529" y="39091"/>
                  </a:lnTo>
                  <a:lnTo>
                    <a:pt x="23135" y="35900"/>
                  </a:lnTo>
                  <a:lnTo>
                    <a:pt x="19944" y="31911"/>
                  </a:lnTo>
                  <a:lnTo>
                    <a:pt x="17551" y="29517"/>
                  </a:lnTo>
                  <a:lnTo>
                    <a:pt x="14360" y="29517"/>
                  </a:lnTo>
                  <a:lnTo>
                    <a:pt x="11966" y="30315"/>
                  </a:lnTo>
                  <a:lnTo>
                    <a:pt x="8775" y="32709"/>
                  </a:lnTo>
                  <a:lnTo>
                    <a:pt x="8775" y="36697"/>
                  </a:lnTo>
                  <a:lnTo>
                    <a:pt x="10371" y="41484"/>
                  </a:lnTo>
                </a:path>
                <a:path w="48895" h="70484">
                  <a:moveTo>
                    <a:pt x="3988" y="21540"/>
                  </a:moveTo>
                  <a:lnTo>
                    <a:pt x="0" y="8775"/>
                  </a:lnTo>
                  <a:lnTo>
                    <a:pt x="13562" y="11966"/>
                  </a:lnTo>
                  <a:lnTo>
                    <a:pt x="11966" y="8775"/>
                  </a:lnTo>
                  <a:lnTo>
                    <a:pt x="25529" y="0"/>
                  </a:lnTo>
                  <a:lnTo>
                    <a:pt x="29517" y="1595"/>
                  </a:lnTo>
                  <a:lnTo>
                    <a:pt x="31911" y="4786"/>
                  </a:lnTo>
                  <a:lnTo>
                    <a:pt x="32709" y="7977"/>
                  </a:lnTo>
                  <a:lnTo>
                    <a:pt x="32709" y="11966"/>
                  </a:lnTo>
                  <a:lnTo>
                    <a:pt x="31911" y="13562"/>
                  </a:lnTo>
                  <a:lnTo>
                    <a:pt x="29517" y="15955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 descr=""/>
            <p:cNvSpPr/>
            <p:nvPr/>
          </p:nvSpPr>
          <p:spPr>
            <a:xfrm>
              <a:off x="4642292" y="6573722"/>
              <a:ext cx="27940" cy="64135"/>
            </a:xfrm>
            <a:custGeom>
              <a:avLst/>
              <a:gdLst/>
              <a:ahLst/>
              <a:cxnLst/>
              <a:rect l="l" t="t" r="r" b="b"/>
              <a:pathLst>
                <a:path w="27939" h="64134">
                  <a:moveTo>
                    <a:pt x="0" y="0"/>
                  </a:moveTo>
                  <a:lnTo>
                    <a:pt x="0" y="63822"/>
                  </a:lnTo>
                  <a:lnTo>
                    <a:pt x="27922" y="47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 descr=""/>
            <p:cNvSpPr/>
            <p:nvPr/>
          </p:nvSpPr>
          <p:spPr>
            <a:xfrm>
              <a:off x="4608786" y="6563351"/>
              <a:ext cx="61594" cy="74295"/>
            </a:xfrm>
            <a:custGeom>
              <a:avLst/>
              <a:gdLst/>
              <a:ahLst/>
              <a:cxnLst/>
              <a:rect l="l" t="t" r="r" b="b"/>
              <a:pathLst>
                <a:path w="61595" h="74295">
                  <a:moveTo>
                    <a:pt x="61429" y="58238"/>
                  </a:moveTo>
                  <a:lnTo>
                    <a:pt x="33506" y="74193"/>
                  </a:lnTo>
                  <a:lnTo>
                    <a:pt x="33506" y="10371"/>
                  </a:lnTo>
                  <a:lnTo>
                    <a:pt x="61429" y="58238"/>
                  </a:lnTo>
                  <a:close/>
                </a:path>
                <a:path w="61595" h="74295">
                  <a:moveTo>
                    <a:pt x="33506" y="10371"/>
                  </a:moveTo>
                  <a:lnTo>
                    <a:pt x="27124" y="0"/>
                  </a:lnTo>
                  <a:lnTo>
                    <a:pt x="27124" y="63822"/>
                  </a:lnTo>
                  <a:lnTo>
                    <a:pt x="33506" y="10371"/>
                  </a:lnTo>
                  <a:close/>
                </a:path>
                <a:path w="61595" h="74295">
                  <a:moveTo>
                    <a:pt x="27124" y="0"/>
                  </a:moveTo>
                  <a:lnTo>
                    <a:pt x="27124" y="63822"/>
                  </a:lnTo>
                  <a:lnTo>
                    <a:pt x="0" y="15955"/>
                  </a:lnTo>
                  <a:lnTo>
                    <a:pt x="271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 descr=""/>
            <p:cNvSpPr/>
            <p:nvPr/>
          </p:nvSpPr>
          <p:spPr>
            <a:xfrm>
              <a:off x="4635910" y="6573722"/>
              <a:ext cx="6985" cy="64135"/>
            </a:xfrm>
            <a:custGeom>
              <a:avLst/>
              <a:gdLst/>
              <a:ahLst/>
              <a:cxnLst/>
              <a:rect l="l" t="t" r="r" b="b"/>
              <a:pathLst>
                <a:path w="6985" h="64134">
                  <a:moveTo>
                    <a:pt x="0" y="53451"/>
                  </a:moveTo>
                  <a:lnTo>
                    <a:pt x="6382" y="63822"/>
                  </a:lnTo>
                  <a:lnTo>
                    <a:pt x="6382" y="0"/>
                  </a:lnTo>
                  <a:lnTo>
                    <a:pt x="0" y="5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 descr=""/>
            <p:cNvSpPr/>
            <p:nvPr/>
          </p:nvSpPr>
          <p:spPr>
            <a:xfrm>
              <a:off x="4635910" y="6573722"/>
              <a:ext cx="6985" cy="64135"/>
            </a:xfrm>
            <a:custGeom>
              <a:avLst/>
              <a:gdLst/>
              <a:ahLst/>
              <a:cxnLst/>
              <a:rect l="l" t="t" r="r" b="b"/>
              <a:pathLst>
                <a:path w="6985" h="64134">
                  <a:moveTo>
                    <a:pt x="6382" y="0"/>
                  </a:moveTo>
                  <a:lnTo>
                    <a:pt x="6382" y="63822"/>
                  </a:lnTo>
                  <a:lnTo>
                    <a:pt x="0" y="53451"/>
                  </a:lnTo>
                  <a:lnTo>
                    <a:pt x="638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 descr=""/>
            <p:cNvSpPr/>
            <p:nvPr/>
          </p:nvSpPr>
          <p:spPr>
            <a:xfrm>
              <a:off x="4611179" y="6563351"/>
              <a:ext cx="55880" cy="69215"/>
            </a:xfrm>
            <a:custGeom>
              <a:avLst/>
              <a:gdLst/>
              <a:ahLst/>
              <a:cxnLst/>
              <a:rect l="l" t="t" r="r" b="b"/>
              <a:pathLst>
                <a:path w="55879" h="69215">
                  <a:moveTo>
                    <a:pt x="24731" y="0"/>
                  </a:moveTo>
                  <a:lnTo>
                    <a:pt x="33506" y="15157"/>
                  </a:lnTo>
                  <a:lnTo>
                    <a:pt x="0" y="20742"/>
                  </a:lnTo>
                </a:path>
                <a:path w="55879" h="69215">
                  <a:moveTo>
                    <a:pt x="40686" y="26326"/>
                  </a:moveTo>
                  <a:lnTo>
                    <a:pt x="37495" y="23933"/>
                  </a:lnTo>
                  <a:lnTo>
                    <a:pt x="34304" y="24731"/>
                  </a:lnTo>
                  <a:lnTo>
                    <a:pt x="31113" y="26326"/>
                  </a:lnTo>
                  <a:lnTo>
                    <a:pt x="29517" y="28720"/>
                  </a:lnTo>
                  <a:lnTo>
                    <a:pt x="29517" y="31911"/>
                  </a:lnTo>
                  <a:lnTo>
                    <a:pt x="30315" y="36697"/>
                  </a:lnTo>
                  <a:lnTo>
                    <a:pt x="31113" y="40686"/>
                  </a:lnTo>
                  <a:lnTo>
                    <a:pt x="29517" y="43877"/>
                  </a:lnTo>
                  <a:lnTo>
                    <a:pt x="27124" y="47069"/>
                  </a:lnTo>
                  <a:lnTo>
                    <a:pt x="23933" y="48664"/>
                  </a:lnTo>
                  <a:lnTo>
                    <a:pt x="20742" y="49462"/>
                  </a:lnTo>
                  <a:lnTo>
                    <a:pt x="18348" y="49462"/>
                  </a:lnTo>
                  <a:lnTo>
                    <a:pt x="15157" y="47069"/>
                  </a:lnTo>
                  <a:lnTo>
                    <a:pt x="12764" y="42282"/>
                  </a:lnTo>
                  <a:lnTo>
                    <a:pt x="11966" y="39091"/>
                  </a:lnTo>
                  <a:lnTo>
                    <a:pt x="12764" y="36697"/>
                  </a:lnTo>
                  <a:lnTo>
                    <a:pt x="15157" y="34304"/>
                  </a:lnTo>
                  <a:lnTo>
                    <a:pt x="19146" y="31911"/>
                  </a:lnTo>
                  <a:lnTo>
                    <a:pt x="22337" y="31911"/>
                  </a:lnTo>
                  <a:lnTo>
                    <a:pt x="26326" y="31911"/>
                  </a:lnTo>
                  <a:lnTo>
                    <a:pt x="29517" y="34304"/>
                  </a:lnTo>
                  <a:lnTo>
                    <a:pt x="32709" y="38293"/>
                  </a:lnTo>
                  <a:lnTo>
                    <a:pt x="35102" y="39091"/>
                  </a:lnTo>
                  <a:lnTo>
                    <a:pt x="39091" y="39091"/>
                  </a:lnTo>
                  <a:lnTo>
                    <a:pt x="41484" y="37495"/>
                  </a:lnTo>
                  <a:lnTo>
                    <a:pt x="43080" y="34304"/>
                  </a:lnTo>
                  <a:lnTo>
                    <a:pt x="43080" y="31113"/>
                  </a:lnTo>
                  <a:lnTo>
                    <a:pt x="40686" y="26326"/>
                  </a:lnTo>
                </a:path>
                <a:path w="55879" h="69215">
                  <a:moveTo>
                    <a:pt x="27922" y="68609"/>
                  </a:moveTo>
                  <a:lnTo>
                    <a:pt x="55844" y="52653"/>
                  </a:lnTo>
                  <a:lnTo>
                    <a:pt x="31113" y="52653"/>
                  </a:lnTo>
                  <a:lnTo>
                    <a:pt x="40686" y="68609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8" name="object 548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224254" y="6559362"/>
              <a:ext cx="70205" cy="67811"/>
            </a:xfrm>
            <a:prstGeom prst="rect">
              <a:avLst/>
            </a:prstGeom>
          </p:spPr>
        </p:pic>
        <p:sp>
          <p:nvSpPr>
            <p:cNvPr id="549" name="object 549" descr=""/>
            <p:cNvSpPr/>
            <p:nvPr/>
          </p:nvSpPr>
          <p:spPr>
            <a:xfrm>
              <a:off x="4055922" y="6556968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5" h="66675">
                  <a:moveTo>
                    <a:pt x="0" y="65418"/>
                  </a:moveTo>
                  <a:lnTo>
                    <a:pt x="8775" y="66215"/>
                  </a:lnTo>
                  <a:lnTo>
                    <a:pt x="31911" y="3191"/>
                  </a:lnTo>
                  <a:lnTo>
                    <a:pt x="8775" y="0"/>
                  </a:lnTo>
                  <a:lnTo>
                    <a:pt x="0" y="654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 descr=""/>
            <p:cNvSpPr/>
            <p:nvPr/>
          </p:nvSpPr>
          <p:spPr>
            <a:xfrm>
              <a:off x="4055923" y="6556968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5" h="66675">
                  <a:moveTo>
                    <a:pt x="31911" y="3191"/>
                  </a:moveTo>
                  <a:lnTo>
                    <a:pt x="8775" y="0"/>
                  </a:lnTo>
                  <a:lnTo>
                    <a:pt x="8775" y="66215"/>
                  </a:lnTo>
                  <a:lnTo>
                    <a:pt x="31911" y="3191"/>
                  </a:lnTo>
                  <a:close/>
                </a:path>
                <a:path w="32385" h="66675">
                  <a:moveTo>
                    <a:pt x="8775" y="0"/>
                  </a:moveTo>
                  <a:lnTo>
                    <a:pt x="8775" y="66215"/>
                  </a:lnTo>
                  <a:lnTo>
                    <a:pt x="0" y="65418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 descr=""/>
            <p:cNvSpPr/>
            <p:nvPr/>
          </p:nvSpPr>
          <p:spPr>
            <a:xfrm>
              <a:off x="4064698" y="6560160"/>
              <a:ext cx="23495" cy="66675"/>
            </a:xfrm>
            <a:custGeom>
              <a:avLst/>
              <a:gdLst/>
              <a:ahLst/>
              <a:cxnLst/>
              <a:rect l="l" t="t" r="r" b="b"/>
              <a:pathLst>
                <a:path w="23495" h="66675">
                  <a:moveTo>
                    <a:pt x="0" y="63024"/>
                  </a:moveTo>
                  <a:lnTo>
                    <a:pt x="23135" y="66215"/>
                  </a:lnTo>
                  <a:lnTo>
                    <a:pt x="23135" y="0"/>
                  </a:lnTo>
                  <a:lnTo>
                    <a:pt x="0" y="63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 descr=""/>
            <p:cNvSpPr/>
            <p:nvPr/>
          </p:nvSpPr>
          <p:spPr>
            <a:xfrm>
              <a:off x="4064698" y="6560160"/>
              <a:ext cx="23495" cy="66675"/>
            </a:xfrm>
            <a:custGeom>
              <a:avLst/>
              <a:gdLst/>
              <a:ahLst/>
              <a:cxnLst/>
              <a:rect l="l" t="t" r="r" b="b"/>
              <a:pathLst>
                <a:path w="23495" h="66675">
                  <a:moveTo>
                    <a:pt x="23135" y="0"/>
                  </a:moveTo>
                  <a:lnTo>
                    <a:pt x="23135" y="66215"/>
                  </a:lnTo>
                  <a:lnTo>
                    <a:pt x="0" y="63024"/>
                  </a:lnTo>
                  <a:lnTo>
                    <a:pt x="2313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 descr=""/>
            <p:cNvSpPr/>
            <p:nvPr/>
          </p:nvSpPr>
          <p:spPr>
            <a:xfrm>
              <a:off x="4055923" y="6556968"/>
              <a:ext cx="39370" cy="66040"/>
            </a:xfrm>
            <a:custGeom>
              <a:avLst/>
              <a:gdLst/>
              <a:ahLst/>
              <a:cxnLst/>
              <a:rect l="l" t="t" r="r" b="b"/>
              <a:pathLst>
                <a:path w="39370" h="66040">
                  <a:moveTo>
                    <a:pt x="0" y="65418"/>
                  </a:moveTo>
                  <a:lnTo>
                    <a:pt x="2393" y="48664"/>
                  </a:lnTo>
                  <a:lnTo>
                    <a:pt x="32709" y="64620"/>
                  </a:lnTo>
                </a:path>
                <a:path w="39370" h="66040">
                  <a:moveTo>
                    <a:pt x="4786" y="35102"/>
                  </a:moveTo>
                  <a:lnTo>
                    <a:pt x="5584" y="39091"/>
                  </a:lnTo>
                  <a:lnTo>
                    <a:pt x="7977" y="40686"/>
                  </a:lnTo>
                  <a:lnTo>
                    <a:pt x="11168" y="40686"/>
                  </a:lnTo>
                  <a:lnTo>
                    <a:pt x="14360" y="39889"/>
                  </a:lnTo>
                  <a:lnTo>
                    <a:pt x="15955" y="38293"/>
                  </a:lnTo>
                  <a:lnTo>
                    <a:pt x="18348" y="33506"/>
                  </a:lnTo>
                  <a:lnTo>
                    <a:pt x="20742" y="30315"/>
                  </a:lnTo>
                  <a:lnTo>
                    <a:pt x="23933" y="27922"/>
                  </a:lnTo>
                  <a:lnTo>
                    <a:pt x="27124" y="27124"/>
                  </a:lnTo>
                  <a:lnTo>
                    <a:pt x="31113" y="27922"/>
                  </a:lnTo>
                  <a:lnTo>
                    <a:pt x="34304" y="29517"/>
                  </a:lnTo>
                  <a:lnTo>
                    <a:pt x="35900" y="31113"/>
                  </a:lnTo>
                  <a:lnTo>
                    <a:pt x="36697" y="34304"/>
                  </a:lnTo>
                  <a:lnTo>
                    <a:pt x="35900" y="39091"/>
                  </a:lnTo>
                  <a:lnTo>
                    <a:pt x="34304" y="43080"/>
                  </a:lnTo>
                  <a:lnTo>
                    <a:pt x="32709" y="43877"/>
                  </a:lnTo>
                  <a:lnTo>
                    <a:pt x="29517" y="44675"/>
                  </a:lnTo>
                  <a:lnTo>
                    <a:pt x="24731" y="43877"/>
                  </a:lnTo>
                  <a:lnTo>
                    <a:pt x="21540" y="42282"/>
                  </a:lnTo>
                  <a:lnTo>
                    <a:pt x="19146" y="39889"/>
                  </a:lnTo>
                  <a:lnTo>
                    <a:pt x="18348" y="35900"/>
                  </a:lnTo>
                  <a:lnTo>
                    <a:pt x="17551" y="31113"/>
                  </a:lnTo>
                  <a:lnTo>
                    <a:pt x="15955" y="27922"/>
                  </a:lnTo>
                  <a:lnTo>
                    <a:pt x="13562" y="26326"/>
                  </a:lnTo>
                  <a:lnTo>
                    <a:pt x="10371" y="26326"/>
                  </a:lnTo>
                  <a:lnTo>
                    <a:pt x="7180" y="27124"/>
                  </a:lnTo>
                  <a:lnTo>
                    <a:pt x="4786" y="30315"/>
                  </a:lnTo>
                  <a:lnTo>
                    <a:pt x="4786" y="35102"/>
                  </a:lnTo>
                </a:path>
                <a:path w="39370" h="66040">
                  <a:moveTo>
                    <a:pt x="7180" y="16753"/>
                  </a:moveTo>
                  <a:lnTo>
                    <a:pt x="9573" y="0"/>
                  </a:lnTo>
                  <a:lnTo>
                    <a:pt x="39091" y="16753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4" name="object 554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776699" y="6551384"/>
              <a:ext cx="69407" cy="71002"/>
            </a:xfrm>
            <a:prstGeom prst="rect">
              <a:avLst/>
            </a:prstGeom>
          </p:spPr>
        </p:pic>
        <p:sp>
          <p:nvSpPr>
            <p:cNvPr id="555" name="object 555" descr=""/>
            <p:cNvSpPr/>
            <p:nvPr/>
          </p:nvSpPr>
          <p:spPr>
            <a:xfrm>
              <a:off x="3592412" y="6551384"/>
              <a:ext cx="27940" cy="69850"/>
            </a:xfrm>
            <a:custGeom>
              <a:avLst/>
              <a:gdLst/>
              <a:ahLst/>
              <a:cxnLst/>
              <a:rect l="l" t="t" r="r" b="b"/>
              <a:pathLst>
                <a:path w="27939" h="69850">
                  <a:moveTo>
                    <a:pt x="27922" y="54249"/>
                  </a:moveTo>
                  <a:lnTo>
                    <a:pt x="0" y="69407"/>
                  </a:lnTo>
                  <a:lnTo>
                    <a:pt x="0" y="0"/>
                  </a:lnTo>
                  <a:lnTo>
                    <a:pt x="27922" y="54249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 descr=""/>
            <p:cNvSpPr/>
            <p:nvPr/>
          </p:nvSpPr>
          <p:spPr>
            <a:xfrm>
              <a:off x="3562096" y="6548193"/>
              <a:ext cx="30480" cy="69850"/>
            </a:xfrm>
            <a:custGeom>
              <a:avLst/>
              <a:gdLst/>
              <a:ahLst/>
              <a:cxnLst/>
              <a:rect l="l" t="t" r="r" b="b"/>
              <a:pathLst>
                <a:path w="30479" h="69850">
                  <a:moveTo>
                    <a:pt x="0" y="15157"/>
                  </a:moveTo>
                  <a:lnTo>
                    <a:pt x="28720" y="69407"/>
                  </a:lnTo>
                  <a:lnTo>
                    <a:pt x="30315" y="3191"/>
                  </a:lnTo>
                  <a:lnTo>
                    <a:pt x="28720" y="0"/>
                  </a:lnTo>
                  <a:lnTo>
                    <a:pt x="0" y="151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 descr=""/>
            <p:cNvSpPr/>
            <p:nvPr/>
          </p:nvSpPr>
          <p:spPr>
            <a:xfrm>
              <a:off x="3562096" y="6548193"/>
              <a:ext cx="30480" cy="69850"/>
            </a:xfrm>
            <a:custGeom>
              <a:avLst/>
              <a:gdLst/>
              <a:ahLst/>
              <a:cxnLst/>
              <a:rect l="l" t="t" r="r" b="b"/>
              <a:pathLst>
                <a:path w="30479" h="69850">
                  <a:moveTo>
                    <a:pt x="30315" y="3191"/>
                  </a:moveTo>
                  <a:lnTo>
                    <a:pt x="28720" y="0"/>
                  </a:lnTo>
                  <a:lnTo>
                    <a:pt x="28720" y="69407"/>
                  </a:lnTo>
                  <a:lnTo>
                    <a:pt x="30315" y="3191"/>
                  </a:lnTo>
                  <a:close/>
                </a:path>
                <a:path w="30479" h="69850">
                  <a:moveTo>
                    <a:pt x="28720" y="0"/>
                  </a:moveTo>
                  <a:lnTo>
                    <a:pt x="28720" y="69407"/>
                  </a:lnTo>
                  <a:lnTo>
                    <a:pt x="0" y="15157"/>
                  </a:lnTo>
                  <a:lnTo>
                    <a:pt x="2872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 descr=""/>
            <p:cNvSpPr/>
            <p:nvPr/>
          </p:nvSpPr>
          <p:spPr>
            <a:xfrm>
              <a:off x="3590816" y="6551384"/>
              <a:ext cx="1905" cy="69850"/>
            </a:xfrm>
            <a:custGeom>
              <a:avLst/>
              <a:gdLst/>
              <a:ahLst/>
              <a:cxnLst/>
              <a:rect l="l" t="t" r="r" b="b"/>
              <a:pathLst>
                <a:path w="1904" h="69850">
                  <a:moveTo>
                    <a:pt x="0" y="66215"/>
                  </a:moveTo>
                  <a:lnTo>
                    <a:pt x="1595" y="69407"/>
                  </a:lnTo>
                  <a:lnTo>
                    <a:pt x="1595" y="0"/>
                  </a:lnTo>
                  <a:lnTo>
                    <a:pt x="0" y="662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 descr=""/>
            <p:cNvSpPr/>
            <p:nvPr/>
          </p:nvSpPr>
          <p:spPr>
            <a:xfrm>
              <a:off x="3590816" y="6551384"/>
              <a:ext cx="1905" cy="69850"/>
            </a:xfrm>
            <a:custGeom>
              <a:avLst/>
              <a:gdLst/>
              <a:ahLst/>
              <a:cxnLst/>
              <a:rect l="l" t="t" r="r" b="b"/>
              <a:pathLst>
                <a:path w="1904" h="69850">
                  <a:moveTo>
                    <a:pt x="1595" y="0"/>
                  </a:moveTo>
                  <a:lnTo>
                    <a:pt x="1595" y="69407"/>
                  </a:lnTo>
                  <a:lnTo>
                    <a:pt x="0" y="66215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 descr=""/>
            <p:cNvSpPr/>
            <p:nvPr/>
          </p:nvSpPr>
          <p:spPr>
            <a:xfrm>
              <a:off x="3564489" y="6548193"/>
              <a:ext cx="52705" cy="67945"/>
            </a:xfrm>
            <a:custGeom>
              <a:avLst/>
              <a:gdLst/>
              <a:ahLst/>
              <a:cxnLst/>
              <a:rect l="l" t="t" r="r" b="b"/>
              <a:pathLst>
                <a:path w="52704" h="67945">
                  <a:moveTo>
                    <a:pt x="26326" y="0"/>
                  </a:moveTo>
                  <a:lnTo>
                    <a:pt x="34304" y="15157"/>
                  </a:lnTo>
                  <a:lnTo>
                    <a:pt x="0" y="19146"/>
                  </a:lnTo>
                </a:path>
                <a:path w="52704" h="67945">
                  <a:moveTo>
                    <a:pt x="39889" y="27124"/>
                  </a:moveTo>
                  <a:lnTo>
                    <a:pt x="37495" y="24731"/>
                  </a:lnTo>
                  <a:lnTo>
                    <a:pt x="33506" y="24731"/>
                  </a:lnTo>
                  <a:lnTo>
                    <a:pt x="31113" y="26326"/>
                  </a:lnTo>
                  <a:lnTo>
                    <a:pt x="28720" y="28720"/>
                  </a:lnTo>
                  <a:lnTo>
                    <a:pt x="28720" y="31911"/>
                  </a:lnTo>
                  <a:lnTo>
                    <a:pt x="29517" y="36697"/>
                  </a:lnTo>
                  <a:lnTo>
                    <a:pt x="30315" y="40686"/>
                  </a:lnTo>
                  <a:lnTo>
                    <a:pt x="28720" y="43877"/>
                  </a:lnTo>
                  <a:lnTo>
                    <a:pt x="26326" y="47069"/>
                  </a:lnTo>
                  <a:lnTo>
                    <a:pt x="22337" y="48664"/>
                  </a:lnTo>
                  <a:lnTo>
                    <a:pt x="19146" y="49462"/>
                  </a:lnTo>
                  <a:lnTo>
                    <a:pt x="17551" y="48664"/>
                  </a:lnTo>
                  <a:lnTo>
                    <a:pt x="14360" y="46271"/>
                  </a:lnTo>
                  <a:lnTo>
                    <a:pt x="11966" y="42282"/>
                  </a:lnTo>
                  <a:lnTo>
                    <a:pt x="11168" y="38293"/>
                  </a:lnTo>
                  <a:lnTo>
                    <a:pt x="11966" y="35900"/>
                  </a:lnTo>
                  <a:lnTo>
                    <a:pt x="14360" y="33506"/>
                  </a:lnTo>
                  <a:lnTo>
                    <a:pt x="18348" y="31911"/>
                  </a:lnTo>
                  <a:lnTo>
                    <a:pt x="21540" y="31113"/>
                  </a:lnTo>
                  <a:lnTo>
                    <a:pt x="25529" y="31911"/>
                  </a:lnTo>
                  <a:lnTo>
                    <a:pt x="28720" y="34304"/>
                  </a:lnTo>
                  <a:lnTo>
                    <a:pt x="31911" y="38293"/>
                  </a:lnTo>
                  <a:lnTo>
                    <a:pt x="34304" y="39889"/>
                  </a:lnTo>
                  <a:lnTo>
                    <a:pt x="38293" y="39091"/>
                  </a:lnTo>
                  <a:lnTo>
                    <a:pt x="40686" y="37495"/>
                  </a:lnTo>
                  <a:lnTo>
                    <a:pt x="43080" y="35102"/>
                  </a:lnTo>
                  <a:lnTo>
                    <a:pt x="42282" y="31113"/>
                  </a:lnTo>
                  <a:lnTo>
                    <a:pt x="39889" y="27124"/>
                  </a:lnTo>
                </a:path>
                <a:path w="52704" h="67945">
                  <a:moveTo>
                    <a:pt x="46271" y="62226"/>
                  </a:moveTo>
                  <a:lnTo>
                    <a:pt x="42282" y="63024"/>
                  </a:lnTo>
                  <a:lnTo>
                    <a:pt x="38293" y="62226"/>
                  </a:lnTo>
                  <a:lnTo>
                    <a:pt x="35102" y="59833"/>
                  </a:lnTo>
                  <a:lnTo>
                    <a:pt x="34304" y="59035"/>
                  </a:lnTo>
                  <a:lnTo>
                    <a:pt x="34304" y="55046"/>
                  </a:lnTo>
                  <a:lnTo>
                    <a:pt x="35900" y="51058"/>
                  </a:lnTo>
                  <a:lnTo>
                    <a:pt x="39091" y="47866"/>
                  </a:lnTo>
                  <a:lnTo>
                    <a:pt x="40686" y="47866"/>
                  </a:lnTo>
                  <a:lnTo>
                    <a:pt x="45473" y="46271"/>
                  </a:lnTo>
                  <a:lnTo>
                    <a:pt x="48664" y="47069"/>
                  </a:lnTo>
                  <a:lnTo>
                    <a:pt x="51855" y="49462"/>
                  </a:lnTo>
                  <a:lnTo>
                    <a:pt x="52653" y="51058"/>
                  </a:lnTo>
                  <a:lnTo>
                    <a:pt x="52653" y="55046"/>
                  </a:lnTo>
                  <a:lnTo>
                    <a:pt x="51058" y="58238"/>
                  </a:lnTo>
                  <a:lnTo>
                    <a:pt x="46271" y="62226"/>
                  </a:lnTo>
                  <a:lnTo>
                    <a:pt x="39889" y="65418"/>
                  </a:lnTo>
                  <a:lnTo>
                    <a:pt x="32709" y="67811"/>
                  </a:lnTo>
                  <a:lnTo>
                    <a:pt x="27124" y="67811"/>
                  </a:lnTo>
                  <a:lnTo>
                    <a:pt x="23933" y="65418"/>
                  </a:lnTo>
                  <a:lnTo>
                    <a:pt x="23135" y="63822"/>
                  </a:lnTo>
                  <a:lnTo>
                    <a:pt x="23135" y="59833"/>
                  </a:lnTo>
                  <a:lnTo>
                    <a:pt x="24731" y="5744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 descr=""/>
            <p:cNvSpPr/>
            <p:nvPr/>
          </p:nvSpPr>
          <p:spPr>
            <a:xfrm>
              <a:off x="3180756" y="6549788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19" h="57150">
                  <a:moveTo>
                    <a:pt x="0" y="1595"/>
                  </a:moveTo>
                  <a:lnTo>
                    <a:pt x="3191" y="56642"/>
                  </a:lnTo>
                  <a:lnTo>
                    <a:pt x="32709" y="0"/>
                  </a:lnTo>
                  <a:lnTo>
                    <a:pt x="3191" y="1595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 descr=""/>
            <p:cNvSpPr/>
            <p:nvPr/>
          </p:nvSpPr>
          <p:spPr>
            <a:xfrm>
              <a:off x="3180756" y="6549788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19" h="57150">
                  <a:moveTo>
                    <a:pt x="32709" y="0"/>
                  </a:moveTo>
                  <a:lnTo>
                    <a:pt x="3191" y="1595"/>
                  </a:lnTo>
                  <a:lnTo>
                    <a:pt x="3191" y="56642"/>
                  </a:lnTo>
                  <a:lnTo>
                    <a:pt x="32709" y="0"/>
                  </a:lnTo>
                  <a:close/>
                </a:path>
                <a:path w="33019" h="57150">
                  <a:moveTo>
                    <a:pt x="3191" y="1595"/>
                  </a:moveTo>
                  <a:lnTo>
                    <a:pt x="3191" y="56642"/>
                  </a:lnTo>
                  <a:lnTo>
                    <a:pt x="0" y="1595"/>
                  </a:lnTo>
                  <a:lnTo>
                    <a:pt x="3191" y="159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 descr=""/>
            <p:cNvSpPr/>
            <p:nvPr/>
          </p:nvSpPr>
          <p:spPr>
            <a:xfrm>
              <a:off x="3183947" y="6549788"/>
              <a:ext cx="29845" cy="57150"/>
            </a:xfrm>
            <a:custGeom>
              <a:avLst/>
              <a:gdLst/>
              <a:ahLst/>
              <a:cxnLst/>
              <a:rect l="l" t="t" r="r" b="b"/>
              <a:pathLst>
                <a:path w="29844" h="57150">
                  <a:moveTo>
                    <a:pt x="0" y="56642"/>
                  </a:moveTo>
                  <a:lnTo>
                    <a:pt x="29517" y="55046"/>
                  </a:lnTo>
                  <a:lnTo>
                    <a:pt x="29517" y="0"/>
                  </a:lnTo>
                  <a:lnTo>
                    <a:pt x="0" y="566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 descr=""/>
            <p:cNvSpPr/>
            <p:nvPr/>
          </p:nvSpPr>
          <p:spPr>
            <a:xfrm>
              <a:off x="3183947" y="6549788"/>
              <a:ext cx="29845" cy="57150"/>
            </a:xfrm>
            <a:custGeom>
              <a:avLst/>
              <a:gdLst/>
              <a:ahLst/>
              <a:cxnLst/>
              <a:rect l="l" t="t" r="r" b="b"/>
              <a:pathLst>
                <a:path w="29844" h="57150">
                  <a:moveTo>
                    <a:pt x="29517" y="0"/>
                  </a:moveTo>
                  <a:lnTo>
                    <a:pt x="29517" y="55046"/>
                  </a:lnTo>
                  <a:lnTo>
                    <a:pt x="0" y="56642"/>
                  </a:lnTo>
                  <a:lnTo>
                    <a:pt x="2951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 descr=""/>
            <p:cNvSpPr/>
            <p:nvPr/>
          </p:nvSpPr>
          <p:spPr>
            <a:xfrm>
              <a:off x="3181554" y="6549788"/>
              <a:ext cx="34925" cy="57150"/>
            </a:xfrm>
            <a:custGeom>
              <a:avLst/>
              <a:gdLst/>
              <a:ahLst/>
              <a:cxnLst/>
              <a:rect l="l" t="t" r="r" b="b"/>
              <a:pathLst>
                <a:path w="34925" h="57150">
                  <a:moveTo>
                    <a:pt x="3191" y="56642"/>
                  </a:moveTo>
                  <a:lnTo>
                    <a:pt x="1595" y="39889"/>
                  </a:lnTo>
                  <a:lnTo>
                    <a:pt x="34304" y="50260"/>
                  </a:lnTo>
                </a:path>
                <a:path w="34925" h="57150">
                  <a:moveTo>
                    <a:pt x="11168" y="15955"/>
                  </a:moveTo>
                  <a:lnTo>
                    <a:pt x="11966" y="31911"/>
                  </a:lnTo>
                  <a:lnTo>
                    <a:pt x="10371" y="31911"/>
                  </a:lnTo>
                  <a:lnTo>
                    <a:pt x="5584" y="31113"/>
                  </a:lnTo>
                  <a:lnTo>
                    <a:pt x="2393" y="28720"/>
                  </a:lnTo>
                  <a:lnTo>
                    <a:pt x="797" y="25529"/>
                  </a:lnTo>
                  <a:lnTo>
                    <a:pt x="797" y="23933"/>
                  </a:lnTo>
                  <a:lnTo>
                    <a:pt x="2393" y="19944"/>
                  </a:lnTo>
                  <a:lnTo>
                    <a:pt x="4786" y="17551"/>
                  </a:lnTo>
                  <a:lnTo>
                    <a:pt x="11168" y="15955"/>
                  </a:lnTo>
                  <a:lnTo>
                    <a:pt x="18348" y="15955"/>
                  </a:lnTo>
                  <a:lnTo>
                    <a:pt x="26326" y="16753"/>
                  </a:lnTo>
                  <a:lnTo>
                    <a:pt x="31113" y="18348"/>
                  </a:lnTo>
                  <a:lnTo>
                    <a:pt x="32709" y="22337"/>
                  </a:lnTo>
                  <a:lnTo>
                    <a:pt x="32709" y="24731"/>
                  </a:lnTo>
                  <a:lnTo>
                    <a:pt x="31911" y="27922"/>
                  </a:lnTo>
                  <a:lnTo>
                    <a:pt x="28720" y="29517"/>
                  </a:lnTo>
                </a:path>
                <a:path w="34925" h="57150">
                  <a:moveTo>
                    <a:pt x="6382" y="7977"/>
                  </a:moveTo>
                  <a:lnTo>
                    <a:pt x="4786" y="5584"/>
                  </a:lnTo>
                  <a:lnTo>
                    <a:pt x="0" y="2393"/>
                  </a:lnTo>
                  <a:lnTo>
                    <a:pt x="31911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 descr=""/>
            <p:cNvSpPr/>
            <p:nvPr/>
          </p:nvSpPr>
          <p:spPr>
            <a:xfrm>
              <a:off x="3027582" y="6541811"/>
              <a:ext cx="4445" cy="66675"/>
            </a:xfrm>
            <a:custGeom>
              <a:avLst/>
              <a:gdLst/>
              <a:ahLst/>
              <a:cxnLst/>
              <a:rect l="l" t="t" r="r" b="b"/>
              <a:pathLst>
                <a:path w="4444" h="66675">
                  <a:moveTo>
                    <a:pt x="3988" y="65418"/>
                  </a:moveTo>
                  <a:lnTo>
                    <a:pt x="0" y="66215"/>
                  </a:lnTo>
                  <a:lnTo>
                    <a:pt x="0" y="0"/>
                  </a:lnTo>
                  <a:lnTo>
                    <a:pt x="3988" y="6541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 descr=""/>
            <p:cNvSpPr/>
            <p:nvPr/>
          </p:nvSpPr>
          <p:spPr>
            <a:xfrm>
              <a:off x="2995670" y="6541810"/>
              <a:ext cx="32384" cy="67945"/>
            </a:xfrm>
            <a:custGeom>
              <a:avLst/>
              <a:gdLst/>
              <a:ahLst/>
              <a:cxnLst/>
              <a:rect l="l" t="t" r="r" b="b"/>
              <a:pathLst>
                <a:path w="32385" h="67945">
                  <a:moveTo>
                    <a:pt x="0" y="1595"/>
                  </a:moveTo>
                  <a:lnTo>
                    <a:pt x="3988" y="67811"/>
                  </a:lnTo>
                  <a:lnTo>
                    <a:pt x="31911" y="0"/>
                  </a:lnTo>
                  <a:lnTo>
                    <a:pt x="3988" y="1595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 descr=""/>
            <p:cNvSpPr/>
            <p:nvPr/>
          </p:nvSpPr>
          <p:spPr>
            <a:xfrm>
              <a:off x="2995671" y="6541811"/>
              <a:ext cx="32384" cy="67945"/>
            </a:xfrm>
            <a:custGeom>
              <a:avLst/>
              <a:gdLst/>
              <a:ahLst/>
              <a:cxnLst/>
              <a:rect l="l" t="t" r="r" b="b"/>
              <a:pathLst>
                <a:path w="32385" h="67945">
                  <a:moveTo>
                    <a:pt x="31911" y="0"/>
                  </a:moveTo>
                  <a:lnTo>
                    <a:pt x="3988" y="1595"/>
                  </a:lnTo>
                  <a:lnTo>
                    <a:pt x="3988" y="67811"/>
                  </a:lnTo>
                  <a:lnTo>
                    <a:pt x="31911" y="0"/>
                  </a:lnTo>
                  <a:close/>
                </a:path>
                <a:path w="32385" h="67945">
                  <a:moveTo>
                    <a:pt x="3988" y="1595"/>
                  </a:moveTo>
                  <a:lnTo>
                    <a:pt x="3988" y="67811"/>
                  </a:lnTo>
                  <a:lnTo>
                    <a:pt x="0" y="1595"/>
                  </a:lnTo>
                  <a:lnTo>
                    <a:pt x="3988" y="159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 descr=""/>
            <p:cNvSpPr/>
            <p:nvPr/>
          </p:nvSpPr>
          <p:spPr>
            <a:xfrm>
              <a:off x="2999660" y="6541811"/>
              <a:ext cx="27940" cy="67945"/>
            </a:xfrm>
            <a:custGeom>
              <a:avLst/>
              <a:gdLst/>
              <a:ahLst/>
              <a:cxnLst/>
              <a:rect l="l" t="t" r="r" b="b"/>
              <a:pathLst>
                <a:path w="27939" h="67945">
                  <a:moveTo>
                    <a:pt x="0" y="67811"/>
                  </a:moveTo>
                  <a:lnTo>
                    <a:pt x="27922" y="66215"/>
                  </a:lnTo>
                  <a:lnTo>
                    <a:pt x="27922" y="0"/>
                  </a:lnTo>
                  <a:lnTo>
                    <a:pt x="0" y="678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 descr=""/>
            <p:cNvSpPr/>
            <p:nvPr/>
          </p:nvSpPr>
          <p:spPr>
            <a:xfrm>
              <a:off x="2999660" y="6541811"/>
              <a:ext cx="27940" cy="67945"/>
            </a:xfrm>
            <a:custGeom>
              <a:avLst/>
              <a:gdLst/>
              <a:ahLst/>
              <a:cxnLst/>
              <a:rect l="l" t="t" r="r" b="b"/>
              <a:pathLst>
                <a:path w="27939" h="67945">
                  <a:moveTo>
                    <a:pt x="27922" y="0"/>
                  </a:moveTo>
                  <a:lnTo>
                    <a:pt x="27922" y="66215"/>
                  </a:lnTo>
                  <a:lnTo>
                    <a:pt x="0" y="67811"/>
                  </a:lnTo>
                  <a:lnTo>
                    <a:pt x="2792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 descr=""/>
            <p:cNvSpPr/>
            <p:nvPr/>
          </p:nvSpPr>
          <p:spPr>
            <a:xfrm>
              <a:off x="2996468" y="6541811"/>
              <a:ext cx="34925" cy="67310"/>
            </a:xfrm>
            <a:custGeom>
              <a:avLst/>
              <a:gdLst/>
              <a:ahLst/>
              <a:cxnLst/>
              <a:rect l="l" t="t" r="r" b="b"/>
              <a:pathLst>
                <a:path w="34925" h="67309">
                  <a:moveTo>
                    <a:pt x="3191" y="67013"/>
                  </a:moveTo>
                  <a:lnTo>
                    <a:pt x="2393" y="50260"/>
                  </a:lnTo>
                  <a:lnTo>
                    <a:pt x="34304" y="60631"/>
                  </a:lnTo>
                </a:path>
                <a:path w="34925" h="67309">
                  <a:moveTo>
                    <a:pt x="11168" y="26326"/>
                  </a:moveTo>
                  <a:lnTo>
                    <a:pt x="11966" y="42282"/>
                  </a:lnTo>
                  <a:lnTo>
                    <a:pt x="11168" y="42282"/>
                  </a:lnTo>
                  <a:lnTo>
                    <a:pt x="6382" y="41484"/>
                  </a:lnTo>
                  <a:lnTo>
                    <a:pt x="3191" y="39091"/>
                  </a:lnTo>
                  <a:lnTo>
                    <a:pt x="1595" y="35900"/>
                  </a:lnTo>
                  <a:lnTo>
                    <a:pt x="1595" y="34304"/>
                  </a:lnTo>
                  <a:lnTo>
                    <a:pt x="2393" y="31113"/>
                  </a:lnTo>
                  <a:lnTo>
                    <a:pt x="5584" y="27922"/>
                  </a:lnTo>
                  <a:lnTo>
                    <a:pt x="11168" y="26326"/>
                  </a:lnTo>
                  <a:lnTo>
                    <a:pt x="19146" y="26326"/>
                  </a:lnTo>
                  <a:lnTo>
                    <a:pt x="26326" y="27124"/>
                  </a:lnTo>
                  <a:lnTo>
                    <a:pt x="31113" y="29517"/>
                  </a:lnTo>
                  <a:lnTo>
                    <a:pt x="32709" y="32709"/>
                  </a:lnTo>
                  <a:lnTo>
                    <a:pt x="33506" y="35102"/>
                  </a:lnTo>
                  <a:lnTo>
                    <a:pt x="31911" y="39091"/>
                  </a:lnTo>
                  <a:lnTo>
                    <a:pt x="28720" y="39889"/>
                  </a:lnTo>
                </a:path>
                <a:path w="34925" h="67309">
                  <a:moveTo>
                    <a:pt x="7977" y="16753"/>
                  </a:moveTo>
                  <a:lnTo>
                    <a:pt x="6382" y="17551"/>
                  </a:lnTo>
                  <a:lnTo>
                    <a:pt x="3191" y="15955"/>
                  </a:lnTo>
                  <a:lnTo>
                    <a:pt x="1595" y="15157"/>
                  </a:lnTo>
                  <a:lnTo>
                    <a:pt x="0" y="12764"/>
                  </a:lnTo>
                  <a:lnTo>
                    <a:pt x="0" y="7977"/>
                  </a:lnTo>
                  <a:lnTo>
                    <a:pt x="797" y="5584"/>
                  </a:lnTo>
                  <a:lnTo>
                    <a:pt x="2393" y="3988"/>
                  </a:lnTo>
                  <a:lnTo>
                    <a:pt x="5584" y="2393"/>
                  </a:lnTo>
                  <a:lnTo>
                    <a:pt x="8775" y="2393"/>
                  </a:lnTo>
                  <a:lnTo>
                    <a:pt x="11966" y="3191"/>
                  </a:lnTo>
                  <a:lnTo>
                    <a:pt x="15955" y="5584"/>
                  </a:lnTo>
                  <a:lnTo>
                    <a:pt x="31911" y="16753"/>
                  </a:lnTo>
                  <a:lnTo>
                    <a:pt x="31113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72" name="object 572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662198" y="6534631"/>
              <a:ext cx="71800" cy="70204"/>
            </a:xfrm>
            <a:prstGeom prst="rect">
              <a:avLst/>
            </a:prstGeom>
          </p:spPr>
        </p:pic>
        <p:sp>
          <p:nvSpPr>
            <p:cNvPr id="573" name="object 573" descr=""/>
            <p:cNvSpPr/>
            <p:nvPr/>
          </p:nvSpPr>
          <p:spPr>
            <a:xfrm>
              <a:off x="2499450" y="6532237"/>
              <a:ext cx="32384" cy="71120"/>
            </a:xfrm>
            <a:custGeom>
              <a:avLst/>
              <a:gdLst/>
              <a:ahLst/>
              <a:cxnLst/>
              <a:rect l="l" t="t" r="r" b="b"/>
              <a:pathLst>
                <a:path w="32385" h="71120">
                  <a:moveTo>
                    <a:pt x="0" y="4786"/>
                  </a:moveTo>
                  <a:lnTo>
                    <a:pt x="10371" y="71002"/>
                  </a:lnTo>
                  <a:lnTo>
                    <a:pt x="31911" y="0"/>
                  </a:lnTo>
                  <a:lnTo>
                    <a:pt x="10371" y="3191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 descr=""/>
            <p:cNvSpPr/>
            <p:nvPr/>
          </p:nvSpPr>
          <p:spPr>
            <a:xfrm>
              <a:off x="2499450" y="6532237"/>
              <a:ext cx="32384" cy="71120"/>
            </a:xfrm>
            <a:custGeom>
              <a:avLst/>
              <a:gdLst/>
              <a:ahLst/>
              <a:cxnLst/>
              <a:rect l="l" t="t" r="r" b="b"/>
              <a:pathLst>
                <a:path w="32385" h="71120">
                  <a:moveTo>
                    <a:pt x="31911" y="0"/>
                  </a:moveTo>
                  <a:lnTo>
                    <a:pt x="10371" y="3191"/>
                  </a:lnTo>
                  <a:lnTo>
                    <a:pt x="10371" y="71002"/>
                  </a:lnTo>
                  <a:lnTo>
                    <a:pt x="31911" y="0"/>
                  </a:lnTo>
                  <a:close/>
                </a:path>
                <a:path w="32385" h="71120">
                  <a:moveTo>
                    <a:pt x="10371" y="3191"/>
                  </a:moveTo>
                  <a:lnTo>
                    <a:pt x="10371" y="71002"/>
                  </a:lnTo>
                  <a:lnTo>
                    <a:pt x="0" y="4786"/>
                  </a:lnTo>
                  <a:lnTo>
                    <a:pt x="10371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 descr=""/>
            <p:cNvSpPr/>
            <p:nvPr/>
          </p:nvSpPr>
          <p:spPr>
            <a:xfrm>
              <a:off x="2509822" y="6532237"/>
              <a:ext cx="21590" cy="71120"/>
            </a:xfrm>
            <a:custGeom>
              <a:avLst/>
              <a:gdLst/>
              <a:ahLst/>
              <a:cxnLst/>
              <a:rect l="l" t="t" r="r" b="b"/>
              <a:pathLst>
                <a:path w="21589" h="71120">
                  <a:moveTo>
                    <a:pt x="0" y="71002"/>
                  </a:moveTo>
                  <a:lnTo>
                    <a:pt x="21540" y="67811"/>
                  </a:lnTo>
                  <a:lnTo>
                    <a:pt x="21540" y="0"/>
                  </a:lnTo>
                  <a:lnTo>
                    <a:pt x="0" y="71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 descr=""/>
            <p:cNvSpPr/>
            <p:nvPr/>
          </p:nvSpPr>
          <p:spPr>
            <a:xfrm>
              <a:off x="2509822" y="6532237"/>
              <a:ext cx="21590" cy="71120"/>
            </a:xfrm>
            <a:custGeom>
              <a:avLst/>
              <a:gdLst/>
              <a:ahLst/>
              <a:cxnLst/>
              <a:rect l="l" t="t" r="r" b="b"/>
              <a:pathLst>
                <a:path w="21589" h="71120">
                  <a:moveTo>
                    <a:pt x="21540" y="0"/>
                  </a:moveTo>
                  <a:lnTo>
                    <a:pt x="21540" y="67811"/>
                  </a:lnTo>
                  <a:lnTo>
                    <a:pt x="0" y="71002"/>
                  </a:lnTo>
                  <a:lnTo>
                    <a:pt x="2154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 descr=""/>
            <p:cNvSpPr/>
            <p:nvPr/>
          </p:nvSpPr>
          <p:spPr>
            <a:xfrm>
              <a:off x="2501046" y="6533833"/>
              <a:ext cx="40005" cy="69850"/>
            </a:xfrm>
            <a:custGeom>
              <a:avLst/>
              <a:gdLst/>
              <a:ahLst/>
              <a:cxnLst/>
              <a:rect l="l" t="t" r="r" b="b"/>
              <a:pathLst>
                <a:path w="40005" h="69850">
                  <a:moveTo>
                    <a:pt x="8775" y="69407"/>
                  </a:moveTo>
                  <a:lnTo>
                    <a:pt x="6382" y="52653"/>
                  </a:lnTo>
                  <a:lnTo>
                    <a:pt x="39889" y="59833"/>
                  </a:lnTo>
                </a:path>
                <a:path w="40005" h="69850">
                  <a:moveTo>
                    <a:pt x="13562" y="27922"/>
                  </a:moveTo>
                  <a:lnTo>
                    <a:pt x="18348" y="28720"/>
                  </a:lnTo>
                  <a:lnTo>
                    <a:pt x="21540" y="30315"/>
                  </a:lnTo>
                  <a:lnTo>
                    <a:pt x="23933" y="34304"/>
                  </a:lnTo>
                  <a:lnTo>
                    <a:pt x="23933" y="35102"/>
                  </a:lnTo>
                  <a:lnTo>
                    <a:pt x="23135" y="39091"/>
                  </a:lnTo>
                  <a:lnTo>
                    <a:pt x="19944" y="42282"/>
                  </a:lnTo>
                  <a:lnTo>
                    <a:pt x="15955" y="43877"/>
                  </a:lnTo>
                  <a:lnTo>
                    <a:pt x="14360" y="43877"/>
                  </a:lnTo>
                  <a:lnTo>
                    <a:pt x="9573" y="43877"/>
                  </a:lnTo>
                  <a:lnTo>
                    <a:pt x="6382" y="41484"/>
                  </a:lnTo>
                  <a:lnTo>
                    <a:pt x="3988" y="38293"/>
                  </a:lnTo>
                  <a:lnTo>
                    <a:pt x="3988" y="36697"/>
                  </a:lnTo>
                  <a:lnTo>
                    <a:pt x="4786" y="33506"/>
                  </a:lnTo>
                  <a:lnTo>
                    <a:pt x="7977" y="30315"/>
                  </a:lnTo>
                  <a:lnTo>
                    <a:pt x="13562" y="27922"/>
                  </a:lnTo>
                  <a:lnTo>
                    <a:pt x="20742" y="27124"/>
                  </a:lnTo>
                  <a:lnTo>
                    <a:pt x="28720" y="27124"/>
                  </a:lnTo>
                  <a:lnTo>
                    <a:pt x="33506" y="28720"/>
                  </a:lnTo>
                  <a:lnTo>
                    <a:pt x="35900" y="31911"/>
                  </a:lnTo>
                  <a:lnTo>
                    <a:pt x="35900" y="34304"/>
                  </a:lnTo>
                  <a:lnTo>
                    <a:pt x="35102" y="38293"/>
                  </a:lnTo>
                  <a:lnTo>
                    <a:pt x="31911" y="39889"/>
                  </a:lnTo>
                </a:path>
                <a:path w="40005" h="69850">
                  <a:moveTo>
                    <a:pt x="31113" y="4786"/>
                  </a:moveTo>
                  <a:lnTo>
                    <a:pt x="0" y="9573"/>
                  </a:lnTo>
                  <a:lnTo>
                    <a:pt x="22337" y="18348"/>
                  </a:lnTo>
                  <a:lnTo>
                    <a:pt x="19944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 descr=""/>
            <p:cNvSpPr/>
            <p:nvPr/>
          </p:nvSpPr>
          <p:spPr>
            <a:xfrm>
              <a:off x="2112526" y="6527450"/>
              <a:ext cx="7620" cy="66040"/>
            </a:xfrm>
            <a:custGeom>
              <a:avLst/>
              <a:gdLst/>
              <a:ahLst/>
              <a:cxnLst/>
              <a:rect l="l" t="t" r="r" b="b"/>
              <a:pathLst>
                <a:path w="7619" h="66040">
                  <a:moveTo>
                    <a:pt x="7180" y="64620"/>
                  </a:moveTo>
                  <a:lnTo>
                    <a:pt x="0" y="65418"/>
                  </a:lnTo>
                  <a:lnTo>
                    <a:pt x="0" y="0"/>
                  </a:lnTo>
                  <a:lnTo>
                    <a:pt x="7180" y="6462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 descr=""/>
            <p:cNvSpPr/>
            <p:nvPr/>
          </p:nvSpPr>
          <p:spPr>
            <a:xfrm>
              <a:off x="2080615" y="6527450"/>
              <a:ext cx="32384" cy="67945"/>
            </a:xfrm>
            <a:custGeom>
              <a:avLst/>
              <a:gdLst/>
              <a:ahLst/>
              <a:cxnLst/>
              <a:rect l="l" t="t" r="r" b="b"/>
              <a:pathLst>
                <a:path w="32385" h="67945">
                  <a:moveTo>
                    <a:pt x="0" y="3191"/>
                  </a:moveTo>
                  <a:lnTo>
                    <a:pt x="7180" y="67811"/>
                  </a:lnTo>
                  <a:lnTo>
                    <a:pt x="31911" y="0"/>
                  </a:lnTo>
                  <a:lnTo>
                    <a:pt x="7180" y="2393"/>
                  </a:lnTo>
                  <a:lnTo>
                    <a:pt x="0" y="3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 descr=""/>
            <p:cNvSpPr/>
            <p:nvPr/>
          </p:nvSpPr>
          <p:spPr>
            <a:xfrm>
              <a:off x="2080615" y="6527450"/>
              <a:ext cx="32384" cy="67945"/>
            </a:xfrm>
            <a:custGeom>
              <a:avLst/>
              <a:gdLst/>
              <a:ahLst/>
              <a:cxnLst/>
              <a:rect l="l" t="t" r="r" b="b"/>
              <a:pathLst>
                <a:path w="32385" h="67945">
                  <a:moveTo>
                    <a:pt x="31911" y="0"/>
                  </a:moveTo>
                  <a:lnTo>
                    <a:pt x="7180" y="2393"/>
                  </a:lnTo>
                  <a:lnTo>
                    <a:pt x="7180" y="67811"/>
                  </a:lnTo>
                  <a:lnTo>
                    <a:pt x="31911" y="0"/>
                  </a:lnTo>
                  <a:close/>
                </a:path>
                <a:path w="32385" h="67945">
                  <a:moveTo>
                    <a:pt x="7180" y="2393"/>
                  </a:moveTo>
                  <a:lnTo>
                    <a:pt x="7180" y="67811"/>
                  </a:lnTo>
                  <a:lnTo>
                    <a:pt x="0" y="3191"/>
                  </a:lnTo>
                  <a:lnTo>
                    <a:pt x="7180" y="239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 descr=""/>
            <p:cNvSpPr/>
            <p:nvPr/>
          </p:nvSpPr>
          <p:spPr>
            <a:xfrm>
              <a:off x="2087795" y="6527450"/>
              <a:ext cx="24765" cy="67945"/>
            </a:xfrm>
            <a:custGeom>
              <a:avLst/>
              <a:gdLst/>
              <a:ahLst/>
              <a:cxnLst/>
              <a:rect l="l" t="t" r="r" b="b"/>
              <a:pathLst>
                <a:path w="24764" h="67945">
                  <a:moveTo>
                    <a:pt x="0" y="67811"/>
                  </a:moveTo>
                  <a:lnTo>
                    <a:pt x="24731" y="65418"/>
                  </a:lnTo>
                  <a:lnTo>
                    <a:pt x="24731" y="0"/>
                  </a:lnTo>
                  <a:lnTo>
                    <a:pt x="0" y="678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 descr=""/>
            <p:cNvSpPr/>
            <p:nvPr/>
          </p:nvSpPr>
          <p:spPr>
            <a:xfrm>
              <a:off x="2087795" y="6527450"/>
              <a:ext cx="24765" cy="67945"/>
            </a:xfrm>
            <a:custGeom>
              <a:avLst/>
              <a:gdLst/>
              <a:ahLst/>
              <a:cxnLst/>
              <a:rect l="l" t="t" r="r" b="b"/>
              <a:pathLst>
                <a:path w="24764" h="67945">
                  <a:moveTo>
                    <a:pt x="24731" y="0"/>
                  </a:moveTo>
                  <a:lnTo>
                    <a:pt x="24731" y="65418"/>
                  </a:lnTo>
                  <a:lnTo>
                    <a:pt x="0" y="67811"/>
                  </a:lnTo>
                  <a:lnTo>
                    <a:pt x="2473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 descr=""/>
            <p:cNvSpPr/>
            <p:nvPr/>
          </p:nvSpPr>
          <p:spPr>
            <a:xfrm>
              <a:off x="2081413" y="6528248"/>
              <a:ext cx="38100" cy="67310"/>
            </a:xfrm>
            <a:custGeom>
              <a:avLst/>
              <a:gdLst/>
              <a:ahLst/>
              <a:cxnLst/>
              <a:rect l="l" t="t" r="r" b="b"/>
              <a:pathLst>
                <a:path w="38100" h="67309">
                  <a:moveTo>
                    <a:pt x="6382" y="67013"/>
                  </a:moveTo>
                  <a:lnTo>
                    <a:pt x="4786" y="49462"/>
                  </a:lnTo>
                  <a:lnTo>
                    <a:pt x="37495" y="58238"/>
                  </a:lnTo>
                </a:path>
                <a:path w="38100" h="67309">
                  <a:moveTo>
                    <a:pt x="12764" y="25529"/>
                  </a:moveTo>
                  <a:lnTo>
                    <a:pt x="14360" y="41484"/>
                  </a:lnTo>
                  <a:lnTo>
                    <a:pt x="12764" y="41484"/>
                  </a:lnTo>
                  <a:lnTo>
                    <a:pt x="7977" y="40686"/>
                  </a:lnTo>
                  <a:lnTo>
                    <a:pt x="4786" y="39091"/>
                  </a:lnTo>
                  <a:lnTo>
                    <a:pt x="3191" y="35102"/>
                  </a:lnTo>
                  <a:lnTo>
                    <a:pt x="3191" y="34304"/>
                  </a:lnTo>
                  <a:lnTo>
                    <a:pt x="3988" y="30315"/>
                  </a:lnTo>
                  <a:lnTo>
                    <a:pt x="6382" y="27922"/>
                  </a:lnTo>
                  <a:lnTo>
                    <a:pt x="12764" y="25529"/>
                  </a:lnTo>
                  <a:lnTo>
                    <a:pt x="19944" y="24731"/>
                  </a:lnTo>
                  <a:lnTo>
                    <a:pt x="27922" y="25529"/>
                  </a:lnTo>
                  <a:lnTo>
                    <a:pt x="32709" y="27124"/>
                  </a:lnTo>
                  <a:lnTo>
                    <a:pt x="34304" y="31113"/>
                  </a:lnTo>
                  <a:lnTo>
                    <a:pt x="35102" y="33506"/>
                  </a:lnTo>
                  <a:lnTo>
                    <a:pt x="33506" y="36697"/>
                  </a:lnTo>
                  <a:lnTo>
                    <a:pt x="31113" y="38293"/>
                  </a:lnTo>
                </a:path>
                <a:path w="38100" h="67309">
                  <a:moveTo>
                    <a:pt x="3988" y="3191"/>
                  </a:moveTo>
                  <a:lnTo>
                    <a:pt x="1595" y="4786"/>
                  </a:lnTo>
                  <a:lnTo>
                    <a:pt x="0" y="8775"/>
                  </a:lnTo>
                  <a:lnTo>
                    <a:pt x="797" y="11168"/>
                  </a:lnTo>
                  <a:lnTo>
                    <a:pt x="2393" y="14360"/>
                  </a:lnTo>
                  <a:lnTo>
                    <a:pt x="7180" y="16753"/>
                  </a:lnTo>
                  <a:lnTo>
                    <a:pt x="15157" y="16753"/>
                  </a:lnTo>
                  <a:lnTo>
                    <a:pt x="22337" y="15955"/>
                  </a:lnTo>
                  <a:lnTo>
                    <a:pt x="27922" y="14360"/>
                  </a:lnTo>
                  <a:lnTo>
                    <a:pt x="31113" y="11966"/>
                  </a:lnTo>
                  <a:lnTo>
                    <a:pt x="31911" y="7977"/>
                  </a:lnTo>
                  <a:lnTo>
                    <a:pt x="31911" y="6382"/>
                  </a:lnTo>
                  <a:lnTo>
                    <a:pt x="30315" y="3191"/>
                  </a:lnTo>
                  <a:lnTo>
                    <a:pt x="27124" y="797"/>
                  </a:lnTo>
                  <a:lnTo>
                    <a:pt x="22337" y="0"/>
                  </a:lnTo>
                  <a:lnTo>
                    <a:pt x="20742" y="797"/>
                  </a:lnTo>
                  <a:lnTo>
                    <a:pt x="15955" y="2393"/>
                  </a:lnTo>
                  <a:lnTo>
                    <a:pt x="13562" y="4786"/>
                  </a:lnTo>
                  <a:lnTo>
                    <a:pt x="12764" y="8775"/>
                  </a:lnTo>
                  <a:lnTo>
                    <a:pt x="12764" y="9573"/>
                  </a:lnTo>
                  <a:lnTo>
                    <a:pt x="14360" y="13562"/>
                  </a:lnTo>
                  <a:lnTo>
                    <a:pt x="17551" y="15157"/>
                  </a:lnTo>
                  <a:lnTo>
                    <a:pt x="22337" y="15955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 descr=""/>
            <p:cNvSpPr/>
            <p:nvPr/>
          </p:nvSpPr>
          <p:spPr>
            <a:xfrm>
              <a:off x="1880371" y="6523461"/>
              <a:ext cx="32384" cy="69850"/>
            </a:xfrm>
            <a:custGeom>
              <a:avLst/>
              <a:gdLst/>
              <a:ahLst/>
              <a:cxnLst/>
              <a:rect l="l" t="t" r="r" b="b"/>
              <a:pathLst>
                <a:path w="32385" h="69850">
                  <a:moveTo>
                    <a:pt x="0" y="3191"/>
                  </a:moveTo>
                  <a:lnTo>
                    <a:pt x="7180" y="69407"/>
                  </a:lnTo>
                  <a:lnTo>
                    <a:pt x="31911" y="0"/>
                  </a:lnTo>
                  <a:lnTo>
                    <a:pt x="7180" y="3191"/>
                  </a:lnTo>
                  <a:lnTo>
                    <a:pt x="0" y="3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 descr=""/>
            <p:cNvSpPr/>
            <p:nvPr/>
          </p:nvSpPr>
          <p:spPr>
            <a:xfrm>
              <a:off x="1880372" y="6523462"/>
              <a:ext cx="32384" cy="69850"/>
            </a:xfrm>
            <a:custGeom>
              <a:avLst/>
              <a:gdLst/>
              <a:ahLst/>
              <a:cxnLst/>
              <a:rect l="l" t="t" r="r" b="b"/>
              <a:pathLst>
                <a:path w="32385" h="69850">
                  <a:moveTo>
                    <a:pt x="31911" y="0"/>
                  </a:moveTo>
                  <a:lnTo>
                    <a:pt x="7180" y="3191"/>
                  </a:lnTo>
                  <a:lnTo>
                    <a:pt x="7180" y="69407"/>
                  </a:lnTo>
                  <a:lnTo>
                    <a:pt x="31911" y="0"/>
                  </a:lnTo>
                  <a:close/>
                </a:path>
                <a:path w="32385" h="69850">
                  <a:moveTo>
                    <a:pt x="7180" y="3191"/>
                  </a:moveTo>
                  <a:lnTo>
                    <a:pt x="7180" y="69407"/>
                  </a:lnTo>
                  <a:lnTo>
                    <a:pt x="0" y="3191"/>
                  </a:lnTo>
                  <a:lnTo>
                    <a:pt x="7180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 descr=""/>
            <p:cNvSpPr/>
            <p:nvPr/>
          </p:nvSpPr>
          <p:spPr>
            <a:xfrm>
              <a:off x="1887552" y="6523462"/>
              <a:ext cx="24765" cy="69850"/>
            </a:xfrm>
            <a:custGeom>
              <a:avLst/>
              <a:gdLst/>
              <a:ahLst/>
              <a:cxnLst/>
              <a:rect l="l" t="t" r="r" b="b"/>
              <a:pathLst>
                <a:path w="24764" h="69850">
                  <a:moveTo>
                    <a:pt x="0" y="69407"/>
                  </a:moveTo>
                  <a:lnTo>
                    <a:pt x="24731" y="66215"/>
                  </a:lnTo>
                  <a:lnTo>
                    <a:pt x="24731" y="0"/>
                  </a:lnTo>
                  <a:lnTo>
                    <a:pt x="0" y="694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 descr=""/>
            <p:cNvSpPr/>
            <p:nvPr/>
          </p:nvSpPr>
          <p:spPr>
            <a:xfrm>
              <a:off x="1887552" y="6523462"/>
              <a:ext cx="24765" cy="69850"/>
            </a:xfrm>
            <a:custGeom>
              <a:avLst/>
              <a:gdLst/>
              <a:ahLst/>
              <a:cxnLst/>
              <a:rect l="l" t="t" r="r" b="b"/>
              <a:pathLst>
                <a:path w="24764" h="69850">
                  <a:moveTo>
                    <a:pt x="24731" y="0"/>
                  </a:moveTo>
                  <a:lnTo>
                    <a:pt x="24731" y="66215"/>
                  </a:lnTo>
                  <a:lnTo>
                    <a:pt x="0" y="69407"/>
                  </a:lnTo>
                  <a:lnTo>
                    <a:pt x="2473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 descr=""/>
            <p:cNvSpPr/>
            <p:nvPr/>
          </p:nvSpPr>
          <p:spPr>
            <a:xfrm>
              <a:off x="1880372" y="6527450"/>
              <a:ext cx="38735" cy="66040"/>
            </a:xfrm>
            <a:custGeom>
              <a:avLst/>
              <a:gdLst/>
              <a:ahLst/>
              <a:cxnLst/>
              <a:rect l="l" t="t" r="r" b="b"/>
              <a:pathLst>
                <a:path w="38735" h="66040">
                  <a:moveTo>
                    <a:pt x="7180" y="65418"/>
                  </a:moveTo>
                  <a:lnTo>
                    <a:pt x="5584" y="47866"/>
                  </a:lnTo>
                  <a:lnTo>
                    <a:pt x="38293" y="56642"/>
                  </a:lnTo>
                </a:path>
                <a:path w="38735" h="66040">
                  <a:moveTo>
                    <a:pt x="13562" y="23933"/>
                  </a:moveTo>
                  <a:lnTo>
                    <a:pt x="15157" y="39889"/>
                  </a:lnTo>
                  <a:lnTo>
                    <a:pt x="13562" y="39889"/>
                  </a:lnTo>
                  <a:lnTo>
                    <a:pt x="8775" y="39091"/>
                  </a:lnTo>
                  <a:lnTo>
                    <a:pt x="5584" y="36697"/>
                  </a:lnTo>
                  <a:lnTo>
                    <a:pt x="3988" y="33506"/>
                  </a:lnTo>
                  <a:lnTo>
                    <a:pt x="3988" y="32709"/>
                  </a:lnTo>
                  <a:lnTo>
                    <a:pt x="4786" y="28720"/>
                  </a:lnTo>
                  <a:lnTo>
                    <a:pt x="7977" y="25529"/>
                  </a:lnTo>
                  <a:lnTo>
                    <a:pt x="13562" y="23933"/>
                  </a:lnTo>
                  <a:lnTo>
                    <a:pt x="20742" y="23135"/>
                  </a:lnTo>
                  <a:lnTo>
                    <a:pt x="28720" y="23933"/>
                  </a:lnTo>
                  <a:lnTo>
                    <a:pt x="33506" y="25529"/>
                  </a:lnTo>
                  <a:lnTo>
                    <a:pt x="35102" y="28720"/>
                  </a:lnTo>
                  <a:lnTo>
                    <a:pt x="35900" y="31911"/>
                  </a:lnTo>
                  <a:lnTo>
                    <a:pt x="34304" y="35102"/>
                  </a:lnTo>
                  <a:lnTo>
                    <a:pt x="31911" y="36697"/>
                  </a:lnTo>
                </a:path>
                <a:path w="38735" h="66040">
                  <a:moveTo>
                    <a:pt x="2393" y="16753"/>
                  </a:moveTo>
                  <a:lnTo>
                    <a:pt x="0" y="0"/>
                  </a:lnTo>
                  <a:lnTo>
                    <a:pt x="33506" y="8775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89" name="object 589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624284" y="6517877"/>
              <a:ext cx="70205" cy="71002"/>
            </a:xfrm>
            <a:prstGeom prst="rect">
              <a:avLst/>
            </a:prstGeom>
          </p:spPr>
        </p:pic>
        <p:pic>
          <p:nvPicPr>
            <p:cNvPr id="590" name="object 590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38157" y="6513090"/>
              <a:ext cx="70205" cy="68609"/>
            </a:xfrm>
            <a:prstGeom prst="rect">
              <a:avLst/>
            </a:prstGeom>
          </p:spPr>
        </p:pic>
        <p:sp>
          <p:nvSpPr>
            <p:cNvPr id="591" name="object 591" descr=""/>
            <p:cNvSpPr/>
            <p:nvPr/>
          </p:nvSpPr>
          <p:spPr>
            <a:xfrm>
              <a:off x="678903" y="6509909"/>
              <a:ext cx="64135" cy="60325"/>
            </a:xfrm>
            <a:custGeom>
              <a:avLst/>
              <a:gdLst/>
              <a:ahLst/>
              <a:cxnLst/>
              <a:rect l="l" t="t" r="r" b="b"/>
              <a:pathLst>
                <a:path w="64134" h="60325">
                  <a:moveTo>
                    <a:pt x="43878" y="18338"/>
                  </a:moveTo>
                  <a:lnTo>
                    <a:pt x="19951" y="0"/>
                  </a:lnTo>
                  <a:lnTo>
                    <a:pt x="0" y="25527"/>
                  </a:lnTo>
                  <a:lnTo>
                    <a:pt x="19951" y="41478"/>
                  </a:lnTo>
                  <a:lnTo>
                    <a:pt x="43878" y="18338"/>
                  </a:lnTo>
                  <a:close/>
                </a:path>
                <a:path w="64134" h="60325">
                  <a:moveTo>
                    <a:pt x="63830" y="34302"/>
                  </a:moveTo>
                  <a:lnTo>
                    <a:pt x="43878" y="18351"/>
                  </a:lnTo>
                  <a:lnTo>
                    <a:pt x="43878" y="59829"/>
                  </a:lnTo>
                  <a:lnTo>
                    <a:pt x="63830" y="343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 descr=""/>
            <p:cNvSpPr/>
            <p:nvPr/>
          </p:nvSpPr>
          <p:spPr>
            <a:xfrm>
              <a:off x="678912" y="6509899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09">
                  <a:moveTo>
                    <a:pt x="43877" y="18348"/>
                  </a:moveTo>
                  <a:lnTo>
                    <a:pt x="19944" y="0"/>
                  </a:lnTo>
                  <a:lnTo>
                    <a:pt x="19944" y="41484"/>
                  </a:lnTo>
                  <a:lnTo>
                    <a:pt x="43877" y="18348"/>
                  </a:lnTo>
                  <a:close/>
                </a:path>
                <a:path w="44450" h="41909">
                  <a:moveTo>
                    <a:pt x="19944" y="0"/>
                  </a:moveTo>
                  <a:lnTo>
                    <a:pt x="19944" y="41484"/>
                  </a:lnTo>
                  <a:lnTo>
                    <a:pt x="0" y="25529"/>
                  </a:lnTo>
                  <a:lnTo>
                    <a:pt x="1994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 descr=""/>
            <p:cNvSpPr/>
            <p:nvPr/>
          </p:nvSpPr>
          <p:spPr>
            <a:xfrm>
              <a:off x="698857" y="6528248"/>
              <a:ext cx="24130" cy="41910"/>
            </a:xfrm>
            <a:custGeom>
              <a:avLst/>
              <a:gdLst/>
              <a:ahLst/>
              <a:cxnLst/>
              <a:rect l="l" t="t" r="r" b="b"/>
              <a:pathLst>
                <a:path w="24129" h="41909">
                  <a:moveTo>
                    <a:pt x="0" y="23135"/>
                  </a:moveTo>
                  <a:lnTo>
                    <a:pt x="23933" y="41484"/>
                  </a:lnTo>
                  <a:lnTo>
                    <a:pt x="23933" y="0"/>
                  </a:lnTo>
                  <a:lnTo>
                    <a:pt x="0" y="23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 descr=""/>
            <p:cNvSpPr/>
            <p:nvPr/>
          </p:nvSpPr>
          <p:spPr>
            <a:xfrm>
              <a:off x="698857" y="6528248"/>
              <a:ext cx="24130" cy="41910"/>
            </a:xfrm>
            <a:custGeom>
              <a:avLst/>
              <a:gdLst/>
              <a:ahLst/>
              <a:cxnLst/>
              <a:rect l="l" t="t" r="r" b="b"/>
              <a:pathLst>
                <a:path w="24129" h="41909">
                  <a:moveTo>
                    <a:pt x="23933" y="0"/>
                  </a:moveTo>
                  <a:lnTo>
                    <a:pt x="23933" y="41484"/>
                  </a:lnTo>
                  <a:lnTo>
                    <a:pt x="0" y="23135"/>
                  </a:lnTo>
                  <a:lnTo>
                    <a:pt x="2393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 descr=""/>
            <p:cNvSpPr/>
            <p:nvPr/>
          </p:nvSpPr>
          <p:spPr>
            <a:xfrm>
              <a:off x="682104" y="6513090"/>
              <a:ext cx="60325" cy="55880"/>
            </a:xfrm>
            <a:custGeom>
              <a:avLst/>
              <a:gdLst/>
              <a:ahLst/>
              <a:cxnLst/>
              <a:rect l="l" t="t" r="r" b="b"/>
              <a:pathLst>
                <a:path w="60325" h="55879">
                  <a:moveTo>
                    <a:pt x="21540" y="797"/>
                  </a:moveTo>
                  <a:lnTo>
                    <a:pt x="17551" y="0"/>
                  </a:lnTo>
                  <a:lnTo>
                    <a:pt x="15157" y="1595"/>
                  </a:lnTo>
                  <a:lnTo>
                    <a:pt x="13562" y="3988"/>
                  </a:lnTo>
                  <a:lnTo>
                    <a:pt x="11966" y="7180"/>
                  </a:lnTo>
                  <a:lnTo>
                    <a:pt x="13562" y="9573"/>
                  </a:lnTo>
                  <a:lnTo>
                    <a:pt x="15955" y="14360"/>
                  </a:lnTo>
                  <a:lnTo>
                    <a:pt x="18348" y="17551"/>
                  </a:lnTo>
                  <a:lnTo>
                    <a:pt x="18348" y="21540"/>
                  </a:lnTo>
                  <a:lnTo>
                    <a:pt x="17551" y="24731"/>
                  </a:lnTo>
                  <a:lnTo>
                    <a:pt x="14360" y="27922"/>
                  </a:lnTo>
                  <a:lnTo>
                    <a:pt x="11966" y="29517"/>
                  </a:lnTo>
                  <a:lnTo>
                    <a:pt x="9573" y="30315"/>
                  </a:lnTo>
                  <a:lnTo>
                    <a:pt x="5584" y="29517"/>
                  </a:lnTo>
                  <a:lnTo>
                    <a:pt x="2393" y="26326"/>
                  </a:lnTo>
                  <a:lnTo>
                    <a:pt x="0" y="23135"/>
                  </a:lnTo>
                  <a:lnTo>
                    <a:pt x="0" y="20742"/>
                  </a:lnTo>
                  <a:lnTo>
                    <a:pt x="797" y="17551"/>
                  </a:lnTo>
                  <a:lnTo>
                    <a:pt x="3988" y="14360"/>
                  </a:lnTo>
                  <a:lnTo>
                    <a:pt x="6382" y="12764"/>
                  </a:lnTo>
                  <a:lnTo>
                    <a:pt x="10371" y="11168"/>
                  </a:lnTo>
                  <a:lnTo>
                    <a:pt x="14360" y="12764"/>
                  </a:lnTo>
                  <a:lnTo>
                    <a:pt x="19146" y="14360"/>
                  </a:lnTo>
                  <a:lnTo>
                    <a:pt x="21540" y="14360"/>
                  </a:lnTo>
                  <a:lnTo>
                    <a:pt x="24731" y="12764"/>
                  </a:lnTo>
                  <a:lnTo>
                    <a:pt x="26326" y="10371"/>
                  </a:lnTo>
                  <a:lnTo>
                    <a:pt x="27124" y="7180"/>
                  </a:lnTo>
                  <a:lnTo>
                    <a:pt x="25529" y="3988"/>
                  </a:lnTo>
                  <a:lnTo>
                    <a:pt x="21540" y="797"/>
                  </a:lnTo>
                </a:path>
                <a:path w="60325" h="55879">
                  <a:moveTo>
                    <a:pt x="42282" y="16753"/>
                  </a:moveTo>
                  <a:lnTo>
                    <a:pt x="38293" y="15955"/>
                  </a:lnTo>
                  <a:lnTo>
                    <a:pt x="33506" y="17551"/>
                  </a:lnTo>
                  <a:lnTo>
                    <a:pt x="27922" y="23135"/>
                  </a:lnTo>
                  <a:lnTo>
                    <a:pt x="24731" y="26326"/>
                  </a:lnTo>
                  <a:lnTo>
                    <a:pt x="21540" y="33506"/>
                  </a:lnTo>
                  <a:lnTo>
                    <a:pt x="20742" y="38293"/>
                  </a:lnTo>
                  <a:lnTo>
                    <a:pt x="22337" y="42282"/>
                  </a:lnTo>
                  <a:lnTo>
                    <a:pt x="23933" y="43080"/>
                  </a:lnTo>
                  <a:lnTo>
                    <a:pt x="27922" y="44675"/>
                  </a:lnTo>
                  <a:lnTo>
                    <a:pt x="32709" y="42282"/>
                  </a:lnTo>
                  <a:lnTo>
                    <a:pt x="38293" y="37495"/>
                  </a:lnTo>
                  <a:lnTo>
                    <a:pt x="41484" y="33506"/>
                  </a:lnTo>
                  <a:lnTo>
                    <a:pt x="44675" y="27124"/>
                  </a:lnTo>
                  <a:lnTo>
                    <a:pt x="45473" y="21540"/>
                  </a:lnTo>
                  <a:lnTo>
                    <a:pt x="43877" y="18348"/>
                  </a:lnTo>
                  <a:lnTo>
                    <a:pt x="42282" y="16753"/>
                  </a:lnTo>
                </a:path>
                <a:path w="60325" h="55879">
                  <a:moveTo>
                    <a:pt x="51855" y="31911"/>
                  </a:moveTo>
                  <a:lnTo>
                    <a:pt x="54249" y="31911"/>
                  </a:lnTo>
                  <a:lnTo>
                    <a:pt x="59833" y="31113"/>
                  </a:lnTo>
                  <a:lnTo>
                    <a:pt x="40686" y="55844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96" name="object 596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96775" y="6501921"/>
              <a:ext cx="73396" cy="66216"/>
            </a:xfrm>
            <a:prstGeom prst="rect">
              <a:avLst/>
            </a:prstGeom>
          </p:spPr>
        </p:pic>
        <p:pic>
          <p:nvPicPr>
            <p:cNvPr id="597" name="object 597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1064435" y="6692591"/>
              <a:ext cx="74193" cy="63822"/>
            </a:xfrm>
            <a:prstGeom prst="rect">
              <a:avLst/>
            </a:prstGeom>
          </p:spPr>
        </p:pic>
        <p:sp>
          <p:nvSpPr>
            <p:cNvPr id="598" name="object 598" descr=""/>
            <p:cNvSpPr/>
            <p:nvPr/>
          </p:nvSpPr>
          <p:spPr>
            <a:xfrm>
              <a:off x="13659620" y="6680625"/>
              <a:ext cx="8255" cy="66675"/>
            </a:xfrm>
            <a:custGeom>
              <a:avLst/>
              <a:gdLst/>
              <a:ahLst/>
              <a:cxnLst/>
              <a:rect l="l" t="t" r="r" b="b"/>
              <a:pathLst>
                <a:path w="8255" h="66675">
                  <a:moveTo>
                    <a:pt x="0" y="0"/>
                  </a:moveTo>
                  <a:lnTo>
                    <a:pt x="0" y="66215"/>
                  </a:lnTo>
                  <a:lnTo>
                    <a:pt x="7977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 descr=""/>
            <p:cNvSpPr/>
            <p:nvPr/>
          </p:nvSpPr>
          <p:spPr>
            <a:xfrm>
              <a:off x="13659620" y="6680625"/>
              <a:ext cx="8255" cy="66675"/>
            </a:xfrm>
            <a:custGeom>
              <a:avLst/>
              <a:gdLst/>
              <a:ahLst/>
              <a:cxnLst/>
              <a:rect l="l" t="t" r="r" b="b"/>
              <a:pathLst>
                <a:path w="8255" h="66675">
                  <a:moveTo>
                    <a:pt x="7977" y="797"/>
                  </a:moveTo>
                  <a:lnTo>
                    <a:pt x="0" y="66215"/>
                  </a:lnTo>
                  <a:lnTo>
                    <a:pt x="0" y="0"/>
                  </a:lnTo>
                  <a:lnTo>
                    <a:pt x="7977" y="79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 descr=""/>
            <p:cNvSpPr/>
            <p:nvPr/>
          </p:nvSpPr>
          <p:spPr>
            <a:xfrm>
              <a:off x="13627709" y="6677433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4" h="66675">
                  <a:moveTo>
                    <a:pt x="0" y="65418"/>
                  </a:moveTo>
                  <a:lnTo>
                    <a:pt x="7977" y="66215"/>
                  </a:lnTo>
                  <a:lnTo>
                    <a:pt x="31911" y="3191"/>
                  </a:lnTo>
                  <a:lnTo>
                    <a:pt x="7977" y="0"/>
                  </a:lnTo>
                  <a:lnTo>
                    <a:pt x="0" y="654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 descr=""/>
            <p:cNvSpPr/>
            <p:nvPr/>
          </p:nvSpPr>
          <p:spPr>
            <a:xfrm>
              <a:off x="13627709" y="6677433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4" h="66675">
                  <a:moveTo>
                    <a:pt x="31911" y="3191"/>
                  </a:moveTo>
                  <a:lnTo>
                    <a:pt x="7977" y="0"/>
                  </a:lnTo>
                  <a:lnTo>
                    <a:pt x="7977" y="66215"/>
                  </a:lnTo>
                  <a:lnTo>
                    <a:pt x="31911" y="3191"/>
                  </a:lnTo>
                  <a:close/>
                </a:path>
                <a:path w="32384" h="66675">
                  <a:moveTo>
                    <a:pt x="7977" y="0"/>
                  </a:moveTo>
                  <a:lnTo>
                    <a:pt x="7977" y="66215"/>
                  </a:lnTo>
                  <a:lnTo>
                    <a:pt x="0" y="65418"/>
                  </a:lnTo>
                  <a:lnTo>
                    <a:pt x="797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 descr=""/>
            <p:cNvSpPr/>
            <p:nvPr/>
          </p:nvSpPr>
          <p:spPr>
            <a:xfrm>
              <a:off x="13635687" y="6680625"/>
              <a:ext cx="24130" cy="66675"/>
            </a:xfrm>
            <a:custGeom>
              <a:avLst/>
              <a:gdLst/>
              <a:ahLst/>
              <a:cxnLst/>
              <a:rect l="l" t="t" r="r" b="b"/>
              <a:pathLst>
                <a:path w="24130" h="66675">
                  <a:moveTo>
                    <a:pt x="0" y="63024"/>
                  </a:moveTo>
                  <a:lnTo>
                    <a:pt x="23933" y="66215"/>
                  </a:lnTo>
                  <a:lnTo>
                    <a:pt x="23933" y="0"/>
                  </a:lnTo>
                  <a:lnTo>
                    <a:pt x="0" y="63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 descr=""/>
            <p:cNvSpPr/>
            <p:nvPr/>
          </p:nvSpPr>
          <p:spPr>
            <a:xfrm>
              <a:off x="13635687" y="6680625"/>
              <a:ext cx="24130" cy="66675"/>
            </a:xfrm>
            <a:custGeom>
              <a:avLst/>
              <a:gdLst/>
              <a:ahLst/>
              <a:cxnLst/>
              <a:rect l="l" t="t" r="r" b="b"/>
              <a:pathLst>
                <a:path w="24130" h="66675">
                  <a:moveTo>
                    <a:pt x="23933" y="0"/>
                  </a:moveTo>
                  <a:lnTo>
                    <a:pt x="23933" y="66215"/>
                  </a:lnTo>
                  <a:lnTo>
                    <a:pt x="0" y="63024"/>
                  </a:lnTo>
                  <a:lnTo>
                    <a:pt x="2393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 descr=""/>
            <p:cNvSpPr/>
            <p:nvPr/>
          </p:nvSpPr>
          <p:spPr>
            <a:xfrm>
              <a:off x="13627709" y="6679827"/>
              <a:ext cx="39370" cy="63500"/>
            </a:xfrm>
            <a:custGeom>
              <a:avLst/>
              <a:gdLst/>
              <a:ahLst/>
              <a:cxnLst/>
              <a:rect l="l" t="t" r="r" b="b"/>
              <a:pathLst>
                <a:path w="39369" h="63500">
                  <a:moveTo>
                    <a:pt x="0" y="63024"/>
                  </a:moveTo>
                  <a:lnTo>
                    <a:pt x="1595" y="46271"/>
                  </a:lnTo>
                  <a:lnTo>
                    <a:pt x="31911" y="62226"/>
                  </a:lnTo>
                </a:path>
                <a:path w="39369" h="63500">
                  <a:moveTo>
                    <a:pt x="9573" y="24731"/>
                  </a:moveTo>
                  <a:lnTo>
                    <a:pt x="6382" y="25529"/>
                  </a:lnTo>
                  <a:lnTo>
                    <a:pt x="3988" y="28720"/>
                  </a:lnTo>
                  <a:lnTo>
                    <a:pt x="3988" y="31113"/>
                  </a:lnTo>
                  <a:lnTo>
                    <a:pt x="4786" y="35102"/>
                  </a:lnTo>
                  <a:lnTo>
                    <a:pt x="8775" y="38293"/>
                  </a:lnTo>
                  <a:lnTo>
                    <a:pt x="16753" y="40686"/>
                  </a:lnTo>
                  <a:lnTo>
                    <a:pt x="23933" y="41484"/>
                  </a:lnTo>
                  <a:lnTo>
                    <a:pt x="30315" y="40686"/>
                  </a:lnTo>
                  <a:lnTo>
                    <a:pt x="33506" y="39091"/>
                  </a:lnTo>
                  <a:lnTo>
                    <a:pt x="35102" y="35102"/>
                  </a:lnTo>
                  <a:lnTo>
                    <a:pt x="35900" y="34304"/>
                  </a:lnTo>
                  <a:lnTo>
                    <a:pt x="34304" y="30315"/>
                  </a:lnTo>
                  <a:lnTo>
                    <a:pt x="31911" y="27922"/>
                  </a:lnTo>
                  <a:lnTo>
                    <a:pt x="27124" y="25529"/>
                  </a:lnTo>
                  <a:lnTo>
                    <a:pt x="26326" y="25529"/>
                  </a:lnTo>
                  <a:lnTo>
                    <a:pt x="21540" y="26326"/>
                  </a:lnTo>
                  <a:lnTo>
                    <a:pt x="18348" y="28720"/>
                  </a:lnTo>
                  <a:lnTo>
                    <a:pt x="15955" y="31911"/>
                  </a:lnTo>
                  <a:lnTo>
                    <a:pt x="15955" y="32709"/>
                  </a:lnTo>
                  <a:lnTo>
                    <a:pt x="16753" y="36697"/>
                  </a:lnTo>
                  <a:lnTo>
                    <a:pt x="19944" y="39889"/>
                  </a:lnTo>
                  <a:lnTo>
                    <a:pt x="23933" y="41484"/>
                  </a:lnTo>
                </a:path>
                <a:path w="39369" h="63500">
                  <a:moveTo>
                    <a:pt x="7977" y="0"/>
                  </a:moveTo>
                  <a:lnTo>
                    <a:pt x="6382" y="11966"/>
                  </a:lnTo>
                  <a:lnTo>
                    <a:pt x="19944" y="15157"/>
                  </a:lnTo>
                  <a:lnTo>
                    <a:pt x="18348" y="13562"/>
                  </a:lnTo>
                  <a:lnTo>
                    <a:pt x="17551" y="9573"/>
                  </a:lnTo>
                  <a:lnTo>
                    <a:pt x="17551" y="6382"/>
                  </a:lnTo>
                  <a:lnTo>
                    <a:pt x="19944" y="3191"/>
                  </a:lnTo>
                  <a:lnTo>
                    <a:pt x="23135" y="797"/>
                  </a:lnTo>
                  <a:lnTo>
                    <a:pt x="27922" y="0"/>
                  </a:lnTo>
                  <a:lnTo>
                    <a:pt x="30315" y="797"/>
                  </a:lnTo>
                  <a:lnTo>
                    <a:pt x="35102" y="2393"/>
                  </a:lnTo>
                  <a:lnTo>
                    <a:pt x="37495" y="4786"/>
                  </a:lnTo>
                  <a:lnTo>
                    <a:pt x="39091" y="8775"/>
                  </a:lnTo>
                  <a:lnTo>
                    <a:pt x="38293" y="12764"/>
                  </a:lnTo>
                  <a:lnTo>
                    <a:pt x="36697" y="15955"/>
                  </a:lnTo>
                  <a:lnTo>
                    <a:pt x="34304" y="16753"/>
                  </a:lnTo>
                  <a:lnTo>
                    <a:pt x="31911" y="17551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 descr=""/>
            <p:cNvSpPr/>
            <p:nvPr/>
          </p:nvSpPr>
          <p:spPr>
            <a:xfrm>
              <a:off x="14547550" y="6671051"/>
              <a:ext cx="27305" cy="73025"/>
            </a:xfrm>
            <a:custGeom>
              <a:avLst/>
              <a:gdLst/>
              <a:ahLst/>
              <a:cxnLst/>
              <a:rect l="l" t="t" r="r" b="b"/>
              <a:pathLst>
                <a:path w="27305" h="73025">
                  <a:moveTo>
                    <a:pt x="0" y="0"/>
                  </a:moveTo>
                  <a:lnTo>
                    <a:pt x="0" y="72598"/>
                  </a:lnTo>
                  <a:lnTo>
                    <a:pt x="27124" y="12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 descr=""/>
            <p:cNvSpPr/>
            <p:nvPr/>
          </p:nvSpPr>
          <p:spPr>
            <a:xfrm>
              <a:off x="14547550" y="6683816"/>
              <a:ext cx="27305" cy="60325"/>
            </a:xfrm>
            <a:custGeom>
              <a:avLst/>
              <a:gdLst/>
              <a:ahLst/>
              <a:cxnLst/>
              <a:rect l="l" t="t" r="r" b="b"/>
              <a:pathLst>
                <a:path w="27305" h="60325">
                  <a:moveTo>
                    <a:pt x="0" y="59833"/>
                  </a:moveTo>
                  <a:lnTo>
                    <a:pt x="27124" y="0"/>
                  </a:lnTo>
                  <a:lnTo>
                    <a:pt x="0" y="5983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 descr=""/>
            <p:cNvSpPr/>
            <p:nvPr/>
          </p:nvSpPr>
          <p:spPr>
            <a:xfrm>
              <a:off x="14518031" y="6670260"/>
              <a:ext cx="29845" cy="73660"/>
            </a:xfrm>
            <a:custGeom>
              <a:avLst/>
              <a:gdLst/>
              <a:ahLst/>
              <a:cxnLst/>
              <a:rect l="l" t="t" r="r" b="b"/>
              <a:pathLst>
                <a:path w="29844" h="73659">
                  <a:moveTo>
                    <a:pt x="29514" y="800"/>
                  </a:moveTo>
                  <a:lnTo>
                    <a:pt x="27914" y="0"/>
                  </a:lnTo>
                  <a:lnTo>
                    <a:pt x="0" y="59829"/>
                  </a:lnTo>
                  <a:lnTo>
                    <a:pt x="27914" y="72593"/>
                  </a:lnTo>
                  <a:lnTo>
                    <a:pt x="29514" y="73393"/>
                  </a:lnTo>
                  <a:lnTo>
                    <a:pt x="29514" y="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 descr=""/>
            <p:cNvSpPr/>
            <p:nvPr/>
          </p:nvSpPr>
          <p:spPr>
            <a:xfrm>
              <a:off x="14518033" y="6674242"/>
              <a:ext cx="54610" cy="64769"/>
            </a:xfrm>
            <a:custGeom>
              <a:avLst/>
              <a:gdLst/>
              <a:ahLst/>
              <a:cxnLst/>
              <a:rect l="l" t="t" r="r" b="b"/>
              <a:pathLst>
                <a:path w="54609" h="64770">
                  <a:moveTo>
                    <a:pt x="0" y="55844"/>
                  </a:moveTo>
                  <a:lnTo>
                    <a:pt x="7180" y="40686"/>
                  </a:lnTo>
                  <a:lnTo>
                    <a:pt x="31113" y="64620"/>
                  </a:lnTo>
                </a:path>
                <a:path w="54609" h="64770">
                  <a:moveTo>
                    <a:pt x="10371" y="33506"/>
                  </a:moveTo>
                  <a:lnTo>
                    <a:pt x="17551" y="18348"/>
                  </a:lnTo>
                  <a:lnTo>
                    <a:pt x="41484" y="43080"/>
                  </a:lnTo>
                </a:path>
                <a:path w="54609" h="64770">
                  <a:moveTo>
                    <a:pt x="23933" y="5584"/>
                  </a:moveTo>
                  <a:lnTo>
                    <a:pt x="23933" y="9573"/>
                  </a:lnTo>
                  <a:lnTo>
                    <a:pt x="26326" y="13562"/>
                  </a:lnTo>
                  <a:lnTo>
                    <a:pt x="32709" y="17551"/>
                  </a:lnTo>
                  <a:lnTo>
                    <a:pt x="37495" y="19944"/>
                  </a:lnTo>
                  <a:lnTo>
                    <a:pt x="44675" y="21540"/>
                  </a:lnTo>
                  <a:lnTo>
                    <a:pt x="49462" y="21540"/>
                  </a:lnTo>
                  <a:lnTo>
                    <a:pt x="52653" y="18348"/>
                  </a:lnTo>
                  <a:lnTo>
                    <a:pt x="53451" y="16753"/>
                  </a:lnTo>
                  <a:lnTo>
                    <a:pt x="54249" y="12764"/>
                  </a:lnTo>
                  <a:lnTo>
                    <a:pt x="51058" y="8775"/>
                  </a:lnTo>
                  <a:lnTo>
                    <a:pt x="44675" y="3988"/>
                  </a:lnTo>
                  <a:lnTo>
                    <a:pt x="39889" y="2393"/>
                  </a:lnTo>
                  <a:lnTo>
                    <a:pt x="32709" y="0"/>
                  </a:lnTo>
                  <a:lnTo>
                    <a:pt x="27922" y="0"/>
                  </a:lnTo>
                  <a:lnTo>
                    <a:pt x="24731" y="3191"/>
                  </a:lnTo>
                  <a:lnTo>
                    <a:pt x="23933" y="5584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 descr=""/>
            <p:cNvSpPr/>
            <p:nvPr/>
          </p:nvSpPr>
          <p:spPr>
            <a:xfrm>
              <a:off x="15271937" y="6667062"/>
              <a:ext cx="27940" cy="73025"/>
            </a:xfrm>
            <a:custGeom>
              <a:avLst/>
              <a:gdLst/>
              <a:ahLst/>
              <a:cxnLst/>
              <a:rect l="l" t="t" r="r" b="b"/>
              <a:pathLst>
                <a:path w="27940" h="73025">
                  <a:moveTo>
                    <a:pt x="0" y="0"/>
                  </a:moveTo>
                  <a:lnTo>
                    <a:pt x="0" y="72598"/>
                  </a:lnTo>
                  <a:lnTo>
                    <a:pt x="27922" y="135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 descr=""/>
            <p:cNvSpPr/>
            <p:nvPr/>
          </p:nvSpPr>
          <p:spPr>
            <a:xfrm>
              <a:off x="15271937" y="6667062"/>
              <a:ext cx="27940" cy="73025"/>
            </a:xfrm>
            <a:custGeom>
              <a:avLst/>
              <a:gdLst/>
              <a:ahLst/>
              <a:cxnLst/>
              <a:rect l="l" t="t" r="r" b="b"/>
              <a:pathLst>
                <a:path w="27940" h="73025">
                  <a:moveTo>
                    <a:pt x="27922" y="13562"/>
                  </a:moveTo>
                  <a:lnTo>
                    <a:pt x="0" y="72598"/>
                  </a:lnTo>
                  <a:lnTo>
                    <a:pt x="0" y="0"/>
                  </a:lnTo>
                  <a:lnTo>
                    <a:pt x="27922" y="1356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 descr=""/>
            <p:cNvSpPr/>
            <p:nvPr/>
          </p:nvSpPr>
          <p:spPr>
            <a:xfrm>
              <a:off x="15242418" y="6666264"/>
              <a:ext cx="29845" cy="73660"/>
            </a:xfrm>
            <a:custGeom>
              <a:avLst/>
              <a:gdLst/>
              <a:ahLst/>
              <a:cxnLst/>
              <a:rect l="l" t="t" r="r" b="b"/>
              <a:pathLst>
                <a:path w="29844" h="73659">
                  <a:moveTo>
                    <a:pt x="0" y="59833"/>
                  </a:moveTo>
                  <a:lnTo>
                    <a:pt x="27922" y="73395"/>
                  </a:lnTo>
                  <a:lnTo>
                    <a:pt x="29517" y="797"/>
                  </a:lnTo>
                  <a:lnTo>
                    <a:pt x="27922" y="0"/>
                  </a:lnTo>
                  <a:lnTo>
                    <a:pt x="0" y="598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 descr=""/>
            <p:cNvSpPr/>
            <p:nvPr/>
          </p:nvSpPr>
          <p:spPr>
            <a:xfrm>
              <a:off x="15242418" y="6666264"/>
              <a:ext cx="29845" cy="73660"/>
            </a:xfrm>
            <a:custGeom>
              <a:avLst/>
              <a:gdLst/>
              <a:ahLst/>
              <a:cxnLst/>
              <a:rect l="l" t="t" r="r" b="b"/>
              <a:pathLst>
                <a:path w="29844" h="73659">
                  <a:moveTo>
                    <a:pt x="29517" y="797"/>
                  </a:moveTo>
                  <a:lnTo>
                    <a:pt x="27922" y="0"/>
                  </a:lnTo>
                  <a:lnTo>
                    <a:pt x="27922" y="73395"/>
                  </a:lnTo>
                  <a:lnTo>
                    <a:pt x="29517" y="797"/>
                  </a:lnTo>
                  <a:close/>
                </a:path>
                <a:path w="29844" h="73659">
                  <a:moveTo>
                    <a:pt x="27922" y="0"/>
                  </a:moveTo>
                  <a:lnTo>
                    <a:pt x="27922" y="73395"/>
                  </a:lnTo>
                  <a:lnTo>
                    <a:pt x="0" y="59833"/>
                  </a:lnTo>
                  <a:lnTo>
                    <a:pt x="2792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 descr=""/>
            <p:cNvSpPr/>
            <p:nvPr/>
          </p:nvSpPr>
          <p:spPr>
            <a:xfrm>
              <a:off x="15270340" y="6667062"/>
              <a:ext cx="1905" cy="73025"/>
            </a:xfrm>
            <a:custGeom>
              <a:avLst/>
              <a:gdLst/>
              <a:ahLst/>
              <a:cxnLst/>
              <a:rect l="l" t="t" r="r" b="b"/>
              <a:pathLst>
                <a:path w="1905" h="73025">
                  <a:moveTo>
                    <a:pt x="0" y="72598"/>
                  </a:moveTo>
                  <a:lnTo>
                    <a:pt x="1595" y="72598"/>
                  </a:lnTo>
                  <a:lnTo>
                    <a:pt x="1595" y="0"/>
                  </a:lnTo>
                  <a:lnTo>
                    <a:pt x="0" y="725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 descr=""/>
            <p:cNvSpPr/>
            <p:nvPr/>
          </p:nvSpPr>
          <p:spPr>
            <a:xfrm>
              <a:off x="15270340" y="6667062"/>
              <a:ext cx="1905" cy="73025"/>
            </a:xfrm>
            <a:custGeom>
              <a:avLst/>
              <a:gdLst/>
              <a:ahLst/>
              <a:cxnLst/>
              <a:rect l="l" t="t" r="r" b="b"/>
              <a:pathLst>
                <a:path w="1905" h="73025">
                  <a:moveTo>
                    <a:pt x="1595" y="0"/>
                  </a:moveTo>
                  <a:lnTo>
                    <a:pt x="1595" y="72598"/>
                  </a:lnTo>
                  <a:lnTo>
                    <a:pt x="0" y="72598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 descr=""/>
            <p:cNvSpPr/>
            <p:nvPr/>
          </p:nvSpPr>
          <p:spPr>
            <a:xfrm>
              <a:off x="15242418" y="6668658"/>
              <a:ext cx="54610" cy="67310"/>
            </a:xfrm>
            <a:custGeom>
              <a:avLst/>
              <a:gdLst/>
              <a:ahLst/>
              <a:cxnLst/>
              <a:rect l="l" t="t" r="r" b="b"/>
              <a:pathLst>
                <a:path w="54609" h="67309">
                  <a:moveTo>
                    <a:pt x="0" y="57440"/>
                  </a:moveTo>
                  <a:lnTo>
                    <a:pt x="7977" y="42282"/>
                  </a:lnTo>
                  <a:lnTo>
                    <a:pt x="31113" y="67013"/>
                  </a:lnTo>
                </a:path>
                <a:path w="54609" h="67309">
                  <a:moveTo>
                    <a:pt x="10371" y="35102"/>
                  </a:moveTo>
                  <a:lnTo>
                    <a:pt x="18348" y="19944"/>
                  </a:lnTo>
                  <a:lnTo>
                    <a:pt x="41484" y="44675"/>
                  </a:lnTo>
                </a:path>
                <a:path w="54609" h="67309">
                  <a:moveTo>
                    <a:pt x="27124" y="0"/>
                  </a:moveTo>
                  <a:lnTo>
                    <a:pt x="22337" y="11168"/>
                  </a:lnTo>
                  <a:lnTo>
                    <a:pt x="34304" y="18348"/>
                  </a:lnTo>
                  <a:lnTo>
                    <a:pt x="33506" y="16753"/>
                  </a:lnTo>
                  <a:lnTo>
                    <a:pt x="33506" y="12764"/>
                  </a:lnTo>
                  <a:lnTo>
                    <a:pt x="35102" y="9573"/>
                  </a:lnTo>
                  <a:lnTo>
                    <a:pt x="37495" y="6382"/>
                  </a:lnTo>
                  <a:lnTo>
                    <a:pt x="41484" y="5584"/>
                  </a:lnTo>
                  <a:lnTo>
                    <a:pt x="46271" y="6382"/>
                  </a:lnTo>
                  <a:lnTo>
                    <a:pt x="48664" y="7977"/>
                  </a:lnTo>
                  <a:lnTo>
                    <a:pt x="52653" y="11168"/>
                  </a:lnTo>
                  <a:lnTo>
                    <a:pt x="54249" y="14360"/>
                  </a:lnTo>
                  <a:lnTo>
                    <a:pt x="54249" y="18348"/>
                  </a:lnTo>
                  <a:lnTo>
                    <a:pt x="52653" y="21540"/>
                  </a:lnTo>
                  <a:lnTo>
                    <a:pt x="49462" y="23933"/>
                  </a:lnTo>
                  <a:lnTo>
                    <a:pt x="47866" y="24731"/>
                  </a:lnTo>
                  <a:lnTo>
                    <a:pt x="44675" y="24731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 descr=""/>
            <p:cNvSpPr/>
            <p:nvPr/>
          </p:nvSpPr>
          <p:spPr>
            <a:xfrm>
              <a:off x="16025840" y="6667062"/>
              <a:ext cx="13970" cy="67945"/>
            </a:xfrm>
            <a:custGeom>
              <a:avLst/>
              <a:gdLst/>
              <a:ahLst/>
              <a:cxnLst/>
              <a:rect l="l" t="t" r="r" b="b"/>
              <a:pathLst>
                <a:path w="13969" h="67945">
                  <a:moveTo>
                    <a:pt x="0" y="0"/>
                  </a:moveTo>
                  <a:lnTo>
                    <a:pt x="0" y="67811"/>
                  </a:lnTo>
                  <a:lnTo>
                    <a:pt x="13562" y="3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 descr=""/>
            <p:cNvSpPr/>
            <p:nvPr/>
          </p:nvSpPr>
          <p:spPr>
            <a:xfrm>
              <a:off x="16025840" y="6670253"/>
              <a:ext cx="13970" cy="64769"/>
            </a:xfrm>
            <a:custGeom>
              <a:avLst/>
              <a:gdLst/>
              <a:ahLst/>
              <a:cxnLst/>
              <a:rect l="l" t="t" r="r" b="b"/>
              <a:pathLst>
                <a:path w="13969" h="64770">
                  <a:moveTo>
                    <a:pt x="0" y="64620"/>
                  </a:moveTo>
                  <a:lnTo>
                    <a:pt x="13562" y="0"/>
                  </a:lnTo>
                  <a:lnTo>
                    <a:pt x="0" y="6462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 descr=""/>
            <p:cNvSpPr/>
            <p:nvPr/>
          </p:nvSpPr>
          <p:spPr>
            <a:xfrm>
              <a:off x="15994727" y="6663871"/>
              <a:ext cx="31115" cy="67310"/>
            </a:xfrm>
            <a:custGeom>
              <a:avLst/>
              <a:gdLst/>
              <a:ahLst/>
              <a:cxnLst/>
              <a:rect l="l" t="t" r="r" b="b"/>
              <a:pathLst>
                <a:path w="31115" h="67309">
                  <a:moveTo>
                    <a:pt x="0" y="64620"/>
                  </a:moveTo>
                  <a:lnTo>
                    <a:pt x="12764" y="67013"/>
                  </a:lnTo>
                  <a:lnTo>
                    <a:pt x="31113" y="3191"/>
                  </a:lnTo>
                  <a:lnTo>
                    <a:pt x="12764" y="0"/>
                  </a:lnTo>
                  <a:lnTo>
                    <a:pt x="0" y="64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 descr=""/>
            <p:cNvSpPr/>
            <p:nvPr/>
          </p:nvSpPr>
          <p:spPr>
            <a:xfrm>
              <a:off x="15994727" y="6663871"/>
              <a:ext cx="31115" cy="67310"/>
            </a:xfrm>
            <a:custGeom>
              <a:avLst/>
              <a:gdLst/>
              <a:ahLst/>
              <a:cxnLst/>
              <a:rect l="l" t="t" r="r" b="b"/>
              <a:pathLst>
                <a:path w="31115" h="67309">
                  <a:moveTo>
                    <a:pt x="31113" y="3191"/>
                  </a:moveTo>
                  <a:lnTo>
                    <a:pt x="12764" y="0"/>
                  </a:lnTo>
                  <a:lnTo>
                    <a:pt x="12764" y="67013"/>
                  </a:lnTo>
                  <a:lnTo>
                    <a:pt x="31113" y="3191"/>
                  </a:lnTo>
                  <a:close/>
                </a:path>
                <a:path w="31115" h="67309">
                  <a:moveTo>
                    <a:pt x="12764" y="0"/>
                  </a:moveTo>
                  <a:lnTo>
                    <a:pt x="12764" y="67013"/>
                  </a:lnTo>
                  <a:lnTo>
                    <a:pt x="0" y="64620"/>
                  </a:lnTo>
                  <a:lnTo>
                    <a:pt x="1276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 descr=""/>
            <p:cNvSpPr/>
            <p:nvPr/>
          </p:nvSpPr>
          <p:spPr>
            <a:xfrm>
              <a:off x="16007491" y="6667062"/>
              <a:ext cx="18415" cy="67945"/>
            </a:xfrm>
            <a:custGeom>
              <a:avLst/>
              <a:gdLst/>
              <a:ahLst/>
              <a:cxnLst/>
              <a:rect l="l" t="t" r="r" b="b"/>
              <a:pathLst>
                <a:path w="18415" h="67945">
                  <a:moveTo>
                    <a:pt x="0" y="63822"/>
                  </a:moveTo>
                  <a:lnTo>
                    <a:pt x="18348" y="67811"/>
                  </a:lnTo>
                  <a:lnTo>
                    <a:pt x="18348" y="0"/>
                  </a:lnTo>
                  <a:lnTo>
                    <a:pt x="0" y="6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 descr=""/>
            <p:cNvSpPr/>
            <p:nvPr/>
          </p:nvSpPr>
          <p:spPr>
            <a:xfrm>
              <a:off x="16007491" y="6667062"/>
              <a:ext cx="18415" cy="67945"/>
            </a:xfrm>
            <a:custGeom>
              <a:avLst/>
              <a:gdLst/>
              <a:ahLst/>
              <a:cxnLst/>
              <a:rect l="l" t="t" r="r" b="b"/>
              <a:pathLst>
                <a:path w="18415" h="67945">
                  <a:moveTo>
                    <a:pt x="18348" y="0"/>
                  </a:moveTo>
                  <a:lnTo>
                    <a:pt x="18348" y="67811"/>
                  </a:lnTo>
                  <a:lnTo>
                    <a:pt x="0" y="63822"/>
                  </a:lnTo>
                  <a:lnTo>
                    <a:pt x="1834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 descr=""/>
            <p:cNvSpPr/>
            <p:nvPr/>
          </p:nvSpPr>
          <p:spPr>
            <a:xfrm>
              <a:off x="15994727" y="6666264"/>
              <a:ext cx="43180" cy="64135"/>
            </a:xfrm>
            <a:custGeom>
              <a:avLst/>
              <a:gdLst/>
              <a:ahLst/>
              <a:cxnLst/>
              <a:rect l="l" t="t" r="r" b="b"/>
              <a:pathLst>
                <a:path w="43180" h="64134">
                  <a:moveTo>
                    <a:pt x="0" y="62226"/>
                  </a:moveTo>
                  <a:lnTo>
                    <a:pt x="3191" y="45473"/>
                  </a:lnTo>
                  <a:lnTo>
                    <a:pt x="31911" y="63822"/>
                  </a:lnTo>
                </a:path>
                <a:path w="43180" h="64134">
                  <a:moveTo>
                    <a:pt x="5584" y="31911"/>
                  </a:moveTo>
                  <a:lnTo>
                    <a:pt x="6382" y="35900"/>
                  </a:lnTo>
                  <a:lnTo>
                    <a:pt x="9573" y="37495"/>
                  </a:lnTo>
                  <a:lnTo>
                    <a:pt x="12764" y="38293"/>
                  </a:lnTo>
                  <a:lnTo>
                    <a:pt x="15955" y="37495"/>
                  </a:lnTo>
                  <a:lnTo>
                    <a:pt x="17551" y="35900"/>
                  </a:lnTo>
                  <a:lnTo>
                    <a:pt x="19944" y="31113"/>
                  </a:lnTo>
                  <a:lnTo>
                    <a:pt x="22337" y="27922"/>
                  </a:lnTo>
                  <a:lnTo>
                    <a:pt x="25529" y="26326"/>
                  </a:lnTo>
                  <a:lnTo>
                    <a:pt x="28720" y="25529"/>
                  </a:lnTo>
                  <a:lnTo>
                    <a:pt x="33506" y="26326"/>
                  </a:lnTo>
                  <a:lnTo>
                    <a:pt x="35900" y="27922"/>
                  </a:lnTo>
                  <a:lnTo>
                    <a:pt x="37495" y="29517"/>
                  </a:lnTo>
                  <a:lnTo>
                    <a:pt x="38293" y="33506"/>
                  </a:lnTo>
                  <a:lnTo>
                    <a:pt x="37495" y="38293"/>
                  </a:lnTo>
                  <a:lnTo>
                    <a:pt x="35102" y="41484"/>
                  </a:lnTo>
                  <a:lnTo>
                    <a:pt x="33506" y="42282"/>
                  </a:lnTo>
                  <a:lnTo>
                    <a:pt x="30315" y="43080"/>
                  </a:lnTo>
                  <a:lnTo>
                    <a:pt x="25529" y="42282"/>
                  </a:lnTo>
                  <a:lnTo>
                    <a:pt x="23135" y="40686"/>
                  </a:lnTo>
                  <a:lnTo>
                    <a:pt x="20742" y="37495"/>
                  </a:lnTo>
                  <a:lnTo>
                    <a:pt x="19944" y="33506"/>
                  </a:lnTo>
                  <a:lnTo>
                    <a:pt x="19146" y="28720"/>
                  </a:lnTo>
                  <a:lnTo>
                    <a:pt x="18348" y="25529"/>
                  </a:lnTo>
                  <a:lnTo>
                    <a:pt x="15157" y="23933"/>
                  </a:lnTo>
                  <a:lnTo>
                    <a:pt x="11966" y="23135"/>
                  </a:lnTo>
                  <a:lnTo>
                    <a:pt x="8775" y="23933"/>
                  </a:lnTo>
                  <a:lnTo>
                    <a:pt x="7180" y="27124"/>
                  </a:lnTo>
                  <a:lnTo>
                    <a:pt x="5584" y="31911"/>
                  </a:lnTo>
                </a:path>
                <a:path w="43180" h="64134">
                  <a:moveTo>
                    <a:pt x="11168" y="7180"/>
                  </a:moveTo>
                  <a:lnTo>
                    <a:pt x="35102" y="18348"/>
                  </a:lnTo>
                  <a:lnTo>
                    <a:pt x="39889" y="16753"/>
                  </a:lnTo>
                  <a:lnTo>
                    <a:pt x="42282" y="13562"/>
                  </a:lnTo>
                  <a:lnTo>
                    <a:pt x="43080" y="11168"/>
                  </a:lnTo>
                  <a:lnTo>
                    <a:pt x="42282" y="7180"/>
                  </a:lnTo>
                  <a:lnTo>
                    <a:pt x="38293" y="3988"/>
                  </a:lnTo>
                  <a:lnTo>
                    <a:pt x="31113" y="797"/>
                  </a:lnTo>
                  <a:lnTo>
                    <a:pt x="26326" y="0"/>
                  </a:lnTo>
                  <a:lnTo>
                    <a:pt x="18348" y="0"/>
                  </a:lnTo>
                  <a:lnTo>
                    <a:pt x="13562" y="1595"/>
                  </a:lnTo>
                  <a:lnTo>
                    <a:pt x="11168" y="4786"/>
                  </a:lnTo>
                  <a:lnTo>
                    <a:pt x="11168" y="718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 descr=""/>
            <p:cNvSpPr/>
            <p:nvPr/>
          </p:nvSpPr>
          <p:spPr>
            <a:xfrm>
              <a:off x="16895419" y="6657496"/>
              <a:ext cx="54610" cy="73660"/>
            </a:xfrm>
            <a:custGeom>
              <a:avLst/>
              <a:gdLst/>
              <a:ahLst/>
              <a:cxnLst/>
              <a:rect l="l" t="t" r="r" b="b"/>
              <a:pathLst>
                <a:path w="54609" h="73659">
                  <a:moveTo>
                    <a:pt x="30314" y="2387"/>
                  </a:moveTo>
                  <a:lnTo>
                    <a:pt x="23926" y="0"/>
                  </a:lnTo>
                  <a:lnTo>
                    <a:pt x="0" y="61429"/>
                  </a:lnTo>
                  <a:lnTo>
                    <a:pt x="23926" y="71005"/>
                  </a:lnTo>
                  <a:lnTo>
                    <a:pt x="30314" y="2387"/>
                  </a:lnTo>
                  <a:close/>
                </a:path>
                <a:path w="54609" h="73659">
                  <a:moveTo>
                    <a:pt x="54241" y="11963"/>
                  </a:moveTo>
                  <a:lnTo>
                    <a:pt x="30314" y="2387"/>
                  </a:lnTo>
                  <a:lnTo>
                    <a:pt x="30314" y="73393"/>
                  </a:lnTo>
                  <a:lnTo>
                    <a:pt x="54241" y="11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 descr=""/>
            <p:cNvSpPr/>
            <p:nvPr/>
          </p:nvSpPr>
          <p:spPr>
            <a:xfrm>
              <a:off x="16895422" y="6657489"/>
              <a:ext cx="30480" cy="71120"/>
            </a:xfrm>
            <a:custGeom>
              <a:avLst/>
              <a:gdLst/>
              <a:ahLst/>
              <a:cxnLst/>
              <a:rect l="l" t="t" r="r" b="b"/>
              <a:pathLst>
                <a:path w="30480" h="71120">
                  <a:moveTo>
                    <a:pt x="30315" y="2393"/>
                  </a:moveTo>
                  <a:lnTo>
                    <a:pt x="23933" y="0"/>
                  </a:lnTo>
                  <a:lnTo>
                    <a:pt x="23933" y="71002"/>
                  </a:lnTo>
                  <a:lnTo>
                    <a:pt x="30315" y="2393"/>
                  </a:lnTo>
                  <a:close/>
                </a:path>
                <a:path w="30480" h="71120">
                  <a:moveTo>
                    <a:pt x="23933" y="0"/>
                  </a:moveTo>
                  <a:lnTo>
                    <a:pt x="23933" y="71002"/>
                  </a:lnTo>
                  <a:lnTo>
                    <a:pt x="0" y="61429"/>
                  </a:lnTo>
                  <a:lnTo>
                    <a:pt x="2393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 descr=""/>
            <p:cNvSpPr/>
            <p:nvPr/>
          </p:nvSpPr>
          <p:spPr>
            <a:xfrm>
              <a:off x="16919356" y="6659882"/>
              <a:ext cx="6985" cy="71120"/>
            </a:xfrm>
            <a:custGeom>
              <a:avLst/>
              <a:gdLst/>
              <a:ahLst/>
              <a:cxnLst/>
              <a:rect l="l" t="t" r="r" b="b"/>
              <a:pathLst>
                <a:path w="6984" h="71120">
                  <a:moveTo>
                    <a:pt x="0" y="68609"/>
                  </a:moveTo>
                  <a:lnTo>
                    <a:pt x="6382" y="71002"/>
                  </a:lnTo>
                  <a:lnTo>
                    <a:pt x="6382" y="0"/>
                  </a:lnTo>
                  <a:lnTo>
                    <a:pt x="0" y="68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 descr=""/>
            <p:cNvSpPr/>
            <p:nvPr/>
          </p:nvSpPr>
          <p:spPr>
            <a:xfrm>
              <a:off x="16919356" y="6659882"/>
              <a:ext cx="6985" cy="71120"/>
            </a:xfrm>
            <a:custGeom>
              <a:avLst/>
              <a:gdLst/>
              <a:ahLst/>
              <a:cxnLst/>
              <a:rect l="l" t="t" r="r" b="b"/>
              <a:pathLst>
                <a:path w="6984" h="71120">
                  <a:moveTo>
                    <a:pt x="6382" y="0"/>
                  </a:moveTo>
                  <a:lnTo>
                    <a:pt x="6382" y="71002"/>
                  </a:lnTo>
                  <a:lnTo>
                    <a:pt x="0" y="68609"/>
                  </a:lnTo>
                  <a:lnTo>
                    <a:pt x="638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 descr=""/>
            <p:cNvSpPr/>
            <p:nvPr/>
          </p:nvSpPr>
          <p:spPr>
            <a:xfrm>
              <a:off x="16895422" y="6659882"/>
              <a:ext cx="51435" cy="66675"/>
            </a:xfrm>
            <a:custGeom>
              <a:avLst/>
              <a:gdLst/>
              <a:ahLst/>
              <a:cxnLst/>
              <a:rect l="l" t="t" r="r" b="b"/>
              <a:pathLst>
                <a:path w="51434" h="66675">
                  <a:moveTo>
                    <a:pt x="0" y="59035"/>
                  </a:moveTo>
                  <a:lnTo>
                    <a:pt x="6382" y="43080"/>
                  </a:lnTo>
                  <a:lnTo>
                    <a:pt x="31911" y="66215"/>
                  </a:lnTo>
                </a:path>
                <a:path w="51434" h="66675">
                  <a:moveTo>
                    <a:pt x="11168" y="31113"/>
                  </a:moveTo>
                  <a:lnTo>
                    <a:pt x="11168" y="35102"/>
                  </a:lnTo>
                  <a:lnTo>
                    <a:pt x="13562" y="36697"/>
                  </a:lnTo>
                  <a:lnTo>
                    <a:pt x="16753" y="38293"/>
                  </a:lnTo>
                  <a:lnTo>
                    <a:pt x="19944" y="38293"/>
                  </a:lnTo>
                  <a:lnTo>
                    <a:pt x="22337" y="36697"/>
                  </a:lnTo>
                  <a:lnTo>
                    <a:pt x="25529" y="32709"/>
                  </a:lnTo>
                  <a:lnTo>
                    <a:pt x="27922" y="29517"/>
                  </a:lnTo>
                  <a:lnTo>
                    <a:pt x="31911" y="28720"/>
                  </a:lnTo>
                  <a:lnTo>
                    <a:pt x="35102" y="28720"/>
                  </a:lnTo>
                  <a:lnTo>
                    <a:pt x="39091" y="30315"/>
                  </a:lnTo>
                  <a:lnTo>
                    <a:pt x="41484" y="31911"/>
                  </a:lnTo>
                  <a:lnTo>
                    <a:pt x="43080" y="34304"/>
                  </a:lnTo>
                  <a:lnTo>
                    <a:pt x="43080" y="38293"/>
                  </a:lnTo>
                  <a:lnTo>
                    <a:pt x="41484" y="42282"/>
                  </a:lnTo>
                  <a:lnTo>
                    <a:pt x="38293" y="45473"/>
                  </a:lnTo>
                  <a:lnTo>
                    <a:pt x="36697" y="45473"/>
                  </a:lnTo>
                  <a:lnTo>
                    <a:pt x="33506" y="45473"/>
                  </a:lnTo>
                  <a:lnTo>
                    <a:pt x="28720" y="43877"/>
                  </a:lnTo>
                  <a:lnTo>
                    <a:pt x="26326" y="42282"/>
                  </a:lnTo>
                  <a:lnTo>
                    <a:pt x="24731" y="38293"/>
                  </a:lnTo>
                  <a:lnTo>
                    <a:pt x="24731" y="34304"/>
                  </a:lnTo>
                  <a:lnTo>
                    <a:pt x="24731" y="29517"/>
                  </a:lnTo>
                  <a:lnTo>
                    <a:pt x="24731" y="26326"/>
                  </a:lnTo>
                  <a:lnTo>
                    <a:pt x="22337" y="24731"/>
                  </a:lnTo>
                  <a:lnTo>
                    <a:pt x="19146" y="23135"/>
                  </a:lnTo>
                  <a:lnTo>
                    <a:pt x="15955" y="23135"/>
                  </a:lnTo>
                  <a:lnTo>
                    <a:pt x="13562" y="26326"/>
                  </a:lnTo>
                  <a:lnTo>
                    <a:pt x="11168" y="31113"/>
                  </a:lnTo>
                </a:path>
                <a:path w="51434" h="66675">
                  <a:moveTo>
                    <a:pt x="23135" y="0"/>
                  </a:moveTo>
                  <a:lnTo>
                    <a:pt x="19146" y="11168"/>
                  </a:lnTo>
                  <a:lnTo>
                    <a:pt x="31113" y="17551"/>
                  </a:lnTo>
                  <a:lnTo>
                    <a:pt x="30315" y="15955"/>
                  </a:lnTo>
                  <a:lnTo>
                    <a:pt x="30315" y="11966"/>
                  </a:lnTo>
                  <a:lnTo>
                    <a:pt x="31911" y="8775"/>
                  </a:lnTo>
                  <a:lnTo>
                    <a:pt x="34304" y="5584"/>
                  </a:lnTo>
                  <a:lnTo>
                    <a:pt x="38293" y="4786"/>
                  </a:lnTo>
                  <a:lnTo>
                    <a:pt x="42282" y="4786"/>
                  </a:lnTo>
                  <a:lnTo>
                    <a:pt x="45473" y="6382"/>
                  </a:lnTo>
                  <a:lnTo>
                    <a:pt x="49462" y="8775"/>
                  </a:lnTo>
                  <a:lnTo>
                    <a:pt x="51058" y="12764"/>
                  </a:lnTo>
                  <a:lnTo>
                    <a:pt x="51058" y="16753"/>
                  </a:lnTo>
                  <a:lnTo>
                    <a:pt x="50260" y="19944"/>
                  </a:lnTo>
                  <a:lnTo>
                    <a:pt x="47069" y="22337"/>
                  </a:lnTo>
                  <a:lnTo>
                    <a:pt x="45473" y="23135"/>
                  </a:lnTo>
                  <a:lnTo>
                    <a:pt x="42282" y="23135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 descr=""/>
            <p:cNvSpPr/>
            <p:nvPr/>
          </p:nvSpPr>
          <p:spPr>
            <a:xfrm>
              <a:off x="12794026" y="6683018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4" h="66675">
                  <a:moveTo>
                    <a:pt x="0" y="66215"/>
                  </a:moveTo>
                  <a:lnTo>
                    <a:pt x="797" y="66215"/>
                  </a:lnTo>
                  <a:lnTo>
                    <a:pt x="31911" y="797"/>
                  </a:lnTo>
                  <a:lnTo>
                    <a:pt x="797" y="0"/>
                  </a:lnTo>
                  <a:lnTo>
                    <a:pt x="0" y="662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 descr=""/>
            <p:cNvSpPr/>
            <p:nvPr/>
          </p:nvSpPr>
          <p:spPr>
            <a:xfrm>
              <a:off x="12794026" y="6683018"/>
              <a:ext cx="32384" cy="66675"/>
            </a:xfrm>
            <a:custGeom>
              <a:avLst/>
              <a:gdLst/>
              <a:ahLst/>
              <a:cxnLst/>
              <a:rect l="l" t="t" r="r" b="b"/>
              <a:pathLst>
                <a:path w="32384" h="66675">
                  <a:moveTo>
                    <a:pt x="31911" y="797"/>
                  </a:moveTo>
                  <a:lnTo>
                    <a:pt x="797" y="0"/>
                  </a:lnTo>
                  <a:lnTo>
                    <a:pt x="797" y="66215"/>
                  </a:lnTo>
                  <a:lnTo>
                    <a:pt x="31911" y="797"/>
                  </a:lnTo>
                  <a:close/>
                </a:path>
                <a:path w="32384" h="66675">
                  <a:moveTo>
                    <a:pt x="797" y="0"/>
                  </a:moveTo>
                  <a:lnTo>
                    <a:pt x="797" y="66215"/>
                  </a:lnTo>
                  <a:lnTo>
                    <a:pt x="0" y="66215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 descr=""/>
            <p:cNvSpPr/>
            <p:nvPr/>
          </p:nvSpPr>
          <p:spPr>
            <a:xfrm>
              <a:off x="12794824" y="6683816"/>
              <a:ext cx="31115" cy="66675"/>
            </a:xfrm>
            <a:custGeom>
              <a:avLst/>
              <a:gdLst/>
              <a:ahLst/>
              <a:cxnLst/>
              <a:rect l="l" t="t" r="r" b="b"/>
              <a:pathLst>
                <a:path w="31115" h="66675">
                  <a:moveTo>
                    <a:pt x="0" y="65418"/>
                  </a:moveTo>
                  <a:lnTo>
                    <a:pt x="31113" y="66215"/>
                  </a:lnTo>
                  <a:lnTo>
                    <a:pt x="31113" y="0"/>
                  </a:lnTo>
                  <a:lnTo>
                    <a:pt x="0" y="654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 descr=""/>
            <p:cNvSpPr/>
            <p:nvPr/>
          </p:nvSpPr>
          <p:spPr>
            <a:xfrm>
              <a:off x="12794824" y="6683816"/>
              <a:ext cx="31115" cy="66675"/>
            </a:xfrm>
            <a:custGeom>
              <a:avLst/>
              <a:gdLst/>
              <a:ahLst/>
              <a:cxnLst/>
              <a:rect l="l" t="t" r="r" b="b"/>
              <a:pathLst>
                <a:path w="31115" h="66675">
                  <a:moveTo>
                    <a:pt x="31113" y="0"/>
                  </a:moveTo>
                  <a:lnTo>
                    <a:pt x="31113" y="66215"/>
                  </a:lnTo>
                  <a:lnTo>
                    <a:pt x="0" y="65418"/>
                  </a:lnTo>
                  <a:lnTo>
                    <a:pt x="3111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 descr=""/>
            <p:cNvSpPr/>
            <p:nvPr/>
          </p:nvSpPr>
          <p:spPr>
            <a:xfrm>
              <a:off x="12794026" y="6683816"/>
              <a:ext cx="33020" cy="66040"/>
            </a:xfrm>
            <a:custGeom>
              <a:avLst/>
              <a:gdLst/>
              <a:ahLst/>
              <a:cxnLst/>
              <a:rect l="l" t="t" r="r" b="b"/>
              <a:pathLst>
                <a:path w="33020" h="66040">
                  <a:moveTo>
                    <a:pt x="0" y="65418"/>
                  </a:moveTo>
                  <a:lnTo>
                    <a:pt x="797" y="48664"/>
                  </a:lnTo>
                  <a:lnTo>
                    <a:pt x="31911" y="60631"/>
                  </a:lnTo>
                </a:path>
                <a:path w="33020" h="66040">
                  <a:moveTo>
                    <a:pt x="5584" y="26326"/>
                  </a:moveTo>
                  <a:lnTo>
                    <a:pt x="2393" y="27922"/>
                  </a:lnTo>
                  <a:lnTo>
                    <a:pt x="797" y="31113"/>
                  </a:lnTo>
                  <a:lnTo>
                    <a:pt x="797" y="33506"/>
                  </a:lnTo>
                  <a:lnTo>
                    <a:pt x="2393" y="37495"/>
                  </a:lnTo>
                  <a:lnTo>
                    <a:pt x="6382" y="39889"/>
                  </a:lnTo>
                  <a:lnTo>
                    <a:pt x="14360" y="41484"/>
                  </a:lnTo>
                  <a:lnTo>
                    <a:pt x="21540" y="41484"/>
                  </a:lnTo>
                  <a:lnTo>
                    <a:pt x="27922" y="39889"/>
                  </a:lnTo>
                  <a:lnTo>
                    <a:pt x="31113" y="37495"/>
                  </a:lnTo>
                  <a:lnTo>
                    <a:pt x="32709" y="34304"/>
                  </a:lnTo>
                  <a:lnTo>
                    <a:pt x="32709" y="32709"/>
                  </a:lnTo>
                  <a:lnTo>
                    <a:pt x="31113" y="29517"/>
                  </a:lnTo>
                  <a:lnTo>
                    <a:pt x="27922" y="27124"/>
                  </a:lnTo>
                  <a:lnTo>
                    <a:pt x="23933" y="25529"/>
                  </a:lnTo>
                  <a:lnTo>
                    <a:pt x="22337" y="25529"/>
                  </a:lnTo>
                  <a:lnTo>
                    <a:pt x="21540" y="41484"/>
                  </a:lnTo>
                </a:path>
                <a:path w="33020" h="66040">
                  <a:moveTo>
                    <a:pt x="797" y="14360"/>
                  </a:moveTo>
                  <a:lnTo>
                    <a:pt x="797" y="797"/>
                  </a:lnTo>
                  <a:lnTo>
                    <a:pt x="13562" y="8775"/>
                  </a:lnTo>
                  <a:lnTo>
                    <a:pt x="13562" y="4786"/>
                  </a:lnTo>
                  <a:lnTo>
                    <a:pt x="15157" y="2393"/>
                  </a:lnTo>
                  <a:lnTo>
                    <a:pt x="15955" y="797"/>
                  </a:lnTo>
                  <a:lnTo>
                    <a:pt x="20742" y="0"/>
                  </a:lnTo>
                  <a:lnTo>
                    <a:pt x="23933" y="0"/>
                  </a:lnTo>
                  <a:lnTo>
                    <a:pt x="28720" y="1595"/>
                  </a:lnTo>
                  <a:lnTo>
                    <a:pt x="31113" y="3988"/>
                  </a:lnTo>
                  <a:lnTo>
                    <a:pt x="32709" y="7180"/>
                  </a:lnTo>
                  <a:lnTo>
                    <a:pt x="32709" y="11168"/>
                  </a:lnTo>
                  <a:lnTo>
                    <a:pt x="31113" y="15157"/>
                  </a:lnTo>
                  <a:lnTo>
                    <a:pt x="29517" y="15955"/>
                  </a:lnTo>
                  <a:lnTo>
                    <a:pt x="27124" y="16753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 descr=""/>
            <p:cNvSpPr/>
            <p:nvPr/>
          </p:nvSpPr>
          <p:spPr>
            <a:xfrm>
              <a:off x="12036134" y="6694985"/>
              <a:ext cx="62230" cy="34925"/>
            </a:xfrm>
            <a:custGeom>
              <a:avLst/>
              <a:gdLst/>
              <a:ahLst/>
              <a:cxnLst/>
              <a:rect l="l" t="t" r="r" b="b"/>
              <a:pathLst>
                <a:path w="62229" h="34925">
                  <a:moveTo>
                    <a:pt x="0" y="31113"/>
                  </a:moveTo>
                  <a:lnTo>
                    <a:pt x="9573" y="34304"/>
                  </a:lnTo>
                  <a:lnTo>
                    <a:pt x="62226" y="17551"/>
                  </a:lnTo>
                  <a:lnTo>
                    <a:pt x="9573" y="0"/>
                  </a:lnTo>
                  <a:lnTo>
                    <a:pt x="0" y="31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 descr=""/>
            <p:cNvSpPr/>
            <p:nvPr/>
          </p:nvSpPr>
          <p:spPr>
            <a:xfrm>
              <a:off x="12036134" y="6694985"/>
              <a:ext cx="62230" cy="34925"/>
            </a:xfrm>
            <a:custGeom>
              <a:avLst/>
              <a:gdLst/>
              <a:ahLst/>
              <a:cxnLst/>
              <a:rect l="l" t="t" r="r" b="b"/>
              <a:pathLst>
                <a:path w="62229" h="34925">
                  <a:moveTo>
                    <a:pt x="62226" y="17551"/>
                  </a:moveTo>
                  <a:lnTo>
                    <a:pt x="9573" y="0"/>
                  </a:lnTo>
                  <a:lnTo>
                    <a:pt x="9573" y="34304"/>
                  </a:lnTo>
                  <a:lnTo>
                    <a:pt x="62226" y="17551"/>
                  </a:lnTo>
                  <a:close/>
                </a:path>
                <a:path w="62229" h="34925">
                  <a:moveTo>
                    <a:pt x="9573" y="0"/>
                  </a:moveTo>
                  <a:lnTo>
                    <a:pt x="9573" y="34304"/>
                  </a:lnTo>
                  <a:lnTo>
                    <a:pt x="0" y="31113"/>
                  </a:lnTo>
                  <a:lnTo>
                    <a:pt x="957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 descr=""/>
            <p:cNvSpPr/>
            <p:nvPr/>
          </p:nvSpPr>
          <p:spPr>
            <a:xfrm>
              <a:off x="12045707" y="6712536"/>
              <a:ext cx="52705" cy="33655"/>
            </a:xfrm>
            <a:custGeom>
              <a:avLst/>
              <a:gdLst/>
              <a:ahLst/>
              <a:cxnLst/>
              <a:rect l="l" t="t" r="r" b="b"/>
              <a:pathLst>
                <a:path w="52704" h="33654">
                  <a:moveTo>
                    <a:pt x="0" y="16753"/>
                  </a:moveTo>
                  <a:lnTo>
                    <a:pt x="52653" y="33506"/>
                  </a:lnTo>
                  <a:lnTo>
                    <a:pt x="52653" y="0"/>
                  </a:lnTo>
                  <a:lnTo>
                    <a:pt x="0" y="167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 descr=""/>
            <p:cNvSpPr/>
            <p:nvPr/>
          </p:nvSpPr>
          <p:spPr>
            <a:xfrm>
              <a:off x="12045707" y="6712536"/>
              <a:ext cx="52705" cy="33655"/>
            </a:xfrm>
            <a:custGeom>
              <a:avLst/>
              <a:gdLst/>
              <a:ahLst/>
              <a:cxnLst/>
              <a:rect l="l" t="t" r="r" b="b"/>
              <a:pathLst>
                <a:path w="52704" h="33654">
                  <a:moveTo>
                    <a:pt x="52653" y="0"/>
                  </a:moveTo>
                  <a:lnTo>
                    <a:pt x="52653" y="33506"/>
                  </a:lnTo>
                  <a:lnTo>
                    <a:pt x="0" y="16753"/>
                  </a:lnTo>
                  <a:lnTo>
                    <a:pt x="5265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 descr=""/>
            <p:cNvSpPr/>
            <p:nvPr/>
          </p:nvSpPr>
          <p:spPr>
            <a:xfrm>
              <a:off x="12040920" y="6694985"/>
              <a:ext cx="66675" cy="48895"/>
            </a:xfrm>
            <a:custGeom>
              <a:avLst/>
              <a:gdLst/>
              <a:ahLst/>
              <a:cxnLst/>
              <a:rect l="l" t="t" r="r" b="b"/>
              <a:pathLst>
                <a:path w="66675" h="48895">
                  <a:moveTo>
                    <a:pt x="4786" y="0"/>
                  </a:moveTo>
                  <a:lnTo>
                    <a:pt x="21540" y="5584"/>
                  </a:lnTo>
                  <a:lnTo>
                    <a:pt x="0" y="31911"/>
                  </a:lnTo>
                </a:path>
                <a:path w="66675" h="48895">
                  <a:moveTo>
                    <a:pt x="40686" y="16753"/>
                  </a:moveTo>
                  <a:lnTo>
                    <a:pt x="40686" y="13562"/>
                  </a:lnTo>
                  <a:lnTo>
                    <a:pt x="37495" y="11168"/>
                  </a:lnTo>
                  <a:lnTo>
                    <a:pt x="35102" y="10371"/>
                  </a:lnTo>
                  <a:lnTo>
                    <a:pt x="31113" y="10371"/>
                  </a:lnTo>
                  <a:lnTo>
                    <a:pt x="27922" y="14360"/>
                  </a:lnTo>
                  <a:lnTo>
                    <a:pt x="23933" y="20742"/>
                  </a:lnTo>
                  <a:lnTo>
                    <a:pt x="21540" y="27922"/>
                  </a:lnTo>
                  <a:lnTo>
                    <a:pt x="20742" y="34304"/>
                  </a:lnTo>
                  <a:lnTo>
                    <a:pt x="22337" y="37495"/>
                  </a:lnTo>
                  <a:lnTo>
                    <a:pt x="25529" y="40686"/>
                  </a:lnTo>
                  <a:lnTo>
                    <a:pt x="26326" y="40686"/>
                  </a:lnTo>
                  <a:lnTo>
                    <a:pt x="30315" y="40686"/>
                  </a:lnTo>
                  <a:lnTo>
                    <a:pt x="33506" y="38293"/>
                  </a:lnTo>
                  <a:lnTo>
                    <a:pt x="35900" y="34304"/>
                  </a:lnTo>
                  <a:lnTo>
                    <a:pt x="36697" y="32709"/>
                  </a:lnTo>
                  <a:lnTo>
                    <a:pt x="36697" y="27922"/>
                  </a:lnTo>
                  <a:lnTo>
                    <a:pt x="35900" y="24731"/>
                  </a:lnTo>
                  <a:lnTo>
                    <a:pt x="32709" y="22337"/>
                  </a:lnTo>
                  <a:lnTo>
                    <a:pt x="31113" y="21540"/>
                  </a:lnTo>
                  <a:lnTo>
                    <a:pt x="27124" y="22337"/>
                  </a:lnTo>
                  <a:lnTo>
                    <a:pt x="23933" y="23933"/>
                  </a:lnTo>
                  <a:lnTo>
                    <a:pt x="21540" y="27922"/>
                  </a:lnTo>
                </a:path>
                <a:path w="66675" h="48895">
                  <a:moveTo>
                    <a:pt x="53451" y="15955"/>
                  </a:moveTo>
                  <a:lnTo>
                    <a:pt x="66215" y="19944"/>
                  </a:lnTo>
                  <a:lnTo>
                    <a:pt x="55844" y="29517"/>
                  </a:lnTo>
                  <a:lnTo>
                    <a:pt x="59035" y="30315"/>
                  </a:lnTo>
                  <a:lnTo>
                    <a:pt x="61429" y="32709"/>
                  </a:lnTo>
                  <a:lnTo>
                    <a:pt x="61429" y="34304"/>
                  </a:lnTo>
                  <a:lnTo>
                    <a:pt x="61429" y="39091"/>
                  </a:lnTo>
                  <a:lnTo>
                    <a:pt x="60631" y="42282"/>
                  </a:lnTo>
                  <a:lnTo>
                    <a:pt x="58238" y="46271"/>
                  </a:lnTo>
                  <a:lnTo>
                    <a:pt x="55046" y="48664"/>
                  </a:lnTo>
                  <a:lnTo>
                    <a:pt x="51058" y="48664"/>
                  </a:lnTo>
                  <a:lnTo>
                    <a:pt x="47069" y="47866"/>
                  </a:lnTo>
                  <a:lnTo>
                    <a:pt x="44675" y="44675"/>
                  </a:lnTo>
                  <a:lnTo>
                    <a:pt x="43877" y="43080"/>
                  </a:lnTo>
                  <a:lnTo>
                    <a:pt x="43080" y="39889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 descr=""/>
            <p:cNvSpPr/>
            <p:nvPr/>
          </p:nvSpPr>
          <p:spPr>
            <a:xfrm>
              <a:off x="11461731" y="6687007"/>
              <a:ext cx="27940" cy="73660"/>
            </a:xfrm>
            <a:custGeom>
              <a:avLst/>
              <a:gdLst/>
              <a:ahLst/>
              <a:cxnLst/>
              <a:rect l="l" t="t" r="r" b="b"/>
              <a:pathLst>
                <a:path w="27940" h="73659">
                  <a:moveTo>
                    <a:pt x="27922" y="60631"/>
                  </a:moveTo>
                  <a:lnTo>
                    <a:pt x="0" y="73395"/>
                  </a:lnTo>
                  <a:lnTo>
                    <a:pt x="0" y="0"/>
                  </a:lnTo>
                  <a:lnTo>
                    <a:pt x="27922" y="6063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 descr=""/>
            <p:cNvSpPr/>
            <p:nvPr/>
          </p:nvSpPr>
          <p:spPr>
            <a:xfrm>
              <a:off x="11432212" y="6687007"/>
              <a:ext cx="29845" cy="74295"/>
            </a:xfrm>
            <a:custGeom>
              <a:avLst/>
              <a:gdLst/>
              <a:ahLst/>
              <a:cxnLst/>
              <a:rect l="l" t="t" r="r" b="b"/>
              <a:pathLst>
                <a:path w="29845" h="74295">
                  <a:moveTo>
                    <a:pt x="0" y="13562"/>
                  </a:moveTo>
                  <a:lnTo>
                    <a:pt x="27922" y="74193"/>
                  </a:lnTo>
                  <a:lnTo>
                    <a:pt x="29517" y="0"/>
                  </a:lnTo>
                  <a:lnTo>
                    <a:pt x="27922" y="0"/>
                  </a:lnTo>
                  <a:lnTo>
                    <a:pt x="0" y="135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 descr=""/>
            <p:cNvSpPr/>
            <p:nvPr/>
          </p:nvSpPr>
          <p:spPr>
            <a:xfrm>
              <a:off x="11432212" y="6687007"/>
              <a:ext cx="29845" cy="74295"/>
            </a:xfrm>
            <a:custGeom>
              <a:avLst/>
              <a:gdLst/>
              <a:ahLst/>
              <a:cxnLst/>
              <a:rect l="l" t="t" r="r" b="b"/>
              <a:pathLst>
                <a:path w="29845" h="74295">
                  <a:moveTo>
                    <a:pt x="29517" y="0"/>
                  </a:moveTo>
                  <a:lnTo>
                    <a:pt x="27922" y="0"/>
                  </a:lnTo>
                  <a:lnTo>
                    <a:pt x="27922" y="74193"/>
                  </a:lnTo>
                  <a:lnTo>
                    <a:pt x="29517" y="0"/>
                  </a:lnTo>
                  <a:close/>
                </a:path>
                <a:path w="29845" h="74295">
                  <a:moveTo>
                    <a:pt x="27922" y="0"/>
                  </a:moveTo>
                  <a:lnTo>
                    <a:pt x="27922" y="74193"/>
                  </a:lnTo>
                  <a:lnTo>
                    <a:pt x="0" y="13562"/>
                  </a:lnTo>
                  <a:lnTo>
                    <a:pt x="2792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 descr=""/>
            <p:cNvSpPr/>
            <p:nvPr/>
          </p:nvSpPr>
          <p:spPr>
            <a:xfrm>
              <a:off x="11460136" y="6687007"/>
              <a:ext cx="1905" cy="74295"/>
            </a:xfrm>
            <a:custGeom>
              <a:avLst/>
              <a:gdLst/>
              <a:ahLst/>
              <a:cxnLst/>
              <a:rect l="l" t="t" r="r" b="b"/>
              <a:pathLst>
                <a:path w="1904" h="74295">
                  <a:moveTo>
                    <a:pt x="0" y="74193"/>
                  </a:moveTo>
                  <a:lnTo>
                    <a:pt x="1595" y="73395"/>
                  </a:lnTo>
                  <a:lnTo>
                    <a:pt x="1595" y="0"/>
                  </a:lnTo>
                  <a:lnTo>
                    <a:pt x="0" y="741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 descr=""/>
            <p:cNvSpPr/>
            <p:nvPr/>
          </p:nvSpPr>
          <p:spPr>
            <a:xfrm>
              <a:off x="11460136" y="6687007"/>
              <a:ext cx="1905" cy="74295"/>
            </a:xfrm>
            <a:custGeom>
              <a:avLst/>
              <a:gdLst/>
              <a:ahLst/>
              <a:cxnLst/>
              <a:rect l="l" t="t" r="r" b="b"/>
              <a:pathLst>
                <a:path w="1904" h="74295">
                  <a:moveTo>
                    <a:pt x="1595" y="0"/>
                  </a:moveTo>
                  <a:lnTo>
                    <a:pt x="1595" y="73395"/>
                  </a:lnTo>
                  <a:lnTo>
                    <a:pt x="0" y="74193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 descr=""/>
            <p:cNvSpPr/>
            <p:nvPr/>
          </p:nvSpPr>
          <p:spPr>
            <a:xfrm>
              <a:off x="11434606" y="6687007"/>
              <a:ext cx="52069" cy="69850"/>
            </a:xfrm>
            <a:custGeom>
              <a:avLst/>
              <a:gdLst/>
              <a:ahLst/>
              <a:cxnLst/>
              <a:rect l="l" t="t" r="r" b="b"/>
              <a:pathLst>
                <a:path w="52070" h="69850">
                  <a:moveTo>
                    <a:pt x="26326" y="0"/>
                  </a:moveTo>
                  <a:lnTo>
                    <a:pt x="33506" y="15157"/>
                  </a:lnTo>
                  <a:lnTo>
                    <a:pt x="0" y="17551"/>
                  </a:lnTo>
                </a:path>
                <a:path w="52070" h="69850">
                  <a:moveTo>
                    <a:pt x="39091" y="37495"/>
                  </a:moveTo>
                  <a:lnTo>
                    <a:pt x="41484" y="35102"/>
                  </a:lnTo>
                  <a:lnTo>
                    <a:pt x="40686" y="31113"/>
                  </a:lnTo>
                  <a:lnTo>
                    <a:pt x="39889" y="28720"/>
                  </a:lnTo>
                  <a:lnTo>
                    <a:pt x="36697" y="26326"/>
                  </a:lnTo>
                  <a:lnTo>
                    <a:pt x="31911" y="25529"/>
                  </a:lnTo>
                  <a:lnTo>
                    <a:pt x="24731" y="27922"/>
                  </a:lnTo>
                  <a:lnTo>
                    <a:pt x="17551" y="31113"/>
                  </a:lnTo>
                  <a:lnTo>
                    <a:pt x="12764" y="34304"/>
                  </a:lnTo>
                  <a:lnTo>
                    <a:pt x="11168" y="38293"/>
                  </a:lnTo>
                  <a:lnTo>
                    <a:pt x="11168" y="42282"/>
                  </a:lnTo>
                  <a:lnTo>
                    <a:pt x="11168" y="43080"/>
                  </a:lnTo>
                  <a:lnTo>
                    <a:pt x="14360" y="45473"/>
                  </a:lnTo>
                  <a:lnTo>
                    <a:pt x="18348" y="47069"/>
                  </a:lnTo>
                  <a:lnTo>
                    <a:pt x="23135" y="46271"/>
                  </a:lnTo>
                  <a:lnTo>
                    <a:pt x="23933" y="45473"/>
                  </a:lnTo>
                  <a:lnTo>
                    <a:pt x="27922" y="42282"/>
                  </a:lnTo>
                  <a:lnTo>
                    <a:pt x="29517" y="39091"/>
                  </a:lnTo>
                  <a:lnTo>
                    <a:pt x="29517" y="35102"/>
                  </a:lnTo>
                  <a:lnTo>
                    <a:pt x="28720" y="33506"/>
                  </a:lnTo>
                  <a:lnTo>
                    <a:pt x="26326" y="31113"/>
                  </a:lnTo>
                  <a:lnTo>
                    <a:pt x="22337" y="30315"/>
                  </a:lnTo>
                  <a:lnTo>
                    <a:pt x="17551" y="31113"/>
                  </a:lnTo>
                </a:path>
                <a:path w="52070" h="69850">
                  <a:moveTo>
                    <a:pt x="23135" y="68609"/>
                  </a:moveTo>
                  <a:lnTo>
                    <a:pt x="51855" y="55046"/>
                  </a:lnTo>
                  <a:lnTo>
                    <a:pt x="27922" y="52653"/>
                  </a:lnTo>
                  <a:lnTo>
                    <a:pt x="35102" y="69407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 descr=""/>
            <p:cNvSpPr/>
            <p:nvPr/>
          </p:nvSpPr>
          <p:spPr>
            <a:xfrm>
              <a:off x="13286258" y="6685411"/>
              <a:ext cx="29209" cy="66040"/>
            </a:xfrm>
            <a:custGeom>
              <a:avLst/>
              <a:gdLst/>
              <a:ahLst/>
              <a:cxnLst/>
              <a:rect l="l" t="t" r="r" b="b"/>
              <a:pathLst>
                <a:path w="29209" h="66040">
                  <a:moveTo>
                    <a:pt x="0" y="0"/>
                  </a:moveTo>
                  <a:lnTo>
                    <a:pt x="0" y="65418"/>
                  </a:lnTo>
                  <a:lnTo>
                    <a:pt x="287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 descr=""/>
            <p:cNvSpPr/>
            <p:nvPr/>
          </p:nvSpPr>
          <p:spPr>
            <a:xfrm>
              <a:off x="13286258" y="6685411"/>
              <a:ext cx="29209" cy="66040"/>
            </a:xfrm>
            <a:custGeom>
              <a:avLst/>
              <a:gdLst/>
              <a:ahLst/>
              <a:cxnLst/>
              <a:rect l="l" t="t" r="r" b="b"/>
              <a:pathLst>
                <a:path w="29209" h="66040">
                  <a:moveTo>
                    <a:pt x="0" y="65418"/>
                  </a:moveTo>
                  <a:lnTo>
                    <a:pt x="28720" y="50260"/>
                  </a:lnTo>
                  <a:lnTo>
                    <a:pt x="0" y="65418"/>
                  </a:lnTo>
                  <a:close/>
                </a:path>
                <a:path w="29209" h="66040">
                  <a:moveTo>
                    <a:pt x="28720" y="50260"/>
                  </a:moveTo>
                  <a:lnTo>
                    <a:pt x="0" y="65418"/>
                  </a:lnTo>
                  <a:lnTo>
                    <a:pt x="0" y="0"/>
                  </a:lnTo>
                  <a:lnTo>
                    <a:pt x="28720" y="5026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 descr=""/>
            <p:cNvSpPr/>
            <p:nvPr/>
          </p:nvSpPr>
          <p:spPr>
            <a:xfrm>
              <a:off x="13253549" y="6676636"/>
              <a:ext cx="33020" cy="66040"/>
            </a:xfrm>
            <a:custGeom>
              <a:avLst/>
              <a:gdLst/>
              <a:ahLst/>
              <a:cxnLst/>
              <a:rect l="l" t="t" r="r" b="b"/>
              <a:pathLst>
                <a:path w="33019" h="66040">
                  <a:moveTo>
                    <a:pt x="0" y="15955"/>
                  </a:moveTo>
                  <a:lnTo>
                    <a:pt x="27922" y="65418"/>
                  </a:lnTo>
                  <a:lnTo>
                    <a:pt x="32709" y="8775"/>
                  </a:lnTo>
                  <a:lnTo>
                    <a:pt x="27922" y="0"/>
                  </a:lnTo>
                  <a:lnTo>
                    <a:pt x="0" y="1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 descr=""/>
            <p:cNvSpPr/>
            <p:nvPr/>
          </p:nvSpPr>
          <p:spPr>
            <a:xfrm>
              <a:off x="13253549" y="6676636"/>
              <a:ext cx="33020" cy="66040"/>
            </a:xfrm>
            <a:custGeom>
              <a:avLst/>
              <a:gdLst/>
              <a:ahLst/>
              <a:cxnLst/>
              <a:rect l="l" t="t" r="r" b="b"/>
              <a:pathLst>
                <a:path w="33019" h="66040">
                  <a:moveTo>
                    <a:pt x="32709" y="8775"/>
                  </a:moveTo>
                  <a:lnTo>
                    <a:pt x="27922" y="0"/>
                  </a:lnTo>
                  <a:lnTo>
                    <a:pt x="27922" y="65418"/>
                  </a:lnTo>
                  <a:lnTo>
                    <a:pt x="32709" y="8775"/>
                  </a:lnTo>
                  <a:close/>
                </a:path>
                <a:path w="33019" h="66040">
                  <a:moveTo>
                    <a:pt x="27922" y="0"/>
                  </a:moveTo>
                  <a:lnTo>
                    <a:pt x="27922" y="65418"/>
                  </a:lnTo>
                  <a:lnTo>
                    <a:pt x="0" y="15955"/>
                  </a:lnTo>
                  <a:lnTo>
                    <a:pt x="2792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 descr=""/>
            <p:cNvSpPr/>
            <p:nvPr/>
          </p:nvSpPr>
          <p:spPr>
            <a:xfrm>
              <a:off x="13281471" y="6685411"/>
              <a:ext cx="5080" cy="66040"/>
            </a:xfrm>
            <a:custGeom>
              <a:avLst/>
              <a:gdLst/>
              <a:ahLst/>
              <a:cxnLst/>
              <a:rect l="l" t="t" r="r" b="b"/>
              <a:pathLst>
                <a:path w="5080" h="66040">
                  <a:moveTo>
                    <a:pt x="0" y="56642"/>
                  </a:moveTo>
                  <a:lnTo>
                    <a:pt x="4786" y="65418"/>
                  </a:lnTo>
                  <a:lnTo>
                    <a:pt x="4786" y="0"/>
                  </a:lnTo>
                  <a:lnTo>
                    <a:pt x="0" y="566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 descr=""/>
            <p:cNvSpPr/>
            <p:nvPr/>
          </p:nvSpPr>
          <p:spPr>
            <a:xfrm>
              <a:off x="13281471" y="6685411"/>
              <a:ext cx="5080" cy="66040"/>
            </a:xfrm>
            <a:custGeom>
              <a:avLst/>
              <a:gdLst/>
              <a:ahLst/>
              <a:cxnLst/>
              <a:rect l="l" t="t" r="r" b="b"/>
              <a:pathLst>
                <a:path w="5080" h="66040">
                  <a:moveTo>
                    <a:pt x="4786" y="0"/>
                  </a:moveTo>
                  <a:lnTo>
                    <a:pt x="4786" y="65418"/>
                  </a:lnTo>
                  <a:lnTo>
                    <a:pt x="0" y="56642"/>
                  </a:lnTo>
                  <a:lnTo>
                    <a:pt x="4786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 descr=""/>
            <p:cNvSpPr/>
            <p:nvPr/>
          </p:nvSpPr>
          <p:spPr>
            <a:xfrm>
              <a:off x="13255942" y="6677433"/>
              <a:ext cx="55880" cy="69215"/>
            </a:xfrm>
            <a:custGeom>
              <a:avLst/>
              <a:gdLst/>
              <a:ahLst/>
              <a:cxnLst/>
              <a:rect l="l" t="t" r="r" b="b"/>
              <a:pathLst>
                <a:path w="55880" h="69215">
                  <a:moveTo>
                    <a:pt x="25529" y="0"/>
                  </a:moveTo>
                  <a:lnTo>
                    <a:pt x="34304" y="14360"/>
                  </a:lnTo>
                  <a:lnTo>
                    <a:pt x="0" y="19944"/>
                  </a:lnTo>
                </a:path>
                <a:path w="55880" h="69215">
                  <a:moveTo>
                    <a:pt x="40686" y="35900"/>
                  </a:moveTo>
                  <a:lnTo>
                    <a:pt x="43080" y="33506"/>
                  </a:lnTo>
                  <a:lnTo>
                    <a:pt x="42282" y="29517"/>
                  </a:lnTo>
                  <a:lnTo>
                    <a:pt x="41484" y="27124"/>
                  </a:lnTo>
                  <a:lnTo>
                    <a:pt x="38293" y="24731"/>
                  </a:lnTo>
                  <a:lnTo>
                    <a:pt x="32709" y="24731"/>
                  </a:lnTo>
                  <a:lnTo>
                    <a:pt x="25529" y="27922"/>
                  </a:lnTo>
                  <a:lnTo>
                    <a:pt x="19146" y="31113"/>
                  </a:lnTo>
                  <a:lnTo>
                    <a:pt x="14360" y="35102"/>
                  </a:lnTo>
                  <a:lnTo>
                    <a:pt x="12764" y="39091"/>
                  </a:lnTo>
                  <a:lnTo>
                    <a:pt x="13562" y="43080"/>
                  </a:lnTo>
                  <a:lnTo>
                    <a:pt x="13562" y="43877"/>
                  </a:lnTo>
                  <a:lnTo>
                    <a:pt x="16753" y="46271"/>
                  </a:lnTo>
                  <a:lnTo>
                    <a:pt x="20742" y="47069"/>
                  </a:lnTo>
                  <a:lnTo>
                    <a:pt x="25529" y="45473"/>
                  </a:lnTo>
                  <a:lnTo>
                    <a:pt x="27124" y="44675"/>
                  </a:lnTo>
                  <a:lnTo>
                    <a:pt x="30315" y="41484"/>
                  </a:lnTo>
                  <a:lnTo>
                    <a:pt x="31911" y="38293"/>
                  </a:lnTo>
                  <a:lnTo>
                    <a:pt x="31113" y="34304"/>
                  </a:lnTo>
                  <a:lnTo>
                    <a:pt x="30315" y="33506"/>
                  </a:lnTo>
                  <a:lnTo>
                    <a:pt x="27124" y="30315"/>
                  </a:lnTo>
                  <a:lnTo>
                    <a:pt x="23933" y="30315"/>
                  </a:lnTo>
                  <a:lnTo>
                    <a:pt x="19146" y="31113"/>
                  </a:lnTo>
                </a:path>
                <a:path w="55880" h="69215">
                  <a:moveTo>
                    <a:pt x="27922" y="68609"/>
                  </a:moveTo>
                  <a:lnTo>
                    <a:pt x="55844" y="52653"/>
                  </a:lnTo>
                  <a:lnTo>
                    <a:pt x="31113" y="52653"/>
                  </a:lnTo>
                  <a:lnTo>
                    <a:pt x="39889" y="68609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 descr=""/>
            <p:cNvSpPr/>
            <p:nvPr/>
          </p:nvSpPr>
          <p:spPr>
            <a:xfrm>
              <a:off x="10662353" y="6692591"/>
              <a:ext cx="29209" cy="72390"/>
            </a:xfrm>
            <a:custGeom>
              <a:avLst/>
              <a:gdLst/>
              <a:ahLst/>
              <a:cxnLst/>
              <a:rect l="l" t="t" r="r" b="b"/>
              <a:pathLst>
                <a:path w="29209" h="72390">
                  <a:moveTo>
                    <a:pt x="0" y="0"/>
                  </a:moveTo>
                  <a:lnTo>
                    <a:pt x="0" y="71800"/>
                  </a:lnTo>
                  <a:lnTo>
                    <a:pt x="28720" y="135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 descr=""/>
            <p:cNvSpPr/>
            <p:nvPr/>
          </p:nvSpPr>
          <p:spPr>
            <a:xfrm>
              <a:off x="10662353" y="6692591"/>
              <a:ext cx="29209" cy="72390"/>
            </a:xfrm>
            <a:custGeom>
              <a:avLst/>
              <a:gdLst/>
              <a:ahLst/>
              <a:cxnLst/>
              <a:rect l="l" t="t" r="r" b="b"/>
              <a:pathLst>
                <a:path w="29209" h="72390">
                  <a:moveTo>
                    <a:pt x="28720" y="13562"/>
                  </a:moveTo>
                  <a:lnTo>
                    <a:pt x="0" y="71800"/>
                  </a:lnTo>
                  <a:lnTo>
                    <a:pt x="0" y="0"/>
                  </a:lnTo>
                  <a:lnTo>
                    <a:pt x="28720" y="1356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 descr=""/>
            <p:cNvSpPr/>
            <p:nvPr/>
          </p:nvSpPr>
          <p:spPr>
            <a:xfrm>
              <a:off x="10633634" y="6691799"/>
              <a:ext cx="29209" cy="73025"/>
            </a:xfrm>
            <a:custGeom>
              <a:avLst/>
              <a:gdLst/>
              <a:ahLst/>
              <a:cxnLst/>
              <a:rect l="l" t="t" r="r" b="b"/>
              <a:pathLst>
                <a:path w="29209" h="73025">
                  <a:moveTo>
                    <a:pt x="28714" y="800"/>
                  </a:moveTo>
                  <a:lnTo>
                    <a:pt x="27914" y="0"/>
                  </a:lnTo>
                  <a:lnTo>
                    <a:pt x="0" y="58242"/>
                  </a:lnTo>
                  <a:lnTo>
                    <a:pt x="27914" y="72593"/>
                  </a:lnTo>
                  <a:lnTo>
                    <a:pt x="28714" y="72593"/>
                  </a:lnTo>
                  <a:lnTo>
                    <a:pt x="28714" y="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 descr=""/>
            <p:cNvSpPr/>
            <p:nvPr/>
          </p:nvSpPr>
          <p:spPr>
            <a:xfrm>
              <a:off x="10633633" y="6694985"/>
              <a:ext cx="54610" cy="64769"/>
            </a:xfrm>
            <a:custGeom>
              <a:avLst/>
              <a:gdLst/>
              <a:ahLst/>
              <a:cxnLst/>
              <a:rect l="l" t="t" r="r" b="b"/>
              <a:pathLst>
                <a:path w="54609" h="64770">
                  <a:moveTo>
                    <a:pt x="0" y="55046"/>
                  </a:moveTo>
                  <a:lnTo>
                    <a:pt x="7180" y="39889"/>
                  </a:lnTo>
                  <a:lnTo>
                    <a:pt x="31113" y="64620"/>
                  </a:lnTo>
                </a:path>
                <a:path w="54609" h="64770">
                  <a:moveTo>
                    <a:pt x="21540" y="22337"/>
                  </a:moveTo>
                  <a:lnTo>
                    <a:pt x="18348" y="22337"/>
                  </a:lnTo>
                  <a:lnTo>
                    <a:pt x="15157" y="24731"/>
                  </a:lnTo>
                  <a:lnTo>
                    <a:pt x="13562" y="27124"/>
                  </a:lnTo>
                  <a:lnTo>
                    <a:pt x="13562" y="31113"/>
                  </a:lnTo>
                  <a:lnTo>
                    <a:pt x="16753" y="35102"/>
                  </a:lnTo>
                  <a:lnTo>
                    <a:pt x="23135" y="39091"/>
                  </a:lnTo>
                  <a:lnTo>
                    <a:pt x="29517" y="43080"/>
                  </a:lnTo>
                  <a:lnTo>
                    <a:pt x="35900" y="44675"/>
                  </a:lnTo>
                  <a:lnTo>
                    <a:pt x="39889" y="43877"/>
                  </a:lnTo>
                  <a:lnTo>
                    <a:pt x="42282" y="40686"/>
                  </a:lnTo>
                  <a:lnTo>
                    <a:pt x="43080" y="39889"/>
                  </a:lnTo>
                  <a:lnTo>
                    <a:pt x="43080" y="35900"/>
                  </a:lnTo>
                  <a:lnTo>
                    <a:pt x="41484" y="32709"/>
                  </a:lnTo>
                  <a:lnTo>
                    <a:pt x="38293" y="29517"/>
                  </a:lnTo>
                  <a:lnTo>
                    <a:pt x="36697" y="28720"/>
                  </a:lnTo>
                  <a:lnTo>
                    <a:pt x="31911" y="27922"/>
                  </a:lnTo>
                  <a:lnTo>
                    <a:pt x="28720" y="28720"/>
                  </a:lnTo>
                  <a:lnTo>
                    <a:pt x="25529" y="31113"/>
                  </a:lnTo>
                  <a:lnTo>
                    <a:pt x="24731" y="31911"/>
                  </a:lnTo>
                  <a:lnTo>
                    <a:pt x="24731" y="35900"/>
                  </a:lnTo>
                  <a:lnTo>
                    <a:pt x="26326" y="39889"/>
                  </a:lnTo>
                  <a:lnTo>
                    <a:pt x="29517" y="43080"/>
                  </a:lnTo>
                </a:path>
                <a:path w="54609" h="64770">
                  <a:moveTo>
                    <a:pt x="31911" y="797"/>
                  </a:moveTo>
                  <a:lnTo>
                    <a:pt x="28720" y="0"/>
                  </a:lnTo>
                  <a:lnTo>
                    <a:pt x="25529" y="3191"/>
                  </a:lnTo>
                  <a:lnTo>
                    <a:pt x="24731" y="4786"/>
                  </a:lnTo>
                  <a:lnTo>
                    <a:pt x="24731" y="8775"/>
                  </a:lnTo>
                  <a:lnTo>
                    <a:pt x="27124" y="12764"/>
                  </a:lnTo>
                  <a:lnTo>
                    <a:pt x="33506" y="17551"/>
                  </a:lnTo>
                  <a:lnTo>
                    <a:pt x="40686" y="20742"/>
                  </a:lnTo>
                  <a:lnTo>
                    <a:pt x="46271" y="22337"/>
                  </a:lnTo>
                  <a:lnTo>
                    <a:pt x="50260" y="21540"/>
                  </a:lnTo>
                  <a:lnTo>
                    <a:pt x="53451" y="19146"/>
                  </a:lnTo>
                  <a:lnTo>
                    <a:pt x="53451" y="18348"/>
                  </a:lnTo>
                  <a:lnTo>
                    <a:pt x="54249" y="14360"/>
                  </a:lnTo>
                  <a:lnTo>
                    <a:pt x="52653" y="10371"/>
                  </a:lnTo>
                  <a:lnTo>
                    <a:pt x="48664" y="7180"/>
                  </a:lnTo>
                  <a:lnTo>
                    <a:pt x="47866" y="6382"/>
                  </a:lnTo>
                  <a:lnTo>
                    <a:pt x="43080" y="5584"/>
                  </a:lnTo>
                  <a:lnTo>
                    <a:pt x="39091" y="6382"/>
                  </a:lnTo>
                  <a:lnTo>
                    <a:pt x="35900" y="9573"/>
                  </a:lnTo>
                  <a:lnTo>
                    <a:pt x="35900" y="10371"/>
                  </a:lnTo>
                  <a:lnTo>
                    <a:pt x="35102" y="14360"/>
                  </a:lnTo>
                  <a:lnTo>
                    <a:pt x="36697" y="17551"/>
                  </a:lnTo>
                  <a:lnTo>
                    <a:pt x="40686" y="20742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 descr=""/>
            <p:cNvSpPr/>
            <p:nvPr/>
          </p:nvSpPr>
          <p:spPr>
            <a:xfrm>
              <a:off x="13895764" y="6674242"/>
              <a:ext cx="29209" cy="73025"/>
            </a:xfrm>
            <a:custGeom>
              <a:avLst/>
              <a:gdLst/>
              <a:ahLst/>
              <a:cxnLst/>
              <a:rect l="l" t="t" r="r" b="b"/>
              <a:pathLst>
                <a:path w="29209" h="73025">
                  <a:moveTo>
                    <a:pt x="0" y="0"/>
                  </a:moveTo>
                  <a:lnTo>
                    <a:pt x="0" y="72598"/>
                  </a:lnTo>
                  <a:lnTo>
                    <a:pt x="28720" y="14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 descr=""/>
            <p:cNvSpPr/>
            <p:nvPr/>
          </p:nvSpPr>
          <p:spPr>
            <a:xfrm>
              <a:off x="13895764" y="6674242"/>
              <a:ext cx="29209" cy="73025"/>
            </a:xfrm>
            <a:custGeom>
              <a:avLst/>
              <a:gdLst/>
              <a:ahLst/>
              <a:cxnLst/>
              <a:rect l="l" t="t" r="r" b="b"/>
              <a:pathLst>
                <a:path w="29209" h="73025">
                  <a:moveTo>
                    <a:pt x="28720" y="14360"/>
                  </a:moveTo>
                  <a:lnTo>
                    <a:pt x="0" y="72598"/>
                  </a:lnTo>
                  <a:lnTo>
                    <a:pt x="0" y="0"/>
                  </a:lnTo>
                  <a:lnTo>
                    <a:pt x="28720" y="1436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 descr=""/>
            <p:cNvSpPr/>
            <p:nvPr/>
          </p:nvSpPr>
          <p:spPr>
            <a:xfrm>
              <a:off x="13867041" y="6675047"/>
              <a:ext cx="29209" cy="72390"/>
            </a:xfrm>
            <a:custGeom>
              <a:avLst/>
              <a:gdLst/>
              <a:ahLst/>
              <a:cxnLst/>
              <a:rect l="l" t="t" r="r" b="b"/>
              <a:pathLst>
                <a:path w="29209" h="72390">
                  <a:moveTo>
                    <a:pt x="28714" y="0"/>
                  </a:moveTo>
                  <a:lnTo>
                    <a:pt x="0" y="57442"/>
                  </a:lnTo>
                  <a:lnTo>
                    <a:pt x="28714" y="71793"/>
                  </a:lnTo>
                  <a:lnTo>
                    <a:pt x="287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 descr=""/>
            <p:cNvSpPr/>
            <p:nvPr/>
          </p:nvSpPr>
          <p:spPr>
            <a:xfrm>
              <a:off x="13867043" y="6677433"/>
              <a:ext cx="54610" cy="64769"/>
            </a:xfrm>
            <a:custGeom>
              <a:avLst/>
              <a:gdLst/>
              <a:ahLst/>
              <a:cxnLst/>
              <a:rect l="l" t="t" r="r" b="b"/>
              <a:pathLst>
                <a:path w="54609" h="64770">
                  <a:moveTo>
                    <a:pt x="0" y="55046"/>
                  </a:moveTo>
                  <a:lnTo>
                    <a:pt x="7180" y="39889"/>
                  </a:lnTo>
                  <a:lnTo>
                    <a:pt x="30315" y="64620"/>
                  </a:lnTo>
                </a:path>
                <a:path w="54609" h="64770">
                  <a:moveTo>
                    <a:pt x="21540" y="22337"/>
                  </a:moveTo>
                  <a:lnTo>
                    <a:pt x="18348" y="21540"/>
                  </a:lnTo>
                  <a:lnTo>
                    <a:pt x="15157" y="24731"/>
                  </a:lnTo>
                  <a:lnTo>
                    <a:pt x="13562" y="26326"/>
                  </a:lnTo>
                  <a:lnTo>
                    <a:pt x="13562" y="30315"/>
                  </a:lnTo>
                  <a:lnTo>
                    <a:pt x="16753" y="35102"/>
                  </a:lnTo>
                  <a:lnTo>
                    <a:pt x="23135" y="39091"/>
                  </a:lnTo>
                  <a:lnTo>
                    <a:pt x="29517" y="43080"/>
                  </a:lnTo>
                  <a:lnTo>
                    <a:pt x="35900" y="44675"/>
                  </a:lnTo>
                  <a:lnTo>
                    <a:pt x="39889" y="43877"/>
                  </a:lnTo>
                  <a:lnTo>
                    <a:pt x="42282" y="40686"/>
                  </a:lnTo>
                  <a:lnTo>
                    <a:pt x="43080" y="39889"/>
                  </a:lnTo>
                  <a:lnTo>
                    <a:pt x="43080" y="35900"/>
                  </a:lnTo>
                  <a:lnTo>
                    <a:pt x="41484" y="32709"/>
                  </a:lnTo>
                  <a:lnTo>
                    <a:pt x="38293" y="29517"/>
                  </a:lnTo>
                  <a:lnTo>
                    <a:pt x="36697" y="28720"/>
                  </a:lnTo>
                  <a:lnTo>
                    <a:pt x="31911" y="27922"/>
                  </a:lnTo>
                  <a:lnTo>
                    <a:pt x="28720" y="28720"/>
                  </a:lnTo>
                  <a:lnTo>
                    <a:pt x="25529" y="31113"/>
                  </a:lnTo>
                  <a:lnTo>
                    <a:pt x="24731" y="31911"/>
                  </a:lnTo>
                  <a:lnTo>
                    <a:pt x="24731" y="35900"/>
                  </a:lnTo>
                  <a:lnTo>
                    <a:pt x="26326" y="39889"/>
                  </a:lnTo>
                  <a:lnTo>
                    <a:pt x="29517" y="43080"/>
                  </a:lnTo>
                </a:path>
                <a:path w="54609" h="64770">
                  <a:moveTo>
                    <a:pt x="31911" y="797"/>
                  </a:moveTo>
                  <a:lnTo>
                    <a:pt x="28720" y="0"/>
                  </a:lnTo>
                  <a:lnTo>
                    <a:pt x="25529" y="2393"/>
                  </a:lnTo>
                  <a:lnTo>
                    <a:pt x="24731" y="4786"/>
                  </a:lnTo>
                  <a:lnTo>
                    <a:pt x="24731" y="8775"/>
                  </a:lnTo>
                  <a:lnTo>
                    <a:pt x="27124" y="12764"/>
                  </a:lnTo>
                  <a:lnTo>
                    <a:pt x="33506" y="17551"/>
                  </a:lnTo>
                  <a:lnTo>
                    <a:pt x="40686" y="20742"/>
                  </a:lnTo>
                  <a:lnTo>
                    <a:pt x="46271" y="22337"/>
                  </a:lnTo>
                  <a:lnTo>
                    <a:pt x="50260" y="21540"/>
                  </a:lnTo>
                  <a:lnTo>
                    <a:pt x="53451" y="19146"/>
                  </a:lnTo>
                  <a:lnTo>
                    <a:pt x="54249" y="18348"/>
                  </a:lnTo>
                  <a:lnTo>
                    <a:pt x="54249" y="14360"/>
                  </a:lnTo>
                  <a:lnTo>
                    <a:pt x="52653" y="10371"/>
                  </a:lnTo>
                  <a:lnTo>
                    <a:pt x="48664" y="7180"/>
                  </a:lnTo>
                  <a:lnTo>
                    <a:pt x="47866" y="7180"/>
                  </a:lnTo>
                  <a:lnTo>
                    <a:pt x="43080" y="5584"/>
                  </a:lnTo>
                  <a:lnTo>
                    <a:pt x="39091" y="6382"/>
                  </a:lnTo>
                  <a:lnTo>
                    <a:pt x="35900" y="9573"/>
                  </a:lnTo>
                  <a:lnTo>
                    <a:pt x="35900" y="10371"/>
                  </a:lnTo>
                  <a:lnTo>
                    <a:pt x="35102" y="14360"/>
                  </a:lnTo>
                  <a:lnTo>
                    <a:pt x="36697" y="17551"/>
                  </a:lnTo>
                  <a:lnTo>
                    <a:pt x="40686" y="20742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59" name="object 659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380736" y="6692591"/>
              <a:ext cx="71002" cy="71800"/>
            </a:xfrm>
            <a:prstGeom prst="rect">
              <a:avLst/>
            </a:prstGeom>
          </p:spPr>
        </p:pic>
        <p:pic>
          <p:nvPicPr>
            <p:cNvPr id="660" name="object 660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4034577" y="6671051"/>
              <a:ext cx="65418" cy="74991"/>
            </a:xfrm>
            <a:prstGeom prst="rect">
              <a:avLst/>
            </a:prstGeom>
          </p:spPr>
        </p:pic>
        <p:pic>
          <p:nvPicPr>
            <p:cNvPr id="661" name="object 661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0048061" y="6693389"/>
              <a:ext cx="67013" cy="73395"/>
            </a:xfrm>
            <a:prstGeom prst="rect">
              <a:avLst/>
            </a:prstGeom>
          </p:spPr>
        </p:pic>
        <p:pic>
          <p:nvPicPr>
            <p:cNvPr id="662" name="object 662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4181369" y="6675838"/>
              <a:ext cx="73395" cy="66216"/>
            </a:xfrm>
            <a:prstGeom prst="rect">
              <a:avLst/>
            </a:prstGeom>
          </p:spPr>
        </p:pic>
        <p:pic>
          <p:nvPicPr>
            <p:cNvPr id="663" name="object 663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984618" y="6703760"/>
              <a:ext cx="71002" cy="65418"/>
            </a:xfrm>
            <a:prstGeom prst="rect">
              <a:avLst/>
            </a:prstGeom>
          </p:spPr>
        </p:pic>
        <p:pic>
          <p:nvPicPr>
            <p:cNvPr id="664" name="object 664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4350499" y="6675040"/>
              <a:ext cx="73395" cy="65418"/>
            </a:xfrm>
            <a:prstGeom prst="rect">
              <a:avLst/>
            </a:prstGeom>
          </p:spPr>
        </p:pic>
        <p:pic>
          <p:nvPicPr>
            <p:cNvPr id="665" name="object 665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4674398" y="6673445"/>
              <a:ext cx="66215" cy="63822"/>
            </a:xfrm>
            <a:prstGeom prst="rect">
              <a:avLst/>
            </a:prstGeom>
          </p:spPr>
        </p:pic>
        <p:sp>
          <p:nvSpPr>
            <p:cNvPr id="666" name="object 666" descr=""/>
            <p:cNvSpPr/>
            <p:nvPr/>
          </p:nvSpPr>
          <p:spPr>
            <a:xfrm>
              <a:off x="14830764" y="6671849"/>
              <a:ext cx="23495" cy="70485"/>
            </a:xfrm>
            <a:custGeom>
              <a:avLst/>
              <a:gdLst/>
              <a:ahLst/>
              <a:cxnLst/>
              <a:rect l="l" t="t" r="r" b="b"/>
              <a:pathLst>
                <a:path w="23494" h="70484">
                  <a:moveTo>
                    <a:pt x="0" y="0"/>
                  </a:moveTo>
                  <a:lnTo>
                    <a:pt x="0" y="70204"/>
                  </a:lnTo>
                  <a:lnTo>
                    <a:pt x="23135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 descr=""/>
            <p:cNvSpPr/>
            <p:nvPr/>
          </p:nvSpPr>
          <p:spPr>
            <a:xfrm>
              <a:off x="14830764" y="6671849"/>
              <a:ext cx="23495" cy="70485"/>
            </a:xfrm>
            <a:custGeom>
              <a:avLst/>
              <a:gdLst/>
              <a:ahLst/>
              <a:cxnLst/>
              <a:rect l="l" t="t" r="r" b="b"/>
              <a:pathLst>
                <a:path w="23494" h="70484">
                  <a:moveTo>
                    <a:pt x="23135" y="8775"/>
                  </a:moveTo>
                  <a:lnTo>
                    <a:pt x="0" y="70204"/>
                  </a:lnTo>
                  <a:lnTo>
                    <a:pt x="0" y="0"/>
                  </a:lnTo>
                  <a:lnTo>
                    <a:pt x="23135" y="877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 descr=""/>
            <p:cNvSpPr/>
            <p:nvPr/>
          </p:nvSpPr>
          <p:spPr>
            <a:xfrm>
              <a:off x="14800448" y="6669455"/>
              <a:ext cx="30480" cy="70485"/>
            </a:xfrm>
            <a:custGeom>
              <a:avLst/>
              <a:gdLst/>
              <a:ahLst/>
              <a:cxnLst/>
              <a:rect l="l" t="t" r="r" b="b"/>
              <a:pathLst>
                <a:path w="30480" h="70484">
                  <a:moveTo>
                    <a:pt x="0" y="61429"/>
                  </a:moveTo>
                  <a:lnTo>
                    <a:pt x="23135" y="70204"/>
                  </a:lnTo>
                  <a:lnTo>
                    <a:pt x="30315" y="2393"/>
                  </a:lnTo>
                  <a:lnTo>
                    <a:pt x="23135" y="0"/>
                  </a:lnTo>
                  <a:lnTo>
                    <a:pt x="0" y="614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 descr=""/>
            <p:cNvSpPr/>
            <p:nvPr/>
          </p:nvSpPr>
          <p:spPr>
            <a:xfrm>
              <a:off x="14800448" y="6669456"/>
              <a:ext cx="30480" cy="70485"/>
            </a:xfrm>
            <a:custGeom>
              <a:avLst/>
              <a:gdLst/>
              <a:ahLst/>
              <a:cxnLst/>
              <a:rect l="l" t="t" r="r" b="b"/>
              <a:pathLst>
                <a:path w="30480" h="70484">
                  <a:moveTo>
                    <a:pt x="30315" y="2393"/>
                  </a:moveTo>
                  <a:lnTo>
                    <a:pt x="23135" y="0"/>
                  </a:lnTo>
                  <a:lnTo>
                    <a:pt x="23135" y="70204"/>
                  </a:lnTo>
                  <a:lnTo>
                    <a:pt x="30315" y="2393"/>
                  </a:lnTo>
                  <a:close/>
                </a:path>
                <a:path w="30480" h="70484">
                  <a:moveTo>
                    <a:pt x="23135" y="0"/>
                  </a:moveTo>
                  <a:lnTo>
                    <a:pt x="23135" y="70204"/>
                  </a:lnTo>
                  <a:lnTo>
                    <a:pt x="0" y="61429"/>
                  </a:lnTo>
                  <a:lnTo>
                    <a:pt x="2313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670" descr=""/>
            <p:cNvSpPr/>
            <p:nvPr/>
          </p:nvSpPr>
          <p:spPr>
            <a:xfrm>
              <a:off x="14823583" y="6671849"/>
              <a:ext cx="7620" cy="70485"/>
            </a:xfrm>
            <a:custGeom>
              <a:avLst/>
              <a:gdLst/>
              <a:ahLst/>
              <a:cxnLst/>
              <a:rect l="l" t="t" r="r" b="b"/>
              <a:pathLst>
                <a:path w="7619" h="70484">
                  <a:moveTo>
                    <a:pt x="0" y="67811"/>
                  </a:moveTo>
                  <a:lnTo>
                    <a:pt x="7180" y="70204"/>
                  </a:lnTo>
                  <a:lnTo>
                    <a:pt x="7180" y="0"/>
                  </a:lnTo>
                  <a:lnTo>
                    <a:pt x="0" y="678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 descr=""/>
            <p:cNvSpPr/>
            <p:nvPr/>
          </p:nvSpPr>
          <p:spPr>
            <a:xfrm>
              <a:off x="14823583" y="6671849"/>
              <a:ext cx="7620" cy="70485"/>
            </a:xfrm>
            <a:custGeom>
              <a:avLst/>
              <a:gdLst/>
              <a:ahLst/>
              <a:cxnLst/>
              <a:rect l="l" t="t" r="r" b="b"/>
              <a:pathLst>
                <a:path w="7619" h="70484">
                  <a:moveTo>
                    <a:pt x="7180" y="0"/>
                  </a:moveTo>
                  <a:lnTo>
                    <a:pt x="7180" y="70204"/>
                  </a:lnTo>
                  <a:lnTo>
                    <a:pt x="0" y="67811"/>
                  </a:lnTo>
                  <a:lnTo>
                    <a:pt x="71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 descr=""/>
            <p:cNvSpPr/>
            <p:nvPr/>
          </p:nvSpPr>
          <p:spPr>
            <a:xfrm>
              <a:off x="14800448" y="6672647"/>
              <a:ext cx="52705" cy="64769"/>
            </a:xfrm>
            <a:custGeom>
              <a:avLst/>
              <a:gdLst/>
              <a:ahLst/>
              <a:cxnLst/>
              <a:rect l="l" t="t" r="r" b="b"/>
              <a:pathLst>
                <a:path w="52705" h="64770">
                  <a:moveTo>
                    <a:pt x="0" y="58238"/>
                  </a:moveTo>
                  <a:lnTo>
                    <a:pt x="6382" y="42282"/>
                  </a:lnTo>
                  <a:lnTo>
                    <a:pt x="31911" y="64620"/>
                  </a:lnTo>
                </a:path>
                <a:path w="52705" h="64770">
                  <a:moveTo>
                    <a:pt x="8775" y="35102"/>
                  </a:moveTo>
                  <a:lnTo>
                    <a:pt x="14360" y="19146"/>
                  </a:lnTo>
                  <a:lnTo>
                    <a:pt x="39889" y="42282"/>
                  </a:lnTo>
                </a:path>
                <a:path w="52705" h="64770">
                  <a:moveTo>
                    <a:pt x="24731" y="14360"/>
                  </a:moveTo>
                  <a:lnTo>
                    <a:pt x="23135" y="13562"/>
                  </a:lnTo>
                  <a:lnTo>
                    <a:pt x="20742" y="11168"/>
                  </a:lnTo>
                  <a:lnTo>
                    <a:pt x="19944" y="9573"/>
                  </a:lnTo>
                  <a:lnTo>
                    <a:pt x="19146" y="7180"/>
                  </a:lnTo>
                  <a:lnTo>
                    <a:pt x="20742" y="2393"/>
                  </a:lnTo>
                  <a:lnTo>
                    <a:pt x="23135" y="797"/>
                  </a:lnTo>
                  <a:lnTo>
                    <a:pt x="24731" y="0"/>
                  </a:lnTo>
                  <a:lnTo>
                    <a:pt x="27922" y="0"/>
                  </a:lnTo>
                  <a:lnTo>
                    <a:pt x="31113" y="797"/>
                  </a:lnTo>
                  <a:lnTo>
                    <a:pt x="33506" y="3191"/>
                  </a:lnTo>
                  <a:lnTo>
                    <a:pt x="36697" y="7180"/>
                  </a:lnTo>
                  <a:lnTo>
                    <a:pt x="47069" y="23933"/>
                  </a:lnTo>
                  <a:lnTo>
                    <a:pt x="52653" y="7977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73" name="object 673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4931283" y="6667062"/>
              <a:ext cx="66215" cy="74193"/>
            </a:xfrm>
            <a:prstGeom prst="rect">
              <a:avLst/>
            </a:prstGeom>
          </p:spPr>
        </p:pic>
        <p:pic>
          <p:nvPicPr>
            <p:cNvPr id="674" name="object 674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5085255" y="6667062"/>
              <a:ext cx="65418" cy="74193"/>
            </a:xfrm>
            <a:prstGeom prst="rect">
              <a:avLst/>
            </a:prstGeom>
          </p:spPr>
        </p:pic>
        <p:sp>
          <p:nvSpPr>
            <p:cNvPr id="675" name="object 675" descr=""/>
            <p:cNvSpPr/>
            <p:nvPr/>
          </p:nvSpPr>
          <p:spPr>
            <a:xfrm>
              <a:off x="15409953" y="6667062"/>
              <a:ext cx="27940" cy="72390"/>
            </a:xfrm>
            <a:custGeom>
              <a:avLst/>
              <a:gdLst/>
              <a:ahLst/>
              <a:cxnLst/>
              <a:rect l="l" t="t" r="r" b="b"/>
              <a:pathLst>
                <a:path w="27940" h="72390">
                  <a:moveTo>
                    <a:pt x="0" y="0"/>
                  </a:moveTo>
                  <a:lnTo>
                    <a:pt x="0" y="71800"/>
                  </a:lnTo>
                  <a:lnTo>
                    <a:pt x="27922" y="127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676" descr=""/>
            <p:cNvSpPr/>
            <p:nvPr/>
          </p:nvSpPr>
          <p:spPr>
            <a:xfrm>
              <a:off x="15409953" y="6667062"/>
              <a:ext cx="27940" cy="72390"/>
            </a:xfrm>
            <a:custGeom>
              <a:avLst/>
              <a:gdLst/>
              <a:ahLst/>
              <a:cxnLst/>
              <a:rect l="l" t="t" r="r" b="b"/>
              <a:pathLst>
                <a:path w="27940" h="72390">
                  <a:moveTo>
                    <a:pt x="27922" y="12764"/>
                  </a:moveTo>
                  <a:lnTo>
                    <a:pt x="0" y="71800"/>
                  </a:lnTo>
                  <a:lnTo>
                    <a:pt x="0" y="0"/>
                  </a:lnTo>
                  <a:lnTo>
                    <a:pt x="27922" y="1276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677" descr=""/>
            <p:cNvSpPr/>
            <p:nvPr/>
          </p:nvSpPr>
          <p:spPr>
            <a:xfrm>
              <a:off x="15381233" y="6666264"/>
              <a:ext cx="29209" cy="72390"/>
            </a:xfrm>
            <a:custGeom>
              <a:avLst/>
              <a:gdLst/>
              <a:ahLst/>
              <a:cxnLst/>
              <a:rect l="l" t="t" r="r" b="b"/>
              <a:pathLst>
                <a:path w="29209" h="72390">
                  <a:moveTo>
                    <a:pt x="0" y="58238"/>
                  </a:moveTo>
                  <a:lnTo>
                    <a:pt x="27922" y="71800"/>
                  </a:lnTo>
                  <a:lnTo>
                    <a:pt x="28720" y="797"/>
                  </a:lnTo>
                  <a:lnTo>
                    <a:pt x="27922" y="0"/>
                  </a:lnTo>
                  <a:lnTo>
                    <a:pt x="0" y="582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 descr=""/>
            <p:cNvSpPr/>
            <p:nvPr/>
          </p:nvSpPr>
          <p:spPr>
            <a:xfrm>
              <a:off x="15381233" y="6666264"/>
              <a:ext cx="29209" cy="72390"/>
            </a:xfrm>
            <a:custGeom>
              <a:avLst/>
              <a:gdLst/>
              <a:ahLst/>
              <a:cxnLst/>
              <a:rect l="l" t="t" r="r" b="b"/>
              <a:pathLst>
                <a:path w="29209" h="72390">
                  <a:moveTo>
                    <a:pt x="28720" y="797"/>
                  </a:moveTo>
                  <a:lnTo>
                    <a:pt x="27922" y="0"/>
                  </a:lnTo>
                  <a:lnTo>
                    <a:pt x="27922" y="71800"/>
                  </a:lnTo>
                  <a:lnTo>
                    <a:pt x="28720" y="797"/>
                  </a:lnTo>
                  <a:close/>
                </a:path>
                <a:path w="29209" h="72390">
                  <a:moveTo>
                    <a:pt x="27922" y="0"/>
                  </a:moveTo>
                  <a:lnTo>
                    <a:pt x="27922" y="71800"/>
                  </a:lnTo>
                  <a:lnTo>
                    <a:pt x="0" y="58238"/>
                  </a:lnTo>
                  <a:lnTo>
                    <a:pt x="2792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679" descr=""/>
            <p:cNvSpPr/>
            <p:nvPr/>
          </p:nvSpPr>
          <p:spPr>
            <a:xfrm>
              <a:off x="15409155" y="6667062"/>
              <a:ext cx="1270" cy="72390"/>
            </a:xfrm>
            <a:custGeom>
              <a:avLst/>
              <a:gdLst/>
              <a:ahLst/>
              <a:cxnLst/>
              <a:rect l="l" t="t" r="r" b="b"/>
              <a:pathLst>
                <a:path w="1269" h="72390">
                  <a:moveTo>
                    <a:pt x="0" y="71002"/>
                  </a:moveTo>
                  <a:lnTo>
                    <a:pt x="797" y="71800"/>
                  </a:lnTo>
                  <a:lnTo>
                    <a:pt x="797" y="0"/>
                  </a:lnTo>
                  <a:lnTo>
                    <a:pt x="0" y="71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680" descr=""/>
            <p:cNvSpPr/>
            <p:nvPr/>
          </p:nvSpPr>
          <p:spPr>
            <a:xfrm>
              <a:off x="15409155" y="6667062"/>
              <a:ext cx="1270" cy="72390"/>
            </a:xfrm>
            <a:custGeom>
              <a:avLst/>
              <a:gdLst/>
              <a:ahLst/>
              <a:cxnLst/>
              <a:rect l="l" t="t" r="r" b="b"/>
              <a:pathLst>
                <a:path w="1269" h="72390">
                  <a:moveTo>
                    <a:pt x="797" y="0"/>
                  </a:moveTo>
                  <a:lnTo>
                    <a:pt x="797" y="71800"/>
                  </a:lnTo>
                  <a:lnTo>
                    <a:pt x="0" y="71002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1" name="object 681" descr=""/>
            <p:cNvSpPr/>
            <p:nvPr/>
          </p:nvSpPr>
          <p:spPr>
            <a:xfrm>
              <a:off x="15381233" y="6669456"/>
              <a:ext cx="53975" cy="64769"/>
            </a:xfrm>
            <a:custGeom>
              <a:avLst/>
              <a:gdLst/>
              <a:ahLst/>
              <a:cxnLst/>
              <a:rect l="l" t="t" r="r" b="b"/>
              <a:pathLst>
                <a:path w="53975" h="64770">
                  <a:moveTo>
                    <a:pt x="0" y="55046"/>
                  </a:moveTo>
                  <a:lnTo>
                    <a:pt x="7180" y="39889"/>
                  </a:lnTo>
                  <a:lnTo>
                    <a:pt x="31113" y="64620"/>
                  </a:lnTo>
                </a:path>
                <a:path w="53975" h="64770">
                  <a:moveTo>
                    <a:pt x="10371" y="33506"/>
                  </a:moveTo>
                  <a:lnTo>
                    <a:pt x="17551" y="17551"/>
                  </a:lnTo>
                  <a:lnTo>
                    <a:pt x="41484" y="42282"/>
                  </a:lnTo>
                </a:path>
                <a:path w="53975" h="64770">
                  <a:moveTo>
                    <a:pt x="31113" y="0"/>
                  </a:moveTo>
                  <a:lnTo>
                    <a:pt x="27922" y="0"/>
                  </a:lnTo>
                  <a:lnTo>
                    <a:pt x="25529" y="2393"/>
                  </a:lnTo>
                  <a:lnTo>
                    <a:pt x="23933" y="4786"/>
                  </a:lnTo>
                  <a:lnTo>
                    <a:pt x="23933" y="8775"/>
                  </a:lnTo>
                  <a:lnTo>
                    <a:pt x="27124" y="12764"/>
                  </a:lnTo>
                  <a:lnTo>
                    <a:pt x="33506" y="17551"/>
                  </a:lnTo>
                  <a:lnTo>
                    <a:pt x="39889" y="20742"/>
                  </a:lnTo>
                  <a:lnTo>
                    <a:pt x="46271" y="22337"/>
                  </a:lnTo>
                  <a:lnTo>
                    <a:pt x="50260" y="20742"/>
                  </a:lnTo>
                  <a:lnTo>
                    <a:pt x="52653" y="18348"/>
                  </a:lnTo>
                  <a:lnTo>
                    <a:pt x="53451" y="17551"/>
                  </a:lnTo>
                  <a:lnTo>
                    <a:pt x="53451" y="13562"/>
                  </a:lnTo>
                  <a:lnTo>
                    <a:pt x="51855" y="9573"/>
                  </a:lnTo>
                  <a:lnTo>
                    <a:pt x="48664" y="7180"/>
                  </a:lnTo>
                  <a:lnTo>
                    <a:pt x="47069" y="6382"/>
                  </a:lnTo>
                  <a:lnTo>
                    <a:pt x="42282" y="5584"/>
                  </a:lnTo>
                  <a:lnTo>
                    <a:pt x="38293" y="6382"/>
                  </a:lnTo>
                  <a:lnTo>
                    <a:pt x="35900" y="8775"/>
                  </a:lnTo>
                  <a:lnTo>
                    <a:pt x="35102" y="9573"/>
                  </a:lnTo>
                  <a:lnTo>
                    <a:pt x="35102" y="13562"/>
                  </a:lnTo>
                  <a:lnTo>
                    <a:pt x="36697" y="17551"/>
                  </a:lnTo>
                  <a:lnTo>
                    <a:pt x="39889" y="20742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 descr=""/>
            <p:cNvSpPr/>
            <p:nvPr/>
          </p:nvSpPr>
          <p:spPr>
            <a:xfrm>
              <a:off x="15570306" y="6667860"/>
              <a:ext cx="22860" cy="70485"/>
            </a:xfrm>
            <a:custGeom>
              <a:avLst/>
              <a:gdLst/>
              <a:ahLst/>
              <a:cxnLst/>
              <a:rect l="l" t="t" r="r" b="b"/>
              <a:pathLst>
                <a:path w="22859" h="70484">
                  <a:moveTo>
                    <a:pt x="0" y="0"/>
                  </a:moveTo>
                  <a:lnTo>
                    <a:pt x="0" y="70204"/>
                  </a:lnTo>
                  <a:lnTo>
                    <a:pt x="22337" y="7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3" name="object 683" descr=""/>
            <p:cNvSpPr/>
            <p:nvPr/>
          </p:nvSpPr>
          <p:spPr>
            <a:xfrm>
              <a:off x="15570306" y="6667860"/>
              <a:ext cx="22860" cy="70485"/>
            </a:xfrm>
            <a:custGeom>
              <a:avLst/>
              <a:gdLst/>
              <a:ahLst/>
              <a:cxnLst/>
              <a:rect l="l" t="t" r="r" b="b"/>
              <a:pathLst>
                <a:path w="22859" h="70484">
                  <a:moveTo>
                    <a:pt x="0" y="70204"/>
                  </a:moveTo>
                  <a:lnTo>
                    <a:pt x="22337" y="7977"/>
                  </a:lnTo>
                  <a:lnTo>
                    <a:pt x="0" y="70204"/>
                  </a:lnTo>
                  <a:close/>
                </a:path>
                <a:path w="22859" h="70484">
                  <a:moveTo>
                    <a:pt x="22337" y="7977"/>
                  </a:moveTo>
                  <a:lnTo>
                    <a:pt x="0" y="70204"/>
                  </a:lnTo>
                  <a:lnTo>
                    <a:pt x="0" y="0"/>
                  </a:lnTo>
                  <a:lnTo>
                    <a:pt x="22337" y="797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684" descr=""/>
            <p:cNvSpPr/>
            <p:nvPr/>
          </p:nvSpPr>
          <p:spPr>
            <a:xfrm>
              <a:off x="15539990" y="6665467"/>
              <a:ext cx="30480" cy="69850"/>
            </a:xfrm>
            <a:custGeom>
              <a:avLst/>
              <a:gdLst/>
              <a:ahLst/>
              <a:cxnLst/>
              <a:rect l="l" t="t" r="r" b="b"/>
              <a:pathLst>
                <a:path w="30480" h="69850">
                  <a:moveTo>
                    <a:pt x="0" y="61429"/>
                  </a:moveTo>
                  <a:lnTo>
                    <a:pt x="22337" y="69407"/>
                  </a:lnTo>
                  <a:lnTo>
                    <a:pt x="30315" y="2393"/>
                  </a:lnTo>
                  <a:lnTo>
                    <a:pt x="22337" y="0"/>
                  </a:lnTo>
                  <a:lnTo>
                    <a:pt x="0" y="614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 descr=""/>
            <p:cNvSpPr/>
            <p:nvPr/>
          </p:nvSpPr>
          <p:spPr>
            <a:xfrm>
              <a:off x="15539990" y="6665467"/>
              <a:ext cx="30480" cy="69850"/>
            </a:xfrm>
            <a:custGeom>
              <a:avLst/>
              <a:gdLst/>
              <a:ahLst/>
              <a:cxnLst/>
              <a:rect l="l" t="t" r="r" b="b"/>
              <a:pathLst>
                <a:path w="30480" h="69850">
                  <a:moveTo>
                    <a:pt x="30315" y="2393"/>
                  </a:moveTo>
                  <a:lnTo>
                    <a:pt x="22337" y="0"/>
                  </a:lnTo>
                  <a:lnTo>
                    <a:pt x="22337" y="69407"/>
                  </a:lnTo>
                  <a:lnTo>
                    <a:pt x="30315" y="2393"/>
                  </a:lnTo>
                  <a:close/>
                </a:path>
                <a:path w="30480" h="69850">
                  <a:moveTo>
                    <a:pt x="22337" y="0"/>
                  </a:moveTo>
                  <a:lnTo>
                    <a:pt x="22337" y="69407"/>
                  </a:lnTo>
                  <a:lnTo>
                    <a:pt x="0" y="61429"/>
                  </a:lnTo>
                  <a:lnTo>
                    <a:pt x="2233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6" name="object 686" descr=""/>
            <p:cNvSpPr/>
            <p:nvPr/>
          </p:nvSpPr>
          <p:spPr>
            <a:xfrm>
              <a:off x="15562329" y="6667860"/>
              <a:ext cx="8255" cy="70485"/>
            </a:xfrm>
            <a:custGeom>
              <a:avLst/>
              <a:gdLst/>
              <a:ahLst/>
              <a:cxnLst/>
              <a:rect l="l" t="t" r="r" b="b"/>
              <a:pathLst>
                <a:path w="8255" h="70484">
                  <a:moveTo>
                    <a:pt x="0" y="67013"/>
                  </a:moveTo>
                  <a:lnTo>
                    <a:pt x="7977" y="70204"/>
                  </a:lnTo>
                  <a:lnTo>
                    <a:pt x="7977" y="0"/>
                  </a:lnTo>
                  <a:lnTo>
                    <a:pt x="0" y="670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 descr=""/>
            <p:cNvSpPr/>
            <p:nvPr/>
          </p:nvSpPr>
          <p:spPr>
            <a:xfrm>
              <a:off x="15562329" y="6667860"/>
              <a:ext cx="8255" cy="70485"/>
            </a:xfrm>
            <a:custGeom>
              <a:avLst/>
              <a:gdLst/>
              <a:ahLst/>
              <a:cxnLst/>
              <a:rect l="l" t="t" r="r" b="b"/>
              <a:pathLst>
                <a:path w="8255" h="70484">
                  <a:moveTo>
                    <a:pt x="7977" y="0"/>
                  </a:moveTo>
                  <a:lnTo>
                    <a:pt x="7977" y="70204"/>
                  </a:lnTo>
                  <a:lnTo>
                    <a:pt x="0" y="67013"/>
                  </a:lnTo>
                  <a:lnTo>
                    <a:pt x="797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688" descr=""/>
            <p:cNvSpPr/>
            <p:nvPr/>
          </p:nvSpPr>
          <p:spPr>
            <a:xfrm>
              <a:off x="15540789" y="6665467"/>
              <a:ext cx="48260" cy="67945"/>
            </a:xfrm>
            <a:custGeom>
              <a:avLst/>
              <a:gdLst/>
              <a:ahLst/>
              <a:cxnLst/>
              <a:rect l="l" t="t" r="r" b="b"/>
              <a:pathLst>
                <a:path w="48259" h="67945">
                  <a:moveTo>
                    <a:pt x="0" y="61429"/>
                  </a:moveTo>
                  <a:lnTo>
                    <a:pt x="5584" y="45473"/>
                  </a:lnTo>
                  <a:lnTo>
                    <a:pt x="31113" y="67811"/>
                  </a:lnTo>
                </a:path>
                <a:path w="48259" h="67945">
                  <a:moveTo>
                    <a:pt x="7977" y="39091"/>
                  </a:moveTo>
                  <a:lnTo>
                    <a:pt x="13562" y="23135"/>
                  </a:lnTo>
                  <a:lnTo>
                    <a:pt x="39091" y="44675"/>
                  </a:lnTo>
                </a:path>
                <a:path w="48259" h="67945">
                  <a:moveTo>
                    <a:pt x="15955" y="15955"/>
                  </a:moveTo>
                  <a:lnTo>
                    <a:pt x="21540" y="0"/>
                  </a:lnTo>
                  <a:lnTo>
                    <a:pt x="47866" y="22337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 descr=""/>
            <p:cNvSpPr/>
            <p:nvPr/>
          </p:nvSpPr>
          <p:spPr>
            <a:xfrm>
              <a:off x="15722683" y="6668658"/>
              <a:ext cx="16510" cy="67945"/>
            </a:xfrm>
            <a:custGeom>
              <a:avLst/>
              <a:gdLst/>
              <a:ahLst/>
              <a:cxnLst/>
              <a:rect l="l" t="t" r="r" b="b"/>
              <a:pathLst>
                <a:path w="16509" h="67945">
                  <a:moveTo>
                    <a:pt x="0" y="0"/>
                  </a:moveTo>
                  <a:lnTo>
                    <a:pt x="0" y="67811"/>
                  </a:lnTo>
                  <a:lnTo>
                    <a:pt x="15955" y="3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 descr=""/>
            <p:cNvSpPr/>
            <p:nvPr/>
          </p:nvSpPr>
          <p:spPr>
            <a:xfrm>
              <a:off x="15722683" y="6668658"/>
              <a:ext cx="16510" cy="67945"/>
            </a:xfrm>
            <a:custGeom>
              <a:avLst/>
              <a:gdLst/>
              <a:ahLst/>
              <a:cxnLst/>
              <a:rect l="l" t="t" r="r" b="b"/>
              <a:pathLst>
                <a:path w="16509" h="67945">
                  <a:moveTo>
                    <a:pt x="15955" y="3988"/>
                  </a:moveTo>
                  <a:lnTo>
                    <a:pt x="0" y="67811"/>
                  </a:lnTo>
                  <a:lnTo>
                    <a:pt x="0" y="0"/>
                  </a:lnTo>
                  <a:lnTo>
                    <a:pt x="15955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691" descr=""/>
            <p:cNvSpPr/>
            <p:nvPr/>
          </p:nvSpPr>
          <p:spPr>
            <a:xfrm>
              <a:off x="15691570" y="6664669"/>
              <a:ext cx="31115" cy="67945"/>
            </a:xfrm>
            <a:custGeom>
              <a:avLst/>
              <a:gdLst/>
              <a:ahLst/>
              <a:cxnLst/>
              <a:rect l="l" t="t" r="r" b="b"/>
              <a:pathLst>
                <a:path w="31115" h="67945">
                  <a:moveTo>
                    <a:pt x="0" y="64620"/>
                  </a:moveTo>
                  <a:lnTo>
                    <a:pt x="15955" y="67811"/>
                  </a:lnTo>
                  <a:lnTo>
                    <a:pt x="31113" y="3988"/>
                  </a:lnTo>
                  <a:lnTo>
                    <a:pt x="15955" y="0"/>
                  </a:lnTo>
                  <a:lnTo>
                    <a:pt x="0" y="64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 descr=""/>
            <p:cNvSpPr/>
            <p:nvPr/>
          </p:nvSpPr>
          <p:spPr>
            <a:xfrm>
              <a:off x="15691570" y="6664669"/>
              <a:ext cx="31115" cy="67945"/>
            </a:xfrm>
            <a:custGeom>
              <a:avLst/>
              <a:gdLst/>
              <a:ahLst/>
              <a:cxnLst/>
              <a:rect l="l" t="t" r="r" b="b"/>
              <a:pathLst>
                <a:path w="31115" h="67945">
                  <a:moveTo>
                    <a:pt x="31113" y="3988"/>
                  </a:moveTo>
                  <a:lnTo>
                    <a:pt x="15955" y="0"/>
                  </a:lnTo>
                  <a:lnTo>
                    <a:pt x="15955" y="67811"/>
                  </a:lnTo>
                  <a:lnTo>
                    <a:pt x="31113" y="3988"/>
                  </a:lnTo>
                  <a:close/>
                </a:path>
                <a:path w="31115" h="67945">
                  <a:moveTo>
                    <a:pt x="15955" y="0"/>
                  </a:moveTo>
                  <a:lnTo>
                    <a:pt x="15955" y="67811"/>
                  </a:lnTo>
                  <a:lnTo>
                    <a:pt x="0" y="64620"/>
                  </a:lnTo>
                  <a:lnTo>
                    <a:pt x="1595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 descr=""/>
            <p:cNvSpPr/>
            <p:nvPr/>
          </p:nvSpPr>
          <p:spPr>
            <a:xfrm>
              <a:off x="15707526" y="6668658"/>
              <a:ext cx="15240" cy="67945"/>
            </a:xfrm>
            <a:custGeom>
              <a:avLst/>
              <a:gdLst/>
              <a:ahLst/>
              <a:cxnLst/>
              <a:rect l="l" t="t" r="r" b="b"/>
              <a:pathLst>
                <a:path w="15240" h="67945">
                  <a:moveTo>
                    <a:pt x="0" y="63822"/>
                  </a:moveTo>
                  <a:lnTo>
                    <a:pt x="15157" y="67811"/>
                  </a:lnTo>
                  <a:lnTo>
                    <a:pt x="15157" y="0"/>
                  </a:lnTo>
                  <a:lnTo>
                    <a:pt x="0" y="6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694" descr=""/>
            <p:cNvSpPr/>
            <p:nvPr/>
          </p:nvSpPr>
          <p:spPr>
            <a:xfrm>
              <a:off x="15707526" y="6668658"/>
              <a:ext cx="15240" cy="67945"/>
            </a:xfrm>
            <a:custGeom>
              <a:avLst/>
              <a:gdLst/>
              <a:ahLst/>
              <a:cxnLst/>
              <a:rect l="l" t="t" r="r" b="b"/>
              <a:pathLst>
                <a:path w="15240" h="67945">
                  <a:moveTo>
                    <a:pt x="15157" y="0"/>
                  </a:moveTo>
                  <a:lnTo>
                    <a:pt x="15157" y="67811"/>
                  </a:lnTo>
                  <a:lnTo>
                    <a:pt x="0" y="63822"/>
                  </a:lnTo>
                  <a:lnTo>
                    <a:pt x="1515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695" descr=""/>
            <p:cNvSpPr/>
            <p:nvPr/>
          </p:nvSpPr>
          <p:spPr>
            <a:xfrm>
              <a:off x="15691570" y="6667062"/>
              <a:ext cx="45720" cy="64769"/>
            </a:xfrm>
            <a:custGeom>
              <a:avLst/>
              <a:gdLst/>
              <a:ahLst/>
              <a:cxnLst/>
              <a:rect l="l" t="t" r="r" b="b"/>
              <a:pathLst>
                <a:path w="45719" h="64770">
                  <a:moveTo>
                    <a:pt x="0" y="62226"/>
                  </a:moveTo>
                  <a:lnTo>
                    <a:pt x="3988" y="45473"/>
                  </a:lnTo>
                  <a:lnTo>
                    <a:pt x="32709" y="64620"/>
                  </a:lnTo>
                </a:path>
                <a:path w="45719" h="64770">
                  <a:moveTo>
                    <a:pt x="5584" y="38293"/>
                  </a:moveTo>
                  <a:lnTo>
                    <a:pt x="10371" y="21540"/>
                  </a:lnTo>
                  <a:lnTo>
                    <a:pt x="38293" y="40686"/>
                  </a:lnTo>
                </a:path>
                <a:path w="45719" h="64770">
                  <a:moveTo>
                    <a:pt x="13562" y="8775"/>
                  </a:moveTo>
                  <a:lnTo>
                    <a:pt x="13562" y="12764"/>
                  </a:lnTo>
                  <a:lnTo>
                    <a:pt x="16753" y="14360"/>
                  </a:lnTo>
                  <a:lnTo>
                    <a:pt x="19146" y="15157"/>
                  </a:lnTo>
                  <a:lnTo>
                    <a:pt x="22337" y="14360"/>
                  </a:lnTo>
                  <a:lnTo>
                    <a:pt x="24731" y="12764"/>
                  </a:lnTo>
                  <a:lnTo>
                    <a:pt x="27124" y="8775"/>
                  </a:lnTo>
                  <a:lnTo>
                    <a:pt x="29517" y="5584"/>
                  </a:lnTo>
                  <a:lnTo>
                    <a:pt x="33506" y="3191"/>
                  </a:lnTo>
                  <a:lnTo>
                    <a:pt x="36697" y="3191"/>
                  </a:lnTo>
                  <a:lnTo>
                    <a:pt x="40686" y="3988"/>
                  </a:lnTo>
                  <a:lnTo>
                    <a:pt x="43877" y="6382"/>
                  </a:lnTo>
                  <a:lnTo>
                    <a:pt x="44675" y="7977"/>
                  </a:lnTo>
                  <a:lnTo>
                    <a:pt x="45473" y="11168"/>
                  </a:lnTo>
                  <a:lnTo>
                    <a:pt x="43877" y="15955"/>
                  </a:lnTo>
                  <a:lnTo>
                    <a:pt x="41484" y="19146"/>
                  </a:lnTo>
                  <a:lnTo>
                    <a:pt x="39889" y="19944"/>
                  </a:lnTo>
                  <a:lnTo>
                    <a:pt x="36697" y="20742"/>
                  </a:lnTo>
                  <a:lnTo>
                    <a:pt x="32709" y="19944"/>
                  </a:lnTo>
                  <a:lnTo>
                    <a:pt x="29517" y="17551"/>
                  </a:lnTo>
                  <a:lnTo>
                    <a:pt x="27124" y="14360"/>
                  </a:lnTo>
                  <a:lnTo>
                    <a:pt x="27124" y="10371"/>
                  </a:lnTo>
                  <a:lnTo>
                    <a:pt x="26326" y="5584"/>
                  </a:lnTo>
                  <a:lnTo>
                    <a:pt x="25529" y="3191"/>
                  </a:lnTo>
                  <a:lnTo>
                    <a:pt x="23135" y="797"/>
                  </a:lnTo>
                  <a:lnTo>
                    <a:pt x="19944" y="0"/>
                  </a:lnTo>
                  <a:lnTo>
                    <a:pt x="16753" y="797"/>
                  </a:lnTo>
                  <a:lnTo>
                    <a:pt x="14360" y="3988"/>
                  </a:lnTo>
                  <a:lnTo>
                    <a:pt x="13562" y="8775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 descr=""/>
            <p:cNvSpPr/>
            <p:nvPr/>
          </p:nvSpPr>
          <p:spPr>
            <a:xfrm>
              <a:off x="15878250" y="6668658"/>
              <a:ext cx="15240" cy="66675"/>
            </a:xfrm>
            <a:custGeom>
              <a:avLst/>
              <a:gdLst/>
              <a:ahLst/>
              <a:cxnLst/>
              <a:rect l="l" t="t" r="r" b="b"/>
              <a:pathLst>
                <a:path w="15240" h="66675">
                  <a:moveTo>
                    <a:pt x="0" y="0"/>
                  </a:moveTo>
                  <a:lnTo>
                    <a:pt x="0" y="66215"/>
                  </a:lnTo>
                  <a:lnTo>
                    <a:pt x="15157" y="3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697" descr=""/>
            <p:cNvSpPr/>
            <p:nvPr/>
          </p:nvSpPr>
          <p:spPr>
            <a:xfrm>
              <a:off x="15878250" y="6668658"/>
              <a:ext cx="15240" cy="66675"/>
            </a:xfrm>
            <a:custGeom>
              <a:avLst/>
              <a:gdLst/>
              <a:ahLst/>
              <a:cxnLst/>
              <a:rect l="l" t="t" r="r" b="b"/>
              <a:pathLst>
                <a:path w="15240" h="66675">
                  <a:moveTo>
                    <a:pt x="15157" y="3191"/>
                  </a:moveTo>
                  <a:lnTo>
                    <a:pt x="0" y="66215"/>
                  </a:lnTo>
                  <a:lnTo>
                    <a:pt x="0" y="0"/>
                  </a:lnTo>
                  <a:lnTo>
                    <a:pt x="15157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698" descr=""/>
            <p:cNvSpPr/>
            <p:nvPr/>
          </p:nvSpPr>
          <p:spPr>
            <a:xfrm>
              <a:off x="15847138" y="6664669"/>
              <a:ext cx="31115" cy="66675"/>
            </a:xfrm>
            <a:custGeom>
              <a:avLst/>
              <a:gdLst/>
              <a:ahLst/>
              <a:cxnLst/>
              <a:rect l="l" t="t" r="r" b="b"/>
              <a:pathLst>
                <a:path w="31115" h="66675">
                  <a:moveTo>
                    <a:pt x="0" y="63024"/>
                  </a:moveTo>
                  <a:lnTo>
                    <a:pt x="14360" y="66215"/>
                  </a:lnTo>
                  <a:lnTo>
                    <a:pt x="31113" y="3988"/>
                  </a:lnTo>
                  <a:lnTo>
                    <a:pt x="14360" y="0"/>
                  </a:lnTo>
                  <a:lnTo>
                    <a:pt x="0" y="63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 descr=""/>
            <p:cNvSpPr/>
            <p:nvPr/>
          </p:nvSpPr>
          <p:spPr>
            <a:xfrm>
              <a:off x="15847138" y="6664669"/>
              <a:ext cx="31115" cy="66675"/>
            </a:xfrm>
            <a:custGeom>
              <a:avLst/>
              <a:gdLst/>
              <a:ahLst/>
              <a:cxnLst/>
              <a:rect l="l" t="t" r="r" b="b"/>
              <a:pathLst>
                <a:path w="31115" h="66675">
                  <a:moveTo>
                    <a:pt x="31113" y="3988"/>
                  </a:moveTo>
                  <a:lnTo>
                    <a:pt x="14360" y="0"/>
                  </a:lnTo>
                  <a:lnTo>
                    <a:pt x="14360" y="66215"/>
                  </a:lnTo>
                  <a:lnTo>
                    <a:pt x="31113" y="3988"/>
                  </a:lnTo>
                  <a:close/>
                </a:path>
                <a:path w="31115" h="66675">
                  <a:moveTo>
                    <a:pt x="14360" y="0"/>
                  </a:moveTo>
                  <a:lnTo>
                    <a:pt x="14360" y="66215"/>
                  </a:lnTo>
                  <a:lnTo>
                    <a:pt x="0" y="63024"/>
                  </a:lnTo>
                  <a:lnTo>
                    <a:pt x="1436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700" descr=""/>
            <p:cNvSpPr/>
            <p:nvPr/>
          </p:nvSpPr>
          <p:spPr>
            <a:xfrm>
              <a:off x="15861498" y="6668658"/>
              <a:ext cx="17145" cy="66675"/>
            </a:xfrm>
            <a:custGeom>
              <a:avLst/>
              <a:gdLst/>
              <a:ahLst/>
              <a:cxnLst/>
              <a:rect l="l" t="t" r="r" b="b"/>
              <a:pathLst>
                <a:path w="17144" h="66675">
                  <a:moveTo>
                    <a:pt x="0" y="62226"/>
                  </a:moveTo>
                  <a:lnTo>
                    <a:pt x="16753" y="66215"/>
                  </a:lnTo>
                  <a:lnTo>
                    <a:pt x="16753" y="0"/>
                  </a:lnTo>
                  <a:lnTo>
                    <a:pt x="0" y="62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701" descr=""/>
            <p:cNvSpPr/>
            <p:nvPr/>
          </p:nvSpPr>
          <p:spPr>
            <a:xfrm>
              <a:off x="15861498" y="6668658"/>
              <a:ext cx="17145" cy="66675"/>
            </a:xfrm>
            <a:custGeom>
              <a:avLst/>
              <a:gdLst/>
              <a:ahLst/>
              <a:cxnLst/>
              <a:rect l="l" t="t" r="r" b="b"/>
              <a:pathLst>
                <a:path w="17144" h="66675">
                  <a:moveTo>
                    <a:pt x="16753" y="0"/>
                  </a:moveTo>
                  <a:lnTo>
                    <a:pt x="16753" y="66215"/>
                  </a:lnTo>
                  <a:lnTo>
                    <a:pt x="0" y="62226"/>
                  </a:lnTo>
                  <a:lnTo>
                    <a:pt x="1675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702" descr=""/>
            <p:cNvSpPr/>
            <p:nvPr/>
          </p:nvSpPr>
          <p:spPr>
            <a:xfrm>
              <a:off x="15847138" y="6667062"/>
              <a:ext cx="44450" cy="63500"/>
            </a:xfrm>
            <a:custGeom>
              <a:avLst/>
              <a:gdLst/>
              <a:ahLst/>
              <a:cxnLst/>
              <a:rect l="l" t="t" r="r" b="b"/>
              <a:pathLst>
                <a:path w="44450" h="63500">
                  <a:moveTo>
                    <a:pt x="0" y="60631"/>
                  </a:moveTo>
                  <a:lnTo>
                    <a:pt x="3988" y="43877"/>
                  </a:lnTo>
                  <a:lnTo>
                    <a:pt x="32709" y="63024"/>
                  </a:lnTo>
                </a:path>
                <a:path w="44450" h="63500">
                  <a:moveTo>
                    <a:pt x="5584" y="36697"/>
                  </a:moveTo>
                  <a:lnTo>
                    <a:pt x="9573" y="20742"/>
                  </a:lnTo>
                  <a:lnTo>
                    <a:pt x="38293" y="39091"/>
                  </a:lnTo>
                </a:path>
                <a:path w="44450" h="63500">
                  <a:moveTo>
                    <a:pt x="25529" y="0"/>
                  </a:moveTo>
                  <a:lnTo>
                    <a:pt x="29517" y="2393"/>
                  </a:lnTo>
                  <a:lnTo>
                    <a:pt x="31911" y="5584"/>
                  </a:lnTo>
                  <a:lnTo>
                    <a:pt x="32709" y="9573"/>
                  </a:lnTo>
                  <a:lnTo>
                    <a:pt x="31911" y="10371"/>
                  </a:lnTo>
                  <a:lnTo>
                    <a:pt x="29517" y="13562"/>
                  </a:lnTo>
                  <a:lnTo>
                    <a:pt x="26326" y="15157"/>
                  </a:lnTo>
                  <a:lnTo>
                    <a:pt x="21540" y="15955"/>
                  </a:lnTo>
                  <a:lnTo>
                    <a:pt x="19944" y="15157"/>
                  </a:lnTo>
                  <a:lnTo>
                    <a:pt x="15955" y="12764"/>
                  </a:lnTo>
                  <a:lnTo>
                    <a:pt x="13562" y="10371"/>
                  </a:lnTo>
                  <a:lnTo>
                    <a:pt x="12764" y="6382"/>
                  </a:lnTo>
                  <a:lnTo>
                    <a:pt x="12764" y="4786"/>
                  </a:lnTo>
                  <a:lnTo>
                    <a:pt x="15157" y="1595"/>
                  </a:lnTo>
                  <a:lnTo>
                    <a:pt x="19146" y="0"/>
                  </a:lnTo>
                  <a:lnTo>
                    <a:pt x="25529" y="0"/>
                  </a:lnTo>
                  <a:lnTo>
                    <a:pt x="32709" y="2393"/>
                  </a:lnTo>
                  <a:lnTo>
                    <a:pt x="39889" y="4786"/>
                  </a:lnTo>
                  <a:lnTo>
                    <a:pt x="43877" y="7977"/>
                  </a:lnTo>
                  <a:lnTo>
                    <a:pt x="43877" y="11966"/>
                  </a:lnTo>
                  <a:lnTo>
                    <a:pt x="43877" y="14360"/>
                  </a:lnTo>
                  <a:lnTo>
                    <a:pt x="41484" y="17551"/>
                  </a:lnTo>
                  <a:lnTo>
                    <a:pt x="38293" y="18348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 descr=""/>
            <p:cNvSpPr/>
            <p:nvPr/>
          </p:nvSpPr>
          <p:spPr>
            <a:xfrm>
              <a:off x="16179015" y="6671849"/>
              <a:ext cx="12065" cy="57150"/>
            </a:xfrm>
            <a:custGeom>
              <a:avLst/>
              <a:gdLst/>
              <a:ahLst/>
              <a:cxnLst/>
              <a:rect l="l" t="t" r="r" b="b"/>
              <a:pathLst>
                <a:path w="12065" h="57150">
                  <a:moveTo>
                    <a:pt x="0" y="0"/>
                  </a:moveTo>
                  <a:lnTo>
                    <a:pt x="0" y="56642"/>
                  </a:lnTo>
                  <a:lnTo>
                    <a:pt x="11966" y="3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704" descr=""/>
            <p:cNvSpPr/>
            <p:nvPr/>
          </p:nvSpPr>
          <p:spPr>
            <a:xfrm>
              <a:off x="16179015" y="6671849"/>
              <a:ext cx="12065" cy="57150"/>
            </a:xfrm>
            <a:custGeom>
              <a:avLst/>
              <a:gdLst/>
              <a:ahLst/>
              <a:cxnLst/>
              <a:rect l="l" t="t" r="r" b="b"/>
              <a:pathLst>
                <a:path w="12065" h="57150">
                  <a:moveTo>
                    <a:pt x="11966" y="3191"/>
                  </a:moveTo>
                  <a:lnTo>
                    <a:pt x="0" y="56642"/>
                  </a:lnTo>
                  <a:lnTo>
                    <a:pt x="0" y="0"/>
                  </a:lnTo>
                  <a:lnTo>
                    <a:pt x="11966" y="319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 descr=""/>
            <p:cNvSpPr/>
            <p:nvPr/>
          </p:nvSpPr>
          <p:spPr>
            <a:xfrm>
              <a:off x="16147104" y="6667860"/>
              <a:ext cx="32384" cy="57150"/>
            </a:xfrm>
            <a:custGeom>
              <a:avLst/>
              <a:gdLst/>
              <a:ahLst/>
              <a:cxnLst/>
              <a:rect l="l" t="t" r="r" b="b"/>
              <a:pathLst>
                <a:path w="32384" h="57150">
                  <a:moveTo>
                    <a:pt x="0" y="53451"/>
                  </a:moveTo>
                  <a:lnTo>
                    <a:pt x="12764" y="56642"/>
                  </a:lnTo>
                  <a:lnTo>
                    <a:pt x="31911" y="3988"/>
                  </a:lnTo>
                  <a:lnTo>
                    <a:pt x="12764" y="0"/>
                  </a:lnTo>
                  <a:lnTo>
                    <a:pt x="0" y="5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706" descr=""/>
            <p:cNvSpPr/>
            <p:nvPr/>
          </p:nvSpPr>
          <p:spPr>
            <a:xfrm>
              <a:off x="16147104" y="6667860"/>
              <a:ext cx="32384" cy="57150"/>
            </a:xfrm>
            <a:custGeom>
              <a:avLst/>
              <a:gdLst/>
              <a:ahLst/>
              <a:cxnLst/>
              <a:rect l="l" t="t" r="r" b="b"/>
              <a:pathLst>
                <a:path w="32384" h="57150">
                  <a:moveTo>
                    <a:pt x="31911" y="3988"/>
                  </a:moveTo>
                  <a:lnTo>
                    <a:pt x="12764" y="0"/>
                  </a:lnTo>
                  <a:lnTo>
                    <a:pt x="12764" y="56642"/>
                  </a:lnTo>
                  <a:lnTo>
                    <a:pt x="31911" y="3988"/>
                  </a:lnTo>
                  <a:close/>
                </a:path>
                <a:path w="32384" h="57150">
                  <a:moveTo>
                    <a:pt x="12764" y="0"/>
                  </a:moveTo>
                  <a:lnTo>
                    <a:pt x="12764" y="56642"/>
                  </a:lnTo>
                  <a:lnTo>
                    <a:pt x="0" y="53451"/>
                  </a:lnTo>
                  <a:lnTo>
                    <a:pt x="1276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7" name="object 707" descr=""/>
            <p:cNvSpPr/>
            <p:nvPr/>
          </p:nvSpPr>
          <p:spPr>
            <a:xfrm>
              <a:off x="16159867" y="6671849"/>
              <a:ext cx="19685" cy="57150"/>
            </a:xfrm>
            <a:custGeom>
              <a:avLst/>
              <a:gdLst/>
              <a:ahLst/>
              <a:cxnLst/>
              <a:rect l="l" t="t" r="r" b="b"/>
              <a:pathLst>
                <a:path w="19684" h="57150">
                  <a:moveTo>
                    <a:pt x="0" y="52653"/>
                  </a:moveTo>
                  <a:lnTo>
                    <a:pt x="19146" y="56642"/>
                  </a:lnTo>
                  <a:lnTo>
                    <a:pt x="19146" y="0"/>
                  </a:lnTo>
                  <a:lnTo>
                    <a:pt x="0" y="52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 descr=""/>
            <p:cNvSpPr/>
            <p:nvPr/>
          </p:nvSpPr>
          <p:spPr>
            <a:xfrm>
              <a:off x="16159867" y="6671849"/>
              <a:ext cx="19685" cy="57150"/>
            </a:xfrm>
            <a:custGeom>
              <a:avLst/>
              <a:gdLst/>
              <a:ahLst/>
              <a:cxnLst/>
              <a:rect l="l" t="t" r="r" b="b"/>
              <a:pathLst>
                <a:path w="19684" h="57150">
                  <a:moveTo>
                    <a:pt x="19146" y="0"/>
                  </a:moveTo>
                  <a:lnTo>
                    <a:pt x="19146" y="56642"/>
                  </a:lnTo>
                  <a:lnTo>
                    <a:pt x="0" y="52653"/>
                  </a:lnTo>
                  <a:lnTo>
                    <a:pt x="19146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 descr=""/>
            <p:cNvSpPr/>
            <p:nvPr/>
          </p:nvSpPr>
          <p:spPr>
            <a:xfrm>
              <a:off x="16147104" y="6667860"/>
              <a:ext cx="44450" cy="55880"/>
            </a:xfrm>
            <a:custGeom>
              <a:avLst/>
              <a:gdLst/>
              <a:ahLst/>
              <a:cxnLst/>
              <a:rect l="l" t="t" r="r" b="b"/>
              <a:pathLst>
                <a:path w="44450" h="55879">
                  <a:moveTo>
                    <a:pt x="0" y="53451"/>
                  </a:moveTo>
                  <a:lnTo>
                    <a:pt x="3988" y="36697"/>
                  </a:lnTo>
                  <a:lnTo>
                    <a:pt x="32709" y="55844"/>
                  </a:lnTo>
                </a:path>
                <a:path w="44450" h="55879">
                  <a:moveTo>
                    <a:pt x="7180" y="23933"/>
                  </a:moveTo>
                  <a:lnTo>
                    <a:pt x="7977" y="27922"/>
                  </a:lnTo>
                  <a:lnTo>
                    <a:pt x="10371" y="29517"/>
                  </a:lnTo>
                  <a:lnTo>
                    <a:pt x="13562" y="30315"/>
                  </a:lnTo>
                  <a:lnTo>
                    <a:pt x="16753" y="29517"/>
                  </a:lnTo>
                  <a:lnTo>
                    <a:pt x="19146" y="27922"/>
                  </a:lnTo>
                  <a:lnTo>
                    <a:pt x="21540" y="23135"/>
                  </a:lnTo>
                  <a:lnTo>
                    <a:pt x="23933" y="19944"/>
                  </a:lnTo>
                  <a:lnTo>
                    <a:pt x="27124" y="18348"/>
                  </a:lnTo>
                  <a:lnTo>
                    <a:pt x="30315" y="18348"/>
                  </a:lnTo>
                  <a:lnTo>
                    <a:pt x="35102" y="19146"/>
                  </a:lnTo>
                  <a:lnTo>
                    <a:pt x="37495" y="20742"/>
                  </a:lnTo>
                  <a:lnTo>
                    <a:pt x="39091" y="22337"/>
                  </a:lnTo>
                  <a:lnTo>
                    <a:pt x="39889" y="26326"/>
                  </a:lnTo>
                  <a:lnTo>
                    <a:pt x="38293" y="31113"/>
                  </a:lnTo>
                  <a:lnTo>
                    <a:pt x="35900" y="34304"/>
                  </a:lnTo>
                  <a:lnTo>
                    <a:pt x="34304" y="35102"/>
                  </a:lnTo>
                  <a:lnTo>
                    <a:pt x="31113" y="35900"/>
                  </a:lnTo>
                  <a:lnTo>
                    <a:pt x="26326" y="34304"/>
                  </a:lnTo>
                  <a:lnTo>
                    <a:pt x="23933" y="32709"/>
                  </a:lnTo>
                  <a:lnTo>
                    <a:pt x="21540" y="29517"/>
                  </a:lnTo>
                  <a:lnTo>
                    <a:pt x="20742" y="25529"/>
                  </a:lnTo>
                  <a:lnTo>
                    <a:pt x="20742" y="20742"/>
                  </a:lnTo>
                  <a:lnTo>
                    <a:pt x="19944" y="18348"/>
                  </a:lnTo>
                  <a:lnTo>
                    <a:pt x="16753" y="15955"/>
                  </a:lnTo>
                  <a:lnTo>
                    <a:pt x="14360" y="15157"/>
                  </a:lnTo>
                  <a:lnTo>
                    <a:pt x="11168" y="15955"/>
                  </a:lnTo>
                  <a:lnTo>
                    <a:pt x="8775" y="19146"/>
                  </a:lnTo>
                  <a:lnTo>
                    <a:pt x="7180" y="23933"/>
                  </a:lnTo>
                </a:path>
                <a:path w="44450" h="55879">
                  <a:moveTo>
                    <a:pt x="17551" y="7180"/>
                  </a:moveTo>
                  <a:lnTo>
                    <a:pt x="16753" y="4786"/>
                  </a:lnTo>
                  <a:lnTo>
                    <a:pt x="12764" y="0"/>
                  </a:lnTo>
                  <a:lnTo>
                    <a:pt x="43877" y="718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 descr=""/>
            <p:cNvSpPr/>
            <p:nvPr/>
          </p:nvSpPr>
          <p:spPr>
            <a:xfrm>
              <a:off x="16336976" y="6665467"/>
              <a:ext cx="15240" cy="67945"/>
            </a:xfrm>
            <a:custGeom>
              <a:avLst/>
              <a:gdLst/>
              <a:ahLst/>
              <a:cxnLst/>
              <a:rect l="l" t="t" r="r" b="b"/>
              <a:pathLst>
                <a:path w="15240" h="67945">
                  <a:moveTo>
                    <a:pt x="0" y="0"/>
                  </a:moveTo>
                  <a:lnTo>
                    <a:pt x="0" y="67811"/>
                  </a:lnTo>
                  <a:lnTo>
                    <a:pt x="15157" y="3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711" descr=""/>
            <p:cNvSpPr/>
            <p:nvPr/>
          </p:nvSpPr>
          <p:spPr>
            <a:xfrm>
              <a:off x="16336976" y="6665467"/>
              <a:ext cx="15240" cy="67945"/>
            </a:xfrm>
            <a:custGeom>
              <a:avLst/>
              <a:gdLst/>
              <a:ahLst/>
              <a:cxnLst/>
              <a:rect l="l" t="t" r="r" b="b"/>
              <a:pathLst>
                <a:path w="15240" h="67945">
                  <a:moveTo>
                    <a:pt x="15157" y="3988"/>
                  </a:moveTo>
                  <a:lnTo>
                    <a:pt x="0" y="67811"/>
                  </a:lnTo>
                  <a:lnTo>
                    <a:pt x="0" y="0"/>
                  </a:lnTo>
                  <a:lnTo>
                    <a:pt x="15157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712" descr=""/>
            <p:cNvSpPr/>
            <p:nvPr/>
          </p:nvSpPr>
          <p:spPr>
            <a:xfrm>
              <a:off x="16305862" y="6661478"/>
              <a:ext cx="31115" cy="67945"/>
            </a:xfrm>
            <a:custGeom>
              <a:avLst/>
              <a:gdLst/>
              <a:ahLst/>
              <a:cxnLst/>
              <a:rect l="l" t="t" r="r" b="b"/>
              <a:pathLst>
                <a:path w="31115" h="67945">
                  <a:moveTo>
                    <a:pt x="0" y="64620"/>
                  </a:moveTo>
                  <a:lnTo>
                    <a:pt x="15157" y="67811"/>
                  </a:lnTo>
                  <a:lnTo>
                    <a:pt x="31113" y="3988"/>
                  </a:lnTo>
                  <a:lnTo>
                    <a:pt x="15157" y="0"/>
                  </a:lnTo>
                  <a:lnTo>
                    <a:pt x="0" y="64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 descr=""/>
            <p:cNvSpPr/>
            <p:nvPr/>
          </p:nvSpPr>
          <p:spPr>
            <a:xfrm>
              <a:off x="16305862" y="6661478"/>
              <a:ext cx="31115" cy="67945"/>
            </a:xfrm>
            <a:custGeom>
              <a:avLst/>
              <a:gdLst/>
              <a:ahLst/>
              <a:cxnLst/>
              <a:rect l="l" t="t" r="r" b="b"/>
              <a:pathLst>
                <a:path w="31115" h="67945">
                  <a:moveTo>
                    <a:pt x="31113" y="3988"/>
                  </a:moveTo>
                  <a:lnTo>
                    <a:pt x="15157" y="0"/>
                  </a:lnTo>
                  <a:lnTo>
                    <a:pt x="15157" y="67811"/>
                  </a:lnTo>
                  <a:lnTo>
                    <a:pt x="31113" y="3988"/>
                  </a:lnTo>
                  <a:close/>
                </a:path>
                <a:path w="31115" h="67945">
                  <a:moveTo>
                    <a:pt x="15157" y="0"/>
                  </a:moveTo>
                  <a:lnTo>
                    <a:pt x="15157" y="67811"/>
                  </a:lnTo>
                  <a:lnTo>
                    <a:pt x="0" y="64620"/>
                  </a:lnTo>
                  <a:lnTo>
                    <a:pt x="1515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714" descr=""/>
            <p:cNvSpPr/>
            <p:nvPr/>
          </p:nvSpPr>
          <p:spPr>
            <a:xfrm>
              <a:off x="16321020" y="6665467"/>
              <a:ext cx="16510" cy="67945"/>
            </a:xfrm>
            <a:custGeom>
              <a:avLst/>
              <a:gdLst/>
              <a:ahLst/>
              <a:cxnLst/>
              <a:rect l="l" t="t" r="r" b="b"/>
              <a:pathLst>
                <a:path w="16509" h="67945">
                  <a:moveTo>
                    <a:pt x="0" y="63822"/>
                  </a:moveTo>
                  <a:lnTo>
                    <a:pt x="15955" y="67811"/>
                  </a:lnTo>
                  <a:lnTo>
                    <a:pt x="15955" y="0"/>
                  </a:lnTo>
                  <a:lnTo>
                    <a:pt x="0" y="6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 descr=""/>
            <p:cNvSpPr/>
            <p:nvPr/>
          </p:nvSpPr>
          <p:spPr>
            <a:xfrm>
              <a:off x="16321020" y="6665467"/>
              <a:ext cx="16510" cy="67945"/>
            </a:xfrm>
            <a:custGeom>
              <a:avLst/>
              <a:gdLst/>
              <a:ahLst/>
              <a:cxnLst/>
              <a:rect l="l" t="t" r="r" b="b"/>
              <a:pathLst>
                <a:path w="16509" h="67945">
                  <a:moveTo>
                    <a:pt x="15955" y="0"/>
                  </a:moveTo>
                  <a:lnTo>
                    <a:pt x="15955" y="67811"/>
                  </a:lnTo>
                  <a:lnTo>
                    <a:pt x="0" y="63822"/>
                  </a:lnTo>
                  <a:lnTo>
                    <a:pt x="1595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 descr=""/>
            <p:cNvSpPr/>
            <p:nvPr/>
          </p:nvSpPr>
          <p:spPr>
            <a:xfrm>
              <a:off x="16305862" y="6664669"/>
              <a:ext cx="46355" cy="64135"/>
            </a:xfrm>
            <a:custGeom>
              <a:avLst/>
              <a:gdLst/>
              <a:ahLst/>
              <a:cxnLst/>
              <a:rect l="l" t="t" r="r" b="b"/>
              <a:pathLst>
                <a:path w="46355" h="64134">
                  <a:moveTo>
                    <a:pt x="0" y="60631"/>
                  </a:moveTo>
                  <a:lnTo>
                    <a:pt x="3988" y="44675"/>
                  </a:lnTo>
                  <a:lnTo>
                    <a:pt x="32709" y="63822"/>
                  </a:lnTo>
                </a:path>
                <a:path w="46355" h="64134">
                  <a:moveTo>
                    <a:pt x="7180" y="31113"/>
                  </a:moveTo>
                  <a:lnTo>
                    <a:pt x="7977" y="35102"/>
                  </a:lnTo>
                  <a:lnTo>
                    <a:pt x="10371" y="37495"/>
                  </a:lnTo>
                  <a:lnTo>
                    <a:pt x="13562" y="38293"/>
                  </a:lnTo>
                  <a:lnTo>
                    <a:pt x="16753" y="37495"/>
                  </a:lnTo>
                  <a:lnTo>
                    <a:pt x="19146" y="35102"/>
                  </a:lnTo>
                  <a:lnTo>
                    <a:pt x="21540" y="31113"/>
                  </a:lnTo>
                  <a:lnTo>
                    <a:pt x="23933" y="27922"/>
                  </a:lnTo>
                  <a:lnTo>
                    <a:pt x="27124" y="26326"/>
                  </a:lnTo>
                  <a:lnTo>
                    <a:pt x="30315" y="25529"/>
                  </a:lnTo>
                  <a:lnTo>
                    <a:pt x="35102" y="27124"/>
                  </a:lnTo>
                  <a:lnTo>
                    <a:pt x="37495" y="28720"/>
                  </a:lnTo>
                  <a:lnTo>
                    <a:pt x="39091" y="30315"/>
                  </a:lnTo>
                  <a:lnTo>
                    <a:pt x="39091" y="34304"/>
                  </a:lnTo>
                  <a:lnTo>
                    <a:pt x="38293" y="39091"/>
                  </a:lnTo>
                  <a:lnTo>
                    <a:pt x="35900" y="42282"/>
                  </a:lnTo>
                  <a:lnTo>
                    <a:pt x="34304" y="43080"/>
                  </a:lnTo>
                  <a:lnTo>
                    <a:pt x="31113" y="43080"/>
                  </a:lnTo>
                  <a:lnTo>
                    <a:pt x="26326" y="42282"/>
                  </a:lnTo>
                  <a:lnTo>
                    <a:pt x="23933" y="40686"/>
                  </a:lnTo>
                  <a:lnTo>
                    <a:pt x="21540" y="37495"/>
                  </a:lnTo>
                  <a:lnTo>
                    <a:pt x="20742" y="33506"/>
                  </a:lnTo>
                  <a:lnTo>
                    <a:pt x="20742" y="28720"/>
                  </a:lnTo>
                  <a:lnTo>
                    <a:pt x="19944" y="25529"/>
                  </a:lnTo>
                  <a:lnTo>
                    <a:pt x="16753" y="23933"/>
                  </a:lnTo>
                  <a:lnTo>
                    <a:pt x="13562" y="23135"/>
                  </a:lnTo>
                  <a:lnTo>
                    <a:pt x="10371" y="23135"/>
                  </a:lnTo>
                  <a:lnTo>
                    <a:pt x="8775" y="26326"/>
                  </a:lnTo>
                  <a:lnTo>
                    <a:pt x="7180" y="31113"/>
                  </a:lnTo>
                </a:path>
                <a:path w="46355" h="64134">
                  <a:moveTo>
                    <a:pt x="19146" y="14360"/>
                  </a:moveTo>
                  <a:lnTo>
                    <a:pt x="17551" y="13562"/>
                  </a:lnTo>
                  <a:lnTo>
                    <a:pt x="15157" y="11966"/>
                  </a:lnTo>
                  <a:lnTo>
                    <a:pt x="13562" y="10371"/>
                  </a:lnTo>
                  <a:lnTo>
                    <a:pt x="12764" y="7977"/>
                  </a:lnTo>
                  <a:lnTo>
                    <a:pt x="14360" y="3191"/>
                  </a:lnTo>
                  <a:lnTo>
                    <a:pt x="15955" y="797"/>
                  </a:lnTo>
                  <a:lnTo>
                    <a:pt x="17551" y="0"/>
                  </a:lnTo>
                  <a:lnTo>
                    <a:pt x="20742" y="0"/>
                  </a:lnTo>
                  <a:lnTo>
                    <a:pt x="23933" y="797"/>
                  </a:lnTo>
                  <a:lnTo>
                    <a:pt x="26326" y="2393"/>
                  </a:lnTo>
                  <a:lnTo>
                    <a:pt x="30315" y="5584"/>
                  </a:lnTo>
                  <a:lnTo>
                    <a:pt x="42282" y="20742"/>
                  </a:lnTo>
                  <a:lnTo>
                    <a:pt x="46271" y="478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 descr=""/>
            <p:cNvSpPr/>
            <p:nvPr/>
          </p:nvSpPr>
          <p:spPr>
            <a:xfrm>
              <a:off x="16503711" y="6663871"/>
              <a:ext cx="20320" cy="69215"/>
            </a:xfrm>
            <a:custGeom>
              <a:avLst/>
              <a:gdLst/>
              <a:ahLst/>
              <a:cxnLst/>
              <a:rect l="l" t="t" r="r" b="b"/>
              <a:pathLst>
                <a:path w="20319" h="69215">
                  <a:moveTo>
                    <a:pt x="0" y="0"/>
                  </a:moveTo>
                  <a:lnTo>
                    <a:pt x="0" y="68609"/>
                  </a:lnTo>
                  <a:lnTo>
                    <a:pt x="19944" y="5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 descr=""/>
            <p:cNvSpPr/>
            <p:nvPr/>
          </p:nvSpPr>
          <p:spPr>
            <a:xfrm>
              <a:off x="16503711" y="6663871"/>
              <a:ext cx="20320" cy="69215"/>
            </a:xfrm>
            <a:custGeom>
              <a:avLst/>
              <a:gdLst/>
              <a:ahLst/>
              <a:cxnLst/>
              <a:rect l="l" t="t" r="r" b="b"/>
              <a:pathLst>
                <a:path w="20319" h="69215">
                  <a:moveTo>
                    <a:pt x="19944" y="5584"/>
                  </a:moveTo>
                  <a:lnTo>
                    <a:pt x="0" y="68609"/>
                  </a:lnTo>
                  <a:lnTo>
                    <a:pt x="0" y="0"/>
                  </a:lnTo>
                  <a:lnTo>
                    <a:pt x="19944" y="558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 descr=""/>
            <p:cNvSpPr/>
            <p:nvPr/>
          </p:nvSpPr>
          <p:spPr>
            <a:xfrm>
              <a:off x="16472599" y="6659882"/>
              <a:ext cx="31115" cy="69850"/>
            </a:xfrm>
            <a:custGeom>
              <a:avLst/>
              <a:gdLst/>
              <a:ahLst/>
              <a:cxnLst/>
              <a:rect l="l" t="t" r="r" b="b"/>
              <a:pathLst>
                <a:path w="31115" h="69850">
                  <a:moveTo>
                    <a:pt x="0" y="63024"/>
                  </a:moveTo>
                  <a:lnTo>
                    <a:pt x="19944" y="69407"/>
                  </a:lnTo>
                  <a:lnTo>
                    <a:pt x="31113" y="3988"/>
                  </a:lnTo>
                  <a:lnTo>
                    <a:pt x="19944" y="0"/>
                  </a:lnTo>
                  <a:lnTo>
                    <a:pt x="0" y="63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 descr=""/>
            <p:cNvSpPr/>
            <p:nvPr/>
          </p:nvSpPr>
          <p:spPr>
            <a:xfrm>
              <a:off x="16472599" y="6659882"/>
              <a:ext cx="31115" cy="69850"/>
            </a:xfrm>
            <a:custGeom>
              <a:avLst/>
              <a:gdLst/>
              <a:ahLst/>
              <a:cxnLst/>
              <a:rect l="l" t="t" r="r" b="b"/>
              <a:pathLst>
                <a:path w="31115" h="69850">
                  <a:moveTo>
                    <a:pt x="31113" y="3988"/>
                  </a:moveTo>
                  <a:lnTo>
                    <a:pt x="19944" y="0"/>
                  </a:lnTo>
                  <a:lnTo>
                    <a:pt x="19944" y="69407"/>
                  </a:lnTo>
                  <a:lnTo>
                    <a:pt x="31113" y="3988"/>
                  </a:lnTo>
                  <a:close/>
                </a:path>
                <a:path w="31115" h="69850">
                  <a:moveTo>
                    <a:pt x="19944" y="0"/>
                  </a:moveTo>
                  <a:lnTo>
                    <a:pt x="19944" y="69407"/>
                  </a:lnTo>
                  <a:lnTo>
                    <a:pt x="0" y="63024"/>
                  </a:lnTo>
                  <a:lnTo>
                    <a:pt x="1994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721" descr=""/>
            <p:cNvSpPr/>
            <p:nvPr/>
          </p:nvSpPr>
          <p:spPr>
            <a:xfrm>
              <a:off x="16492543" y="6663871"/>
              <a:ext cx="11430" cy="69215"/>
            </a:xfrm>
            <a:custGeom>
              <a:avLst/>
              <a:gdLst/>
              <a:ahLst/>
              <a:cxnLst/>
              <a:rect l="l" t="t" r="r" b="b"/>
              <a:pathLst>
                <a:path w="11430" h="69215">
                  <a:moveTo>
                    <a:pt x="0" y="65418"/>
                  </a:moveTo>
                  <a:lnTo>
                    <a:pt x="11168" y="68609"/>
                  </a:lnTo>
                  <a:lnTo>
                    <a:pt x="11168" y="0"/>
                  </a:lnTo>
                  <a:lnTo>
                    <a:pt x="0" y="654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722" descr=""/>
            <p:cNvSpPr/>
            <p:nvPr/>
          </p:nvSpPr>
          <p:spPr>
            <a:xfrm>
              <a:off x="16492543" y="6663871"/>
              <a:ext cx="11430" cy="69215"/>
            </a:xfrm>
            <a:custGeom>
              <a:avLst/>
              <a:gdLst/>
              <a:ahLst/>
              <a:cxnLst/>
              <a:rect l="l" t="t" r="r" b="b"/>
              <a:pathLst>
                <a:path w="11430" h="69215">
                  <a:moveTo>
                    <a:pt x="11168" y="0"/>
                  </a:moveTo>
                  <a:lnTo>
                    <a:pt x="11168" y="68609"/>
                  </a:lnTo>
                  <a:lnTo>
                    <a:pt x="0" y="65418"/>
                  </a:lnTo>
                  <a:lnTo>
                    <a:pt x="1116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723" descr=""/>
            <p:cNvSpPr/>
            <p:nvPr/>
          </p:nvSpPr>
          <p:spPr>
            <a:xfrm>
              <a:off x="16473395" y="6661478"/>
              <a:ext cx="48260" cy="66675"/>
            </a:xfrm>
            <a:custGeom>
              <a:avLst/>
              <a:gdLst/>
              <a:ahLst/>
              <a:cxnLst/>
              <a:rect l="l" t="t" r="r" b="b"/>
              <a:pathLst>
                <a:path w="48259" h="66675">
                  <a:moveTo>
                    <a:pt x="0" y="61429"/>
                  </a:moveTo>
                  <a:lnTo>
                    <a:pt x="4786" y="45473"/>
                  </a:lnTo>
                  <a:lnTo>
                    <a:pt x="31911" y="66215"/>
                  </a:lnTo>
                </a:path>
                <a:path w="48259" h="66675">
                  <a:moveTo>
                    <a:pt x="8775" y="32709"/>
                  </a:moveTo>
                  <a:lnTo>
                    <a:pt x="8775" y="36697"/>
                  </a:lnTo>
                  <a:lnTo>
                    <a:pt x="11966" y="38293"/>
                  </a:lnTo>
                  <a:lnTo>
                    <a:pt x="14360" y="39889"/>
                  </a:lnTo>
                  <a:lnTo>
                    <a:pt x="17551" y="39091"/>
                  </a:lnTo>
                  <a:lnTo>
                    <a:pt x="19944" y="37495"/>
                  </a:lnTo>
                  <a:lnTo>
                    <a:pt x="23135" y="33506"/>
                  </a:lnTo>
                  <a:lnTo>
                    <a:pt x="25529" y="30315"/>
                  </a:lnTo>
                  <a:lnTo>
                    <a:pt x="28720" y="28720"/>
                  </a:lnTo>
                  <a:lnTo>
                    <a:pt x="31911" y="28720"/>
                  </a:lnTo>
                  <a:lnTo>
                    <a:pt x="36697" y="29517"/>
                  </a:lnTo>
                  <a:lnTo>
                    <a:pt x="39091" y="31911"/>
                  </a:lnTo>
                  <a:lnTo>
                    <a:pt x="40686" y="33506"/>
                  </a:lnTo>
                  <a:lnTo>
                    <a:pt x="40686" y="37495"/>
                  </a:lnTo>
                  <a:lnTo>
                    <a:pt x="39091" y="42282"/>
                  </a:lnTo>
                  <a:lnTo>
                    <a:pt x="36697" y="45473"/>
                  </a:lnTo>
                  <a:lnTo>
                    <a:pt x="35102" y="45473"/>
                  </a:lnTo>
                  <a:lnTo>
                    <a:pt x="31911" y="46271"/>
                  </a:lnTo>
                  <a:lnTo>
                    <a:pt x="27124" y="44675"/>
                  </a:lnTo>
                  <a:lnTo>
                    <a:pt x="24731" y="43080"/>
                  </a:lnTo>
                  <a:lnTo>
                    <a:pt x="22337" y="39091"/>
                  </a:lnTo>
                  <a:lnTo>
                    <a:pt x="22337" y="35900"/>
                  </a:lnTo>
                  <a:lnTo>
                    <a:pt x="22337" y="30315"/>
                  </a:lnTo>
                  <a:lnTo>
                    <a:pt x="21540" y="27922"/>
                  </a:lnTo>
                  <a:lnTo>
                    <a:pt x="19146" y="25529"/>
                  </a:lnTo>
                  <a:lnTo>
                    <a:pt x="15955" y="24731"/>
                  </a:lnTo>
                  <a:lnTo>
                    <a:pt x="12764" y="24731"/>
                  </a:lnTo>
                  <a:lnTo>
                    <a:pt x="10371" y="27922"/>
                  </a:lnTo>
                  <a:lnTo>
                    <a:pt x="8775" y="32709"/>
                  </a:lnTo>
                </a:path>
                <a:path w="48259" h="66675">
                  <a:moveTo>
                    <a:pt x="15157" y="12764"/>
                  </a:moveTo>
                  <a:lnTo>
                    <a:pt x="19146" y="0"/>
                  </a:lnTo>
                  <a:lnTo>
                    <a:pt x="27922" y="10371"/>
                  </a:lnTo>
                  <a:lnTo>
                    <a:pt x="29517" y="7180"/>
                  </a:lnTo>
                  <a:lnTo>
                    <a:pt x="31911" y="5584"/>
                  </a:lnTo>
                  <a:lnTo>
                    <a:pt x="33506" y="4786"/>
                  </a:lnTo>
                  <a:lnTo>
                    <a:pt x="38293" y="4786"/>
                  </a:lnTo>
                  <a:lnTo>
                    <a:pt x="40686" y="5584"/>
                  </a:lnTo>
                  <a:lnTo>
                    <a:pt x="44675" y="7977"/>
                  </a:lnTo>
                  <a:lnTo>
                    <a:pt x="47069" y="11168"/>
                  </a:lnTo>
                  <a:lnTo>
                    <a:pt x="47866" y="15157"/>
                  </a:lnTo>
                  <a:lnTo>
                    <a:pt x="46271" y="19146"/>
                  </a:lnTo>
                  <a:lnTo>
                    <a:pt x="43877" y="21540"/>
                  </a:lnTo>
                  <a:lnTo>
                    <a:pt x="42282" y="22337"/>
                  </a:lnTo>
                  <a:lnTo>
                    <a:pt x="39091" y="23135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 descr=""/>
            <p:cNvSpPr/>
            <p:nvPr/>
          </p:nvSpPr>
          <p:spPr>
            <a:xfrm>
              <a:off x="16691190" y="6663073"/>
              <a:ext cx="16510" cy="69215"/>
            </a:xfrm>
            <a:custGeom>
              <a:avLst/>
              <a:gdLst/>
              <a:ahLst/>
              <a:cxnLst/>
              <a:rect l="l" t="t" r="r" b="b"/>
              <a:pathLst>
                <a:path w="16509" h="69215">
                  <a:moveTo>
                    <a:pt x="0" y="0"/>
                  </a:moveTo>
                  <a:lnTo>
                    <a:pt x="0" y="68609"/>
                  </a:lnTo>
                  <a:lnTo>
                    <a:pt x="15955" y="3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 descr=""/>
            <p:cNvSpPr/>
            <p:nvPr/>
          </p:nvSpPr>
          <p:spPr>
            <a:xfrm>
              <a:off x="16691190" y="6663073"/>
              <a:ext cx="16510" cy="69215"/>
            </a:xfrm>
            <a:custGeom>
              <a:avLst/>
              <a:gdLst/>
              <a:ahLst/>
              <a:cxnLst/>
              <a:rect l="l" t="t" r="r" b="b"/>
              <a:pathLst>
                <a:path w="16509" h="69215">
                  <a:moveTo>
                    <a:pt x="15955" y="3988"/>
                  </a:moveTo>
                  <a:lnTo>
                    <a:pt x="0" y="68609"/>
                  </a:lnTo>
                  <a:lnTo>
                    <a:pt x="0" y="0"/>
                  </a:lnTo>
                  <a:lnTo>
                    <a:pt x="15955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 descr=""/>
            <p:cNvSpPr/>
            <p:nvPr/>
          </p:nvSpPr>
          <p:spPr>
            <a:xfrm>
              <a:off x="16660077" y="6659084"/>
              <a:ext cx="31115" cy="69850"/>
            </a:xfrm>
            <a:custGeom>
              <a:avLst/>
              <a:gdLst/>
              <a:ahLst/>
              <a:cxnLst/>
              <a:rect l="l" t="t" r="r" b="b"/>
              <a:pathLst>
                <a:path w="31115" h="69850">
                  <a:moveTo>
                    <a:pt x="0" y="64620"/>
                  </a:moveTo>
                  <a:lnTo>
                    <a:pt x="15955" y="69407"/>
                  </a:lnTo>
                  <a:lnTo>
                    <a:pt x="31113" y="3988"/>
                  </a:lnTo>
                  <a:lnTo>
                    <a:pt x="15955" y="0"/>
                  </a:lnTo>
                  <a:lnTo>
                    <a:pt x="0" y="64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 descr=""/>
            <p:cNvSpPr/>
            <p:nvPr/>
          </p:nvSpPr>
          <p:spPr>
            <a:xfrm>
              <a:off x="16660077" y="6659084"/>
              <a:ext cx="31115" cy="69850"/>
            </a:xfrm>
            <a:custGeom>
              <a:avLst/>
              <a:gdLst/>
              <a:ahLst/>
              <a:cxnLst/>
              <a:rect l="l" t="t" r="r" b="b"/>
              <a:pathLst>
                <a:path w="31115" h="69850">
                  <a:moveTo>
                    <a:pt x="31113" y="3988"/>
                  </a:moveTo>
                  <a:lnTo>
                    <a:pt x="15955" y="0"/>
                  </a:lnTo>
                  <a:lnTo>
                    <a:pt x="15955" y="69407"/>
                  </a:lnTo>
                  <a:lnTo>
                    <a:pt x="31113" y="3988"/>
                  </a:lnTo>
                  <a:close/>
                </a:path>
                <a:path w="31115" h="69850">
                  <a:moveTo>
                    <a:pt x="15955" y="0"/>
                  </a:moveTo>
                  <a:lnTo>
                    <a:pt x="15955" y="69407"/>
                  </a:lnTo>
                  <a:lnTo>
                    <a:pt x="0" y="64620"/>
                  </a:lnTo>
                  <a:lnTo>
                    <a:pt x="1595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 descr=""/>
            <p:cNvSpPr/>
            <p:nvPr/>
          </p:nvSpPr>
          <p:spPr>
            <a:xfrm>
              <a:off x="16676033" y="6663073"/>
              <a:ext cx="15240" cy="69215"/>
            </a:xfrm>
            <a:custGeom>
              <a:avLst/>
              <a:gdLst/>
              <a:ahLst/>
              <a:cxnLst/>
              <a:rect l="l" t="t" r="r" b="b"/>
              <a:pathLst>
                <a:path w="15240" h="69215">
                  <a:moveTo>
                    <a:pt x="0" y="65418"/>
                  </a:moveTo>
                  <a:lnTo>
                    <a:pt x="15157" y="68609"/>
                  </a:lnTo>
                  <a:lnTo>
                    <a:pt x="15157" y="0"/>
                  </a:lnTo>
                  <a:lnTo>
                    <a:pt x="0" y="654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 descr=""/>
            <p:cNvSpPr/>
            <p:nvPr/>
          </p:nvSpPr>
          <p:spPr>
            <a:xfrm>
              <a:off x="16676033" y="6663073"/>
              <a:ext cx="15240" cy="69215"/>
            </a:xfrm>
            <a:custGeom>
              <a:avLst/>
              <a:gdLst/>
              <a:ahLst/>
              <a:cxnLst/>
              <a:rect l="l" t="t" r="r" b="b"/>
              <a:pathLst>
                <a:path w="15240" h="69215">
                  <a:moveTo>
                    <a:pt x="15157" y="0"/>
                  </a:moveTo>
                  <a:lnTo>
                    <a:pt x="15157" y="68609"/>
                  </a:lnTo>
                  <a:lnTo>
                    <a:pt x="0" y="65418"/>
                  </a:lnTo>
                  <a:lnTo>
                    <a:pt x="1515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 descr=""/>
            <p:cNvSpPr/>
            <p:nvPr/>
          </p:nvSpPr>
          <p:spPr>
            <a:xfrm>
              <a:off x="16660077" y="6664669"/>
              <a:ext cx="45720" cy="62230"/>
            </a:xfrm>
            <a:custGeom>
              <a:avLst/>
              <a:gdLst/>
              <a:ahLst/>
              <a:cxnLst/>
              <a:rect l="l" t="t" r="r" b="b"/>
              <a:pathLst>
                <a:path w="45719" h="62229">
                  <a:moveTo>
                    <a:pt x="0" y="59035"/>
                  </a:moveTo>
                  <a:lnTo>
                    <a:pt x="3988" y="43080"/>
                  </a:lnTo>
                  <a:lnTo>
                    <a:pt x="31911" y="62226"/>
                  </a:lnTo>
                </a:path>
                <a:path w="45719" h="62229">
                  <a:moveTo>
                    <a:pt x="7180" y="29517"/>
                  </a:moveTo>
                  <a:lnTo>
                    <a:pt x="7977" y="33506"/>
                  </a:lnTo>
                  <a:lnTo>
                    <a:pt x="10371" y="35900"/>
                  </a:lnTo>
                  <a:lnTo>
                    <a:pt x="13562" y="36697"/>
                  </a:lnTo>
                  <a:lnTo>
                    <a:pt x="16753" y="35900"/>
                  </a:lnTo>
                  <a:lnTo>
                    <a:pt x="19146" y="34304"/>
                  </a:lnTo>
                  <a:lnTo>
                    <a:pt x="21540" y="29517"/>
                  </a:lnTo>
                  <a:lnTo>
                    <a:pt x="23933" y="26326"/>
                  </a:lnTo>
                  <a:lnTo>
                    <a:pt x="27124" y="24731"/>
                  </a:lnTo>
                  <a:lnTo>
                    <a:pt x="30315" y="24731"/>
                  </a:lnTo>
                  <a:lnTo>
                    <a:pt x="35102" y="25529"/>
                  </a:lnTo>
                  <a:lnTo>
                    <a:pt x="37495" y="27922"/>
                  </a:lnTo>
                  <a:lnTo>
                    <a:pt x="39091" y="28720"/>
                  </a:lnTo>
                  <a:lnTo>
                    <a:pt x="39091" y="32709"/>
                  </a:lnTo>
                  <a:lnTo>
                    <a:pt x="38293" y="37495"/>
                  </a:lnTo>
                  <a:lnTo>
                    <a:pt x="35900" y="40686"/>
                  </a:lnTo>
                  <a:lnTo>
                    <a:pt x="34304" y="41484"/>
                  </a:lnTo>
                  <a:lnTo>
                    <a:pt x="31113" y="42282"/>
                  </a:lnTo>
                  <a:lnTo>
                    <a:pt x="26326" y="40686"/>
                  </a:lnTo>
                  <a:lnTo>
                    <a:pt x="23933" y="39091"/>
                  </a:lnTo>
                  <a:lnTo>
                    <a:pt x="21540" y="35900"/>
                  </a:lnTo>
                  <a:lnTo>
                    <a:pt x="20742" y="31911"/>
                  </a:lnTo>
                  <a:lnTo>
                    <a:pt x="20742" y="27124"/>
                  </a:lnTo>
                  <a:lnTo>
                    <a:pt x="19944" y="23933"/>
                  </a:lnTo>
                  <a:lnTo>
                    <a:pt x="16753" y="22337"/>
                  </a:lnTo>
                  <a:lnTo>
                    <a:pt x="14360" y="21540"/>
                  </a:lnTo>
                  <a:lnTo>
                    <a:pt x="11168" y="22337"/>
                  </a:lnTo>
                  <a:lnTo>
                    <a:pt x="8775" y="25529"/>
                  </a:lnTo>
                  <a:lnTo>
                    <a:pt x="7180" y="29517"/>
                  </a:lnTo>
                </a:path>
                <a:path w="45719" h="62229">
                  <a:moveTo>
                    <a:pt x="45473" y="7977"/>
                  </a:moveTo>
                  <a:lnTo>
                    <a:pt x="15157" y="0"/>
                  </a:lnTo>
                  <a:lnTo>
                    <a:pt x="32709" y="17551"/>
                  </a:lnTo>
                  <a:lnTo>
                    <a:pt x="36697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 descr=""/>
            <p:cNvSpPr/>
            <p:nvPr/>
          </p:nvSpPr>
          <p:spPr>
            <a:xfrm>
              <a:off x="17762611" y="6296891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69" h="33020">
                  <a:moveTo>
                    <a:pt x="0" y="31113"/>
                  </a:moveTo>
                  <a:lnTo>
                    <a:pt x="7180" y="32709"/>
                  </a:lnTo>
                  <a:lnTo>
                    <a:pt x="64620" y="12764"/>
                  </a:lnTo>
                  <a:lnTo>
                    <a:pt x="7180" y="0"/>
                  </a:lnTo>
                  <a:lnTo>
                    <a:pt x="0" y="31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732" descr=""/>
            <p:cNvSpPr/>
            <p:nvPr/>
          </p:nvSpPr>
          <p:spPr>
            <a:xfrm>
              <a:off x="17762611" y="6296892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69" h="33020">
                  <a:moveTo>
                    <a:pt x="64620" y="12764"/>
                  </a:moveTo>
                  <a:lnTo>
                    <a:pt x="7180" y="0"/>
                  </a:lnTo>
                  <a:lnTo>
                    <a:pt x="7180" y="32709"/>
                  </a:lnTo>
                  <a:lnTo>
                    <a:pt x="64620" y="12764"/>
                  </a:lnTo>
                  <a:close/>
                </a:path>
                <a:path w="64769" h="33020">
                  <a:moveTo>
                    <a:pt x="7180" y="0"/>
                  </a:moveTo>
                  <a:lnTo>
                    <a:pt x="7180" y="32709"/>
                  </a:lnTo>
                  <a:lnTo>
                    <a:pt x="0" y="31113"/>
                  </a:lnTo>
                  <a:lnTo>
                    <a:pt x="71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733" descr=""/>
            <p:cNvSpPr/>
            <p:nvPr/>
          </p:nvSpPr>
          <p:spPr>
            <a:xfrm>
              <a:off x="17769791" y="6309656"/>
              <a:ext cx="57785" cy="33020"/>
            </a:xfrm>
            <a:custGeom>
              <a:avLst/>
              <a:gdLst/>
              <a:ahLst/>
              <a:cxnLst/>
              <a:rect l="l" t="t" r="r" b="b"/>
              <a:pathLst>
                <a:path w="57784" h="33020">
                  <a:moveTo>
                    <a:pt x="0" y="19944"/>
                  </a:moveTo>
                  <a:lnTo>
                    <a:pt x="57440" y="32709"/>
                  </a:lnTo>
                  <a:lnTo>
                    <a:pt x="57440" y="0"/>
                  </a:lnTo>
                  <a:lnTo>
                    <a:pt x="0" y="19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 descr=""/>
            <p:cNvSpPr/>
            <p:nvPr/>
          </p:nvSpPr>
          <p:spPr>
            <a:xfrm>
              <a:off x="17769791" y="6309656"/>
              <a:ext cx="57785" cy="33020"/>
            </a:xfrm>
            <a:custGeom>
              <a:avLst/>
              <a:gdLst/>
              <a:ahLst/>
              <a:cxnLst/>
              <a:rect l="l" t="t" r="r" b="b"/>
              <a:pathLst>
                <a:path w="57784" h="33020">
                  <a:moveTo>
                    <a:pt x="57440" y="0"/>
                  </a:moveTo>
                  <a:lnTo>
                    <a:pt x="57440" y="32709"/>
                  </a:lnTo>
                  <a:lnTo>
                    <a:pt x="0" y="19944"/>
                  </a:lnTo>
                  <a:lnTo>
                    <a:pt x="5744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735" descr=""/>
            <p:cNvSpPr/>
            <p:nvPr/>
          </p:nvSpPr>
          <p:spPr>
            <a:xfrm>
              <a:off x="17767397" y="6296892"/>
              <a:ext cx="64135" cy="44450"/>
            </a:xfrm>
            <a:custGeom>
              <a:avLst/>
              <a:gdLst/>
              <a:ahLst/>
              <a:cxnLst/>
              <a:rect l="l" t="t" r="r" b="b"/>
              <a:pathLst>
                <a:path w="64134" h="44450">
                  <a:moveTo>
                    <a:pt x="2393" y="0"/>
                  </a:moveTo>
                  <a:lnTo>
                    <a:pt x="19146" y="3988"/>
                  </a:lnTo>
                  <a:lnTo>
                    <a:pt x="0" y="31911"/>
                  </a:lnTo>
                </a:path>
                <a:path w="64134" h="44450">
                  <a:moveTo>
                    <a:pt x="31911" y="6382"/>
                  </a:moveTo>
                  <a:lnTo>
                    <a:pt x="27922" y="7180"/>
                  </a:lnTo>
                  <a:lnTo>
                    <a:pt x="26326" y="9573"/>
                  </a:lnTo>
                  <a:lnTo>
                    <a:pt x="25529" y="12764"/>
                  </a:lnTo>
                  <a:lnTo>
                    <a:pt x="26326" y="15955"/>
                  </a:lnTo>
                  <a:lnTo>
                    <a:pt x="27922" y="18348"/>
                  </a:lnTo>
                  <a:lnTo>
                    <a:pt x="32709" y="20742"/>
                  </a:lnTo>
                  <a:lnTo>
                    <a:pt x="35900" y="23135"/>
                  </a:lnTo>
                  <a:lnTo>
                    <a:pt x="37495" y="26326"/>
                  </a:lnTo>
                  <a:lnTo>
                    <a:pt x="37495" y="29517"/>
                  </a:lnTo>
                  <a:lnTo>
                    <a:pt x="36697" y="34304"/>
                  </a:lnTo>
                  <a:lnTo>
                    <a:pt x="35102" y="36697"/>
                  </a:lnTo>
                  <a:lnTo>
                    <a:pt x="33506" y="38293"/>
                  </a:lnTo>
                  <a:lnTo>
                    <a:pt x="29517" y="39091"/>
                  </a:lnTo>
                  <a:lnTo>
                    <a:pt x="24731" y="37495"/>
                  </a:lnTo>
                  <a:lnTo>
                    <a:pt x="21540" y="35102"/>
                  </a:lnTo>
                  <a:lnTo>
                    <a:pt x="20742" y="33506"/>
                  </a:lnTo>
                  <a:lnTo>
                    <a:pt x="19944" y="30315"/>
                  </a:lnTo>
                  <a:lnTo>
                    <a:pt x="21540" y="26326"/>
                  </a:lnTo>
                  <a:lnTo>
                    <a:pt x="23135" y="23135"/>
                  </a:lnTo>
                  <a:lnTo>
                    <a:pt x="26326" y="20742"/>
                  </a:lnTo>
                  <a:lnTo>
                    <a:pt x="30315" y="19944"/>
                  </a:lnTo>
                  <a:lnTo>
                    <a:pt x="35102" y="19944"/>
                  </a:lnTo>
                  <a:lnTo>
                    <a:pt x="37495" y="19146"/>
                  </a:lnTo>
                  <a:lnTo>
                    <a:pt x="39889" y="15955"/>
                  </a:lnTo>
                  <a:lnTo>
                    <a:pt x="40686" y="12764"/>
                  </a:lnTo>
                  <a:lnTo>
                    <a:pt x="39889" y="9573"/>
                  </a:lnTo>
                  <a:lnTo>
                    <a:pt x="36697" y="7977"/>
                  </a:lnTo>
                  <a:lnTo>
                    <a:pt x="31911" y="6382"/>
                  </a:lnTo>
                </a:path>
                <a:path w="64134" h="44450">
                  <a:moveTo>
                    <a:pt x="63822" y="13562"/>
                  </a:moveTo>
                  <a:lnTo>
                    <a:pt x="51855" y="11168"/>
                  </a:lnTo>
                  <a:lnTo>
                    <a:pt x="47866" y="23933"/>
                  </a:lnTo>
                  <a:lnTo>
                    <a:pt x="49462" y="23135"/>
                  </a:lnTo>
                  <a:lnTo>
                    <a:pt x="53451" y="22337"/>
                  </a:lnTo>
                  <a:lnTo>
                    <a:pt x="56642" y="23135"/>
                  </a:lnTo>
                  <a:lnTo>
                    <a:pt x="59833" y="25529"/>
                  </a:lnTo>
                  <a:lnTo>
                    <a:pt x="61429" y="28720"/>
                  </a:lnTo>
                  <a:lnTo>
                    <a:pt x="62226" y="33506"/>
                  </a:lnTo>
                  <a:lnTo>
                    <a:pt x="61429" y="36697"/>
                  </a:lnTo>
                  <a:lnTo>
                    <a:pt x="59035" y="40686"/>
                  </a:lnTo>
                  <a:lnTo>
                    <a:pt x="55844" y="43080"/>
                  </a:lnTo>
                  <a:lnTo>
                    <a:pt x="51855" y="43877"/>
                  </a:lnTo>
                  <a:lnTo>
                    <a:pt x="48664" y="43080"/>
                  </a:lnTo>
                  <a:lnTo>
                    <a:pt x="45473" y="40686"/>
                  </a:lnTo>
                  <a:lnTo>
                    <a:pt x="44675" y="39091"/>
                  </a:lnTo>
                  <a:lnTo>
                    <a:pt x="43877" y="3590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736" descr=""/>
            <p:cNvSpPr/>
            <p:nvPr/>
          </p:nvSpPr>
          <p:spPr>
            <a:xfrm>
              <a:off x="17761016" y="7623603"/>
              <a:ext cx="62230" cy="34925"/>
            </a:xfrm>
            <a:custGeom>
              <a:avLst/>
              <a:gdLst/>
              <a:ahLst/>
              <a:cxnLst/>
              <a:rect l="l" t="t" r="r" b="b"/>
              <a:pathLst>
                <a:path w="62230" h="34925">
                  <a:moveTo>
                    <a:pt x="0" y="29517"/>
                  </a:moveTo>
                  <a:lnTo>
                    <a:pt x="11966" y="34304"/>
                  </a:lnTo>
                  <a:lnTo>
                    <a:pt x="62226" y="19146"/>
                  </a:lnTo>
                  <a:lnTo>
                    <a:pt x="11966" y="0"/>
                  </a:lnTo>
                  <a:lnTo>
                    <a:pt x="0" y="295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 descr=""/>
            <p:cNvSpPr/>
            <p:nvPr/>
          </p:nvSpPr>
          <p:spPr>
            <a:xfrm>
              <a:off x="17761016" y="7623603"/>
              <a:ext cx="62230" cy="34925"/>
            </a:xfrm>
            <a:custGeom>
              <a:avLst/>
              <a:gdLst/>
              <a:ahLst/>
              <a:cxnLst/>
              <a:rect l="l" t="t" r="r" b="b"/>
              <a:pathLst>
                <a:path w="62230" h="34925">
                  <a:moveTo>
                    <a:pt x="62226" y="19146"/>
                  </a:moveTo>
                  <a:lnTo>
                    <a:pt x="11966" y="0"/>
                  </a:lnTo>
                  <a:lnTo>
                    <a:pt x="11966" y="34304"/>
                  </a:lnTo>
                  <a:lnTo>
                    <a:pt x="62226" y="19146"/>
                  </a:lnTo>
                  <a:close/>
                </a:path>
                <a:path w="62230" h="34925">
                  <a:moveTo>
                    <a:pt x="11966" y="0"/>
                  </a:moveTo>
                  <a:lnTo>
                    <a:pt x="11966" y="34304"/>
                  </a:lnTo>
                  <a:lnTo>
                    <a:pt x="0" y="29517"/>
                  </a:lnTo>
                  <a:lnTo>
                    <a:pt x="11966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 descr=""/>
            <p:cNvSpPr/>
            <p:nvPr/>
          </p:nvSpPr>
          <p:spPr>
            <a:xfrm>
              <a:off x="17772983" y="7642749"/>
              <a:ext cx="50800" cy="34925"/>
            </a:xfrm>
            <a:custGeom>
              <a:avLst/>
              <a:gdLst/>
              <a:ahLst/>
              <a:cxnLst/>
              <a:rect l="l" t="t" r="r" b="b"/>
              <a:pathLst>
                <a:path w="50800" h="34925">
                  <a:moveTo>
                    <a:pt x="0" y="15157"/>
                  </a:moveTo>
                  <a:lnTo>
                    <a:pt x="50260" y="34304"/>
                  </a:lnTo>
                  <a:lnTo>
                    <a:pt x="50260" y="0"/>
                  </a:lnTo>
                  <a:lnTo>
                    <a:pt x="0" y="151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 descr=""/>
            <p:cNvSpPr/>
            <p:nvPr/>
          </p:nvSpPr>
          <p:spPr>
            <a:xfrm>
              <a:off x="17772983" y="7642749"/>
              <a:ext cx="50800" cy="34925"/>
            </a:xfrm>
            <a:custGeom>
              <a:avLst/>
              <a:gdLst/>
              <a:ahLst/>
              <a:cxnLst/>
              <a:rect l="l" t="t" r="r" b="b"/>
              <a:pathLst>
                <a:path w="50800" h="34925">
                  <a:moveTo>
                    <a:pt x="50260" y="0"/>
                  </a:moveTo>
                  <a:lnTo>
                    <a:pt x="50260" y="34304"/>
                  </a:lnTo>
                  <a:lnTo>
                    <a:pt x="0" y="15157"/>
                  </a:lnTo>
                  <a:lnTo>
                    <a:pt x="5026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740" descr=""/>
            <p:cNvSpPr/>
            <p:nvPr/>
          </p:nvSpPr>
          <p:spPr>
            <a:xfrm>
              <a:off x="17765802" y="7623603"/>
              <a:ext cx="66040" cy="50800"/>
            </a:xfrm>
            <a:custGeom>
              <a:avLst/>
              <a:gdLst/>
              <a:ahLst/>
              <a:cxnLst/>
              <a:rect l="l" t="t" r="r" b="b"/>
              <a:pathLst>
                <a:path w="66040" h="50800">
                  <a:moveTo>
                    <a:pt x="7180" y="0"/>
                  </a:moveTo>
                  <a:lnTo>
                    <a:pt x="23135" y="5584"/>
                  </a:lnTo>
                  <a:lnTo>
                    <a:pt x="0" y="31113"/>
                  </a:lnTo>
                </a:path>
                <a:path w="66040" h="50800">
                  <a:moveTo>
                    <a:pt x="40686" y="23933"/>
                  </a:moveTo>
                  <a:lnTo>
                    <a:pt x="38293" y="27922"/>
                  </a:lnTo>
                  <a:lnTo>
                    <a:pt x="34304" y="29517"/>
                  </a:lnTo>
                  <a:lnTo>
                    <a:pt x="30315" y="30315"/>
                  </a:lnTo>
                  <a:lnTo>
                    <a:pt x="29517" y="29517"/>
                  </a:lnTo>
                  <a:lnTo>
                    <a:pt x="26326" y="27124"/>
                  </a:lnTo>
                  <a:lnTo>
                    <a:pt x="25529" y="23135"/>
                  </a:lnTo>
                  <a:lnTo>
                    <a:pt x="26326" y="18348"/>
                  </a:lnTo>
                  <a:lnTo>
                    <a:pt x="26326" y="16753"/>
                  </a:lnTo>
                  <a:lnTo>
                    <a:pt x="29517" y="13562"/>
                  </a:lnTo>
                  <a:lnTo>
                    <a:pt x="32709" y="11168"/>
                  </a:lnTo>
                  <a:lnTo>
                    <a:pt x="36697" y="11168"/>
                  </a:lnTo>
                  <a:lnTo>
                    <a:pt x="37495" y="11168"/>
                  </a:lnTo>
                  <a:lnTo>
                    <a:pt x="40686" y="14360"/>
                  </a:lnTo>
                  <a:lnTo>
                    <a:pt x="41484" y="18348"/>
                  </a:lnTo>
                  <a:lnTo>
                    <a:pt x="40686" y="23933"/>
                  </a:lnTo>
                  <a:lnTo>
                    <a:pt x="38293" y="31113"/>
                  </a:lnTo>
                  <a:lnTo>
                    <a:pt x="34304" y="37495"/>
                  </a:lnTo>
                  <a:lnTo>
                    <a:pt x="30315" y="41484"/>
                  </a:lnTo>
                  <a:lnTo>
                    <a:pt x="26326" y="41484"/>
                  </a:lnTo>
                  <a:lnTo>
                    <a:pt x="23933" y="40686"/>
                  </a:lnTo>
                  <a:lnTo>
                    <a:pt x="21540" y="37495"/>
                  </a:lnTo>
                  <a:lnTo>
                    <a:pt x="20742" y="34304"/>
                  </a:lnTo>
                </a:path>
                <a:path w="66040" h="50800">
                  <a:moveTo>
                    <a:pt x="59035" y="19944"/>
                  </a:moveTo>
                  <a:lnTo>
                    <a:pt x="55046" y="19944"/>
                  </a:lnTo>
                  <a:lnTo>
                    <a:pt x="51058" y="23135"/>
                  </a:lnTo>
                  <a:lnTo>
                    <a:pt x="47866" y="30315"/>
                  </a:lnTo>
                  <a:lnTo>
                    <a:pt x="46271" y="34304"/>
                  </a:lnTo>
                  <a:lnTo>
                    <a:pt x="44675" y="41484"/>
                  </a:lnTo>
                  <a:lnTo>
                    <a:pt x="44675" y="47069"/>
                  </a:lnTo>
                  <a:lnTo>
                    <a:pt x="47866" y="49462"/>
                  </a:lnTo>
                  <a:lnTo>
                    <a:pt x="50260" y="50260"/>
                  </a:lnTo>
                  <a:lnTo>
                    <a:pt x="54249" y="50260"/>
                  </a:lnTo>
                  <a:lnTo>
                    <a:pt x="58238" y="47069"/>
                  </a:lnTo>
                  <a:lnTo>
                    <a:pt x="62226" y="39889"/>
                  </a:lnTo>
                  <a:lnTo>
                    <a:pt x="63822" y="35900"/>
                  </a:lnTo>
                  <a:lnTo>
                    <a:pt x="65418" y="28720"/>
                  </a:lnTo>
                  <a:lnTo>
                    <a:pt x="64620" y="23135"/>
                  </a:lnTo>
                  <a:lnTo>
                    <a:pt x="61429" y="20742"/>
                  </a:lnTo>
                  <a:lnTo>
                    <a:pt x="59035" y="19944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 descr=""/>
            <p:cNvSpPr/>
            <p:nvPr/>
          </p:nvSpPr>
          <p:spPr>
            <a:xfrm>
              <a:off x="17763408" y="6023252"/>
              <a:ext cx="67310" cy="32384"/>
            </a:xfrm>
            <a:custGeom>
              <a:avLst/>
              <a:gdLst/>
              <a:ahLst/>
              <a:cxnLst/>
              <a:rect l="l" t="t" r="r" b="b"/>
              <a:pathLst>
                <a:path w="67309" h="32385">
                  <a:moveTo>
                    <a:pt x="0" y="31911"/>
                  </a:moveTo>
                  <a:lnTo>
                    <a:pt x="2393" y="31911"/>
                  </a:lnTo>
                  <a:lnTo>
                    <a:pt x="67013" y="4786"/>
                  </a:lnTo>
                  <a:lnTo>
                    <a:pt x="2393" y="0"/>
                  </a:lnTo>
                  <a:lnTo>
                    <a:pt x="0" y="31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742" descr=""/>
            <p:cNvSpPr/>
            <p:nvPr/>
          </p:nvSpPr>
          <p:spPr>
            <a:xfrm>
              <a:off x="17763408" y="6023252"/>
              <a:ext cx="67310" cy="32384"/>
            </a:xfrm>
            <a:custGeom>
              <a:avLst/>
              <a:gdLst/>
              <a:ahLst/>
              <a:cxnLst/>
              <a:rect l="l" t="t" r="r" b="b"/>
              <a:pathLst>
                <a:path w="67309" h="32385">
                  <a:moveTo>
                    <a:pt x="67013" y="4786"/>
                  </a:moveTo>
                  <a:lnTo>
                    <a:pt x="2393" y="0"/>
                  </a:lnTo>
                  <a:lnTo>
                    <a:pt x="2393" y="31911"/>
                  </a:lnTo>
                  <a:lnTo>
                    <a:pt x="67013" y="4786"/>
                  </a:lnTo>
                  <a:close/>
                </a:path>
                <a:path w="67309" h="32385">
                  <a:moveTo>
                    <a:pt x="2393" y="0"/>
                  </a:moveTo>
                  <a:lnTo>
                    <a:pt x="2393" y="31911"/>
                  </a:lnTo>
                  <a:lnTo>
                    <a:pt x="0" y="31911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743" descr=""/>
            <p:cNvSpPr/>
            <p:nvPr/>
          </p:nvSpPr>
          <p:spPr>
            <a:xfrm>
              <a:off x="17765802" y="6028039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69" h="33020">
                  <a:moveTo>
                    <a:pt x="0" y="27124"/>
                  </a:moveTo>
                  <a:lnTo>
                    <a:pt x="64620" y="32709"/>
                  </a:lnTo>
                  <a:lnTo>
                    <a:pt x="64620" y="0"/>
                  </a:lnTo>
                  <a:lnTo>
                    <a:pt x="0" y="271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 descr=""/>
            <p:cNvSpPr/>
            <p:nvPr/>
          </p:nvSpPr>
          <p:spPr>
            <a:xfrm>
              <a:off x="17765802" y="6028039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69" h="33020">
                  <a:moveTo>
                    <a:pt x="64620" y="0"/>
                  </a:moveTo>
                  <a:lnTo>
                    <a:pt x="64620" y="32709"/>
                  </a:lnTo>
                  <a:lnTo>
                    <a:pt x="0" y="27124"/>
                  </a:lnTo>
                  <a:lnTo>
                    <a:pt x="6462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 descr=""/>
            <p:cNvSpPr/>
            <p:nvPr/>
          </p:nvSpPr>
          <p:spPr>
            <a:xfrm>
              <a:off x="17765802" y="6023252"/>
              <a:ext cx="66040" cy="36830"/>
            </a:xfrm>
            <a:custGeom>
              <a:avLst/>
              <a:gdLst/>
              <a:ahLst/>
              <a:cxnLst/>
              <a:rect l="l" t="t" r="r" b="b"/>
              <a:pathLst>
                <a:path w="66040" h="36829">
                  <a:moveTo>
                    <a:pt x="0" y="0"/>
                  </a:moveTo>
                  <a:lnTo>
                    <a:pt x="17551" y="1595"/>
                  </a:lnTo>
                  <a:lnTo>
                    <a:pt x="2393" y="31911"/>
                  </a:lnTo>
                </a:path>
                <a:path w="66040" h="36829">
                  <a:moveTo>
                    <a:pt x="30315" y="2393"/>
                  </a:moveTo>
                  <a:lnTo>
                    <a:pt x="27124" y="3988"/>
                  </a:lnTo>
                  <a:lnTo>
                    <a:pt x="25529" y="6382"/>
                  </a:lnTo>
                  <a:lnTo>
                    <a:pt x="25529" y="9573"/>
                  </a:lnTo>
                  <a:lnTo>
                    <a:pt x="26326" y="12764"/>
                  </a:lnTo>
                  <a:lnTo>
                    <a:pt x="28720" y="14360"/>
                  </a:lnTo>
                  <a:lnTo>
                    <a:pt x="33506" y="16753"/>
                  </a:lnTo>
                  <a:lnTo>
                    <a:pt x="36697" y="18348"/>
                  </a:lnTo>
                  <a:lnTo>
                    <a:pt x="39091" y="21540"/>
                  </a:lnTo>
                  <a:lnTo>
                    <a:pt x="39889" y="24731"/>
                  </a:lnTo>
                  <a:lnTo>
                    <a:pt x="39091" y="28720"/>
                  </a:lnTo>
                  <a:lnTo>
                    <a:pt x="38293" y="31911"/>
                  </a:lnTo>
                  <a:lnTo>
                    <a:pt x="36697" y="33506"/>
                  </a:lnTo>
                  <a:lnTo>
                    <a:pt x="32709" y="34304"/>
                  </a:lnTo>
                  <a:lnTo>
                    <a:pt x="27922" y="34304"/>
                  </a:lnTo>
                  <a:lnTo>
                    <a:pt x="24731" y="32709"/>
                  </a:lnTo>
                  <a:lnTo>
                    <a:pt x="23135" y="31113"/>
                  </a:lnTo>
                  <a:lnTo>
                    <a:pt x="22337" y="27922"/>
                  </a:lnTo>
                  <a:lnTo>
                    <a:pt x="23135" y="23135"/>
                  </a:lnTo>
                  <a:lnTo>
                    <a:pt x="23933" y="19944"/>
                  </a:lnTo>
                  <a:lnTo>
                    <a:pt x="27124" y="17551"/>
                  </a:lnTo>
                  <a:lnTo>
                    <a:pt x="31113" y="15955"/>
                  </a:lnTo>
                  <a:lnTo>
                    <a:pt x="35900" y="15157"/>
                  </a:lnTo>
                  <a:lnTo>
                    <a:pt x="38293" y="13562"/>
                  </a:lnTo>
                  <a:lnTo>
                    <a:pt x="39889" y="11168"/>
                  </a:lnTo>
                  <a:lnTo>
                    <a:pt x="39889" y="7977"/>
                  </a:lnTo>
                  <a:lnTo>
                    <a:pt x="39091" y="4786"/>
                  </a:lnTo>
                  <a:lnTo>
                    <a:pt x="35900" y="3191"/>
                  </a:lnTo>
                  <a:lnTo>
                    <a:pt x="30315" y="2393"/>
                  </a:lnTo>
                </a:path>
                <a:path w="66040" h="36829">
                  <a:moveTo>
                    <a:pt x="58238" y="36697"/>
                  </a:moveTo>
                  <a:lnTo>
                    <a:pt x="60631" y="4786"/>
                  </a:lnTo>
                  <a:lnTo>
                    <a:pt x="47069" y="25529"/>
                  </a:lnTo>
                  <a:lnTo>
                    <a:pt x="65418" y="2632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 descr=""/>
            <p:cNvSpPr/>
            <p:nvPr/>
          </p:nvSpPr>
          <p:spPr>
            <a:xfrm>
              <a:off x="17763408" y="6557766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69" h="33020">
                  <a:moveTo>
                    <a:pt x="0" y="31911"/>
                  </a:moveTo>
                  <a:lnTo>
                    <a:pt x="4786" y="32709"/>
                  </a:lnTo>
                  <a:lnTo>
                    <a:pt x="64620" y="8775"/>
                  </a:lnTo>
                  <a:lnTo>
                    <a:pt x="4786" y="0"/>
                  </a:lnTo>
                  <a:lnTo>
                    <a:pt x="0" y="31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 descr=""/>
            <p:cNvSpPr/>
            <p:nvPr/>
          </p:nvSpPr>
          <p:spPr>
            <a:xfrm>
              <a:off x="17763408" y="6557766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69" h="33020">
                  <a:moveTo>
                    <a:pt x="64620" y="8775"/>
                  </a:moveTo>
                  <a:lnTo>
                    <a:pt x="4786" y="0"/>
                  </a:lnTo>
                  <a:lnTo>
                    <a:pt x="4786" y="32709"/>
                  </a:lnTo>
                  <a:lnTo>
                    <a:pt x="64620" y="8775"/>
                  </a:lnTo>
                  <a:close/>
                </a:path>
                <a:path w="64769" h="33020">
                  <a:moveTo>
                    <a:pt x="4786" y="0"/>
                  </a:moveTo>
                  <a:lnTo>
                    <a:pt x="4786" y="32709"/>
                  </a:lnTo>
                  <a:lnTo>
                    <a:pt x="0" y="31911"/>
                  </a:lnTo>
                  <a:lnTo>
                    <a:pt x="4786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 descr=""/>
            <p:cNvSpPr/>
            <p:nvPr/>
          </p:nvSpPr>
          <p:spPr>
            <a:xfrm>
              <a:off x="17768195" y="6566542"/>
              <a:ext cx="60325" cy="33020"/>
            </a:xfrm>
            <a:custGeom>
              <a:avLst/>
              <a:gdLst/>
              <a:ahLst/>
              <a:cxnLst/>
              <a:rect l="l" t="t" r="r" b="b"/>
              <a:pathLst>
                <a:path w="60325" h="33020">
                  <a:moveTo>
                    <a:pt x="0" y="23933"/>
                  </a:moveTo>
                  <a:lnTo>
                    <a:pt x="59833" y="32709"/>
                  </a:lnTo>
                  <a:lnTo>
                    <a:pt x="59833" y="0"/>
                  </a:lnTo>
                  <a:lnTo>
                    <a:pt x="0" y="23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 descr=""/>
            <p:cNvSpPr/>
            <p:nvPr/>
          </p:nvSpPr>
          <p:spPr>
            <a:xfrm>
              <a:off x="17768195" y="6566542"/>
              <a:ext cx="60325" cy="33020"/>
            </a:xfrm>
            <a:custGeom>
              <a:avLst/>
              <a:gdLst/>
              <a:ahLst/>
              <a:cxnLst/>
              <a:rect l="l" t="t" r="r" b="b"/>
              <a:pathLst>
                <a:path w="60325" h="33020">
                  <a:moveTo>
                    <a:pt x="59833" y="0"/>
                  </a:moveTo>
                  <a:lnTo>
                    <a:pt x="59833" y="32709"/>
                  </a:lnTo>
                  <a:lnTo>
                    <a:pt x="0" y="23933"/>
                  </a:lnTo>
                  <a:lnTo>
                    <a:pt x="59833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750" descr=""/>
            <p:cNvSpPr/>
            <p:nvPr/>
          </p:nvSpPr>
          <p:spPr>
            <a:xfrm>
              <a:off x="17768195" y="6557766"/>
              <a:ext cx="62230" cy="40005"/>
            </a:xfrm>
            <a:custGeom>
              <a:avLst/>
              <a:gdLst/>
              <a:ahLst/>
              <a:cxnLst/>
              <a:rect l="l" t="t" r="r" b="b"/>
              <a:pathLst>
                <a:path w="62230" h="40004">
                  <a:moveTo>
                    <a:pt x="0" y="0"/>
                  </a:moveTo>
                  <a:lnTo>
                    <a:pt x="17551" y="2393"/>
                  </a:lnTo>
                  <a:lnTo>
                    <a:pt x="797" y="32709"/>
                  </a:lnTo>
                </a:path>
                <a:path w="62230" h="40004">
                  <a:moveTo>
                    <a:pt x="30315" y="4786"/>
                  </a:moveTo>
                  <a:lnTo>
                    <a:pt x="26326" y="5584"/>
                  </a:lnTo>
                  <a:lnTo>
                    <a:pt x="24731" y="8775"/>
                  </a:lnTo>
                  <a:lnTo>
                    <a:pt x="24731" y="11168"/>
                  </a:lnTo>
                  <a:lnTo>
                    <a:pt x="25529" y="14360"/>
                  </a:lnTo>
                  <a:lnTo>
                    <a:pt x="27124" y="16753"/>
                  </a:lnTo>
                  <a:lnTo>
                    <a:pt x="31911" y="18348"/>
                  </a:lnTo>
                  <a:lnTo>
                    <a:pt x="35102" y="20742"/>
                  </a:lnTo>
                  <a:lnTo>
                    <a:pt x="37495" y="23933"/>
                  </a:lnTo>
                  <a:lnTo>
                    <a:pt x="38293" y="27124"/>
                  </a:lnTo>
                  <a:lnTo>
                    <a:pt x="37495" y="31911"/>
                  </a:lnTo>
                  <a:lnTo>
                    <a:pt x="35900" y="34304"/>
                  </a:lnTo>
                  <a:lnTo>
                    <a:pt x="34304" y="35900"/>
                  </a:lnTo>
                  <a:lnTo>
                    <a:pt x="30315" y="36697"/>
                  </a:lnTo>
                  <a:lnTo>
                    <a:pt x="25529" y="35900"/>
                  </a:lnTo>
                  <a:lnTo>
                    <a:pt x="22337" y="34304"/>
                  </a:lnTo>
                  <a:lnTo>
                    <a:pt x="21540" y="32709"/>
                  </a:lnTo>
                  <a:lnTo>
                    <a:pt x="20742" y="29517"/>
                  </a:lnTo>
                  <a:lnTo>
                    <a:pt x="21540" y="24731"/>
                  </a:lnTo>
                  <a:lnTo>
                    <a:pt x="23135" y="22337"/>
                  </a:lnTo>
                  <a:lnTo>
                    <a:pt x="25529" y="19146"/>
                  </a:lnTo>
                  <a:lnTo>
                    <a:pt x="29517" y="18348"/>
                  </a:lnTo>
                  <a:lnTo>
                    <a:pt x="34304" y="17551"/>
                  </a:lnTo>
                  <a:lnTo>
                    <a:pt x="37495" y="16753"/>
                  </a:lnTo>
                  <a:lnTo>
                    <a:pt x="39091" y="13562"/>
                  </a:lnTo>
                  <a:lnTo>
                    <a:pt x="39091" y="10371"/>
                  </a:lnTo>
                  <a:lnTo>
                    <a:pt x="38293" y="7180"/>
                  </a:lnTo>
                  <a:lnTo>
                    <a:pt x="35102" y="5584"/>
                  </a:lnTo>
                  <a:lnTo>
                    <a:pt x="30315" y="4786"/>
                  </a:lnTo>
                </a:path>
                <a:path w="62230" h="40004">
                  <a:moveTo>
                    <a:pt x="62226" y="14360"/>
                  </a:moveTo>
                  <a:lnTo>
                    <a:pt x="61429" y="11168"/>
                  </a:lnTo>
                  <a:lnTo>
                    <a:pt x="58238" y="8775"/>
                  </a:lnTo>
                  <a:lnTo>
                    <a:pt x="55844" y="8775"/>
                  </a:lnTo>
                  <a:lnTo>
                    <a:pt x="51855" y="9573"/>
                  </a:lnTo>
                  <a:lnTo>
                    <a:pt x="48664" y="13562"/>
                  </a:lnTo>
                  <a:lnTo>
                    <a:pt x="46271" y="20742"/>
                  </a:lnTo>
                  <a:lnTo>
                    <a:pt x="45473" y="28720"/>
                  </a:lnTo>
                  <a:lnTo>
                    <a:pt x="45473" y="34304"/>
                  </a:lnTo>
                  <a:lnTo>
                    <a:pt x="47866" y="38293"/>
                  </a:lnTo>
                  <a:lnTo>
                    <a:pt x="51058" y="39889"/>
                  </a:lnTo>
                  <a:lnTo>
                    <a:pt x="51855" y="39889"/>
                  </a:lnTo>
                  <a:lnTo>
                    <a:pt x="55844" y="39091"/>
                  </a:lnTo>
                  <a:lnTo>
                    <a:pt x="59035" y="36697"/>
                  </a:lnTo>
                  <a:lnTo>
                    <a:pt x="60631" y="31911"/>
                  </a:lnTo>
                  <a:lnTo>
                    <a:pt x="60631" y="31113"/>
                  </a:lnTo>
                  <a:lnTo>
                    <a:pt x="60631" y="26326"/>
                  </a:lnTo>
                  <a:lnTo>
                    <a:pt x="58238" y="22337"/>
                  </a:lnTo>
                  <a:lnTo>
                    <a:pt x="55046" y="20742"/>
                  </a:lnTo>
                  <a:lnTo>
                    <a:pt x="54249" y="20742"/>
                  </a:lnTo>
                  <a:lnTo>
                    <a:pt x="50260" y="21540"/>
                  </a:lnTo>
                  <a:lnTo>
                    <a:pt x="47069" y="23933"/>
                  </a:lnTo>
                  <a:lnTo>
                    <a:pt x="45473" y="2872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751" descr=""/>
            <p:cNvSpPr/>
            <p:nvPr/>
          </p:nvSpPr>
          <p:spPr>
            <a:xfrm>
              <a:off x="17829624" y="6845765"/>
              <a:ext cx="2540" cy="32384"/>
            </a:xfrm>
            <a:custGeom>
              <a:avLst/>
              <a:gdLst/>
              <a:ahLst/>
              <a:cxnLst/>
              <a:rect l="l" t="t" r="r" b="b"/>
              <a:pathLst>
                <a:path w="2540" h="32384">
                  <a:moveTo>
                    <a:pt x="2393" y="31911"/>
                  </a:moveTo>
                  <a:lnTo>
                    <a:pt x="0" y="31911"/>
                  </a:lnTo>
                  <a:lnTo>
                    <a:pt x="0" y="0"/>
                  </a:lnTo>
                  <a:lnTo>
                    <a:pt x="2393" y="3191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 descr=""/>
            <p:cNvSpPr/>
            <p:nvPr/>
          </p:nvSpPr>
          <p:spPr>
            <a:xfrm>
              <a:off x="17764207" y="6845765"/>
              <a:ext cx="66040" cy="36830"/>
            </a:xfrm>
            <a:custGeom>
              <a:avLst/>
              <a:gdLst/>
              <a:ahLst/>
              <a:cxnLst/>
              <a:rect l="l" t="t" r="r" b="b"/>
              <a:pathLst>
                <a:path w="66040" h="36829">
                  <a:moveTo>
                    <a:pt x="0" y="4786"/>
                  </a:moveTo>
                  <a:lnTo>
                    <a:pt x="2393" y="36697"/>
                  </a:lnTo>
                  <a:lnTo>
                    <a:pt x="65418" y="0"/>
                  </a:lnTo>
                  <a:lnTo>
                    <a:pt x="2393" y="4786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753" descr=""/>
            <p:cNvSpPr/>
            <p:nvPr/>
          </p:nvSpPr>
          <p:spPr>
            <a:xfrm>
              <a:off x="17764207" y="6845765"/>
              <a:ext cx="66040" cy="36830"/>
            </a:xfrm>
            <a:custGeom>
              <a:avLst/>
              <a:gdLst/>
              <a:ahLst/>
              <a:cxnLst/>
              <a:rect l="l" t="t" r="r" b="b"/>
              <a:pathLst>
                <a:path w="66040" h="36829">
                  <a:moveTo>
                    <a:pt x="65418" y="0"/>
                  </a:moveTo>
                  <a:lnTo>
                    <a:pt x="2393" y="4786"/>
                  </a:lnTo>
                  <a:lnTo>
                    <a:pt x="2393" y="36697"/>
                  </a:lnTo>
                  <a:lnTo>
                    <a:pt x="65418" y="0"/>
                  </a:lnTo>
                  <a:close/>
                </a:path>
                <a:path w="66040" h="36829">
                  <a:moveTo>
                    <a:pt x="2393" y="4786"/>
                  </a:moveTo>
                  <a:lnTo>
                    <a:pt x="2393" y="36697"/>
                  </a:lnTo>
                  <a:lnTo>
                    <a:pt x="0" y="4786"/>
                  </a:lnTo>
                  <a:lnTo>
                    <a:pt x="2393" y="4786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 descr=""/>
            <p:cNvSpPr/>
            <p:nvPr/>
          </p:nvSpPr>
          <p:spPr>
            <a:xfrm>
              <a:off x="17766600" y="6845765"/>
              <a:ext cx="63500" cy="36830"/>
            </a:xfrm>
            <a:custGeom>
              <a:avLst/>
              <a:gdLst/>
              <a:ahLst/>
              <a:cxnLst/>
              <a:rect l="l" t="t" r="r" b="b"/>
              <a:pathLst>
                <a:path w="63500" h="36829">
                  <a:moveTo>
                    <a:pt x="0" y="36697"/>
                  </a:moveTo>
                  <a:lnTo>
                    <a:pt x="63024" y="31911"/>
                  </a:lnTo>
                  <a:lnTo>
                    <a:pt x="63024" y="0"/>
                  </a:lnTo>
                  <a:lnTo>
                    <a:pt x="0" y="366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 descr=""/>
            <p:cNvSpPr/>
            <p:nvPr/>
          </p:nvSpPr>
          <p:spPr>
            <a:xfrm>
              <a:off x="17766600" y="6845765"/>
              <a:ext cx="63500" cy="36830"/>
            </a:xfrm>
            <a:custGeom>
              <a:avLst/>
              <a:gdLst/>
              <a:ahLst/>
              <a:cxnLst/>
              <a:rect l="l" t="t" r="r" b="b"/>
              <a:pathLst>
                <a:path w="63500" h="36829">
                  <a:moveTo>
                    <a:pt x="63024" y="0"/>
                  </a:moveTo>
                  <a:lnTo>
                    <a:pt x="63024" y="31911"/>
                  </a:lnTo>
                  <a:lnTo>
                    <a:pt x="0" y="36697"/>
                  </a:lnTo>
                  <a:lnTo>
                    <a:pt x="630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 descr=""/>
            <p:cNvSpPr/>
            <p:nvPr/>
          </p:nvSpPr>
          <p:spPr>
            <a:xfrm>
              <a:off x="17764207" y="6845765"/>
              <a:ext cx="66040" cy="36830"/>
            </a:xfrm>
            <a:custGeom>
              <a:avLst/>
              <a:gdLst/>
              <a:ahLst/>
              <a:cxnLst/>
              <a:rect l="l" t="t" r="r" b="b"/>
              <a:pathLst>
                <a:path w="66040" h="36829">
                  <a:moveTo>
                    <a:pt x="0" y="4786"/>
                  </a:moveTo>
                  <a:lnTo>
                    <a:pt x="16753" y="3988"/>
                  </a:lnTo>
                  <a:lnTo>
                    <a:pt x="7180" y="36697"/>
                  </a:lnTo>
                </a:path>
                <a:path w="66040" h="36829">
                  <a:moveTo>
                    <a:pt x="30315" y="2393"/>
                  </a:moveTo>
                  <a:lnTo>
                    <a:pt x="26326" y="3988"/>
                  </a:lnTo>
                  <a:lnTo>
                    <a:pt x="25529" y="7180"/>
                  </a:lnTo>
                  <a:lnTo>
                    <a:pt x="25529" y="10371"/>
                  </a:lnTo>
                  <a:lnTo>
                    <a:pt x="27124" y="13562"/>
                  </a:lnTo>
                  <a:lnTo>
                    <a:pt x="29517" y="15157"/>
                  </a:lnTo>
                  <a:lnTo>
                    <a:pt x="35102" y="15955"/>
                  </a:lnTo>
                  <a:lnTo>
                    <a:pt x="38293" y="17551"/>
                  </a:lnTo>
                  <a:lnTo>
                    <a:pt x="41484" y="19944"/>
                  </a:lnTo>
                  <a:lnTo>
                    <a:pt x="42282" y="23135"/>
                  </a:lnTo>
                  <a:lnTo>
                    <a:pt x="43080" y="27124"/>
                  </a:lnTo>
                  <a:lnTo>
                    <a:pt x="42282" y="30315"/>
                  </a:lnTo>
                  <a:lnTo>
                    <a:pt x="40686" y="31911"/>
                  </a:lnTo>
                  <a:lnTo>
                    <a:pt x="37495" y="34304"/>
                  </a:lnTo>
                  <a:lnTo>
                    <a:pt x="32709" y="34304"/>
                  </a:lnTo>
                  <a:lnTo>
                    <a:pt x="28720" y="33506"/>
                  </a:lnTo>
                  <a:lnTo>
                    <a:pt x="27124" y="31911"/>
                  </a:lnTo>
                  <a:lnTo>
                    <a:pt x="26326" y="28720"/>
                  </a:lnTo>
                  <a:lnTo>
                    <a:pt x="25529" y="23933"/>
                  </a:lnTo>
                  <a:lnTo>
                    <a:pt x="26326" y="21540"/>
                  </a:lnTo>
                  <a:lnTo>
                    <a:pt x="28720" y="17551"/>
                  </a:lnTo>
                  <a:lnTo>
                    <a:pt x="32709" y="15955"/>
                  </a:lnTo>
                  <a:lnTo>
                    <a:pt x="37495" y="14360"/>
                  </a:lnTo>
                  <a:lnTo>
                    <a:pt x="39091" y="12764"/>
                  </a:lnTo>
                  <a:lnTo>
                    <a:pt x="40686" y="9573"/>
                  </a:lnTo>
                  <a:lnTo>
                    <a:pt x="39889" y="6382"/>
                  </a:lnTo>
                  <a:lnTo>
                    <a:pt x="39091" y="3191"/>
                  </a:lnTo>
                  <a:lnTo>
                    <a:pt x="35102" y="2393"/>
                  </a:lnTo>
                  <a:lnTo>
                    <a:pt x="30315" y="2393"/>
                  </a:lnTo>
                </a:path>
                <a:path w="66040" h="36829">
                  <a:moveTo>
                    <a:pt x="48664" y="797"/>
                  </a:moveTo>
                  <a:lnTo>
                    <a:pt x="65418" y="0"/>
                  </a:lnTo>
                  <a:lnTo>
                    <a:pt x="55844" y="32709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57" name="object 757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7761813" y="7034840"/>
              <a:ext cx="71800" cy="68609"/>
            </a:xfrm>
            <a:prstGeom prst="rect">
              <a:avLst/>
            </a:prstGeom>
          </p:spPr>
        </p:pic>
        <p:sp>
          <p:nvSpPr>
            <p:cNvPr id="758" name="object 758" descr=""/>
            <p:cNvSpPr/>
            <p:nvPr/>
          </p:nvSpPr>
          <p:spPr>
            <a:xfrm>
              <a:off x="17823243" y="7378684"/>
              <a:ext cx="10795" cy="34925"/>
            </a:xfrm>
            <a:custGeom>
              <a:avLst/>
              <a:gdLst/>
              <a:ahLst/>
              <a:cxnLst/>
              <a:rect l="l" t="t" r="r" b="b"/>
              <a:pathLst>
                <a:path w="10794" h="34925">
                  <a:moveTo>
                    <a:pt x="0" y="0"/>
                  </a:moveTo>
                  <a:lnTo>
                    <a:pt x="0" y="34304"/>
                  </a:lnTo>
                  <a:lnTo>
                    <a:pt x="10371" y="3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 descr=""/>
            <p:cNvSpPr/>
            <p:nvPr/>
          </p:nvSpPr>
          <p:spPr>
            <a:xfrm>
              <a:off x="17823243" y="7378684"/>
              <a:ext cx="10795" cy="34925"/>
            </a:xfrm>
            <a:custGeom>
              <a:avLst/>
              <a:gdLst/>
              <a:ahLst/>
              <a:cxnLst/>
              <a:rect l="l" t="t" r="r" b="b"/>
              <a:pathLst>
                <a:path w="10794" h="34925">
                  <a:moveTo>
                    <a:pt x="10371" y="3988"/>
                  </a:moveTo>
                  <a:lnTo>
                    <a:pt x="0" y="34304"/>
                  </a:lnTo>
                  <a:lnTo>
                    <a:pt x="0" y="0"/>
                  </a:lnTo>
                  <a:lnTo>
                    <a:pt x="10371" y="398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 descr=""/>
            <p:cNvSpPr/>
            <p:nvPr/>
          </p:nvSpPr>
          <p:spPr>
            <a:xfrm>
              <a:off x="17761813" y="7361132"/>
              <a:ext cx="61594" cy="34925"/>
            </a:xfrm>
            <a:custGeom>
              <a:avLst/>
              <a:gdLst/>
              <a:ahLst/>
              <a:cxnLst/>
              <a:rect l="l" t="t" r="r" b="b"/>
              <a:pathLst>
                <a:path w="61594" h="34925">
                  <a:moveTo>
                    <a:pt x="0" y="30315"/>
                  </a:moveTo>
                  <a:lnTo>
                    <a:pt x="11168" y="34304"/>
                  </a:lnTo>
                  <a:lnTo>
                    <a:pt x="61429" y="17551"/>
                  </a:lnTo>
                  <a:lnTo>
                    <a:pt x="11168" y="0"/>
                  </a:lnTo>
                  <a:lnTo>
                    <a:pt x="0" y="303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761" descr=""/>
            <p:cNvSpPr/>
            <p:nvPr/>
          </p:nvSpPr>
          <p:spPr>
            <a:xfrm>
              <a:off x="17761813" y="7361132"/>
              <a:ext cx="61594" cy="34925"/>
            </a:xfrm>
            <a:custGeom>
              <a:avLst/>
              <a:gdLst/>
              <a:ahLst/>
              <a:cxnLst/>
              <a:rect l="l" t="t" r="r" b="b"/>
              <a:pathLst>
                <a:path w="61594" h="34925">
                  <a:moveTo>
                    <a:pt x="61429" y="17551"/>
                  </a:moveTo>
                  <a:lnTo>
                    <a:pt x="11168" y="0"/>
                  </a:lnTo>
                  <a:lnTo>
                    <a:pt x="11168" y="34304"/>
                  </a:lnTo>
                  <a:lnTo>
                    <a:pt x="61429" y="17551"/>
                  </a:lnTo>
                  <a:close/>
                </a:path>
                <a:path w="61594" h="34925">
                  <a:moveTo>
                    <a:pt x="11168" y="0"/>
                  </a:moveTo>
                  <a:lnTo>
                    <a:pt x="11168" y="34304"/>
                  </a:lnTo>
                  <a:lnTo>
                    <a:pt x="0" y="30315"/>
                  </a:lnTo>
                  <a:lnTo>
                    <a:pt x="1116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" name="object 762" descr=""/>
            <p:cNvSpPr/>
            <p:nvPr/>
          </p:nvSpPr>
          <p:spPr>
            <a:xfrm>
              <a:off x="17772983" y="7378684"/>
              <a:ext cx="50800" cy="34925"/>
            </a:xfrm>
            <a:custGeom>
              <a:avLst/>
              <a:gdLst/>
              <a:ahLst/>
              <a:cxnLst/>
              <a:rect l="l" t="t" r="r" b="b"/>
              <a:pathLst>
                <a:path w="50800" h="34925">
                  <a:moveTo>
                    <a:pt x="0" y="16753"/>
                  </a:moveTo>
                  <a:lnTo>
                    <a:pt x="50260" y="34304"/>
                  </a:lnTo>
                  <a:lnTo>
                    <a:pt x="50260" y="0"/>
                  </a:lnTo>
                  <a:lnTo>
                    <a:pt x="0" y="167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763" descr=""/>
            <p:cNvSpPr/>
            <p:nvPr/>
          </p:nvSpPr>
          <p:spPr>
            <a:xfrm>
              <a:off x="17772983" y="7378684"/>
              <a:ext cx="50800" cy="34925"/>
            </a:xfrm>
            <a:custGeom>
              <a:avLst/>
              <a:gdLst/>
              <a:ahLst/>
              <a:cxnLst/>
              <a:rect l="l" t="t" r="r" b="b"/>
              <a:pathLst>
                <a:path w="50800" h="34925">
                  <a:moveTo>
                    <a:pt x="50260" y="0"/>
                  </a:moveTo>
                  <a:lnTo>
                    <a:pt x="50260" y="34304"/>
                  </a:lnTo>
                  <a:lnTo>
                    <a:pt x="0" y="16753"/>
                  </a:lnTo>
                  <a:lnTo>
                    <a:pt x="5026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764" descr=""/>
            <p:cNvSpPr/>
            <p:nvPr/>
          </p:nvSpPr>
          <p:spPr>
            <a:xfrm>
              <a:off x="17766600" y="7361132"/>
              <a:ext cx="64769" cy="49530"/>
            </a:xfrm>
            <a:custGeom>
              <a:avLst/>
              <a:gdLst/>
              <a:ahLst/>
              <a:cxnLst/>
              <a:rect l="l" t="t" r="r" b="b"/>
              <a:pathLst>
                <a:path w="64769" h="49529">
                  <a:moveTo>
                    <a:pt x="6382" y="0"/>
                  </a:moveTo>
                  <a:lnTo>
                    <a:pt x="22337" y="5584"/>
                  </a:lnTo>
                  <a:lnTo>
                    <a:pt x="0" y="31911"/>
                  </a:lnTo>
                </a:path>
                <a:path w="64769" h="49529">
                  <a:moveTo>
                    <a:pt x="35102" y="10371"/>
                  </a:moveTo>
                  <a:lnTo>
                    <a:pt x="31113" y="10371"/>
                  </a:lnTo>
                  <a:lnTo>
                    <a:pt x="28720" y="12764"/>
                  </a:lnTo>
                  <a:lnTo>
                    <a:pt x="27922" y="15955"/>
                  </a:lnTo>
                  <a:lnTo>
                    <a:pt x="27922" y="19146"/>
                  </a:lnTo>
                  <a:lnTo>
                    <a:pt x="29517" y="21540"/>
                  </a:lnTo>
                  <a:lnTo>
                    <a:pt x="33506" y="24731"/>
                  </a:lnTo>
                  <a:lnTo>
                    <a:pt x="36697" y="27124"/>
                  </a:lnTo>
                  <a:lnTo>
                    <a:pt x="38293" y="30315"/>
                  </a:lnTo>
                  <a:lnTo>
                    <a:pt x="38293" y="34304"/>
                  </a:lnTo>
                  <a:lnTo>
                    <a:pt x="36697" y="38293"/>
                  </a:lnTo>
                  <a:lnTo>
                    <a:pt x="34304" y="40686"/>
                  </a:lnTo>
                  <a:lnTo>
                    <a:pt x="32709" y="41484"/>
                  </a:lnTo>
                  <a:lnTo>
                    <a:pt x="28720" y="42282"/>
                  </a:lnTo>
                  <a:lnTo>
                    <a:pt x="23933" y="40686"/>
                  </a:lnTo>
                  <a:lnTo>
                    <a:pt x="21540" y="37495"/>
                  </a:lnTo>
                  <a:lnTo>
                    <a:pt x="20742" y="35900"/>
                  </a:lnTo>
                  <a:lnTo>
                    <a:pt x="20742" y="32709"/>
                  </a:lnTo>
                  <a:lnTo>
                    <a:pt x="22337" y="27922"/>
                  </a:lnTo>
                  <a:lnTo>
                    <a:pt x="23933" y="25529"/>
                  </a:lnTo>
                  <a:lnTo>
                    <a:pt x="27124" y="23933"/>
                  </a:lnTo>
                  <a:lnTo>
                    <a:pt x="31113" y="23933"/>
                  </a:lnTo>
                  <a:lnTo>
                    <a:pt x="36697" y="23933"/>
                  </a:lnTo>
                  <a:lnTo>
                    <a:pt x="39091" y="23135"/>
                  </a:lnTo>
                  <a:lnTo>
                    <a:pt x="41484" y="20742"/>
                  </a:lnTo>
                  <a:lnTo>
                    <a:pt x="42282" y="17551"/>
                  </a:lnTo>
                  <a:lnTo>
                    <a:pt x="42282" y="14360"/>
                  </a:lnTo>
                  <a:lnTo>
                    <a:pt x="39091" y="11966"/>
                  </a:lnTo>
                  <a:lnTo>
                    <a:pt x="35102" y="10371"/>
                  </a:lnTo>
                </a:path>
                <a:path w="64769" h="49529">
                  <a:moveTo>
                    <a:pt x="63024" y="31911"/>
                  </a:moveTo>
                  <a:lnTo>
                    <a:pt x="60631" y="35900"/>
                  </a:lnTo>
                  <a:lnTo>
                    <a:pt x="57440" y="37495"/>
                  </a:lnTo>
                  <a:lnTo>
                    <a:pt x="53451" y="37495"/>
                  </a:lnTo>
                  <a:lnTo>
                    <a:pt x="52653" y="37495"/>
                  </a:lnTo>
                  <a:lnTo>
                    <a:pt x="49462" y="35102"/>
                  </a:lnTo>
                  <a:lnTo>
                    <a:pt x="47866" y="31113"/>
                  </a:lnTo>
                  <a:lnTo>
                    <a:pt x="48664" y="26326"/>
                  </a:lnTo>
                  <a:lnTo>
                    <a:pt x="48664" y="24731"/>
                  </a:lnTo>
                  <a:lnTo>
                    <a:pt x="51855" y="20742"/>
                  </a:lnTo>
                  <a:lnTo>
                    <a:pt x="55046" y="19146"/>
                  </a:lnTo>
                  <a:lnTo>
                    <a:pt x="59035" y="18348"/>
                  </a:lnTo>
                  <a:lnTo>
                    <a:pt x="59833" y="19146"/>
                  </a:lnTo>
                  <a:lnTo>
                    <a:pt x="63024" y="21540"/>
                  </a:lnTo>
                  <a:lnTo>
                    <a:pt x="64620" y="25529"/>
                  </a:lnTo>
                  <a:lnTo>
                    <a:pt x="63024" y="31911"/>
                  </a:lnTo>
                  <a:lnTo>
                    <a:pt x="60631" y="39091"/>
                  </a:lnTo>
                  <a:lnTo>
                    <a:pt x="57440" y="45473"/>
                  </a:lnTo>
                  <a:lnTo>
                    <a:pt x="53451" y="48664"/>
                  </a:lnTo>
                  <a:lnTo>
                    <a:pt x="49462" y="49462"/>
                  </a:lnTo>
                  <a:lnTo>
                    <a:pt x="47069" y="48664"/>
                  </a:lnTo>
                  <a:lnTo>
                    <a:pt x="43877" y="45473"/>
                  </a:lnTo>
                  <a:lnTo>
                    <a:pt x="43877" y="42282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765" descr=""/>
            <p:cNvSpPr/>
            <p:nvPr/>
          </p:nvSpPr>
          <p:spPr>
            <a:xfrm>
              <a:off x="17766600" y="7886870"/>
              <a:ext cx="51435" cy="34925"/>
            </a:xfrm>
            <a:custGeom>
              <a:avLst/>
              <a:gdLst/>
              <a:ahLst/>
              <a:cxnLst/>
              <a:rect l="l" t="t" r="r" b="b"/>
              <a:pathLst>
                <a:path w="51434" h="34925">
                  <a:moveTo>
                    <a:pt x="0" y="29517"/>
                  </a:moveTo>
                  <a:lnTo>
                    <a:pt x="11168" y="34304"/>
                  </a:lnTo>
                  <a:lnTo>
                    <a:pt x="51058" y="14360"/>
                  </a:lnTo>
                  <a:lnTo>
                    <a:pt x="11168" y="0"/>
                  </a:lnTo>
                  <a:lnTo>
                    <a:pt x="0" y="295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 descr=""/>
            <p:cNvSpPr/>
            <p:nvPr/>
          </p:nvSpPr>
          <p:spPr>
            <a:xfrm>
              <a:off x="17766600" y="7886871"/>
              <a:ext cx="51435" cy="34925"/>
            </a:xfrm>
            <a:custGeom>
              <a:avLst/>
              <a:gdLst/>
              <a:ahLst/>
              <a:cxnLst/>
              <a:rect l="l" t="t" r="r" b="b"/>
              <a:pathLst>
                <a:path w="51434" h="34925">
                  <a:moveTo>
                    <a:pt x="51058" y="14360"/>
                  </a:moveTo>
                  <a:lnTo>
                    <a:pt x="11168" y="0"/>
                  </a:lnTo>
                  <a:lnTo>
                    <a:pt x="11168" y="34304"/>
                  </a:lnTo>
                  <a:lnTo>
                    <a:pt x="51058" y="14360"/>
                  </a:lnTo>
                  <a:close/>
                </a:path>
                <a:path w="51434" h="34925">
                  <a:moveTo>
                    <a:pt x="11168" y="0"/>
                  </a:moveTo>
                  <a:lnTo>
                    <a:pt x="11168" y="34304"/>
                  </a:lnTo>
                  <a:lnTo>
                    <a:pt x="0" y="29517"/>
                  </a:lnTo>
                  <a:lnTo>
                    <a:pt x="1116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 descr=""/>
            <p:cNvSpPr/>
            <p:nvPr/>
          </p:nvSpPr>
          <p:spPr>
            <a:xfrm>
              <a:off x="17777769" y="7901231"/>
              <a:ext cx="40005" cy="35560"/>
            </a:xfrm>
            <a:custGeom>
              <a:avLst/>
              <a:gdLst/>
              <a:ahLst/>
              <a:cxnLst/>
              <a:rect l="l" t="t" r="r" b="b"/>
              <a:pathLst>
                <a:path w="40005" h="35559">
                  <a:moveTo>
                    <a:pt x="0" y="19944"/>
                  </a:moveTo>
                  <a:lnTo>
                    <a:pt x="39889" y="35102"/>
                  </a:lnTo>
                  <a:lnTo>
                    <a:pt x="39889" y="0"/>
                  </a:lnTo>
                  <a:lnTo>
                    <a:pt x="0" y="19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 descr=""/>
            <p:cNvSpPr/>
            <p:nvPr/>
          </p:nvSpPr>
          <p:spPr>
            <a:xfrm>
              <a:off x="17777769" y="7901231"/>
              <a:ext cx="40005" cy="35560"/>
            </a:xfrm>
            <a:custGeom>
              <a:avLst/>
              <a:gdLst/>
              <a:ahLst/>
              <a:cxnLst/>
              <a:rect l="l" t="t" r="r" b="b"/>
              <a:pathLst>
                <a:path w="40005" h="35559">
                  <a:moveTo>
                    <a:pt x="39889" y="0"/>
                  </a:moveTo>
                  <a:lnTo>
                    <a:pt x="39889" y="35102"/>
                  </a:lnTo>
                  <a:lnTo>
                    <a:pt x="0" y="19944"/>
                  </a:lnTo>
                  <a:lnTo>
                    <a:pt x="39889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 descr=""/>
            <p:cNvSpPr/>
            <p:nvPr/>
          </p:nvSpPr>
          <p:spPr>
            <a:xfrm>
              <a:off x="17771386" y="7886871"/>
              <a:ext cx="57785" cy="48895"/>
            </a:xfrm>
            <a:custGeom>
              <a:avLst/>
              <a:gdLst/>
              <a:ahLst/>
              <a:cxnLst/>
              <a:rect l="l" t="t" r="r" b="b"/>
              <a:pathLst>
                <a:path w="57784" h="48895">
                  <a:moveTo>
                    <a:pt x="6382" y="0"/>
                  </a:moveTo>
                  <a:lnTo>
                    <a:pt x="22337" y="5584"/>
                  </a:lnTo>
                  <a:lnTo>
                    <a:pt x="0" y="31113"/>
                  </a:lnTo>
                </a:path>
                <a:path w="57784" h="48895">
                  <a:moveTo>
                    <a:pt x="39889" y="23933"/>
                  </a:moveTo>
                  <a:lnTo>
                    <a:pt x="37495" y="27922"/>
                  </a:lnTo>
                  <a:lnTo>
                    <a:pt x="34304" y="29517"/>
                  </a:lnTo>
                  <a:lnTo>
                    <a:pt x="30315" y="29517"/>
                  </a:lnTo>
                  <a:lnTo>
                    <a:pt x="28720" y="29517"/>
                  </a:lnTo>
                  <a:lnTo>
                    <a:pt x="26326" y="26326"/>
                  </a:lnTo>
                  <a:lnTo>
                    <a:pt x="24731" y="23135"/>
                  </a:lnTo>
                  <a:lnTo>
                    <a:pt x="25529" y="18348"/>
                  </a:lnTo>
                  <a:lnTo>
                    <a:pt x="25529" y="16753"/>
                  </a:lnTo>
                  <a:lnTo>
                    <a:pt x="28720" y="12764"/>
                  </a:lnTo>
                  <a:lnTo>
                    <a:pt x="31911" y="11168"/>
                  </a:lnTo>
                  <a:lnTo>
                    <a:pt x="35900" y="11168"/>
                  </a:lnTo>
                  <a:lnTo>
                    <a:pt x="36697" y="11168"/>
                  </a:lnTo>
                  <a:lnTo>
                    <a:pt x="39889" y="14360"/>
                  </a:lnTo>
                  <a:lnTo>
                    <a:pt x="41484" y="17551"/>
                  </a:lnTo>
                  <a:lnTo>
                    <a:pt x="39889" y="23933"/>
                  </a:lnTo>
                  <a:lnTo>
                    <a:pt x="37495" y="31113"/>
                  </a:lnTo>
                  <a:lnTo>
                    <a:pt x="33506" y="37495"/>
                  </a:lnTo>
                  <a:lnTo>
                    <a:pt x="29517" y="40686"/>
                  </a:lnTo>
                  <a:lnTo>
                    <a:pt x="25529" y="41484"/>
                  </a:lnTo>
                  <a:lnTo>
                    <a:pt x="23933" y="40686"/>
                  </a:lnTo>
                  <a:lnTo>
                    <a:pt x="20742" y="37495"/>
                  </a:lnTo>
                  <a:lnTo>
                    <a:pt x="20742" y="34304"/>
                  </a:lnTo>
                </a:path>
                <a:path w="57784" h="48895">
                  <a:moveTo>
                    <a:pt x="49462" y="22337"/>
                  </a:moveTo>
                  <a:lnTo>
                    <a:pt x="52653" y="22337"/>
                  </a:lnTo>
                  <a:lnTo>
                    <a:pt x="57440" y="19146"/>
                  </a:lnTo>
                  <a:lnTo>
                    <a:pt x="46271" y="48664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 descr=""/>
            <p:cNvSpPr/>
            <p:nvPr/>
          </p:nvSpPr>
          <p:spPr>
            <a:xfrm>
              <a:off x="17761813" y="8159712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69" h="33020">
                  <a:moveTo>
                    <a:pt x="0" y="31113"/>
                  </a:moveTo>
                  <a:lnTo>
                    <a:pt x="7180" y="32709"/>
                  </a:lnTo>
                  <a:lnTo>
                    <a:pt x="64620" y="12764"/>
                  </a:lnTo>
                  <a:lnTo>
                    <a:pt x="7180" y="0"/>
                  </a:lnTo>
                  <a:lnTo>
                    <a:pt x="0" y="31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 descr=""/>
            <p:cNvSpPr/>
            <p:nvPr/>
          </p:nvSpPr>
          <p:spPr>
            <a:xfrm>
              <a:off x="17761813" y="8159712"/>
              <a:ext cx="64769" cy="33020"/>
            </a:xfrm>
            <a:custGeom>
              <a:avLst/>
              <a:gdLst/>
              <a:ahLst/>
              <a:cxnLst/>
              <a:rect l="l" t="t" r="r" b="b"/>
              <a:pathLst>
                <a:path w="64769" h="33020">
                  <a:moveTo>
                    <a:pt x="64620" y="12764"/>
                  </a:moveTo>
                  <a:lnTo>
                    <a:pt x="7180" y="0"/>
                  </a:lnTo>
                  <a:lnTo>
                    <a:pt x="7180" y="32709"/>
                  </a:lnTo>
                  <a:lnTo>
                    <a:pt x="64620" y="12764"/>
                  </a:lnTo>
                  <a:close/>
                </a:path>
                <a:path w="64769" h="33020">
                  <a:moveTo>
                    <a:pt x="7180" y="0"/>
                  </a:moveTo>
                  <a:lnTo>
                    <a:pt x="7180" y="32709"/>
                  </a:lnTo>
                  <a:lnTo>
                    <a:pt x="0" y="31113"/>
                  </a:lnTo>
                  <a:lnTo>
                    <a:pt x="71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 descr=""/>
            <p:cNvSpPr/>
            <p:nvPr/>
          </p:nvSpPr>
          <p:spPr>
            <a:xfrm>
              <a:off x="17768994" y="8172476"/>
              <a:ext cx="57785" cy="33020"/>
            </a:xfrm>
            <a:custGeom>
              <a:avLst/>
              <a:gdLst/>
              <a:ahLst/>
              <a:cxnLst/>
              <a:rect l="l" t="t" r="r" b="b"/>
              <a:pathLst>
                <a:path w="57784" h="33020">
                  <a:moveTo>
                    <a:pt x="0" y="19944"/>
                  </a:moveTo>
                  <a:lnTo>
                    <a:pt x="57440" y="32709"/>
                  </a:lnTo>
                  <a:lnTo>
                    <a:pt x="57440" y="0"/>
                  </a:lnTo>
                  <a:lnTo>
                    <a:pt x="0" y="19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 descr=""/>
            <p:cNvSpPr/>
            <p:nvPr/>
          </p:nvSpPr>
          <p:spPr>
            <a:xfrm>
              <a:off x="17768994" y="8172476"/>
              <a:ext cx="57785" cy="33020"/>
            </a:xfrm>
            <a:custGeom>
              <a:avLst/>
              <a:gdLst/>
              <a:ahLst/>
              <a:cxnLst/>
              <a:rect l="l" t="t" r="r" b="b"/>
              <a:pathLst>
                <a:path w="57784" h="33020">
                  <a:moveTo>
                    <a:pt x="57440" y="0"/>
                  </a:moveTo>
                  <a:lnTo>
                    <a:pt x="57440" y="32709"/>
                  </a:lnTo>
                  <a:lnTo>
                    <a:pt x="0" y="19944"/>
                  </a:lnTo>
                  <a:lnTo>
                    <a:pt x="5744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 descr=""/>
            <p:cNvSpPr/>
            <p:nvPr/>
          </p:nvSpPr>
          <p:spPr>
            <a:xfrm>
              <a:off x="17766600" y="8159712"/>
              <a:ext cx="64135" cy="45720"/>
            </a:xfrm>
            <a:custGeom>
              <a:avLst/>
              <a:gdLst/>
              <a:ahLst/>
              <a:cxnLst/>
              <a:rect l="l" t="t" r="r" b="b"/>
              <a:pathLst>
                <a:path w="64134" h="45720">
                  <a:moveTo>
                    <a:pt x="2393" y="0"/>
                  </a:moveTo>
                  <a:lnTo>
                    <a:pt x="19146" y="3988"/>
                  </a:lnTo>
                  <a:lnTo>
                    <a:pt x="0" y="31911"/>
                  </a:lnTo>
                </a:path>
                <a:path w="64134" h="45720">
                  <a:moveTo>
                    <a:pt x="39091" y="19146"/>
                  </a:moveTo>
                  <a:lnTo>
                    <a:pt x="37495" y="23135"/>
                  </a:lnTo>
                  <a:lnTo>
                    <a:pt x="34304" y="25529"/>
                  </a:lnTo>
                  <a:lnTo>
                    <a:pt x="30315" y="26326"/>
                  </a:lnTo>
                  <a:lnTo>
                    <a:pt x="28720" y="26326"/>
                  </a:lnTo>
                  <a:lnTo>
                    <a:pt x="25529" y="23933"/>
                  </a:lnTo>
                  <a:lnTo>
                    <a:pt x="23933" y="19944"/>
                  </a:lnTo>
                  <a:lnTo>
                    <a:pt x="23933" y="15955"/>
                  </a:lnTo>
                  <a:lnTo>
                    <a:pt x="23933" y="14360"/>
                  </a:lnTo>
                  <a:lnTo>
                    <a:pt x="26326" y="9573"/>
                  </a:lnTo>
                  <a:lnTo>
                    <a:pt x="29517" y="7180"/>
                  </a:lnTo>
                  <a:lnTo>
                    <a:pt x="33506" y="7180"/>
                  </a:lnTo>
                  <a:lnTo>
                    <a:pt x="34304" y="7180"/>
                  </a:lnTo>
                  <a:lnTo>
                    <a:pt x="37495" y="9573"/>
                  </a:lnTo>
                  <a:lnTo>
                    <a:pt x="39889" y="12764"/>
                  </a:lnTo>
                  <a:lnTo>
                    <a:pt x="39091" y="19146"/>
                  </a:lnTo>
                  <a:lnTo>
                    <a:pt x="37495" y="26326"/>
                  </a:lnTo>
                  <a:lnTo>
                    <a:pt x="35102" y="33506"/>
                  </a:lnTo>
                  <a:lnTo>
                    <a:pt x="31113" y="37495"/>
                  </a:lnTo>
                  <a:lnTo>
                    <a:pt x="27922" y="38293"/>
                  </a:lnTo>
                  <a:lnTo>
                    <a:pt x="25529" y="37495"/>
                  </a:lnTo>
                  <a:lnTo>
                    <a:pt x="22337" y="35102"/>
                  </a:lnTo>
                  <a:lnTo>
                    <a:pt x="21540" y="31911"/>
                  </a:lnTo>
                </a:path>
                <a:path w="64134" h="45720">
                  <a:moveTo>
                    <a:pt x="49462" y="18348"/>
                  </a:moveTo>
                  <a:lnTo>
                    <a:pt x="49462" y="16753"/>
                  </a:lnTo>
                  <a:lnTo>
                    <a:pt x="51855" y="14360"/>
                  </a:lnTo>
                  <a:lnTo>
                    <a:pt x="53451" y="12764"/>
                  </a:lnTo>
                  <a:lnTo>
                    <a:pt x="55844" y="11966"/>
                  </a:lnTo>
                  <a:lnTo>
                    <a:pt x="60631" y="12764"/>
                  </a:lnTo>
                  <a:lnTo>
                    <a:pt x="63024" y="15157"/>
                  </a:lnTo>
                  <a:lnTo>
                    <a:pt x="63822" y="16753"/>
                  </a:lnTo>
                  <a:lnTo>
                    <a:pt x="63822" y="19944"/>
                  </a:lnTo>
                  <a:lnTo>
                    <a:pt x="63024" y="23135"/>
                  </a:lnTo>
                  <a:lnTo>
                    <a:pt x="61429" y="25529"/>
                  </a:lnTo>
                  <a:lnTo>
                    <a:pt x="58238" y="29517"/>
                  </a:lnTo>
                  <a:lnTo>
                    <a:pt x="43080" y="41484"/>
                  </a:lnTo>
                  <a:lnTo>
                    <a:pt x="59833" y="45473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 descr=""/>
            <p:cNvSpPr/>
            <p:nvPr/>
          </p:nvSpPr>
          <p:spPr>
            <a:xfrm>
              <a:off x="17761813" y="8450902"/>
              <a:ext cx="64135" cy="33655"/>
            </a:xfrm>
            <a:custGeom>
              <a:avLst/>
              <a:gdLst/>
              <a:ahLst/>
              <a:cxnLst/>
              <a:rect l="l" t="t" r="r" b="b"/>
              <a:pathLst>
                <a:path w="64134" h="33654">
                  <a:moveTo>
                    <a:pt x="0" y="31911"/>
                  </a:moveTo>
                  <a:lnTo>
                    <a:pt x="7977" y="33506"/>
                  </a:lnTo>
                  <a:lnTo>
                    <a:pt x="63822" y="14360"/>
                  </a:lnTo>
                  <a:lnTo>
                    <a:pt x="7977" y="0"/>
                  </a:lnTo>
                  <a:lnTo>
                    <a:pt x="0" y="31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 descr=""/>
            <p:cNvSpPr/>
            <p:nvPr/>
          </p:nvSpPr>
          <p:spPr>
            <a:xfrm>
              <a:off x="17761813" y="8450902"/>
              <a:ext cx="64135" cy="33655"/>
            </a:xfrm>
            <a:custGeom>
              <a:avLst/>
              <a:gdLst/>
              <a:ahLst/>
              <a:cxnLst/>
              <a:rect l="l" t="t" r="r" b="b"/>
              <a:pathLst>
                <a:path w="64134" h="33654">
                  <a:moveTo>
                    <a:pt x="63822" y="14360"/>
                  </a:moveTo>
                  <a:lnTo>
                    <a:pt x="7977" y="0"/>
                  </a:lnTo>
                  <a:lnTo>
                    <a:pt x="7977" y="33506"/>
                  </a:lnTo>
                  <a:lnTo>
                    <a:pt x="63822" y="14360"/>
                  </a:lnTo>
                  <a:close/>
                </a:path>
                <a:path w="64134" h="33654">
                  <a:moveTo>
                    <a:pt x="7977" y="0"/>
                  </a:moveTo>
                  <a:lnTo>
                    <a:pt x="7977" y="33506"/>
                  </a:lnTo>
                  <a:lnTo>
                    <a:pt x="0" y="31911"/>
                  </a:lnTo>
                  <a:lnTo>
                    <a:pt x="797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 descr=""/>
            <p:cNvSpPr/>
            <p:nvPr/>
          </p:nvSpPr>
          <p:spPr>
            <a:xfrm>
              <a:off x="17769791" y="8465262"/>
              <a:ext cx="55880" cy="33020"/>
            </a:xfrm>
            <a:custGeom>
              <a:avLst/>
              <a:gdLst/>
              <a:ahLst/>
              <a:cxnLst/>
              <a:rect l="l" t="t" r="r" b="b"/>
              <a:pathLst>
                <a:path w="55880" h="33020">
                  <a:moveTo>
                    <a:pt x="0" y="19146"/>
                  </a:moveTo>
                  <a:lnTo>
                    <a:pt x="55844" y="32709"/>
                  </a:lnTo>
                  <a:lnTo>
                    <a:pt x="55844" y="0"/>
                  </a:lnTo>
                  <a:lnTo>
                    <a:pt x="0" y="19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 descr=""/>
            <p:cNvSpPr/>
            <p:nvPr/>
          </p:nvSpPr>
          <p:spPr>
            <a:xfrm>
              <a:off x="17769791" y="8465262"/>
              <a:ext cx="55880" cy="33020"/>
            </a:xfrm>
            <a:custGeom>
              <a:avLst/>
              <a:gdLst/>
              <a:ahLst/>
              <a:cxnLst/>
              <a:rect l="l" t="t" r="r" b="b"/>
              <a:pathLst>
                <a:path w="55880" h="33020">
                  <a:moveTo>
                    <a:pt x="55844" y="0"/>
                  </a:moveTo>
                  <a:lnTo>
                    <a:pt x="55844" y="32709"/>
                  </a:lnTo>
                  <a:lnTo>
                    <a:pt x="0" y="19146"/>
                  </a:lnTo>
                  <a:lnTo>
                    <a:pt x="5584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 descr=""/>
            <p:cNvSpPr/>
            <p:nvPr/>
          </p:nvSpPr>
          <p:spPr>
            <a:xfrm>
              <a:off x="17766600" y="8451700"/>
              <a:ext cx="66040" cy="45085"/>
            </a:xfrm>
            <a:custGeom>
              <a:avLst/>
              <a:gdLst/>
              <a:ahLst/>
              <a:cxnLst/>
              <a:rect l="l" t="t" r="r" b="b"/>
              <a:pathLst>
                <a:path w="66040" h="45084">
                  <a:moveTo>
                    <a:pt x="3191" y="0"/>
                  </a:moveTo>
                  <a:lnTo>
                    <a:pt x="19146" y="3988"/>
                  </a:lnTo>
                  <a:lnTo>
                    <a:pt x="0" y="31911"/>
                  </a:lnTo>
                </a:path>
                <a:path w="66040" h="45084">
                  <a:moveTo>
                    <a:pt x="39091" y="19944"/>
                  </a:moveTo>
                  <a:lnTo>
                    <a:pt x="36697" y="23933"/>
                  </a:lnTo>
                  <a:lnTo>
                    <a:pt x="34304" y="26326"/>
                  </a:lnTo>
                  <a:lnTo>
                    <a:pt x="30315" y="26326"/>
                  </a:lnTo>
                  <a:lnTo>
                    <a:pt x="28720" y="26326"/>
                  </a:lnTo>
                  <a:lnTo>
                    <a:pt x="25529" y="23933"/>
                  </a:lnTo>
                  <a:lnTo>
                    <a:pt x="23933" y="20742"/>
                  </a:lnTo>
                  <a:lnTo>
                    <a:pt x="23933" y="15955"/>
                  </a:lnTo>
                  <a:lnTo>
                    <a:pt x="24731" y="14360"/>
                  </a:lnTo>
                  <a:lnTo>
                    <a:pt x="26326" y="10371"/>
                  </a:lnTo>
                  <a:lnTo>
                    <a:pt x="29517" y="7977"/>
                  </a:lnTo>
                  <a:lnTo>
                    <a:pt x="33506" y="7180"/>
                  </a:lnTo>
                  <a:lnTo>
                    <a:pt x="35102" y="7180"/>
                  </a:lnTo>
                  <a:lnTo>
                    <a:pt x="38293" y="9573"/>
                  </a:lnTo>
                  <a:lnTo>
                    <a:pt x="39889" y="13562"/>
                  </a:lnTo>
                  <a:lnTo>
                    <a:pt x="39091" y="19944"/>
                  </a:lnTo>
                  <a:lnTo>
                    <a:pt x="37495" y="27124"/>
                  </a:lnTo>
                  <a:lnTo>
                    <a:pt x="34304" y="34304"/>
                  </a:lnTo>
                  <a:lnTo>
                    <a:pt x="31113" y="38293"/>
                  </a:lnTo>
                  <a:lnTo>
                    <a:pt x="27124" y="38293"/>
                  </a:lnTo>
                  <a:lnTo>
                    <a:pt x="24731" y="38293"/>
                  </a:lnTo>
                  <a:lnTo>
                    <a:pt x="21540" y="35900"/>
                  </a:lnTo>
                  <a:lnTo>
                    <a:pt x="21540" y="32709"/>
                  </a:lnTo>
                </a:path>
                <a:path w="66040" h="45084">
                  <a:moveTo>
                    <a:pt x="52653" y="11966"/>
                  </a:moveTo>
                  <a:lnTo>
                    <a:pt x="65418" y="15157"/>
                  </a:lnTo>
                  <a:lnTo>
                    <a:pt x="55844" y="25529"/>
                  </a:lnTo>
                  <a:lnTo>
                    <a:pt x="59035" y="26326"/>
                  </a:lnTo>
                  <a:lnTo>
                    <a:pt x="61429" y="27922"/>
                  </a:lnTo>
                  <a:lnTo>
                    <a:pt x="62226" y="29517"/>
                  </a:lnTo>
                  <a:lnTo>
                    <a:pt x="62226" y="34304"/>
                  </a:lnTo>
                  <a:lnTo>
                    <a:pt x="61429" y="37495"/>
                  </a:lnTo>
                  <a:lnTo>
                    <a:pt x="59035" y="41484"/>
                  </a:lnTo>
                  <a:lnTo>
                    <a:pt x="55844" y="43877"/>
                  </a:lnTo>
                  <a:lnTo>
                    <a:pt x="51855" y="44675"/>
                  </a:lnTo>
                  <a:lnTo>
                    <a:pt x="48664" y="43877"/>
                  </a:lnTo>
                  <a:lnTo>
                    <a:pt x="45473" y="41484"/>
                  </a:lnTo>
                  <a:lnTo>
                    <a:pt x="44675" y="39889"/>
                  </a:lnTo>
                  <a:lnTo>
                    <a:pt x="43877" y="36697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 descr=""/>
            <p:cNvSpPr/>
            <p:nvPr/>
          </p:nvSpPr>
          <p:spPr>
            <a:xfrm>
              <a:off x="17760213" y="8761251"/>
              <a:ext cx="74295" cy="51435"/>
            </a:xfrm>
            <a:custGeom>
              <a:avLst/>
              <a:gdLst/>
              <a:ahLst/>
              <a:cxnLst/>
              <a:rect l="l" t="t" r="r" b="b"/>
              <a:pathLst>
                <a:path w="74294" h="51434">
                  <a:moveTo>
                    <a:pt x="64617" y="17551"/>
                  </a:moveTo>
                  <a:lnTo>
                    <a:pt x="10375" y="0"/>
                  </a:lnTo>
                  <a:lnTo>
                    <a:pt x="0" y="30314"/>
                  </a:lnTo>
                  <a:lnTo>
                    <a:pt x="10375" y="33502"/>
                  </a:lnTo>
                  <a:lnTo>
                    <a:pt x="64617" y="17551"/>
                  </a:lnTo>
                  <a:close/>
                </a:path>
                <a:path w="74294" h="51434">
                  <a:moveTo>
                    <a:pt x="74193" y="20739"/>
                  </a:moveTo>
                  <a:lnTo>
                    <a:pt x="64617" y="17551"/>
                  </a:lnTo>
                  <a:lnTo>
                    <a:pt x="64617" y="51054"/>
                  </a:lnTo>
                  <a:lnTo>
                    <a:pt x="74193" y="207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781" descr=""/>
            <p:cNvSpPr/>
            <p:nvPr/>
          </p:nvSpPr>
          <p:spPr>
            <a:xfrm>
              <a:off x="17760218" y="8761239"/>
              <a:ext cx="64769" cy="33655"/>
            </a:xfrm>
            <a:custGeom>
              <a:avLst/>
              <a:gdLst/>
              <a:ahLst/>
              <a:cxnLst/>
              <a:rect l="l" t="t" r="r" b="b"/>
              <a:pathLst>
                <a:path w="64769" h="33654">
                  <a:moveTo>
                    <a:pt x="64620" y="17551"/>
                  </a:moveTo>
                  <a:lnTo>
                    <a:pt x="10371" y="0"/>
                  </a:lnTo>
                  <a:lnTo>
                    <a:pt x="10371" y="33506"/>
                  </a:lnTo>
                  <a:lnTo>
                    <a:pt x="64620" y="17551"/>
                  </a:lnTo>
                  <a:close/>
                </a:path>
                <a:path w="64769" h="33654">
                  <a:moveTo>
                    <a:pt x="10371" y="0"/>
                  </a:moveTo>
                  <a:lnTo>
                    <a:pt x="10371" y="33506"/>
                  </a:lnTo>
                  <a:lnTo>
                    <a:pt x="0" y="30315"/>
                  </a:lnTo>
                  <a:lnTo>
                    <a:pt x="10371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782" descr=""/>
            <p:cNvSpPr/>
            <p:nvPr/>
          </p:nvSpPr>
          <p:spPr>
            <a:xfrm>
              <a:off x="17770589" y="8778791"/>
              <a:ext cx="54610" cy="33655"/>
            </a:xfrm>
            <a:custGeom>
              <a:avLst/>
              <a:gdLst/>
              <a:ahLst/>
              <a:cxnLst/>
              <a:rect l="l" t="t" r="r" b="b"/>
              <a:pathLst>
                <a:path w="54609" h="33654">
                  <a:moveTo>
                    <a:pt x="0" y="15955"/>
                  </a:moveTo>
                  <a:lnTo>
                    <a:pt x="54249" y="33506"/>
                  </a:lnTo>
                  <a:lnTo>
                    <a:pt x="54249" y="0"/>
                  </a:lnTo>
                  <a:lnTo>
                    <a:pt x="0" y="1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 descr=""/>
            <p:cNvSpPr/>
            <p:nvPr/>
          </p:nvSpPr>
          <p:spPr>
            <a:xfrm>
              <a:off x="17770589" y="8778791"/>
              <a:ext cx="54610" cy="33655"/>
            </a:xfrm>
            <a:custGeom>
              <a:avLst/>
              <a:gdLst/>
              <a:ahLst/>
              <a:cxnLst/>
              <a:rect l="l" t="t" r="r" b="b"/>
              <a:pathLst>
                <a:path w="54609" h="33654">
                  <a:moveTo>
                    <a:pt x="54249" y="0"/>
                  </a:moveTo>
                  <a:lnTo>
                    <a:pt x="54249" y="33506"/>
                  </a:lnTo>
                  <a:lnTo>
                    <a:pt x="0" y="15955"/>
                  </a:lnTo>
                  <a:lnTo>
                    <a:pt x="54249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784" descr=""/>
            <p:cNvSpPr/>
            <p:nvPr/>
          </p:nvSpPr>
          <p:spPr>
            <a:xfrm>
              <a:off x="17765802" y="8761239"/>
              <a:ext cx="63500" cy="49530"/>
            </a:xfrm>
            <a:custGeom>
              <a:avLst/>
              <a:gdLst/>
              <a:ahLst/>
              <a:cxnLst/>
              <a:rect l="l" t="t" r="r" b="b"/>
              <a:pathLst>
                <a:path w="63500" h="49529">
                  <a:moveTo>
                    <a:pt x="4786" y="0"/>
                  </a:moveTo>
                  <a:lnTo>
                    <a:pt x="20742" y="5584"/>
                  </a:lnTo>
                  <a:lnTo>
                    <a:pt x="0" y="31911"/>
                  </a:lnTo>
                </a:path>
                <a:path w="63500" h="49529">
                  <a:moveTo>
                    <a:pt x="39889" y="22337"/>
                  </a:moveTo>
                  <a:lnTo>
                    <a:pt x="37495" y="26326"/>
                  </a:lnTo>
                  <a:lnTo>
                    <a:pt x="33506" y="28720"/>
                  </a:lnTo>
                  <a:lnTo>
                    <a:pt x="30315" y="28720"/>
                  </a:lnTo>
                  <a:lnTo>
                    <a:pt x="28720" y="28720"/>
                  </a:lnTo>
                  <a:lnTo>
                    <a:pt x="25529" y="26326"/>
                  </a:lnTo>
                  <a:lnTo>
                    <a:pt x="24731" y="22337"/>
                  </a:lnTo>
                  <a:lnTo>
                    <a:pt x="24731" y="17551"/>
                  </a:lnTo>
                  <a:lnTo>
                    <a:pt x="25529" y="15955"/>
                  </a:lnTo>
                  <a:lnTo>
                    <a:pt x="27922" y="11966"/>
                  </a:lnTo>
                  <a:lnTo>
                    <a:pt x="31113" y="10371"/>
                  </a:lnTo>
                  <a:lnTo>
                    <a:pt x="35102" y="9573"/>
                  </a:lnTo>
                  <a:lnTo>
                    <a:pt x="35900" y="10371"/>
                  </a:lnTo>
                  <a:lnTo>
                    <a:pt x="39091" y="12764"/>
                  </a:lnTo>
                  <a:lnTo>
                    <a:pt x="40686" y="16753"/>
                  </a:lnTo>
                  <a:lnTo>
                    <a:pt x="39889" y="22337"/>
                  </a:lnTo>
                  <a:lnTo>
                    <a:pt x="37495" y="29517"/>
                  </a:lnTo>
                  <a:lnTo>
                    <a:pt x="33506" y="36697"/>
                  </a:lnTo>
                  <a:lnTo>
                    <a:pt x="30315" y="39889"/>
                  </a:lnTo>
                  <a:lnTo>
                    <a:pt x="26326" y="40686"/>
                  </a:lnTo>
                  <a:lnTo>
                    <a:pt x="23933" y="39889"/>
                  </a:lnTo>
                  <a:lnTo>
                    <a:pt x="20742" y="37495"/>
                  </a:lnTo>
                  <a:lnTo>
                    <a:pt x="20742" y="34304"/>
                  </a:lnTo>
                </a:path>
                <a:path w="63500" h="49529">
                  <a:moveTo>
                    <a:pt x="52653" y="49462"/>
                  </a:moveTo>
                  <a:lnTo>
                    <a:pt x="63024" y="19146"/>
                  </a:lnTo>
                  <a:lnTo>
                    <a:pt x="44675" y="35102"/>
                  </a:lnTo>
                  <a:lnTo>
                    <a:pt x="62226" y="4068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785" descr=""/>
            <p:cNvSpPr/>
            <p:nvPr/>
          </p:nvSpPr>
          <p:spPr>
            <a:xfrm>
              <a:off x="9488816" y="8888087"/>
              <a:ext cx="335280" cy="1362710"/>
            </a:xfrm>
            <a:custGeom>
              <a:avLst/>
              <a:gdLst/>
              <a:ahLst/>
              <a:cxnLst/>
              <a:rect l="l" t="t" r="r" b="b"/>
              <a:pathLst>
                <a:path w="335279" h="1362709">
                  <a:moveTo>
                    <a:pt x="12764" y="0"/>
                  </a:moveTo>
                  <a:lnTo>
                    <a:pt x="321506" y="1362611"/>
                  </a:lnTo>
                  <a:lnTo>
                    <a:pt x="335068" y="3191"/>
                  </a:lnTo>
                  <a:lnTo>
                    <a:pt x="12764" y="0"/>
                  </a:lnTo>
                  <a:close/>
                </a:path>
                <a:path w="335279" h="1362709">
                  <a:moveTo>
                    <a:pt x="0" y="1359420"/>
                  </a:moveTo>
                  <a:lnTo>
                    <a:pt x="321506" y="1362611"/>
                  </a:lnTo>
                  <a:lnTo>
                    <a:pt x="12764" y="0"/>
                  </a:lnTo>
                  <a:lnTo>
                    <a:pt x="0" y="1359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786" descr=""/>
            <p:cNvSpPr/>
            <p:nvPr/>
          </p:nvSpPr>
          <p:spPr>
            <a:xfrm>
              <a:off x="9488816" y="8888087"/>
              <a:ext cx="335280" cy="1362710"/>
            </a:xfrm>
            <a:custGeom>
              <a:avLst/>
              <a:gdLst/>
              <a:ahLst/>
              <a:cxnLst/>
              <a:rect l="l" t="t" r="r" b="b"/>
              <a:pathLst>
                <a:path w="335279" h="1362709">
                  <a:moveTo>
                    <a:pt x="335068" y="3191"/>
                  </a:moveTo>
                  <a:lnTo>
                    <a:pt x="12764" y="0"/>
                  </a:lnTo>
                  <a:lnTo>
                    <a:pt x="321506" y="1362611"/>
                  </a:lnTo>
                  <a:lnTo>
                    <a:pt x="335068" y="3191"/>
                  </a:lnTo>
                  <a:close/>
                </a:path>
                <a:path w="335279" h="1362709">
                  <a:moveTo>
                    <a:pt x="12764" y="0"/>
                  </a:moveTo>
                  <a:lnTo>
                    <a:pt x="321506" y="1362611"/>
                  </a:lnTo>
                  <a:lnTo>
                    <a:pt x="0" y="1359420"/>
                  </a:lnTo>
                  <a:lnTo>
                    <a:pt x="1276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 descr=""/>
            <p:cNvSpPr/>
            <p:nvPr/>
          </p:nvSpPr>
          <p:spPr>
            <a:xfrm>
              <a:off x="9509559" y="8893671"/>
              <a:ext cx="304165" cy="1009650"/>
            </a:xfrm>
            <a:custGeom>
              <a:avLst/>
              <a:gdLst/>
              <a:ahLst/>
              <a:cxnLst/>
              <a:rect l="l" t="t" r="r" b="b"/>
              <a:pathLst>
                <a:path w="304165" h="1009650">
                  <a:moveTo>
                    <a:pt x="256087" y="511378"/>
                  </a:moveTo>
                  <a:lnTo>
                    <a:pt x="303954" y="512175"/>
                  </a:lnTo>
                  <a:lnTo>
                    <a:pt x="303954" y="532918"/>
                  </a:lnTo>
                  <a:lnTo>
                    <a:pt x="301561" y="539300"/>
                  </a:lnTo>
                  <a:lnTo>
                    <a:pt x="299168" y="541693"/>
                  </a:lnTo>
                  <a:lnTo>
                    <a:pt x="295179" y="544087"/>
                  </a:lnTo>
                  <a:lnTo>
                    <a:pt x="287999" y="544087"/>
                  </a:lnTo>
                  <a:lnTo>
                    <a:pt x="283212" y="541693"/>
                  </a:lnTo>
                  <a:lnTo>
                    <a:pt x="281616" y="539300"/>
                  </a:lnTo>
                  <a:lnTo>
                    <a:pt x="279223" y="532120"/>
                  </a:lnTo>
                  <a:lnTo>
                    <a:pt x="279223" y="512175"/>
                  </a:lnTo>
                </a:path>
                <a:path w="304165" h="1009650">
                  <a:moveTo>
                    <a:pt x="256087" y="559245"/>
                  </a:moveTo>
                  <a:lnTo>
                    <a:pt x="303954" y="578391"/>
                  </a:lnTo>
                  <a:lnTo>
                    <a:pt x="255290" y="595942"/>
                  </a:lnTo>
                </a:path>
                <a:path w="304165" h="1009650">
                  <a:moveTo>
                    <a:pt x="272043" y="566425"/>
                  </a:moveTo>
                  <a:lnTo>
                    <a:pt x="271245" y="589560"/>
                  </a:lnTo>
                </a:path>
                <a:path w="304165" h="1009650">
                  <a:moveTo>
                    <a:pt x="255290" y="609505"/>
                  </a:moveTo>
                  <a:lnTo>
                    <a:pt x="303157" y="610303"/>
                  </a:lnTo>
                  <a:lnTo>
                    <a:pt x="303157" y="631045"/>
                  </a:lnTo>
                  <a:lnTo>
                    <a:pt x="300763" y="637427"/>
                  </a:lnTo>
                  <a:lnTo>
                    <a:pt x="298370" y="639820"/>
                  </a:lnTo>
                  <a:lnTo>
                    <a:pt x="293583" y="642214"/>
                  </a:lnTo>
                  <a:lnTo>
                    <a:pt x="289594" y="642214"/>
                  </a:lnTo>
                  <a:lnTo>
                    <a:pt x="284808" y="639820"/>
                  </a:lnTo>
                  <a:lnTo>
                    <a:pt x="282414" y="637427"/>
                  </a:lnTo>
                  <a:lnTo>
                    <a:pt x="280021" y="630247"/>
                  </a:lnTo>
                  <a:lnTo>
                    <a:pt x="280819" y="610303"/>
                  </a:lnTo>
                </a:path>
                <a:path w="304165" h="1009650">
                  <a:moveTo>
                    <a:pt x="280021" y="626258"/>
                  </a:moveTo>
                  <a:lnTo>
                    <a:pt x="255290" y="641416"/>
                  </a:lnTo>
                </a:path>
                <a:path w="304165" h="1009650">
                  <a:moveTo>
                    <a:pt x="291190" y="692474"/>
                  </a:moveTo>
                  <a:lnTo>
                    <a:pt x="295977" y="690081"/>
                  </a:lnTo>
                  <a:lnTo>
                    <a:pt x="299965" y="685294"/>
                  </a:lnTo>
                  <a:lnTo>
                    <a:pt x="302359" y="680507"/>
                  </a:lnTo>
                  <a:lnTo>
                    <a:pt x="303157" y="671732"/>
                  </a:lnTo>
                  <a:lnTo>
                    <a:pt x="300763" y="666945"/>
                  </a:lnTo>
                  <a:lnTo>
                    <a:pt x="295977" y="662956"/>
                  </a:lnTo>
                  <a:lnTo>
                    <a:pt x="291190" y="660563"/>
                  </a:lnTo>
                  <a:lnTo>
                    <a:pt x="284808" y="658169"/>
                  </a:lnTo>
                  <a:lnTo>
                    <a:pt x="273639" y="658169"/>
                  </a:lnTo>
                  <a:lnTo>
                    <a:pt x="254492" y="680507"/>
                  </a:lnTo>
                  <a:lnTo>
                    <a:pt x="256885" y="685294"/>
                  </a:lnTo>
                  <a:lnTo>
                    <a:pt x="261672" y="689283"/>
                  </a:lnTo>
                  <a:lnTo>
                    <a:pt x="266459" y="691676"/>
                  </a:lnTo>
                </a:path>
                <a:path w="304165" h="1009650">
                  <a:moveTo>
                    <a:pt x="254492" y="705239"/>
                  </a:moveTo>
                  <a:lnTo>
                    <a:pt x="302359" y="706036"/>
                  </a:lnTo>
                  <a:lnTo>
                    <a:pt x="302359" y="735554"/>
                  </a:lnTo>
                </a:path>
                <a:path w="304165" h="1009650">
                  <a:moveTo>
                    <a:pt x="280021" y="706036"/>
                  </a:moveTo>
                  <a:lnTo>
                    <a:pt x="279223" y="723588"/>
                  </a:lnTo>
                </a:path>
                <a:path w="304165" h="1009650">
                  <a:moveTo>
                    <a:pt x="254492" y="705239"/>
                  </a:moveTo>
                  <a:lnTo>
                    <a:pt x="254492" y="734757"/>
                  </a:lnTo>
                </a:path>
                <a:path w="304165" h="1009650">
                  <a:moveTo>
                    <a:pt x="302359" y="749117"/>
                  </a:moveTo>
                  <a:lnTo>
                    <a:pt x="254492" y="749117"/>
                  </a:lnTo>
                  <a:lnTo>
                    <a:pt x="253694" y="776241"/>
                  </a:lnTo>
                </a:path>
                <a:path w="304165" h="1009650">
                  <a:moveTo>
                    <a:pt x="291988" y="831288"/>
                  </a:moveTo>
                  <a:lnTo>
                    <a:pt x="294381" y="836075"/>
                  </a:lnTo>
                  <a:lnTo>
                    <a:pt x="300763" y="842457"/>
                  </a:lnTo>
                  <a:lnTo>
                    <a:pt x="252896" y="842457"/>
                  </a:lnTo>
                </a:path>
                <a:path w="304165" h="1009650">
                  <a:moveTo>
                    <a:pt x="98127" y="341450"/>
                  </a:moveTo>
                  <a:lnTo>
                    <a:pt x="145994" y="359799"/>
                  </a:lnTo>
                  <a:lnTo>
                    <a:pt x="98127" y="378148"/>
                  </a:lnTo>
                </a:path>
                <a:path w="304165" h="1009650">
                  <a:moveTo>
                    <a:pt x="114082" y="348630"/>
                  </a:moveTo>
                  <a:lnTo>
                    <a:pt x="114082" y="370968"/>
                  </a:lnTo>
                </a:path>
                <a:path w="304165" h="1009650">
                  <a:moveTo>
                    <a:pt x="98127" y="391710"/>
                  </a:moveTo>
                  <a:lnTo>
                    <a:pt x="145994" y="391710"/>
                  </a:lnTo>
                  <a:lnTo>
                    <a:pt x="145994" y="412453"/>
                  </a:lnTo>
                  <a:lnTo>
                    <a:pt x="143600" y="419633"/>
                  </a:lnTo>
                  <a:lnTo>
                    <a:pt x="141207" y="422026"/>
                  </a:lnTo>
                  <a:lnTo>
                    <a:pt x="136420" y="423622"/>
                  </a:lnTo>
                  <a:lnTo>
                    <a:pt x="129240" y="423622"/>
                  </a:lnTo>
                  <a:lnTo>
                    <a:pt x="125251" y="421228"/>
                  </a:lnTo>
                  <a:lnTo>
                    <a:pt x="122858" y="419633"/>
                  </a:lnTo>
                  <a:lnTo>
                    <a:pt x="120465" y="412453"/>
                  </a:lnTo>
                  <a:lnTo>
                    <a:pt x="120465" y="391710"/>
                  </a:lnTo>
                </a:path>
                <a:path w="304165" h="1009650">
                  <a:moveTo>
                    <a:pt x="97329" y="439577"/>
                  </a:moveTo>
                  <a:lnTo>
                    <a:pt x="145196" y="439577"/>
                  </a:lnTo>
                  <a:lnTo>
                    <a:pt x="97329" y="471489"/>
                  </a:lnTo>
                  <a:lnTo>
                    <a:pt x="145196" y="472286"/>
                  </a:lnTo>
                </a:path>
                <a:path w="304165" h="1009650">
                  <a:moveTo>
                    <a:pt x="129240" y="492231"/>
                  </a:moveTo>
                  <a:lnTo>
                    <a:pt x="126847" y="489838"/>
                  </a:lnTo>
                  <a:lnTo>
                    <a:pt x="124453" y="492231"/>
                  </a:lnTo>
                  <a:lnTo>
                    <a:pt x="126847" y="494624"/>
                  </a:lnTo>
                  <a:lnTo>
                    <a:pt x="129240" y="492231"/>
                  </a:lnTo>
                </a:path>
                <a:path w="304165" h="1009650">
                  <a:moveTo>
                    <a:pt x="101318" y="492231"/>
                  </a:moveTo>
                  <a:lnTo>
                    <a:pt x="99722" y="489838"/>
                  </a:lnTo>
                  <a:lnTo>
                    <a:pt x="97329" y="492231"/>
                  </a:lnTo>
                  <a:lnTo>
                    <a:pt x="98924" y="494624"/>
                  </a:lnTo>
                  <a:lnTo>
                    <a:pt x="101318" y="492231"/>
                  </a:lnTo>
                </a:path>
                <a:path w="304165" h="1009650">
                  <a:moveTo>
                    <a:pt x="134825" y="567222"/>
                  </a:moveTo>
                  <a:lnTo>
                    <a:pt x="137218" y="572009"/>
                  </a:lnTo>
                  <a:lnTo>
                    <a:pt x="144398" y="579189"/>
                  </a:lnTo>
                  <a:lnTo>
                    <a:pt x="96531" y="578391"/>
                  </a:lnTo>
                </a:path>
                <a:path w="304165" h="1009650">
                  <a:moveTo>
                    <a:pt x="143600" y="617483"/>
                  </a:moveTo>
                  <a:lnTo>
                    <a:pt x="141207" y="611100"/>
                  </a:lnTo>
                  <a:lnTo>
                    <a:pt x="134825" y="606314"/>
                  </a:lnTo>
                  <a:lnTo>
                    <a:pt x="123656" y="603920"/>
                  </a:lnTo>
                  <a:lnTo>
                    <a:pt x="116476" y="603920"/>
                  </a:lnTo>
                  <a:lnTo>
                    <a:pt x="105307" y="606314"/>
                  </a:lnTo>
                  <a:lnTo>
                    <a:pt x="98127" y="610303"/>
                  </a:lnTo>
                  <a:lnTo>
                    <a:pt x="95733" y="617483"/>
                  </a:lnTo>
                  <a:lnTo>
                    <a:pt x="95733" y="622269"/>
                  </a:lnTo>
                  <a:lnTo>
                    <a:pt x="98127" y="628652"/>
                  </a:lnTo>
                  <a:lnTo>
                    <a:pt x="104509" y="633438"/>
                  </a:lnTo>
                  <a:lnTo>
                    <a:pt x="116476" y="635832"/>
                  </a:lnTo>
                  <a:lnTo>
                    <a:pt x="122858" y="635832"/>
                  </a:lnTo>
                  <a:lnTo>
                    <a:pt x="134825" y="633438"/>
                  </a:lnTo>
                  <a:lnTo>
                    <a:pt x="141207" y="629449"/>
                  </a:lnTo>
                  <a:lnTo>
                    <a:pt x="143600" y="622269"/>
                  </a:lnTo>
                  <a:lnTo>
                    <a:pt x="143600" y="617483"/>
                  </a:lnTo>
                </a:path>
                <a:path w="304165" h="1009650">
                  <a:moveTo>
                    <a:pt x="142802" y="677316"/>
                  </a:moveTo>
                  <a:lnTo>
                    <a:pt x="143600" y="654181"/>
                  </a:lnTo>
                  <a:lnTo>
                    <a:pt x="122858" y="651787"/>
                  </a:lnTo>
                  <a:lnTo>
                    <a:pt x="125251" y="654181"/>
                  </a:lnTo>
                  <a:lnTo>
                    <a:pt x="127645" y="660563"/>
                  </a:lnTo>
                  <a:lnTo>
                    <a:pt x="127645" y="667743"/>
                  </a:lnTo>
                  <a:lnTo>
                    <a:pt x="125251" y="674923"/>
                  </a:lnTo>
                  <a:lnTo>
                    <a:pt x="120465" y="678912"/>
                  </a:lnTo>
                  <a:lnTo>
                    <a:pt x="113285" y="681305"/>
                  </a:lnTo>
                  <a:lnTo>
                    <a:pt x="109296" y="681305"/>
                  </a:lnTo>
                  <a:lnTo>
                    <a:pt x="102116" y="678912"/>
                  </a:lnTo>
                  <a:lnTo>
                    <a:pt x="97329" y="674125"/>
                  </a:lnTo>
                  <a:lnTo>
                    <a:pt x="95733" y="667743"/>
                  </a:lnTo>
                  <a:lnTo>
                    <a:pt x="95733" y="660563"/>
                  </a:lnTo>
                  <a:lnTo>
                    <a:pt x="98127" y="654181"/>
                  </a:lnTo>
                  <a:lnTo>
                    <a:pt x="99722" y="651787"/>
                  </a:lnTo>
                  <a:lnTo>
                    <a:pt x="104509" y="649394"/>
                  </a:lnTo>
                </a:path>
                <a:path w="304165" h="1009650">
                  <a:moveTo>
                    <a:pt x="115678" y="694867"/>
                  </a:moveTo>
                  <a:lnTo>
                    <a:pt x="114880" y="736352"/>
                  </a:lnTo>
                </a:path>
                <a:path w="304165" h="1009650">
                  <a:moveTo>
                    <a:pt x="94138" y="777039"/>
                  </a:moveTo>
                  <a:lnTo>
                    <a:pt x="142005" y="777039"/>
                  </a:lnTo>
                  <a:lnTo>
                    <a:pt x="110093" y="753903"/>
                  </a:lnTo>
                  <a:lnTo>
                    <a:pt x="110093" y="788208"/>
                  </a:lnTo>
                </a:path>
                <a:path w="304165" h="1009650">
                  <a:moveTo>
                    <a:pt x="133229" y="800175"/>
                  </a:moveTo>
                  <a:lnTo>
                    <a:pt x="134825" y="804961"/>
                  </a:lnTo>
                  <a:lnTo>
                    <a:pt x="142005" y="811344"/>
                  </a:lnTo>
                  <a:lnTo>
                    <a:pt x="94138" y="811344"/>
                  </a:lnTo>
                </a:path>
                <a:path w="304165" h="1009650">
                  <a:moveTo>
                    <a:pt x="141207" y="850435"/>
                  </a:moveTo>
                  <a:lnTo>
                    <a:pt x="139611" y="843255"/>
                  </a:lnTo>
                  <a:lnTo>
                    <a:pt x="132431" y="838468"/>
                  </a:lnTo>
                  <a:lnTo>
                    <a:pt x="121262" y="836075"/>
                  </a:lnTo>
                  <a:lnTo>
                    <a:pt x="114082" y="836075"/>
                  </a:lnTo>
                  <a:lnTo>
                    <a:pt x="102913" y="838468"/>
                  </a:lnTo>
                  <a:lnTo>
                    <a:pt x="95733" y="843255"/>
                  </a:lnTo>
                  <a:lnTo>
                    <a:pt x="93340" y="849637"/>
                  </a:lnTo>
                  <a:lnTo>
                    <a:pt x="93340" y="854424"/>
                  </a:lnTo>
                  <a:lnTo>
                    <a:pt x="95733" y="861604"/>
                  </a:lnTo>
                  <a:lnTo>
                    <a:pt x="102913" y="865593"/>
                  </a:lnTo>
                  <a:lnTo>
                    <a:pt x="114082" y="867986"/>
                  </a:lnTo>
                  <a:lnTo>
                    <a:pt x="120465" y="867986"/>
                  </a:lnTo>
                  <a:lnTo>
                    <a:pt x="132431" y="866390"/>
                  </a:lnTo>
                  <a:lnTo>
                    <a:pt x="138814" y="861604"/>
                  </a:lnTo>
                  <a:lnTo>
                    <a:pt x="141207" y="855222"/>
                  </a:lnTo>
                  <a:lnTo>
                    <a:pt x="141207" y="850435"/>
                  </a:lnTo>
                </a:path>
                <a:path w="304165" h="1009650">
                  <a:moveTo>
                    <a:pt x="114082" y="882346"/>
                  </a:moveTo>
                  <a:lnTo>
                    <a:pt x="113285" y="923033"/>
                  </a:lnTo>
                </a:path>
                <a:path w="304165" h="1009650">
                  <a:moveTo>
                    <a:pt x="131633" y="941382"/>
                  </a:moveTo>
                  <a:lnTo>
                    <a:pt x="134027" y="946169"/>
                  </a:lnTo>
                  <a:lnTo>
                    <a:pt x="140409" y="952551"/>
                  </a:lnTo>
                  <a:lnTo>
                    <a:pt x="92542" y="952551"/>
                  </a:lnTo>
                </a:path>
                <a:path w="304165" h="1009650">
                  <a:moveTo>
                    <a:pt x="140409" y="989249"/>
                  </a:moveTo>
                  <a:lnTo>
                    <a:pt x="138016" y="982867"/>
                  </a:lnTo>
                  <a:lnTo>
                    <a:pt x="133229" y="980473"/>
                  </a:lnTo>
                  <a:lnTo>
                    <a:pt x="128442" y="980473"/>
                  </a:lnTo>
                  <a:lnTo>
                    <a:pt x="124453" y="982069"/>
                  </a:lnTo>
                  <a:lnTo>
                    <a:pt x="122060" y="986856"/>
                  </a:lnTo>
                  <a:lnTo>
                    <a:pt x="119667" y="995631"/>
                  </a:lnTo>
                  <a:lnTo>
                    <a:pt x="117273" y="1002811"/>
                  </a:lnTo>
                  <a:lnTo>
                    <a:pt x="112487" y="1007598"/>
                  </a:lnTo>
                  <a:lnTo>
                    <a:pt x="107700" y="1009193"/>
                  </a:lnTo>
                  <a:lnTo>
                    <a:pt x="101318" y="1009193"/>
                  </a:lnTo>
                  <a:lnTo>
                    <a:pt x="96531" y="1006800"/>
                  </a:lnTo>
                  <a:lnTo>
                    <a:pt x="94138" y="1005205"/>
                  </a:lnTo>
                  <a:lnTo>
                    <a:pt x="92542" y="998024"/>
                  </a:lnTo>
                  <a:lnTo>
                    <a:pt x="92542" y="989249"/>
                  </a:lnTo>
                  <a:lnTo>
                    <a:pt x="94936" y="982069"/>
                  </a:lnTo>
                  <a:lnTo>
                    <a:pt x="96531" y="979676"/>
                  </a:lnTo>
                  <a:lnTo>
                    <a:pt x="101318" y="977282"/>
                  </a:lnTo>
                  <a:lnTo>
                    <a:pt x="108498" y="977282"/>
                  </a:lnTo>
                  <a:lnTo>
                    <a:pt x="112487" y="979676"/>
                  </a:lnTo>
                  <a:lnTo>
                    <a:pt x="117273" y="984462"/>
                  </a:lnTo>
                  <a:lnTo>
                    <a:pt x="119667" y="991642"/>
                  </a:lnTo>
                  <a:lnTo>
                    <a:pt x="122060" y="1000418"/>
                  </a:lnTo>
                  <a:lnTo>
                    <a:pt x="123656" y="1005205"/>
                  </a:lnTo>
                  <a:lnTo>
                    <a:pt x="128442" y="1007598"/>
                  </a:lnTo>
                  <a:lnTo>
                    <a:pt x="133229" y="1007598"/>
                  </a:lnTo>
                  <a:lnTo>
                    <a:pt x="138016" y="1005205"/>
                  </a:lnTo>
                  <a:lnTo>
                    <a:pt x="140409" y="998822"/>
                  </a:lnTo>
                  <a:lnTo>
                    <a:pt x="140409" y="989249"/>
                  </a:lnTo>
                </a:path>
                <a:path w="304165" h="1009650">
                  <a:moveTo>
                    <a:pt x="12764" y="0"/>
                  </a:moveTo>
                  <a:lnTo>
                    <a:pt x="60631" y="18348"/>
                  </a:lnTo>
                  <a:lnTo>
                    <a:pt x="12764" y="36697"/>
                  </a:lnTo>
                </a:path>
                <a:path w="304165" h="1009650">
                  <a:moveTo>
                    <a:pt x="28720" y="7180"/>
                  </a:moveTo>
                  <a:lnTo>
                    <a:pt x="28720" y="29517"/>
                  </a:lnTo>
                </a:path>
                <a:path w="304165" h="1009650">
                  <a:moveTo>
                    <a:pt x="12764" y="50260"/>
                  </a:moveTo>
                  <a:lnTo>
                    <a:pt x="60631" y="50260"/>
                  </a:lnTo>
                  <a:lnTo>
                    <a:pt x="59833" y="71002"/>
                  </a:lnTo>
                  <a:lnTo>
                    <a:pt x="57440" y="77384"/>
                  </a:lnTo>
                  <a:lnTo>
                    <a:pt x="55046" y="79778"/>
                  </a:lnTo>
                  <a:lnTo>
                    <a:pt x="51058" y="82171"/>
                  </a:lnTo>
                  <a:lnTo>
                    <a:pt x="46271" y="82171"/>
                  </a:lnTo>
                  <a:lnTo>
                    <a:pt x="41484" y="79778"/>
                  </a:lnTo>
                  <a:lnTo>
                    <a:pt x="39889" y="77384"/>
                  </a:lnTo>
                  <a:lnTo>
                    <a:pt x="37495" y="71002"/>
                  </a:lnTo>
                  <a:lnTo>
                    <a:pt x="37495" y="50260"/>
                  </a:lnTo>
                </a:path>
                <a:path w="304165" h="1009650">
                  <a:moveTo>
                    <a:pt x="37495" y="66215"/>
                  </a:moveTo>
                  <a:lnTo>
                    <a:pt x="11966" y="82171"/>
                  </a:lnTo>
                </a:path>
                <a:path w="304165" h="1009650">
                  <a:moveTo>
                    <a:pt x="11966" y="98127"/>
                  </a:moveTo>
                  <a:lnTo>
                    <a:pt x="59833" y="98127"/>
                  </a:lnTo>
                  <a:lnTo>
                    <a:pt x="59833" y="127645"/>
                  </a:lnTo>
                </a:path>
                <a:path w="304165" h="1009650">
                  <a:moveTo>
                    <a:pt x="36697" y="98127"/>
                  </a:moveTo>
                  <a:lnTo>
                    <a:pt x="36697" y="116476"/>
                  </a:lnTo>
                </a:path>
                <a:path w="304165" h="1009650">
                  <a:moveTo>
                    <a:pt x="11966" y="98127"/>
                  </a:moveTo>
                  <a:lnTo>
                    <a:pt x="11966" y="127645"/>
                  </a:lnTo>
                </a:path>
                <a:path w="304165" h="1009650">
                  <a:moveTo>
                    <a:pt x="11168" y="141207"/>
                  </a:moveTo>
                  <a:lnTo>
                    <a:pt x="59035" y="159556"/>
                  </a:lnTo>
                  <a:lnTo>
                    <a:pt x="11168" y="177905"/>
                  </a:lnTo>
                </a:path>
                <a:path w="304165" h="1009650">
                  <a:moveTo>
                    <a:pt x="27124" y="148387"/>
                  </a:moveTo>
                  <a:lnTo>
                    <a:pt x="27124" y="170725"/>
                  </a:lnTo>
                </a:path>
                <a:path w="304165" h="1009650">
                  <a:moveTo>
                    <a:pt x="43080" y="193860"/>
                  </a:moveTo>
                  <a:lnTo>
                    <a:pt x="40686" y="191467"/>
                  </a:lnTo>
                  <a:lnTo>
                    <a:pt x="38293" y="193860"/>
                  </a:lnTo>
                  <a:lnTo>
                    <a:pt x="40686" y="196254"/>
                  </a:lnTo>
                  <a:lnTo>
                    <a:pt x="43080" y="193860"/>
                  </a:lnTo>
                </a:path>
                <a:path w="304165" h="1009650">
                  <a:moveTo>
                    <a:pt x="15955" y="193860"/>
                  </a:moveTo>
                  <a:lnTo>
                    <a:pt x="13562" y="191467"/>
                  </a:lnTo>
                  <a:lnTo>
                    <a:pt x="11168" y="193860"/>
                  </a:lnTo>
                  <a:lnTo>
                    <a:pt x="13562" y="196254"/>
                  </a:lnTo>
                  <a:lnTo>
                    <a:pt x="15955" y="193860"/>
                  </a:lnTo>
                </a:path>
                <a:path w="304165" h="1009650">
                  <a:moveTo>
                    <a:pt x="47069" y="271245"/>
                  </a:moveTo>
                  <a:lnTo>
                    <a:pt x="48664" y="271245"/>
                  </a:lnTo>
                  <a:lnTo>
                    <a:pt x="53451" y="273639"/>
                  </a:lnTo>
                  <a:lnTo>
                    <a:pt x="55844" y="276032"/>
                  </a:lnTo>
                  <a:lnTo>
                    <a:pt x="58238" y="280819"/>
                  </a:lnTo>
                  <a:lnTo>
                    <a:pt x="58238" y="289594"/>
                  </a:lnTo>
                  <a:lnTo>
                    <a:pt x="55844" y="294381"/>
                  </a:lnTo>
                  <a:lnTo>
                    <a:pt x="53451" y="296774"/>
                  </a:lnTo>
                  <a:lnTo>
                    <a:pt x="48664" y="299168"/>
                  </a:lnTo>
                  <a:lnTo>
                    <a:pt x="43877" y="299168"/>
                  </a:lnTo>
                  <a:lnTo>
                    <a:pt x="39889" y="296774"/>
                  </a:lnTo>
                  <a:lnTo>
                    <a:pt x="32709" y="291988"/>
                  </a:lnTo>
                  <a:lnTo>
                    <a:pt x="10371" y="268852"/>
                  </a:lnTo>
                  <a:lnTo>
                    <a:pt x="10371" y="300763"/>
                  </a:lnTo>
                </a:path>
                <a:path w="304165" h="1009650">
                  <a:moveTo>
                    <a:pt x="57440" y="319112"/>
                  </a:moveTo>
                  <a:lnTo>
                    <a:pt x="57440" y="344641"/>
                  </a:lnTo>
                  <a:lnTo>
                    <a:pt x="39091" y="330281"/>
                  </a:lnTo>
                  <a:lnTo>
                    <a:pt x="39091" y="337461"/>
                  </a:lnTo>
                  <a:lnTo>
                    <a:pt x="36697" y="342248"/>
                  </a:lnTo>
                  <a:lnTo>
                    <a:pt x="34304" y="344641"/>
                  </a:lnTo>
                  <a:lnTo>
                    <a:pt x="27922" y="346237"/>
                  </a:lnTo>
                  <a:lnTo>
                    <a:pt x="23135" y="346237"/>
                  </a:lnTo>
                  <a:lnTo>
                    <a:pt x="16753" y="343843"/>
                  </a:lnTo>
                  <a:lnTo>
                    <a:pt x="11966" y="339855"/>
                  </a:lnTo>
                  <a:lnTo>
                    <a:pt x="9573" y="332674"/>
                  </a:lnTo>
                  <a:lnTo>
                    <a:pt x="9573" y="325494"/>
                  </a:lnTo>
                  <a:lnTo>
                    <a:pt x="11966" y="319112"/>
                  </a:lnTo>
                  <a:lnTo>
                    <a:pt x="14360" y="316719"/>
                  </a:lnTo>
                  <a:lnTo>
                    <a:pt x="19146" y="314326"/>
                  </a:lnTo>
                </a:path>
                <a:path w="304165" h="1009650">
                  <a:moveTo>
                    <a:pt x="45473" y="362990"/>
                  </a:moveTo>
                  <a:lnTo>
                    <a:pt x="47866" y="362990"/>
                  </a:lnTo>
                  <a:lnTo>
                    <a:pt x="52653" y="365384"/>
                  </a:lnTo>
                  <a:lnTo>
                    <a:pt x="55046" y="366979"/>
                  </a:lnTo>
                  <a:lnTo>
                    <a:pt x="57440" y="371766"/>
                  </a:lnTo>
                  <a:lnTo>
                    <a:pt x="57440" y="381339"/>
                  </a:lnTo>
                  <a:lnTo>
                    <a:pt x="55046" y="385328"/>
                  </a:lnTo>
                  <a:lnTo>
                    <a:pt x="52653" y="387721"/>
                  </a:lnTo>
                  <a:lnTo>
                    <a:pt x="47866" y="390115"/>
                  </a:lnTo>
                  <a:lnTo>
                    <a:pt x="43080" y="390115"/>
                  </a:lnTo>
                  <a:lnTo>
                    <a:pt x="39091" y="387721"/>
                  </a:lnTo>
                  <a:lnTo>
                    <a:pt x="31911" y="382935"/>
                  </a:lnTo>
                  <a:lnTo>
                    <a:pt x="9573" y="359799"/>
                  </a:lnTo>
                  <a:lnTo>
                    <a:pt x="8775" y="391710"/>
                  </a:lnTo>
                </a:path>
                <a:path w="304165" h="1009650">
                  <a:moveTo>
                    <a:pt x="11168" y="410059"/>
                  </a:moveTo>
                  <a:lnTo>
                    <a:pt x="8775" y="407666"/>
                  </a:lnTo>
                  <a:lnTo>
                    <a:pt x="11168" y="405273"/>
                  </a:lnTo>
                  <a:lnTo>
                    <a:pt x="13562" y="407666"/>
                  </a:lnTo>
                  <a:lnTo>
                    <a:pt x="11168" y="410059"/>
                  </a:lnTo>
                  <a:lnTo>
                    <a:pt x="6382" y="410059"/>
                  </a:lnTo>
                  <a:lnTo>
                    <a:pt x="2393" y="407666"/>
                  </a:lnTo>
                  <a:lnTo>
                    <a:pt x="0" y="405273"/>
                  </a:lnTo>
                </a:path>
                <a:path w="304165" h="1009650">
                  <a:moveTo>
                    <a:pt x="47866" y="428408"/>
                  </a:moveTo>
                  <a:lnTo>
                    <a:pt x="49462" y="433195"/>
                  </a:lnTo>
                  <a:lnTo>
                    <a:pt x="56642" y="440375"/>
                  </a:lnTo>
                  <a:lnTo>
                    <a:pt x="8775" y="439577"/>
                  </a:lnTo>
                </a:path>
                <a:path w="304165" h="1009650">
                  <a:moveTo>
                    <a:pt x="44675" y="467500"/>
                  </a:moveTo>
                  <a:lnTo>
                    <a:pt x="47069" y="467500"/>
                  </a:lnTo>
                  <a:lnTo>
                    <a:pt x="51855" y="469893"/>
                  </a:lnTo>
                  <a:lnTo>
                    <a:pt x="54249" y="472286"/>
                  </a:lnTo>
                  <a:lnTo>
                    <a:pt x="55844" y="477073"/>
                  </a:lnTo>
                  <a:lnTo>
                    <a:pt x="55844" y="485849"/>
                  </a:lnTo>
                  <a:lnTo>
                    <a:pt x="53451" y="490635"/>
                  </a:lnTo>
                  <a:lnTo>
                    <a:pt x="51058" y="493029"/>
                  </a:lnTo>
                  <a:lnTo>
                    <a:pt x="47069" y="494624"/>
                  </a:lnTo>
                  <a:lnTo>
                    <a:pt x="42282" y="494624"/>
                  </a:lnTo>
                  <a:lnTo>
                    <a:pt x="37495" y="492231"/>
                  </a:lnTo>
                  <a:lnTo>
                    <a:pt x="31113" y="488242"/>
                  </a:lnTo>
                  <a:lnTo>
                    <a:pt x="8775" y="465106"/>
                  </a:lnTo>
                  <a:lnTo>
                    <a:pt x="7977" y="497018"/>
                  </a:lnTo>
                </a:path>
                <a:path w="304165" h="1009650">
                  <a:moveTo>
                    <a:pt x="44675" y="512973"/>
                  </a:moveTo>
                  <a:lnTo>
                    <a:pt x="47069" y="512973"/>
                  </a:lnTo>
                  <a:lnTo>
                    <a:pt x="51058" y="515367"/>
                  </a:lnTo>
                  <a:lnTo>
                    <a:pt x="53451" y="517760"/>
                  </a:lnTo>
                  <a:lnTo>
                    <a:pt x="55844" y="522547"/>
                  </a:lnTo>
                  <a:lnTo>
                    <a:pt x="55844" y="531322"/>
                  </a:lnTo>
                  <a:lnTo>
                    <a:pt x="53451" y="536109"/>
                  </a:lnTo>
                  <a:lnTo>
                    <a:pt x="51058" y="538502"/>
                  </a:lnTo>
                  <a:lnTo>
                    <a:pt x="46271" y="540098"/>
                  </a:lnTo>
                  <a:lnTo>
                    <a:pt x="41484" y="540098"/>
                  </a:lnTo>
                  <a:lnTo>
                    <a:pt x="37495" y="538502"/>
                  </a:lnTo>
                  <a:lnTo>
                    <a:pt x="30315" y="533716"/>
                  </a:lnTo>
                  <a:lnTo>
                    <a:pt x="7977" y="510580"/>
                  </a:lnTo>
                  <a:lnTo>
                    <a:pt x="7977" y="542491"/>
                  </a:lnTo>
                </a:path>
                <a:path w="304165" h="1009650">
                  <a:moveTo>
                    <a:pt x="47866" y="631843"/>
                  </a:moveTo>
                  <a:lnTo>
                    <a:pt x="52653" y="627056"/>
                  </a:lnTo>
                  <a:lnTo>
                    <a:pt x="55046" y="620674"/>
                  </a:lnTo>
                  <a:lnTo>
                    <a:pt x="55046" y="611100"/>
                  </a:lnTo>
                  <a:lnTo>
                    <a:pt x="52653" y="604718"/>
                  </a:lnTo>
                  <a:lnTo>
                    <a:pt x="47866" y="599931"/>
                  </a:lnTo>
                  <a:lnTo>
                    <a:pt x="43877" y="599931"/>
                  </a:lnTo>
                  <a:lnTo>
                    <a:pt x="39091" y="602325"/>
                  </a:lnTo>
                  <a:lnTo>
                    <a:pt x="36697" y="603920"/>
                  </a:lnTo>
                  <a:lnTo>
                    <a:pt x="34304" y="608707"/>
                  </a:lnTo>
                  <a:lnTo>
                    <a:pt x="29517" y="622269"/>
                  </a:lnTo>
                  <a:lnTo>
                    <a:pt x="27124" y="627056"/>
                  </a:lnTo>
                  <a:lnTo>
                    <a:pt x="24731" y="629449"/>
                  </a:lnTo>
                  <a:lnTo>
                    <a:pt x="20742" y="631045"/>
                  </a:lnTo>
                  <a:lnTo>
                    <a:pt x="13562" y="631045"/>
                  </a:lnTo>
                  <a:lnTo>
                    <a:pt x="8775" y="627056"/>
                  </a:lnTo>
                  <a:lnTo>
                    <a:pt x="7180" y="619876"/>
                  </a:lnTo>
                  <a:lnTo>
                    <a:pt x="7180" y="611100"/>
                  </a:lnTo>
                  <a:lnTo>
                    <a:pt x="9573" y="603920"/>
                  </a:lnTo>
                  <a:lnTo>
                    <a:pt x="13562" y="599134"/>
                  </a:lnTo>
                </a:path>
                <a:path w="304165" h="1009650">
                  <a:moveTo>
                    <a:pt x="54249" y="658967"/>
                  </a:moveTo>
                  <a:lnTo>
                    <a:pt x="51855" y="654181"/>
                  </a:lnTo>
                  <a:lnTo>
                    <a:pt x="47866" y="650192"/>
                  </a:lnTo>
                  <a:lnTo>
                    <a:pt x="43080" y="647798"/>
                  </a:lnTo>
                  <a:lnTo>
                    <a:pt x="36697" y="645405"/>
                  </a:lnTo>
                  <a:lnTo>
                    <a:pt x="24731" y="645405"/>
                  </a:lnTo>
                  <a:lnTo>
                    <a:pt x="18348" y="647001"/>
                  </a:lnTo>
                  <a:lnTo>
                    <a:pt x="13562" y="649394"/>
                  </a:lnTo>
                  <a:lnTo>
                    <a:pt x="8775" y="654181"/>
                  </a:lnTo>
                  <a:lnTo>
                    <a:pt x="6382" y="658967"/>
                  </a:lnTo>
                  <a:lnTo>
                    <a:pt x="6382" y="667743"/>
                  </a:lnTo>
                  <a:lnTo>
                    <a:pt x="35900" y="682103"/>
                  </a:lnTo>
                  <a:lnTo>
                    <a:pt x="43080" y="679710"/>
                  </a:lnTo>
                  <a:lnTo>
                    <a:pt x="47069" y="677316"/>
                  </a:lnTo>
                  <a:lnTo>
                    <a:pt x="51855" y="672530"/>
                  </a:lnTo>
                  <a:lnTo>
                    <a:pt x="54249" y="668541"/>
                  </a:lnTo>
                  <a:lnTo>
                    <a:pt x="54249" y="658967"/>
                  </a:lnTo>
                </a:path>
                <a:path w="304165" h="1009650">
                  <a:moveTo>
                    <a:pt x="15955" y="665349"/>
                  </a:moveTo>
                  <a:lnTo>
                    <a:pt x="1595" y="678912"/>
                  </a:lnTo>
                </a:path>
                <a:path w="304165" h="1009650">
                  <a:moveTo>
                    <a:pt x="10371" y="697261"/>
                  </a:moveTo>
                  <a:lnTo>
                    <a:pt x="8775" y="694867"/>
                  </a:lnTo>
                  <a:lnTo>
                    <a:pt x="6382" y="697261"/>
                  </a:lnTo>
                  <a:lnTo>
                    <a:pt x="8775" y="699654"/>
                  </a:lnTo>
                </a:path>
                <a:path w="304165" h="1009650">
                  <a:moveTo>
                    <a:pt x="5584" y="761083"/>
                  </a:moveTo>
                  <a:lnTo>
                    <a:pt x="53451" y="761881"/>
                  </a:lnTo>
                  <a:lnTo>
                    <a:pt x="53451" y="791399"/>
                  </a:lnTo>
                </a:path>
                <a:path w="304165" h="1009650">
                  <a:moveTo>
                    <a:pt x="30315" y="761083"/>
                  </a:moveTo>
                  <a:lnTo>
                    <a:pt x="30315" y="779432"/>
                  </a:lnTo>
                </a:path>
                <a:path w="304165" h="1009650">
                  <a:moveTo>
                    <a:pt x="52653" y="818524"/>
                  </a:moveTo>
                  <a:lnTo>
                    <a:pt x="4786" y="818524"/>
                  </a:lnTo>
                </a:path>
                <a:path w="304165" h="1009650">
                  <a:moveTo>
                    <a:pt x="52653" y="802568"/>
                  </a:moveTo>
                  <a:lnTo>
                    <a:pt x="52653" y="834479"/>
                  </a:lnTo>
                </a:path>
                <a:path w="304165" h="1009650">
                  <a:moveTo>
                    <a:pt x="9573" y="845648"/>
                  </a:moveTo>
                  <a:lnTo>
                    <a:pt x="7180" y="843255"/>
                  </a:lnTo>
                  <a:lnTo>
                    <a:pt x="4786" y="845648"/>
                  </a:lnTo>
                  <a:lnTo>
                    <a:pt x="7180" y="848042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88" name="object 788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9495997" y="9801547"/>
              <a:ext cx="75789" cy="135622"/>
            </a:xfrm>
            <a:prstGeom prst="rect">
              <a:avLst/>
            </a:prstGeom>
          </p:spPr>
        </p:pic>
        <p:pic>
          <p:nvPicPr>
            <p:cNvPr id="789" name="object 789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492008" y="9990621"/>
              <a:ext cx="75789" cy="254492"/>
            </a:xfrm>
            <a:prstGeom prst="rect">
              <a:avLst/>
            </a:prstGeom>
          </p:spPr>
        </p:pic>
        <p:sp>
          <p:nvSpPr>
            <p:cNvPr id="790" name="object 790" descr=""/>
            <p:cNvSpPr/>
            <p:nvPr/>
          </p:nvSpPr>
          <p:spPr>
            <a:xfrm>
              <a:off x="12857051" y="7582118"/>
              <a:ext cx="234950" cy="828675"/>
            </a:xfrm>
            <a:custGeom>
              <a:avLst/>
              <a:gdLst/>
              <a:ahLst/>
              <a:cxnLst/>
              <a:rect l="l" t="t" r="r" b="b"/>
              <a:pathLst>
                <a:path w="234950" h="828675">
                  <a:moveTo>
                    <a:pt x="7977" y="0"/>
                  </a:moveTo>
                  <a:lnTo>
                    <a:pt x="226570" y="828097"/>
                  </a:lnTo>
                  <a:lnTo>
                    <a:pt x="234547" y="2393"/>
                  </a:lnTo>
                  <a:lnTo>
                    <a:pt x="7977" y="0"/>
                  </a:lnTo>
                  <a:close/>
                </a:path>
                <a:path w="234950" h="828675">
                  <a:moveTo>
                    <a:pt x="0" y="826501"/>
                  </a:moveTo>
                  <a:lnTo>
                    <a:pt x="226570" y="828097"/>
                  </a:lnTo>
                  <a:lnTo>
                    <a:pt x="7977" y="0"/>
                  </a:lnTo>
                  <a:lnTo>
                    <a:pt x="0" y="8265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791" descr=""/>
            <p:cNvSpPr/>
            <p:nvPr/>
          </p:nvSpPr>
          <p:spPr>
            <a:xfrm>
              <a:off x="12857051" y="7582118"/>
              <a:ext cx="234950" cy="828675"/>
            </a:xfrm>
            <a:custGeom>
              <a:avLst/>
              <a:gdLst/>
              <a:ahLst/>
              <a:cxnLst/>
              <a:rect l="l" t="t" r="r" b="b"/>
              <a:pathLst>
                <a:path w="234950" h="828675">
                  <a:moveTo>
                    <a:pt x="234547" y="2393"/>
                  </a:moveTo>
                  <a:lnTo>
                    <a:pt x="7977" y="0"/>
                  </a:lnTo>
                  <a:lnTo>
                    <a:pt x="226570" y="828097"/>
                  </a:lnTo>
                  <a:lnTo>
                    <a:pt x="234547" y="2393"/>
                  </a:lnTo>
                  <a:close/>
                </a:path>
                <a:path w="234950" h="828675">
                  <a:moveTo>
                    <a:pt x="7977" y="0"/>
                  </a:moveTo>
                  <a:lnTo>
                    <a:pt x="226570" y="828097"/>
                  </a:lnTo>
                  <a:lnTo>
                    <a:pt x="0" y="826501"/>
                  </a:lnTo>
                  <a:lnTo>
                    <a:pt x="797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792" descr=""/>
            <p:cNvSpPr/>
            <p:nvPr/>
          </p:nvSpPr>
          <p:spPr>
            <a:xfrm>
              <a:off x="12866624" y="7587702"/>
              <a:ext cx="219075" cy="816610"/>
            </a:xfrm>
            <a:custGeom>
              <a:avLst/>
              <a:gdLst/>
              <a:ahLst/>
              <a:cxnLst/>
              <a:rect l="l" t="t" r="r" b="b"/>
              <a:pathLst>
                <a:path w="219075" h="816609">
                  <a:moveTo>
                    <a:pt x="171523" y="71002"/>
                  </a:moveTo>
                  <a:lnTo>
                    <a:pt x="218592" y="89351"/>
                  </a:lnTo>
                  <a:lnTo>
                    <a:pt x="170725" y="106902"/>
                  </a:lnTo>
                </a:path>
                <a:path w="219075" h="816609">
                  <a:moveTo>
                    <a:pt x="187478" y="77384"/>
                  </a:moveTo>
                  <a:lnTo>
                    <a:pt x="186680" y="100520"/>
                  </a:lnTo>
                </a:path>
                <a:path w="219075" h="816609">
                  <a:moveTo>
                    <a:pt x="170725" y="120465"/>
                  </a:moveTo>
                  <a:lnTo>
                    <a:pt x="218592" y="121262"/>
                  </a:lnTo>
                  <a:lnTo>
                    <a:pt x="218592" y="142005"/>
                  </a:lnTo>
                  <a:lnTo>
                    <a:pt x="216198" y="148387"/>
                  </a:lnTo>
                  <a:lnTo>
                    <a:pt x="213805" y="150780"/>
                  </a:lnTo>
                  <a:lnTo>
                    <a:pt x="209018" y="153174"/>
                  </a:lnTo>
                  <a:lnTo>
                    <a:pt x="202636" y="153174"/>
                  </a:lnTo>
                  <a:lnTo>
                    <a:pt x="197849" y="150780"/>
                  </a:lnTo>
                  <a:lnTo>
                    <a:pt x="195456" y="148387"/>
                  </a:lnTo>
                  <a:lnTo>
                    <a:pt x="193063" y="141207"/>
                  </a:lnTo>
                  <a:lnTo>
                    <a:pt x="193860" y="121262"/>
                  </a:lnTo>
                </a:path>
                <a:path w="219075" h="816609">
                  <a:moveTo>
                    <a:pt x="169927" y="168331"/>
                  </a:moveTo>
                  <a:lnTo>
                    <a:pt x="217794" y="169129"/>
                  </a:lnTo>
                  <a:lnTo>
                    <a:pt x="169927" y="200243"/>
                  </a:lnTo>
                  <a:lnTo>
                    <a:pt x="217794" y="201041"/>
                  </a:lnTo>
                </a:path>
                <a:path w="219075" h="816609">
                  <a:moveTo>
                    <a:pt x="201838" y="221783"/>
                  </a:moveTo>
                  <a:lnTo>
                    <a:pt x="199445" y="219389"/>
                  </a:lnTo>
                  <a:lnTo>
                    <a:pt x="197052" y="220985"/>
                  </a:lnTo>
                  <a:lnTo>
                    <a:pt x="199445" y="223378"/>
                  </a:lnTo>
                  <a:lnTo>
                    <a:pt x="201838" y="221783"/>
                  </a:lnTo>
                </a:path>
                <a:path w="219075" h="816609">
                  <a:moveTo>
                    <a:pt x="174714" y="220985"/>
                  </a:moveTo>
                  <a:lnTo>
                    <a:pt x="172320" y="218592"/>
                  </a:lnTo>
                  <a:lnTo>
                    <a:pt x="169927" y="220985"/>
                  </a:lnTo>
                  <a:lnTo>
                    <a:pt x="172320" y="223378"/>
                  </a:lnTo>
                  <a:lnTo>
                    <a:pt x="174714" y="220985"/>
                  </a:lnTo>
                </a:path>
                <a:path w="219075" h="816609">
                  <a:moveTo>
                    <a:pt x="207423" y="296774"/>
                  </a:moveTo>
                  <a:lnTo>
                    <a:pt x="209816" y="301561"/>
                  </a:lnTo>
                  <a:lnTo>
                    <a:pt x="216996" y="307943"/>
                  </a:lnTo>
                  <a:lnTo>
                    <a:pt x="169129" y="307943"/>
                  </a:lnTo>
                </a:path>
                <a:path w="219075" h="816609">
                  <a:moveTo>
                    <a:pt x="216198" y="347035"/>
                  </a:moveTo>
                  <a:lnTo>
                    <a:pt x="214603" y="339855"/>
                  </a:lnTo>
                  <a:lnTo>
                    <a:pt x="207423" y="335068"/>
                  </a:lnTo>
                  <a:lnTo>
                    <a:pt x="196254" y="332674"/>
                  </a:lnTo>
                  <a:lnTo>
                    <a:pt x="189074" y="332674"/>
                  </a:lnTo>
                  <a:lnTo>
                    <a:pt x="177905" y="335068"/>
                  </a:lnTo>
                  <a:lnTo>
                    <a:pt x="170725" y="339855"/>
                  </a:lnTo>
                  <a:lnTo>
                    <a:pt x="168331" y="346237"/>
                  </a:lnTo>
                  <a:lnTo>
                    <a:pt x="168331" y="351023"/>
                  </a:lnTo>
                  <a:lnTo>
                    <a:pt x="170725" y="358204"/>
                  </a:lnTo>
                  <a:lnTo>
                    <a:pt x="177905" y="362192"/>
                  </a:lnTo>
                  <a:lnTo>
                    <a:pt x="189074" y="364586"/>
                  </a:lnTo>
                  <a:lnTo>
                    <a:pt x="195456" y="364586"/>
                  </a:lnTo>
                  <a:lnTo>
                    <a:pt x="207423" y="362990"/>
                  </a:lnTo>
                  <a:lnTo>
                    <a:pt x="213805" y="358204"/>
                  </a:lnTo>
                  <a:lnTo>
                    <a:pt x="216198" y="351821"/>
                  </a:lnTo>
                  <a:lnTo>
                    <a:pt x="216198" y="347035"/>
                  </a:lnTo>
                </a:path>
                <a:path w="219075" h="816609">
                  <a:moveTo>
                    <a:pt x="216198" y="406070"/>
                  </a:moveTo>
                  <a:lnTo>
                    <a:pt x="216198" y="383733"/>
                  </a:lnTo>
                  <a:lnTo>
                    <a:pt x="195456" y="380541"/>
                  </a:lnTo>
                  <a:lnTo>
                    <a:pt x="197849" y="382935"/>
                  </a:lnTo>
                  <a:lnTo>
                    <a:pt x="200243" y="390115"/>
                  </a:lnTo>
                  <a:lnTo>
                    <a:pt x="200243" y="397295"/>
                  </a:lnTo>
                  <a:lnTo>
                    <a:pt x="197849" y="403677"/>
                  </a:lnTo>
                  <a:lnTo>
                    <a:pt x="193063" y="408464"/>
                  </a:lnTo>
                  <a:lnTo>
                    <a:pt x="185883" y="410857"/>
                  </a:lnTo>
                  <a:lnTo>
                    <a:pt x="181894" y="410059"/>
                  </a:lnTo>
                  <a:lnTo>
                    <a:pt x="174714" y="408464"/>
                  </a:lnTo>
                  <a:lnTo>
                    <a:pt x="169927" y="403677"/>
                  </a:lnTo>
                  <a:lnTo>
                    <a:pt x="168331" y="396497"/>
                  </a:lnTo>
                  <a:lnTo>
                    <a:pt x="168331" y="390115"/>
                  </a:lnTo>
                  <a:lnTo>
                    <a:pt x="170725" y="382935"/>
                  </a:lnTo>
                  <a:lnTo>
                    <a:pt x="173118" y="380541"/>
                  </a:lnTo>
                  <a:lnTo>
                    <a:pt x="177107" y="378148"/>
                  </a:lnTo>
                </a:path>
                <a:path w="219075" h="816609">
                  <a:moveTo>
                    <a:pt x="188276" y="424419"/>
                  </a:moveTo>
                  <a:lnTo>
                    <a:pt x="188276" y="465106"/>
                  </a:lnTo>
                </a:path>
                <a:path w="219075" h="816609">
                  <a:moveTo>
                    <a:pt x="166736" y="505793"/>
                  </a:moveTo>
                  <a:lnTo>
                    <a:pt x="214603" y="506591"/>
                  </a:lnTo>
                  <a:lnTo>
                    <a:pt x="183489" y="483455"/>
                  </a:lnTo>
                  <a:lnTo>
                    <a:pt x="182692" y="517760"/>
                  </a:lnTo>
                </a:path>
                <a:path w="219075" h="816609">
                  <a:moveTo>
                    <a:pt x="205827" y="528929"/>
                  </a:moveTo>
                  <a:lnTo>
                    <a:pt x="207423" y="533716"/>
                  </a:lnTo>
                  <a:lnTo>
                    <a:pt x="214603" y="540896"/>
                  </a:lnTo>
                  <a:lnTo>
                    <a:pt x="166736" y="540098"/>
                  </a:lnTo>
                </a:path>
                <a:path w="219075" h="816609">
                  <a:moveTo>
                    <a:pt x="214603" y="579189"/>
                  </a:moveTo>
                  <a:lnTo>
                    <a:pt x="212209" y="572807"/>
                  </a:lnTo>
                  <a:lnTo>
                    <a:pt x="205029" y="568020"/>
                  </a:lnTo>
                  <a:lnTo>
                    <a:pt x="193860" y="565627"/>
                  </a:lnTo>
                  <a:lnTo>
                    <a:pt x="186680" y="565627"/>
                  </a:lnTo>
                  <a:lnTo>
                    <a:pt x="175511" y="568020"/>
                  </a:lnTo>
                  <a:lnTo>
                    <a:pt x="168331" y="572009"/>
                  </a:lnTo>
                  <a:lnTo>
                    <a:pt x="166736" y="579189"/>
                  </a:lnTo>
                  <a:lnTo>
                    <a:pt x="165938" y="583178"/>
                  </a:lnTo>
                  <a:lnTo>
                    <a:pt x="168331" y="590358"/>
                  </a:lnTo>
                  <a:lnTo>
                    <a:pt x="175511" y="595145"/>
                  </a:lnTo>
                  <a:lnTo>
                    <a:pt x="186680" y="597538"/>
                  </a:lnTo>
                  <a:lnTo>
                    <a:pt x="193860" y="597538"/>
                  </a:lnTo>
                  <a:lnTo>
                    <a:pt x="205029" y="595145"/>
                  </a:lnTo>
                  <a:lnTo>
                    <a:pt x="212209" y="591156"/>
                  </a:lnTo>
                  <a:lnTo>
                    <a:pt x="213805" y="583976"/>
                  </a:lnTo>
                  <a:lnTo>
                    <a:pt x="214603" y="579189"/>
                  </a:lnTo>
                </a:path>
                <a:path w="219075" h="816609">
                  <a:moveTo>
                    <a:pt x="186680" y="611100"/>
                  </a:moveTo>
                  <a:lnTo>
                    <a:pt x="185883" y="651787"/>
                  </a:lnTo>
                </a:path>
                <a:path w="219075" h="816609">
                  <a:moveTo>
                    <a:pt x="165140" y="693272"/>
                  </a:moveTo>
                  <a:lnTo>
                    <a:pt x="213007" y="693272"/>
                  </a:lnTo>
                  <a:lnTo>
                    <a:pt x="181096" y="670136"/>
                  </a:lnTo>
                  <a:lnTo>
                    <a:pt x="181096" y="704441"/>
                  </a:lnTo>
                </a:path>
                <a:path w="219075" h="816609">
                  <a:moveTo>
                    <a:pt x="213007" y="743532"/>
                  </a:moveTo>
                  <a:lnTo>
                    <a:pt x="213007" y="720396"/>
                  </a:lnTo>
                  <a:lnTo>
                    <a:pt x="192265" y="718003"/>
                  </a:lnTo>
                  <a:lnTo>
                    <a:pt x="194658" y="720396"/>
                  </a:lnTo>
                  <a:lnTo>
                    <a:pt x="197052" y="727576"/>
                  </a:lnTo>
                  <a:lnTo>
                    <a:pt x="197052" y="733959"/>
                  </a:lnTo>
                  <a:lnTo>
                    <a:pt x="194658" y="741139"/>
                  </a:lnTo>
                  <a:lnTo>
                    <a:pt x="189872" y="745925"/>
                  </a:lnTo>
                  <a:lnTo>
                    <a:pt x="182692" y="747521"/>
                  </a:lnTo>
                  <a:lnTo>
                    <a:pt x="178703" y="747521"/>
                  </a:lnTo>
                  <a:lnTo>
                    <a:pt x="171523" y="745128"/>
                  </a:lnTo>
                  <a:lnTo>
                    <a:pt x="166736" y="741139"/>
                  </a:lnTo>
                  <a:lnTo>
                    <a:pt x="165140" y="733959"/>
                  </a:lnTo>
                  <a:lnTo>
                    <a:pt x="165140" y="726779"/>
                  </a:lnTo>
                  <a:lnTo>
                    <a:pt x="167534" y="720396"/>
                  </a:lnTo>
                  <a:lnTo>
                    <a:pt x="169927" y="718003"/>
                  </a:lnTo>
                  <a:lnTo>
                    <a:pt x="173916" y="715610"/>
                  </a:lnTo>
                </a:path>
                <a:path w="219075" h="816609">
                  <a:moveTo>
                    <a:pt x="91744" y="0"/>
                  </a:moveTo>
                  <a:lnTo>
                    <a:pt x="139611" y="797"/>
                  </a:lnTo>
                  <a:lnTo>
                    <a:pt x="139611" y="16753"/>
                  </a:lnTo>
                  <a:lnTo>
                    <a:pt x="137218" y="23933"/>
                  </a:lnTo>
                  <a:lnTo>
                    <a:pt x="133229" y="27922"/>
                  </a:lnTo>
                  <a:lnTo>
                    <a:pt x="128442" y="30315"/>
                  </a:lnTo>
                  <a:lnTo>
                    <a:pt x="121262" y="32709"/>
                  </a:lnTo>
                  <a:lnTo>
                    <a:pt x="110093" y="32709"/>
                  </a:lnTo>
                  <a:lnTo>
                    <a:pt x="102913" y="30315"/>
                  </a:lnTo>
                  <a:lnTo>
                    <a:pt x="98924" y="27922"/>
                  </a:lnTo>
                  <a:lnTo>
                    <a:pt x="94138" y="23135"/>
                  </a:lnTo>
                  <a:lnTo>
                    <a:pt x="91744" y="15955"/>
                  </a:lnTo>
                  <a:lnTo>
                    <a:pt x="91744" y="0"/>
                  </a:lnTo>
                </a:path>
                <a:path w="219075" h="816609">
                  <a:moveTo>
                    <a:pt x="139611" y="62226"/>
                  </a:moveTo>
                  <a:lnTo>
                    <a:pt x="137218" y="57440"/>
                  </a:lnTo>
                  <a:lnTo>
                    <a:pt x="132431" y="53451"/>
                  </a:lnTo>
                  <a:lnTo>
                    <a:pt x="128442" y="51058"/>
                  </a:lnTo>
                  <a:lnTo>
                    <a:pt x="121262" y="48664"/>
                  </a:lnTo>
                  <a:lnTo>
                    <a:pt x="110093" y="48664"/>
                  </a:lnTo>
                  <a:lnTo>
                    <a:pt x="102913" y="50260"/>
                  </a:lnTo>
                  <a:lnTo>
                    <a:pt x="98127" y="52653"/>
                  </a:lnTo>
                  <a:lnTo>
                    <a:pt x="94138" y="57440"/>
                  </a:lnTo>
                  <a:lnTo>
                    <a:pt x="91744" y="62226"/>
                  </a:lnTo>
                  <a:lnTo>
                    <a:pt x="91744" y="71002"/>
                  </a:lnTo>
                  <a:lnTo>
                    <a:pt x="93340" y="75789"/>
                  </a:lnTo>
                  <a:lnTo>
                    <a:pt x="98127" y="80575"/>
                  </a:lnTo>
                  <a:lnTo>
                    <a:pt x="102913" y="82171"/>
                  </a:lnTo>
                  <a:lnTo>
                    <a:pt x="109296" y="84564"/>
                  </a:lnTo>
                  <a:lnTo>
                    <a:pt x="139611" y="71800"/>
                  </a:lnTo>
                  <a:lnTo>
                    <a:pt x="139611" y="62226"/>
                  </a:lnTo>
                </a:path>
                <a:path w="219075" h="816609">
                  <a:moveTo>
                    <a:pt x="90947" y="98127"/>
                  </a:moveTo>
                  <a:lnTo>
                    <a:pt x="138814" y="98924"/>
                  </a:lnTo>
                  <a:lnTo>
                    <a:pt x="90947" y="116476"/>
                  </a:lnTo>
                  <a:lnTo>
                    <a:pt x="138814" y="135622"/>
                  </a:lnTo>
                  <a:lnTo>
                    <a:pt x="90947" y="134825"/>
                  </a:lnTo>
                </a:path>
                <a:path w="219075" h="816609">
                  <a:moveTo>
                    <a:pt x="90947" y="153174"/>
                  </a:moveTo>
                  <a:lnTo>
                    <a:pt x="138814" y="153174"/>
                  </a:lnTo>
                </a:path>
                <a:path w="219075" h="816609">
                  <a:moveTo>
                    <a:pt x="90149" y="171523"/>
                  </a:moveTo>
                  <a:lnTo>
                    <a:pt x="138016" y="171523"/>
                  </a:lnTo>
                  <a:lnTo>
                    <a:pt x="90149" y="203434"/>
                  </a:lnTo>
                  <a:lnTo>
                    <a:pt x="138016" y="203434"/>
                  </a:lnTo>
                </a:path>
                <a:path w="219075" h="816609">
                  <a:moveTo>
                    <a:pt x="126049" y="256087"/>
                  </a:moveTo>
                  <a:lnTo>
                    <a:pt x="130836" y="253694"/>
                  </a:lnTo>
                  <a:lnTo>
                    <a:pt x="135622" y="248907"/>
                  </a:lnTo>
                  <a:lnTo>
                    <a:pt x="138016" y="244919"/>
                  </a:lnTo>
                  <a:lnTo>
                    <a:pt x="138016" y="235345"/>
                  </a:lnTo>
                  <a:lnTo>
                    <a:pt x="135622" y="231356"/>
                  </a:lnTo>
                  <a:lnTo>
                    <a:pt x="130836" y="226570"/>
                  </a:lnTo>
                  <a:lnTo>
                    <a:pt x="126847" y="224176"/>
                  </a:lnTo>
                  <a:lnTo>
                    <a:pt x="119667" y="221783"/>
                  </a:lnTo>
                  <a:lnTo>
                    <a:pt x="108498" y="221783"/>
                  </a:lnTo>
                  <a:lnTo>
                    <a:pt x="101318" y="224176"/>
                  </a:lnTo>
                  <a:lnTo>
                    <a:pt x="96531" y="225772"/>
                  </a:lnTo>
                  <a:lnTo>
                    <a:pt x="92542" y="230558"/>
                  </a:lnTo>
                  <a:lnTo>
                    <a:pt x="90149" y="235345"/>
                  </a:lnTo>
                  <a:lnTo>
                    <a:pt x="90149" y="244121"/>
                  </a:lnTo>
                  <a:lnTo>
                    <a:pt x="91744" y="248907"/>
                  </a:lnTo>
                  <a:lnTo>
                    <a:pt x="96531" y="253694"/>
                  </a:lnTo>
                  <a:lnTo>
                    <a:pt x="101318" y="256087"/>
                  </a:lnTo>
                  <a:lnTo>
                    <a:pt x="107700" y="256087"/>
                  </a:lnTo>
                  <a:lnTo>
                    <a:pt x="107700" y="244121"/>
                  </a:lnTo>
                </a:path>
                <a:path w="219075" h="816609">
                  <a:moveTo>
                    <a:pt x="137218" y="283212"/>
                  </a:moveTo>
                  <a:lnTo>
                    <a:pt x="134825" y="279223"/>
                  </a:lnTo>
                  <a:lnTo>
                    <a:pt x="130836" y="274436"/>
                  </a:lnTo>
                  <a:lnTo>
                    <a:pt x="126049" y="272043"/>
                  </a:lnTo>
                  <a:lnTo>
                    <a:pt x="118869" y="269650"/>
                  </a:lnTo>
                  <a:lnTo>
                    <a:pt x="107700" y="269650"/>
                  </a:lnTo>
                  <a:lnTo>
                    <a:pt x="100520" y="272043"/>
                  </a:lnTo>
                  <a:lnTo>
                    <a:pt x="96531" y="273639"/>
                  </a:lnTo>
                  <a:lnTo>
                    <a:pt x="91744" y="278425"/>
                  </a:lnTo>
                  <a:lnTo>
                    <a:pt x="89351" y="283212"/>
                  </a:lnTo>
                  <a:lnTo>
                    <a:pt x="89351" y="291988"/>
                  </a:lnTo>
                  <a:lnTo>
                    <a:pt x="91744" y="296774"/>
                  </a:lnTo>
                  <a:lnTo>
                    <a:pt x="95733" y="301561"/>
                  </a:lnTo>
                  <a:lnTo>
                    <a:pt x="100520" y="303954"/>
                  </a:lnTo>
                  <a:lnTo>
                    <a:pt x="107700" y="306348"/>
                  </a:lnTo>
                  <a:lnTo>
                    <a:pt x="118869" y="306348"/>
                  </a:lnTo>
                  <a:lnTo>
                    <a:pt x="126049" y="303954"/>
                  </a:lnTo>
                  <a:lnTo>
                    <a:pt x="130038" y="301561"/>
                  </a:lnTo>
                  <a:lnTo>
                    <a:pt x="134825" y="296774"/>
                  </a:lnTo>
                  <a:lnTo>
                    <a:pt x="137218" y="292785"/>
                  </a:lnTo>
                  <a:lnTo>
                    <a:pt x="137218" y="283212"/>
                  </a:lnTo>
                </a:path>
                <a:path w="219075" h="816609">
                  <a:moveTo>
                    <a:pt x="90947" y="323899"/>
                  </a:moveTo>
                  <a:lnTo>
                    <a:pt x="89351" y="321506"/>
                  </a:lnTo>
                  <a:lnTo>
                    <a:pt x="90947" y="319112"/>
                  </a:lnTo>
                  <a:lnTo>
                    <a:pt x="93340" y="321506"/>
                  </a:lnTo>
                  <a:lnTo>
                    <a:pt x="90947" y="323899"/>
                  </a:lnTo>
                  <a:lnTo>
                    <a:pt x="86958" y="323899"/>
                  </a:lnTo>
                  <a:lnTo>
                    <a:pt x="82171" y="321506"/>
                  </a:lnTo>
                  <a:lnTo>
                    <a:pt x="79778" y="319112"/>
                  </a:lnTo>
                </a:path>
                <a:path w="219075" h="816609">
                  <a:moveTo>
                    <a:pt x="88553" y="385328"/>
                  </a:moveTo>
                  <a:lnTo>
                    <a:pt x="136420" y="386126"/>
                  </a:lnTo>
                  <a:lnTo>
                    <a:pt x="88553" y="403677"/>
                  </a:lnTo>
                  <a:lnTo>
                    <a:pt x="135622" y="422824"/>
                  </a:lnTo>
                  <a:lnTo>
                    <a:pt x="87755" y="422026"/>
                  </a:lnTo>
                </a:path>
                <a:path w="219075" h="816609">
                  <a:moveTo>
                    <a:pt x="87755" y="440375"/>
                  </a:moveTo>
                  <a:lnTo>
                    <a:pt x="135622" y="458724"/>
                  </a:lnTo>
                  <a:lnTo>
                    <a:pt x="87755" y="477073"/>
                  </a:lnTo>
                </a:path>
                <a:path w="219075" h="816609">
                  <a:moveTo>
                    <a:pt x="103711" y="447555"/>
                  </a:moveTo>
                  <a:lnTo>
                    <a:pt x="103711" y="469893"/>
                  </a:lnTo>
                </a:path>
                <a:path w="219075" h="816609">
                  <a:moveTo>
                    <a:pt x="87755" y="490635"/>
                  </a:moveTo>
                  <a:lnTo>
                    <a:pt x="135622" y="490635"/>
                  </a:lnTo>
                  <a:lnTo>
                    <a:pt x="134825" y="511378"/>
                  </a:lnTo>
                  <a:lnTo>
                    <a:pt x="132431" y="518558"/>
                  </a:lnTo>
                  <a:lnTo>
                    <a:pt x="130038" y="520153"/>
                  </a:lnTo>
                  <a:lnTo>
                    <a:pt x="126049" y="522547"/>
                  </a:lnTo>
                  <a:lnTo>
                    <a:pt x="121262" y="522547"/>
                  </a:lnTo>
                  <a:lnTo>
                    <a:pt x="116476" y="520153"/>
                  </a:lnTo>
                  <a:lnTo>
                    <a:pt x="114880" y="517760"/>
                  </a:lnTo>
                  <a:lnTo>
                    <a:pt x="112487" y="511378"/>
                  </a:lnTo>
                  <a:lnTo>
                    <a:pt x="112487" y="490635"/>
                  </a:lnTo>
                </a:path>
                <a:path w="219075" h="816609">
                  <a:moveTo>
                    <a:pt x="112487" y="506591"/>
                  </a:moveTo>
                  <a:lnTo>
                    <a:pt x="86958" y="522547"/>
                  </a:lnTo>
                </a:path>
                <a:path w="219075" h="816609">
                  <a:moveTo>
                    <a:pt x="86958" y="538502"/>
                  </a:moveTo>
                  <a:lnTo>
                    <a:pt x="134825" y="538502"/>
                  </a:lnTo>
                </a:path>
                <a:path w="219075" h="816609">
                  <a:moveTo>
                    <a:pt x="86958" y="556851"/>
                  </a:moveTo>
                  <a:lnTo>
                    <a:pt x="134825" y="575200"/>
                  </a:lnTo>
                  <a:lnTo>
                    <a:pt x="86160" y="592751"/>
                  </a:lnTo>
                </a:path>
                <a:path w="219075" h="816609">
                  <a:moveTo>
                    <a:pt x="102913" y="563233"/>
                  </a:moveTo>
                  <a:lnTo>
                    <a:pt x="102116" y="586369"/>
                  </a:lnTo>
                </a:path>
                <a:path w="219075" h="816609">
                  <a:moveTo>
                    <a:pt x="86160" y="650192"/>
                  </a:moveTo>
                  <a:lnTo>
                    <a:pt x="134027" y="650192"/>
                  </a:lnTo>
                  <a:lnTo>
                    <a:pt x="133229" y="680507"/>
                  </a:lnTo>
                </a:path>
                <a:path w="219075" h="816609">
                  <a:moveTo>
                    <a:pt x="110891" y="650192"/>
                  </a:moveTo>
                  <a:lnTo>
                    <a:pt x="110891" y="668541"/>
                  </a:lnTo>
                </a:path>
                <a:path w="219075" h="816609">
                  <a:moveTo>
                    <a:pt x="86160" y="650192"/>
                  </a:moveTo>
                  <a:lnTo>
                    <a:pt x="85362" y="679710"/>
                  </a:lnTo>
                </a:path>
                <a:path w="219075" h="816609">
                  <a:moveTo>
                    <a:pt x="133229" y="694070"/>
                  </a:moveTo>
                  <a:lnTo>
                    <a:pt x="85362" y="693272"/>
                  </a:lnTo>
                  <a:lnTo>
                    <a:pt x="85362" y="720396"/>
                  </a:lnTo>
                </a:path>
                <a:path w="219075" h="816609">
                  <a:moveTo>
                    <a:pt x="110093" y="753105"/>
                  </a:moveTo>
                  <a:lnTo>
                    <a:pt x="107700" y="759488"/>
                  </a:lnTo>
                  <a:lnTo>
                    <a:pt x="105307" y="761881"/>
                  </a:lnTo>
                  <a:lnTo>
                    <a:pt x="100520" y="764274"/>
                  </a:lnTo>
                  <a:lnTo>
                    <a:pt x="94138" y="764274"/>
                  </a:lnTo>
                  <a:lnTo>
                    <a:pt x="89351" y="761881"/>
                  </a:lnTo>
                  <a:lnTo>
                    <a:pt x="86958" y="759488"/>
                  </a:lnTo>
                  <a:lnTo>
                    <a:pt x="84564" y="752308"/>
                  </a:lnTo>
                  <a:lnTo>
                    <a:pt x="85362" y="732363"/>
                  </a:lnTo>
                  <a:lnTo>
                    <a:pt x="133229" y="732363"/>
                  </a:lnTo>
                  <a:lnTo>
                    <a:pt x="132431" y="753105"/>
                  </a:lnTo>
                  <a:lnTo>
                    <a:pt x="130038" y="760286"/>
                  </a:lnTo>
                  <a:lnTo>
                    <a:pt x="128442" y="761881"/>
                  </a:lnTo>
                  <a:lnTo>
                    <a:pt x="123656" y="764274"/>
                  </a:lnTo>
                  <a:lnTo>
                    <a:pt x="118869" y="764274"/>
                  </a:lnTo>
                  <a:lnTo>
                    <a:pt x="114082" y="761881"/>
                  </a:lnTo>
                  <a:lnTo>
                    <a:pt x="112487" y="759488"/>
                  </a:lnTo>
                  <a:lnTo>
                    <a:pt x="110093" y="753105"/>
                  </a:lnTo>
                  <a:lnTo>
                    <a:pt x="110093" y="732363"/>
                  </a:lnTo>
                </a:path>
                <a:path w="219075" h="816609">
                  <a:moveTo>
                    <a:pt x="84564" y="780230"/>
                  </a:moveTo>
                  <a:lnTo>
                    <a:pt x="132431" y="798579"/>
                  </a:lnTo>
                  <a:lnTo>
                    <a:pt x="84564" y="816130"/>
                  </a:lnTo>
                </a:path>
                <a:path w="219075" h="816609">
                  <a:moveTo>
                    <a:pt x="100520" y="786612"/>
                  </a:moveTo>
                  <a:lnTo>
                    <a:pt x="100520" y="809748"/>
                  </a:lnTo>
                </a:path>
                <a:path w="219075" h="816609">
                  <a:moveTo>
                    <a:pt x="47069" y="169927"/>
                  </a:moveTo>
                  <a:lnTo>
                    <a:pt x="51855" y="167534"/>
                  </a:lnTo>
                  <a:lnTo>
                    <a:pt x="56642" y="162747"/>
                  </a:lnTo>
                  <a:lnTo>
                    <a:pt x="59035" y="158758"/>
                  </a:lnTo>
                  <a:lnTo>
                    <a:pt x="59035" y="149185"/>
                  </a:lnTo>
                  <a:lnTo>
                    <a:pt x="56642" y="144398"/>
                  </a:lnTo>
                  <a:lnTo>
                    <a:pt x="51855" y="140409"/>
                  </a:lnTo>
                  <a:lnTo>
                    <a:pt x="47866" y="138016"/>
                  </a:lnTo>
                  <a:lnTo>
                    <a:pt x="40686" y="135622"/>
                  </a:lnTo>
                  <a:lnTo>
                    <a:pt x="29517" y="135622"/>
                  </a:lnTo>
                  <a:lnTo>
                    <a:pt x="22337" y="137218"/>
                  </a:lnTo>
                  <a:lnTo>
                    <a:pt x="17551" y="139611"/>
                  </a:lnTo>
                  <a:lnTo>
                    <a:pt x="13562" y="144398"/>
                  </a:lnTo>
                  <a:lnTo>
                    <a:pt x="11168" y="149185"/>
                  </a:lnTo>
                  <a:lnTo>
                    <a:pt x="11168" y="157960"/>
                  </a:lnTo>
                  <a:lnTo>
                    <a:pt x="12764" y="162747"/>
                  </a:lnTo>
                  <a:lnTo>
                    <a:pt x="17551" y="167534"/>
                  </a:lnTo>
                  <a:lnTo>
                    <a:pt x="22337" y="169129"/>
                  </a:lnTo>
                  <a:lnTo>
                    <a:pt x="28720" y="169927"/>
                  </a:lnTo>
                  <a:lnTo>
                    <a:pt x="28720" y="157960"/>
                  </a:lnTo>
                </a:path>
                <a:path w="219075" h="816609">
                  <a:moveTo>
                    <a:pt x="10371" y="182692"/>
                  </a:moveTo>
                  <a:lnTo>
                    <a:pt x="58238" y="201838"/>
                  </a:lnTo>
                  <a:lnTo>
                    <a:pt x="10371" y="219389"/>
                  </a:lnTo>
                </a:path>
                <a:path w="219075" h="816609">
                  <a:moveTo>
                    <a:pt x="26326" y="189872"/>
                  </a:moveTo>
                  <a:lnTo>
                    <a:pt x="26326" y="213007"/>
                  </a:lnTo>
                </a:path>
                <a:path w="219075" h="816609">
                  <a:moveTo>
                    <a:pt x="10371" y="232952"/>
                  </a:moveTo>
                  <a:lnTo>
                    <a:pt x="58238" y="233750"/>
                  </a:lnTo>
                  <a:lnTo>
                    <a:pt x="57440" y="254492"/>
                  </a:lnTo>
                  <a:lnTo>
                    <a:pt x="55046" y="260874"/>
                  </a:lnTo>
                  <a:lnTo>
                    <a:pt x="53451" y="263267"/>
                  </a:lnTo>
                  <a:lnTo>
                    <a:pt x="48664" y="265661"/>
                  </a:lnTo>
                  <a:lnTo>
                    <a:pt x="43877" y="265661"/>
                  </a:lnTo>
                  <a:lnTo>
                    <a:pt x="39091" y="263267"/>
                  </a:lnTo>
                  <a:lnTo>
                    <a:pt x="37495" y="260874"/>
                  </a:lnTo>
                  <a:lnTo>
                    <a:pt x="35102" y="253694"/>
                  </a:lnTo>
                  <a:lnTo>
                    <a:pt x="35102" y="233750"/>
                  </a:lnTo>
                </a:path>
                <a:path w="219075" h="816609">
                  <a:moveTo>
                    <a:pt x="35102" y="249705"/>
                  </a:moveTo>
                  <a:lnTo>
                    <a:pt x="9573" y="264863"/>
                  </a:lnTo>
                </a:path>
                <a:path w="219075" h="816609">
                  <a:moveTo>
                    <a:pt x="57440" y="281616"/>
                  </a:moveTo>
                  <a:lnTo>
                    <a:pt x="57440" y="313528"/>
                  </a:lnTo>
                  <a:lnTo>
                    <a:pt x="9573" y="280819"/>
                  </a:lnTo>
                  <a:lnTo>
                    <a:pt x="9573" y="312730"/>
                  </a:lnTo>
                </a:path>
                <a:path w="219075" h="816609">
                  <a:moveTo>
                    <a:pt x="9573" y="327090"/>
                  </a:moveTo>
                  <a:lnTo>
                    <a:pt x="56642" y="345439"/>
                  </a:lnTo>
                  <a:lnTo>
                    <a:pt x="8775" y="362990"/>
                  </a:lnTo>
                </a:path>
                <a:path w="219075" h="816609">
                  <a:moveTo>
                    <a:pt x="24731" y="333472"/>
                  </a:moveTo>
                  <a:lnTo>
                    <a:pt x="24731" y="356608"/>
                  </a:lnTo>
                </a:path>
                <a:path w="219075" h="816609">
                  <a:moveTo>
                    <a:pt x="11168" y="381339"/>
                  </a:moveTo>
                  <a:lnTo>
                    <a:pt x="8775" y="378946"/>
                  </a:lnTo>
                  <a:lnTo>
                    <a:pt x="11168" y="376552"/>
                  </a:lnTo>
                  <a:lnTo>
                    <a:pt x="13562" y="378946"/>
                  </a:lnTo>
                  <a:lnTo>
                    <a:pt x="11168" y="381339"/>
                  </a:lnTo>
                  <a:lnTo>
                    <a:pt x="6382" y="381339"/>
                  </a:lnTo>
                  <a:lnTo>
                    <a:pt x="1595" y="378946"/>
                  </a:lnTo>
                  <a:lnTo>
                    <a:pt x="0" y="376552"/>
                  </a:lnTo>
                </a:path>
                <a:path w="219075" h="816609">
                  <a:moveTo>
                    <a:pt x="7977" y="442768"/>
                  </a:moveTo>
                  <a:lnTo>
                    <a:pt x="55844" y="443566"/>
                  </a:lnTo>
                  <a:lnTo>
                    <a:pt x="55844" y="459522"/>
                  </a:lnTo>
                  <a:lnTo>
                    <a:pt x="53451" y="465904"/>
                  </a:lnTo>
                  <a:lnTo>
                    <a:pt x="48664" y="470691"/>
                  </a:lnTo>
                  <a:lnTo>
                    <a:pt x="43877" y="473084"/>
                  </a:lnTo>
                  <a:lnTo>
                    <a:pt x="37495" y="475477"/>
                  </a:lnTo>
                  <a:lnTo>
                    <a:pt x="26326" y="474680"/>
                  </a:lnTo>
                  <a:lnTo>
                    <a:pt x="19146" y="473084"/>
                  </a:lnTo>
                  <a:lnTo>
                    <a:pt x="14360" y="470691"/>
                  </a:lnTo>
                  <a:lnTo>
                    <a:pt x="10371" y="465904"/>
                  </a:lnTo>
                  <a:lnTo>
                    <a:pt x="7977" y="458724"/>
                  </a:lnTo>
                  <a:lnTo>
                    <a:pt x="7977" y="442768"/>
                  </a:lnTo>
                </a:path>
                <a:path w="219075" h="816609">
                  <a:moveTo>
                    <a:pt x="7977" y="490635"/>
                  </a:moveTo>
                  <a:lnTo>
                    <a:pt x="55046" y="509782"/>
                  </a:lnTo>
                  <a:lnTo>
                    <a:pt x="7180" y="527333"/>
                  </a:lnTo>
                </a:path>
                <a:path w="219075" h="816609">
                  <a:moveTo>
                    <a:pt x="23135" y="497815"/>
                  </a:moveTo>
                  <a:lnTo>
                    <a:pt x="23135" y="520951"/>
                  </a:lnTo>
                </a:path>
                <a:path w="219075" h="816609">
                  <a:moveTo>
                    <a:pt x="7180" y="540896"/>
                  </a:moveTo>
                  <a:lnTo>
                    <a:pt x="55046" y="541693"/>
                  </a:lnTo>
                  <a:lnTo>
                    <a:pt x="7180" y="572807"/>
                  </a:lnTo>
                  <a:lnTo>
                    <a:pt x="55046" y="573605"/>
                  </a:lnTo>
                </a:path>
                <a:path w="219075" h="816609">
                  <a:moveTo>
                    <a:pt x="6382" y="591156"/>
                  </a:moveTo>
                  <a:lnTo>
                    <a:pt x="54249" y="591954"/>
                  </a:lnTo>
                </a:path>
                <a:path w="219075" h="816609">
                  <a:moveTo>
                    <a:pt x="6382" y="609505"/>
                  </a:moveTo>
                  <a:lnTo>
                    <a:pt x="54249" y="609505"/>
                  </a:lnTo>
                  <a:lnTo>
                    <a:pt x="54249" y="639820"/>
                  </a:lnTo>
                </a:path>
                <a:path w="219075" h="816609">
                  <a:moveTo>
                    <a:pt x="31911" y="609505"/>
                  </a:moveTo>
                  <a:lnTo>
                    <a:pt x="31113" y="627854"/>
                  </a:lnTo>
                </a:path>
                <a:path w="219075" h="816609">
                  <a:moveTo>
                    <a:pt x="6382" y="609505"/>
                  </a:moveTo>
                  <a:lnTo>
                    <a:pt x="6382" y="639023"/>
                  </a:lnTo>
                </a:path>
                <a:path w="219075" h="816609">
                  <a:moveTo>
                    <a:pt x="54249" y="653383"/>
                  </a:moveTo>
                  <a:lnTo>
                    <a:pt x="6382" y="652585"/>
                  </a:lnTo>
                  <a:lnTo>
                    <a:pt x="5584" y="67971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793" descr=""/>
            <p:cNvSpPr/>
            <p:nvPr/>
          </p:nvSpPr>
          <p:spPr>
            <a:xfrm>
              <a:off x="12865827" y="9953923"/>
              <a:ext cx="226060" cy="910590"/>
            </a:xfrm>
            <a:custGeom>
              <a:avLst/>
              <a:gdLst/>
              <a:ahLst/>
              <a:cxnLst/>
              <a:rect l="l" t="t" r="r" b="b"/>
              <a:pathLst>
                <a:path w="226059" h="910590">
                  <a:moveTo>
                    <a:pt x="8775" y="0"/>
                  </a:moveTo>
                  <a:lnTo>
                    <a:pt x="216996" y="910269"/>
                  </a:lnTo>
                  <a:lnTo>
                    <a:pt x="225772" y="1595"/>
                  </a:lnTo>
                  <a:lnTo>
                    <a:pt x="8775" y="0"/>
                  </a:lnTo>
                  <a:close/>
                </a:path>
                <a:path w="226059" h="910590">
                  <a:moveTo>
                    <a:pt x="0" y="907875"/>
                  </a:moveTo>
                  <a:lnTo>
                    <a:pt x="216996" y="910269"/>
                  </a:lnTo>
                  <a:lnTo>
                    <a:pt x="8775" y="0"/>
                  </a:lnTo>
                  <a:lnTo>
                    <a:pt x="0" y="9078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794" descr=""/>
            <p:cNvSpPr/>
            <p:nvPr/>
          </p:nvSpPr>
          <p:spPr>
            <a:xfrm>
              <a:off x="12865827" y="9953923"/>
              <a:ext cx="226060" cy="910590"/>
            </a:xfrm>
            <a:custGeom>
              <a:avLst/>
              <a:gdLst/>
              <a:ahLst/>
              <a:cxnLst/>
              <a:rect l="l" t="t" r="r" b="b"/>
              <a:pathLst>
                <a:path w="226059" h="910590">
                  <a:moveTo>
                    <a:pt x="225772" y="1595"/>
                  </a:moveTo>
                  <a:lnTo>
                    <a:pt x="8775" y="0"/>
                  </a:lnTo>
                  <a:lnTo>
                    <a:pt x="216996" y="910268"/>
                  </a:lnTo>
                  <a:lnTo>
                    <a:pt x="225772" y="1595"/>
                  </a:lnTo>
                  <a:close/>
                </a:path>
                <a:path w="226059" h="910590">
                  <a:moveTo>
                    <a:pt x="8775" y="0"/>
                  </a:moveTo>
                  <a:lnTo>
                    <a:pt x="216996" y="910268"/>
                  </a:lnTo>
                  <a:lnTo>
                    <a:pt x="0" y="907875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795" descr=""/>
            <p:cNvSpPr/>
            <p:nvPr/>
          </p:nvSpPr>
          <p:spPr>
            <a:xfrm>
              <a:off x="12870613" y="9958710"/>
              <a:ext cx="214629" cy="898525"/>
            </a:xfrm>
            <a:custGeom>
              <a:avLst/>
              <a:gdLst/>
              <a:ahLst/>
              <a:cxnLst/>
              <a:rect l="l" t="t" r="r" b="b"/>
              <a:pathLst>
                <a:path w="214630" h="898525">
                  <a:moveTo>
                    <a:pt x="166736" y="112487"/>
                  </a:moveTo>
                  <a:lnTo>
                    <a:pt x="214603" y="130836"/>
                  </a:lnTo>
                  <a:lnTo>
                    <a:pt x="166736" y="148387"/>
                  </a:lnTo>
                </a:path>
                <a:path w="214630" h="898525">
                  <a:moveTo>
                    <a:pt x="182692" y="118869"/>
                  </a:moveTo>
                  <a:lnTo>
                    <a:pt x="182692" y="142005"/>
                  </a:lnTo>
                </a:path>
                <a:path w="214630" h="898525">
                  <a:moveTo>
                    <a:pt x="166736" y="161949"/>
                  </a:moveTo>
                  <a:lnTo>
                    <a:pt x="214603" y="162747"/>
                  </a:lnTo>
                  <a:lnTo>
                    <a:pt x="213805" y="183489"/>
                  </a:lnTo>
                  <a:lnTo>
                    <a:pt x="211412" y="189872"/>
                  </a:lnTo>
                  <a:lnTo>
                    <a:pt x="209018" y="192265"/>
                  </a:lnTo>
                  <a:lnTo>
                    <a:pt x="205029" y="194658"/>
                  </a:lnTo>
                  <a:lnTo>
                    <a:pt x="197849" y="194658"/>
                  </a:lnTo>
                  <a:lnTo>
                    <a:pt x="193063" y="192265"/>
                  </a:lnTo>
                  <a:lnTo>
                    <a:pt x="191467" y="189872"/>
                  </a:lnTo>
                  <a:lnTo>
                    <a:pt x="189074" y="182692"/>
                  </a:lnTo>
                  <a:lnTo>
                    <a:pt x="189074" y="162747"/>
                  </a:lnTo>
                </a:path>
                <a:path w="214630" h="898525">
                  <a:moveTo>
                    <a:pt x="165938" y="209816"/>
                  </a:moveTo>
                  <a:lnTo>
                    <a:pt x="213805" y="210614"/>
                  </a:lnTo>
                  <a:lnTo>
                    <a:pt x="165938" y="241727"/>
                  </a:lnTo>
                  <a:lnTo>
                    <a:pt x="213805" y="242525"/>
                  </a:lnTo>
                </a:path>
                <a:path w="214630" h="898525">
                  <a:moveTo>
                    <a:pt x="197052" y="263267"/>
                  </a:moveTo>
                  <a:lnTo>
                    <a:pt x="195456" y="260874"/>
                  </a:lnTo>
                  <a:lnTo>
                    <a:pt x="193063" y="262470"/>
                  </a:lnTo>
                  <a:lnTo>
                    <a:pt x="194658" y="264863"/>
                  </a:lnTo>
                  <a:lnTo>
                    <a:pt x="197052" y="263267"/>
                  </a:lnTo>
                </a:path>
                <a:path w="214630" h="898525">
                  <a:moveTo>
                    <a:pt x="169927" y="262470"/>
                  </a:moveTo>
                  <a:lnTo>
                    <a:pt x="167534" y="260076"/>
                  </a:lnTo>
                  <a:lnTo>
                    <a:pt x="165140" y="262470"/>
                  </a:lnTo>
                  <a:lnTo>
                    <a:pt x="167534" y="264863"/>
                  </a:lnTo>
                  <a:lnTo>
                    <a:pt x="169927" y="262470"/>
                  </a:lnTo>
                </a:path>
                <a:path w="214630" h="898525">
                  <a:moveTo>
                    <a:pt x="203434" y="338259"/>
                  </a:moveTo>
                  <a:lnTo>
                    <a:pt x="205827" y="343046"/>
                  </a:lnTo>
                  <a:lnTo>
                    <a:pt x="212209" y="349428"/>
                  </a:lnTo>
                  <a:lnTo>
                    <a:pt x="164343" y="349428"/>
                  </a:lnTo>
                </a:path>
                <a:path w="214630" h="898525">
                  <a:moveTo>
                    <a:pt x="212209" y="388519"/>
                  </a:moveTo>
                  <a:lnTo>
                    <a:pt x="209816" y="381339"/>
                  </a:lnTo>
                  <a:lnTo>
                    <a:pt x="203434" y="376552"/>
                  </a:lnTo>
                  <a:lnTo>
                    <a:pt x="191467" y="374159"/>
                  </a:lnTo>
                  <a:lnTo>
                    <a:pt x="185085" y="374159"/>
                  </a:lnTo>
                  <a:lnTo>
                    <a:pt x="173118" y="376552"/>
                  </a:lnTo>
                  <a:lnTo>
                    <a:pt x="166736" y="381339"/>
                  </a:lnTo>
                  <a:lnTo>
                    <a:pt x="164343" y="387721"/>
                  </a:lnTo>
                  <a:lnTo>
                    <a:pt x="164343" y="392508"/>
                  </a:lnTo>
                  <a:lnTo>
                    <a:pt x="166736" y="399688"/>
                  </a:lnTo>
                  <a:lnTo>
                    <a:pt x="173118" y="403677"/>
                  </a:lnTo>
                  <a:lnTo>
                    <a:pt x="184287" y="406070"/>
                  </a:lnTo>
                  <a:lnTo>
                    <a:pt x="191467" y="406070"/>
                  </a:lnTo>
                  <a:lnTo>
                    <a:pt x="202636" y="404475"/>
                  </a:lnTo>
                  <a:lnTo>
                    <a:pt x="209816" y="399688"/>
                  </a:lnTo>
                  <a:lnTo>
                    <a:pt x="212209" y="393306"/>
                  </a:lnTo>
                  <a:lnTo>
                    <a:pt x="212209" y="388519"/>
                  </a:lnTo>
                </a:path>
                <a:path w="214630" h="898525">
                  <a:moveTo>
                    <a:pt x="211412" y="447555"/>
                  </a:moveTo>
                  <a:lnTo>
                    <a:pt x="211412" y="425217"/>
                  </a:lnTo>
                  <a:lnTo>
                    <a:pt x="191467" y="422026"/>
                  </a:lnTo>
                  <a:lnTo>
                    <a:pt x="193860" y="424419"/>
                  </a:lnTo>
                  <a:lnTo>
                    <a:pt x="195456" y="431599"/>
                  </a:lnTo>
                  <a:lnTo>
                    <a:pt x="195456" y="438779"/>
                  </a:lnTo>
                  <a:lnTo>
                    <a:pt x="193063" y="445162"/>
                  </a:lnTo>
                  <a:lnTo>
                    <a:pt x="189074" y="449948"/>
                  </a:lnTo>
                  <a:lnTo>
                    <a:pt x="181894" y="452342"/>
                  </a:lnTo>
                  <a:lnTo>
                    <a:pt x="177107" y="451544"/>
                  </a:lnTo>
                  <a:lnTo>
                    <a:pt x="170725" y="449948"/>
                  </a:lnTo>
                  <a:lnTo>
                    <a:pt x="165938" y="445162"/>
                  </a:lnTo>
                  <a:lnTo>
                    <a:pt x="163545" y="437982"/>
                  </a:lnTo>
                  <a:lnTo>
                    <a:pt x="163545" y="431599"/>
                  </a:lnTo>
                  <a:lnTo>
                    <a:pt x="165938" y="424419"/>
                  </a:lnTo>
                  <a:lnTo>
                    <a:pt x="168331" y="422026"/>
                  </a:lnTo>
                  <a:lnTo>
                    <a:pt x="173118" y="419633"/>
                  </a:lnTo>
                </a:path>
                <a:path w="214630" h="898525">
                  <a:moveTo>
                    <a:pt x="184287" y="465904"/>
                  </a:moveTo>
                  <a:lnTo>
                    <a:pt x="183489" y="506591"/>
                  </a:lnTo>
                </a:path>
                <a:path w="214630" h="898525">
                  <a:moveTo>
                    <a:pt x="162747" y="547278"/>
                  </a:moveTo>
                  <a:lnTo>
                    <a:pt x="210614" y="548076"/>
                  </a:lnTo>
                  <a:lnTo>
                    <a:pt x="178703" y="524940"/>
                  </a:lnTo>
                  <a:lnTo>
                    <a:pt x="178703" y="559245"/>
                  </a:lnTo>
                </a:path>
                <a:path w="214630" h="898525">
                  <a:moveTo>
                    <a:pt x="201041" y="570413"/>
                  </a:moveTo>
                  <a:lnTo>
                    <a:pt x="203434" y="575200"/>
                  </a:lnTo>
                  <a:lnTo>
                    <a:pt x="209816" y="582380"/>
                  </a:lnTo>
                  <a:lnTo>
                    <a:pt x="161949" y="581582"/>
                  </a:lnTo>
                </a:path>
                <a:path w="214630" h="898525">
                  <a:moveTo>
                    <a:pt x="209816" y="620674"/>
                  </a:moveTo>
                  <a:lnTo>
                    <a:pt x="207423" y="614291"/>
                  </a:lnTo>
                  <a:lnTo>
                    <a:pt x="201041" y="609505"/>
                  </a:lnTo>
                  <a:lnTo>
                    <a:pt x="189074" y="607111"/>
                  </a:lnTo>
                  <a:lnTo>
                    <a:pt x="182692" y="607111"/>
                  </a:lnTo>
                  <a:lnTo>
                    <a:pt x="171523" y="609505"/>
                  </a:lnTo>
                  <a:lnTo>
                    <a:pt x="164343" y="613494"/>
                  </a:lnTo>
                  <a:lnTo>
                    <a:pt x="161949" y="620674"/>
                  </a:lnTo>
                  <a:lnTo>
                    <a:pt x="161949" y="624663"/>
                  </a:lnTo>
                  <a:lnTo>
                    <a:pt x="164343" y="631843"/>
                  </a:lnTo>
                  <a:lnTo>
                    <a:pt x="170725" y="636629"/>
                  </a:lnTo>
                  <a:lnTo>
                    <a:pt x="182692" y="639023"/>
                  </a:lnTo>
                  <a:lnTo>
                    <a:pt x="189074" y="639023"/>
                  </a:lnTo>
                  <a:lnTo>
                    <a:pt x="200243" y="636629"/>
                  </a:lnTo>
                  <a:lnTo>
                    <a:pt x="207423" y="632640"/>
                  </a:lnTo>
                  <a:lnTo>
                    <a:pt x="209816" y="625460"/>
                  </a:lnTo>
                  <a:lnTo>
                    <a:pt x="209816" y="620674"/>
                  </a:lnTo>
                </a:path>
                <a:path w="214630" h="898525">
                  <a:moveTo>
                    <a:pt x="181894" y="652585"/>
                  </a:moveTo>
                  <a:lnTo>
                    <a:pt x="181894" y="693272"/>
                  </a:lnTo>
                </a:path>
                <a:path w="214630" h="898525">
                  <a:moveTo>
                    <a:pt x="161151" y="734757"/>
                  </a:moveTo>
                  <a:lnTo>
                    <a:pt x="209018" y="734757"/>
                  </a:lnTo>
                  <a:lnTo>
                    <a:pt x="177107" y="711621"/>
                  </a:lnTo>
                  <a:lnTo>
                    <a:pt x="176309" y="745925"/>
                  </a:lnTo>
                </a:path>
                <a:path w="214630" h="898525">
                  <a:moveTo>
                    <a:pt x="208221" y="785017"/>
                  </a:moveTo>
                  <a:lnTo>
                    <a:pt x="208221" y="761881"/>
                  </a:lnTo>
                  <a:lnTo>
                    <a:pt x="188276" y="759488"/>
                  </a:lnTo>
                  <a:lnTo>
                    <a:pt x="189872" y="761881"/>
                  </a:lnTo>
                  <a:lnTo>
                    <a:pt x="192265" y="769061"/>
                  </a:lnTo>
                  <a:lnTo>
                    <a:pt x="192265" y="775443"/>
                  </a:lnTo>
                  <a:lnTo>
                    <a:pt x="189872" y="782623"/>
                  </a:lnTo>
                  <a:lnTo>
                    <a:pt x="185085" y="787410"/>
                  </a:lnTo>
                  <a:lnTo>
                    <a:pt x="178703" y="789006"/>
                  </a:lnTo>
                  <a:lnTo>
                    <a:pt x="173916" y="789006"/>
                  </a:lnTo>
                  <a:lnTo>
                    <a:pt x="167534" y="786612"/>
                  </a:lnTo>
                  <a:lnTo>
                    <a:pt x="162747" y="782623"/>
                  </a:lnTo>
                  <a:lnTo>
                    <a:pt x="160354" y="775443"/>
                  </a:lnTo>
                  <a:lnTo>
                    <a:pt x="160354" y="768263"/>
                  </a:lnTo>
                  <a:lnTo>
                    <a:pt x="162747" y="761881"/>
                  </a:lnTo>
                  <a:lnTo>
                    <a:pt x="165140" y="759488"/>
                  </a:lnTo>
                  <a:lnTo>
                    <a:pt x="169927" y="757094"/>
                  </a:lnTo>
                </a:path>
                <a:path w="214630" h="898525">
                  <a:moveTo>
                    <a:pt x="87755" y="79778"/>
                  </a:moveTo>
                  <a:lnTo>
                    <a:pt x="135622" y="79778"/>
                  </a:lnTo>
                  <a:lnTo>
                    <a:pt x="134825" y="95733"/>
                  </a:lnTo>
                  <a:lnTo>
                    <a:pt x="132431" y="102913"/>
                  </a:lnTo>
                  <a:lnTo>
                    <a:pt x="128442" y="106902"/>
                  </a:lnTo>
                  <a:lnTo>
                    <a:pt x="123656" y="109296"/>
                  </a:lnTo>
                  <a:lnTo>
                    <a:pt x="116476" y="111689"/>
                  </a:lnTo>
                  <a:lnTo>
                    <a:pt x="105307" y="111689"/>
                  </a:lnTo>
                  <a:lnTo>
                    <a:pt x="98127" y="109296"/>
                  </a:lnTo>
                  <a:lnTo>
                    <a:pt x="94138" y="106902"/>
                  </a:lnTo>
                  <a:lnTo>
                    <a:pt x="89351" y="102116"/>
                  </a:lnTo>
                  <a:lnTo>
                    <a:pt x="86958" y="95733"/>
                  </a:lnTo>
                  <a:lnTo>
                    <a:pt x="87755" y="79778"/>
                  </a:lnTo>
                </a:path>
                <a:path w="214630" h="898525">
                  <a:moveTo>
                    <a:pt x="134825" y="127645"/>
                  </a:moveTo>
                  <a:lnTo>
                    <a:pt x="100520" y="127645"/>
                  </a:lnTo>
                  <a:lnTo>
                    <a:pt x="94138" y="130038"/>
                  </a:lnTo>
                  <a:lnTo>
                    <a:pt x="89351" y="134027"/>
                  </a:lnTo>
                  <a:lnTo>
                    <a:pt x="86958" y="141207"/>
                  </a:lnTo>
                  <a:lnTo>
                    <a:pt x="86958" y="145196"/>
                  </a:lnTo>
                  <a:lnTo>
                    <a:pt x="89351" y="152376"/>
                  </a:lnTo>
                  <a:lnTo>
                    <a:pt x="93340" y="157163"/>
                  </a:lnTo>
                  <a:lnTo>
                    <a:pt x="100520" y="159556"/>
                  </a:lnTo>
                  <a:lnTo>
                    <a:pt x="134825" y="159556"/>
                  </a:lnTo>
                </a:path>
                <a:path w="214630" h="898525">
                  <a:moveTo>
                    <a:pt x="86160" y="177107"/>
                  </a:moveTo>
                  <a:lnTo>
                    <a:pt x="134027" y="177905"/>
                  </a:lnTo>
                  <a:lnTo>
                    <a:pt x="134027" y="198647"/>
                  </a:lnTo>
                  <a:lnTo>
                    <a:pt x="131633" y="205029"/>
                  </a:lnTo>
                  <a:lnTo>
                    <a:pt x="129240" y="207423"/>
                  </a:lnTo>
                  <a:lnTo>
                    <a:pt x="125251" y="209816"/>
                  </a:lnTo>
                  <a:lnTo>
                    <a:pt x="120465" y="209816"/>
                  </a:lnTo>
                  <a:lnTo>
                    <a:pt x="115678" y="207423"/>
                  </a:lnTo>
                  <a:lnTo>
                    <a:pt x="113285" y="205029"/>
                  </a:lnTo>
                  <a:lnTo>
                    <a:pt x="111689" y="197849"/>
                  </a:lnTo>
                  <a:lnTo>
                    <a:pt x="111689" y="177905"/>
                  </a:lnTo>
                </a:path>
                <a:path w="214630" h="898525">
                  <a:moveTo>
                    <a:pt x="111689" y="193860"/>
                  </a:moveTo>
                  <a:lnTo>
                    <a:pt x="86160" y="209018"/>
                  </a:lnTo>
                </a:path>
                <a:path w="214630" h="898525">
                  <a:moveTo>
                    <a:pt x="86160" y="224974"/>
                  </a:moveTo>
                  <a:lnTo>
                    <a:pt x="134027" y="244121"/>
                  </a:lnTo>
                  <a:lnTo>
                    <a:pt x="85362" y="261672"/>
                  </a:lnTo>
                </a:path>
                <a:path w="214630" h="898525">
                  <a:moveTo>
                    <a:pt x="102116" y="232154"/>
                  </a:moveTo>
                  <a:lnTo>
                    <a:pt x="101318" y="255290"/>
                  </a:lnTo>
                </a:path>
                <a:path w="214630" h="898525">
                  <a:moveTo>
                    <a:pt x="133229" y="276032"/>
                  </a:moveTo>
                  <a:lnTo>
                    <a:pt x="133229" y="307943"/>
                  </a:lnTo>
                  <a:lnTo>
                    <a:pt x="85362" y="275234"/>
                  </a:lnTo>
                  <a:lnTo>
                    <a:pt x="85362" y="307145"/>
                  </a:lnTo>
                </a:path>
                <a:path w="214630" h="898525">
                  <a:moveTo>
                    <a:pt x="132431" y="335068"/>
                  </a:moveTo>
                  <a:lnTo>
                    <a:pt x="130836" y="330281"/>
                  </a:lnTo>
                  <a:lnTo>
                    <a:pt x="126049" y="326292"/>
                  </a:lnTo>
                  <a:lnTo>
                    <a:pt x="121262" y="323899"/>
                  </a:lnTo>
                  <a:lnTo>
                    <a:pt x="114880" y="321506"/>
                  </a:lnTo>
                  <a:lnTo>
                    <a:pt x="102913" y="321506"/>
                  </a:lnTo>
                  <a:lnTo>
                    <a:pt x="96531" y="323101"/>
                  </a:lnTo>
                  <a:lnTo>
                    <a:pt x="91744" y="325494"/>
                  </a:lnTo>
                  <a:lnTo>
                    <a:pt x="86958" y="330281"/>
                  </a:lnTo>
                  <a:lnTo>
                    <a:pt x="84564" y="335068"/>
                  </a:lnTo>
                  <a:lnTo>
                    <a:pt x="84564" y="343843"/>
                  </a:lnTo>
                  <a:lnTo>
                    <a:pt x="114082" y="358204"/>
                  </a:lnTo>
                  <a:lnTo>
                    <a:pt x="121262" y="355810"/>
                  </a:lnTo>
                  <a:lnTo>
                    <a:pt x="126049" y="353417"/>
                  </a:lnTo>
                  <a:lnTo>
                    <a:pt x="130038" y="348630"/>
                  </a:lnTo>
                  <a:lnTo>
                    <a:pt x="132431" y="344641"/>
                  </a:lnTo>
                  <a:lnTo>
                    <a:pt x="132431" y="335068"/>
                  </a:lnTo>
                </a:path>
                <a:path w="214630" h="898525">
                  <a:moveTo>
                    <a:pt x="83767" y="414846"/>
                  </a:moveTo>
                  <a:lnTo>
                    <a:pt x="131633" y="414846"/>
                  </a:lnTo>
                  <a:lnTo>
                    <a:pt x="131633" y="444364"/>
                  </a:lnTo>
                </a:path>
                <a:path w="214630" h="898525">
                  <a:moveTo>
                    <a:pt x="109296" y="414846"/>
                  </a:moveTo>
                  <a:lnTo>
                    <a:pt x="109296" y="433195"/>
                  </a:lnTo>
                </a:path>
                <a:path w="214630" h="898525">
                  <a:moveTo>
                    <a:pt x="83767" y="455533"/>
                  </a:moveTo>
                  <a:lnTo>
                    <a:pt x="131633" y="456331"/>
                  </a:lnTo>
                  <a:lnTo>
                    <a:pt x="131633" y="476275"/>
                  </a:lnTo>
                  <a:lnTo>
                    <a:pt x="129240" y="483455"/>
                  </a:lnTo>
                  <a:lnTo>
                    <a:pt x="126847" y="485849"/>
                  </a:lnTo>
                  <a:lnTo>
                    <a:pt x="122060" y="488242"/>
                  </a:lnTo>
                  <a:lnTo>
                    <a:pt x="117273" y="487444"/>
                  </a:lnTo>
                  <a:lnTo>
                    <a:pt x="113285" y="485849"/>
                  </a:lnTo>
                  <a:lnTo>
                    <a:pt x="110891" y="483455"/>
                  </a:lnTo>
                  <a:lnTo>
                    <a:pt x="108498" y="476275"/>
                  </a:lnTo>
                  <a:lnTo>
                    <a:pt x="108498" y="455533"/>
                  </a:lnTo>
                </a:path>
                <a:path w="214630" h="898525">
                  <a:moveTo>
                    <a:pt x="108498" y="471489"/>
                  </a:moveTo>
                  <a:lnTo>
                    <a:pt x="83767" y="487444"/>
                  </a:lnTo>
                </a:path>
                <a:path w="214630" h="898525">
                  <a:moveTo>
                    <a:pt x="82969" y="503400"/>
                  </a:moveTo>
                  <a:lnTo>
                    <a:pt x="130836" y="521749"/>
                  </a:lnTo>
                  <a:lnTo>
                    <a:pt x="82969" y="540098"/>
                  </a:lnTo>
                </a:path>
                <a:path w="214630" h="898525">
                  <a:moveTo>
                    <a:pt x="98924" y="510580"/>
                  </a:moveTo>
                  <a:lnTo>
                    <a:pt x="98924" y="532918"/>
                  </a:lnTo>
                </a:path>
                <a:path w="214630" h="898525">
                  <a:moveTo>
                    <a:pt x="82969" y="553660"/>
                  </a:moveTo>
                  <a:lnTo>
                    <a:pt x="130836" y="553660"/>
                  </a:lnTo>
                  <a:lnTo>
                    <a:pt x="82171" y="585571"/>
                  </a:lnTo>
                  <a:lnTo>
                    <a:pt x="130038" y="585571"/>
                  </a:lnTo>
                </a:path>
                <a:path w="214630" h="898525">
                  <a:moveTo>
                    <a:pt x="82171" y="603920"/>
                  </a:moveTo>
                  <a:lnTo>
                    <a:pt x="130038" y="603920"/>
                  </a:lnTo>
                </a:path>
                <a:path w="214630" h="898525">
                  <a:moveTo>
                    <a:pt x="130038" y="635832"/>
                  </a:moveTo>
                  <a:lnTo>
                    <a:pt x="98127" y="603920"/>
                  </a:lnTo>
                </a:path>
                <a:path w="214630" h="898525">
                  <a:moveTo>
                    <a:pt x="109296" y="615089"/>
                  </a:moveTo>
                  <a:lnTo>
                    <a:pt x="82171" y="635832"/>
                  </a:lnTo>
                </a:path>
                <a:path w="214630" h="898525">
                  <a:moveTo>
                    <a:pt x="129240" y="718003"/>
                  </a:moveTo>
                  <a:lnTo>
                    <a:pt x="92542" y="718003"/>
                  </a:lnTo>
                  <a:lnTo>
                    <a:pt x="86160" y="715610"/>
                  </a:lnTo>
                  <a:lnTo>
                    <a:pt x="83767" y="713216"/>
                  </a:lnTo>
                  <a:lnTo>
                    <a:pt x="81373" y="708430"/>
                  </a:lnTo>
                  <a:lnTo>
                    <a:pt x="81373" y="704441"/>
                  </a:lnTo>
                  <a:lnTo>
                    <a:pt x="83767" y="699654"/>
                  </a:lnTo>
                  <a:lnTo>
                    <a:pt x="86160" y="697261"/>
                  </a:lnTo>
                  <a:lnTo>
                    <a:pt x="92542" y="694867"/>
                  </a:lnTo>
                  <a:lnTo>
                    <a:pt x="97329" y="694867"/>
                  </a:lnTo>
                </a:path>
                <a:path w="214630" h="898525">
                  <a:moveTo>
                    <a:pt x="107700" y="820917"/>
                  </a:moveTo>
                  <a:lnTo>
                    <a:pt x="110093" y="820917"/>
                  </a:lnTo>
                  <a:lnTo>
                    <a:pt x="112487" y="818524"/>
                  </a:lnTo>
                  <a:lnTo>
                    <a:pt x="112487" y="816130"/>
                  </a:lnTo>
                  <a:lnTo>
                    <a:pt x="110093" y="813737"/>
                  </a:lnTo>
                  <a:lnTo>
                    <a:pt x="105307" y="811344"/>
                  </a:lnTo>
                  <a:lnTo>
                    <a:pt x="94138" y="806557"/>
                  </a:lnTo>
                  <a:lnTo>
                    <a:pt x="86958" y="801770"/>
                  </a:lnTo>
                  <a:lnTo>
                    <a:pt x="82969" y="797781"/>
                  </a:lnTo>
                  <a:lnTo>
                    <a:pt x="80575" y="792995"/>
                  </a:lnTo>
                  <a:lnTo>
                    <a:pt x="80575" y="784219"/>
                  </a:lnTo>
                  <a:lnTo>
                    <a:pt x="82969" y="779432"/>
                  </a:lnTo>
                  <a:lnTo>
                    <a:pt x="85362" y="777039"/>
                  </a:lnTo>
                  <a:lnTo>
                    <a:pt x="90149" y="774646"/>
                  </a:lnTo>
                  <a:lnTo>
                    <a:pt x="94138" y="774646"/>
                  </a:lnTo>
                  <a:lnTo>
                    <a:pt x="98924" y="777039"/>
                  </a:lnTo>
                  <a:lnTo>
                    <a:pt x="101318" y="779432"/>
                  </a:lnTo>
                  <a:lnTo>
                    <a:pt x="110093" y="795388"/>
                  </a:lnTo>
                  <a:lnTo>
                    <a:pt x="112487" y="797781"/>
                  </a:lnTo>
                  <a:lnTo>
                    <a:pt x="117273" y="800175"/>
                  </a:lnTo>
                  <a:lnTo>
                    <a:pt x="121262" y="800175"/>
                  </a:lnTo>
                  <a:lnTo>
                    <a:pt x="126049" y="797781"/>
                  </a:lnTo>
                  <a:lnTo>
                    <a:pt x="128442" y="793792"/>
                  </a:lnTo>
                  <a:lnTo>
                    <a:pt x="126049" y="789006"/>
                  </a:lnTo>
                  <a:lnTo>
                    <a:pt x="121262" y="786612"/>
                  </a:lnTo>
                  <a:lnTo>
                    <a:pt x="117273" y="786612"/>
                  </a:lnTo>
                  <a:lnTo>
                    <a:pt x="82969" y="808950"/>
                  </a:lnTo>
                  <a:lnTo>
                    <a:pt x="80575" y="813737"/>
                  </a:lnTo>
                  <a:lnTo>
                    <a:pt x="80575" y="817726"/>
                  </a:lnTo>
                  <a:lnTo>
                    <a:pt x="82171" y="820119"/>
                  </a:lnTo>
                  <a:lnTo>
                    <a:pt x="84564" y="820119"/>
                  </a:lnTo>
                </a:path>
                <a:path w="214630" h="898525">
                  <a:moveTo>
                    <a:pt x="7977" y="0"/>
                  </a:moveTo>
                  <a:lnTo>
                    <a:pt x="55844" y="797"/>
                  </a:lnTo>
                  <a:lnTo>
                    <a:pt x="7977" y="18348"/>
                  </a:lnTo>
                  <a:lnTo>
                    <a:pt x="55844" y="36697"/>
                  </a:lnTo>
                  <a:lnTo>
                    <a:pt x="7977" y="36697"/>
                  </a:lnTo>
                </a:path>
                <a:path w="214630" h="898525">
                  <a:moveTo>
                    <a:pt x="7977" y="55046"/>
                  </a:moveTo>
                  <a:lnTo>
                    <a:pt x="55844" y="55046"/>
                  </a:lnTo>
                </a:path>
                <a:path w="214630" h="898525">
                  <a:moveTo>
                    <a:pt x="43877" y="107700"/>
                  </a:moveTo>
                  <a:lnTo>
                    <a:pt x="48664" y="105307"/>
                  </a:lnTo>
                  <a:lnTo>
                    <a:pt x="52653" y="100520"/>
                  </a:lnTo>
                  <a:lnTo>
                    <a:pt x="55046" y="96531"/>
                  </a:lnTo>
                  <a:lnTo>
                    <a:pt x="55046" y="86958"/>
                  </a:lnTo>
                  <a:lnTo>
                    <a:pt x="53451" y="82171"/>
                  </a:lnTo>
                  <a:lnTo>
                    <a:pt x="48664" y="78182"/>
                  </a:lnTo>
                  <a:lnTo>
                    <a:pt x="43877" y="75789"/>
                  </a:lnTo>
                  <a:lnTo>
                    <a:pt x="37495" y="73395"/>
                  </a:lnTo>
                  <a:lnTo>
                    <a:pt x="25529" y="73395"/>
                  </a:lnTo>
                  <a:lnTo>
                    <a:pt x="19146" y="74991"/>
                  </a:lnTo>
                  <a:lnTo>
                    <a:pt x="14360" y="77384"/>
                  </a:lnTo>
                  <a:lnTo>
                    <a:pt x="9573" y="82171"/>
                  </a:lnTo>
                  <a:lnTo>
                    <a:pt x="7180" y="86958"/>
                  </a:lnTo>
                  <a:lnTo>
                    <a:pt x="7180" y="95733"/>
                  </a:lnTo>
                  <a:lnTo>
                    <a:pt x="9573" y="100520"/>
                  </a:lnTo>
                  <a:lnTo>
                    <a:pt x="14360" y="105307"/>
                  </a:lnTo>
                  <a:lnTo>
                    <a:pt x="18348" y="106902"/>
                  </a:lnTo>
                </a:path>
                <a:path w="214630" h="898525">
                  <a:moveTo>
                    <a:pt x="7180" y="120465"/>
                  </a:moveTo>
                  <a:lnTo>
                    <a:pt x="55046" y="121262"/>
                  </a:lnTo>
                </a:path>
                <a:path w="214630" h="898525">
                  <a:moveTo>
                    <a:pt x="55046" y="153174"/>
                  </a:moveTo>
                  <a:lnTo>
                    <a:pt x="7180" y="152376"/>
                  </a:lnTo>
                </a:path>
                <a:path w="214630" h="898525">
                  <a:moveTo>
                    <a:pt x="31911" y="121262"/>
                  </a:moveTo>
                  <a:lnTo>
                    <a:pt x="31911" y="153174"/>
                  </a:lnTo>
                </a:path>
                <a:path w="214630" h="898525">
                  <a:moveTo>
                    <a:pt x="54249" y="171523"/>
                  </a:moveTo>
                  <a:lnTo>
                    <a:pt x="6382" y="170725"/>
                  </a:lnTo>
                  <a:lnTo>
                    <a:pt x="6382" y="198647"/>
                  </a:lnTo>
                </a:path>
                <a:path w="214630" h="898525">
                  <a:moveTo>
                    <a:pt x="6382" y="209816"/>
                  </a:moveTo>
                  <a:lnTo>
                    <a:pt x="54249" y="209816"/>
                  </a:lnTo>
                </a:path>
                <a:path w="214630" h="898525">
                  <a:moveTo>
                    <a:pt x="6382" y="228165"/>
                  </a:moveTo>
                  <a:lnTo>
                    <a:pt x="54249" y="228165"/>
                  </a:lnTo>
                  <a:lnTo>
                    <a:pt x="5584" y="260076"/>
                  </a:lnTo>
                  <a:lnTo>
                    <a:pt x="53451" y="260076"/>
                  </a:lnTo>
                </a:path>
                <a:path w="214630" h="898525">
                  <a:moveTo>
                    <a:pt x="5584" y="321506"/>
                  </a:moveTo>
                  <a:lnTo>
                    <a:pt x="53451" y="322303"/>
                  </a:lnTo>
                  <a:lnTo>
                    <a:pt x="4786" y="339855"/>
                  </a:lnTo>
                  <a:lnTo>
                    <a:pt x="52653" y="358204"/>
                  </a:lnTo>
                  <a:lnTo>
                    <a:pt x="4786" y="358204"/>
                  </a:lnTo>
                </a:path>
                <a:path w="214630" h="898525">
                  <a:moveTo>
                    <a:pt x="51855" y="419633"/>
                  </a:moveTo>
                  <a:lnTo>
                    <a:pt x="3988" y="419633"/>
                  </a:lnTo>
                  <a:lnTo>
                    <a:pt x="3988" y="446757"/>
                  </a:lnTo>
                </a:path>
                <a:path w="214630" h="898525">
                  <a:moveTo>
                    <a:pt x="3988" y="457926"/>
                  </a:moveTo>
                  <a:lnTo>
                    <a:pt x="51855" y="458724"/>
                  </a:lnTo>
                </a:path>
                <a:path w="214630" h="898525">
                  <a:moveTo>
                    <a:pt x="51855" y="477073"/>
                  </a:moveTo>
                  <a:lnTo>
                    <a:pt x="3988" y="494624"/>
                  </a:lnTo>
                  <a:lnTo>
                    <a:pt x="51058" y="513771"/>
                  </a:lnTo>
                </a:path>
                <a:path w="214630" h="898525">
                  <a:moveTo>
                    <a:pt x="3191" y="521749"/>
                  </a:moveTo>
                  <a:lnTo>
                    <a:pt x="51058" y="522547"/>
                  </a:lnTo>
                </a:path>
                <a:path w="214630" h="898525">
                  <a:moveTo>
                    <a:pt x="3191" y="540098"/>
                  </a:moveTo>
                  <a:lnTo>
                    <a:pt x="51058" y="540896"/>
                  </a:lnTo>
                  <a:lnTo>
                    <a:pt x="3191" y="572009"/>
                  </a:lnTo>
                  <a:lnTo>
                    <a:pt x="51058" y="572807"/>
                  </a:lnTo>
                </a:path>
                <a:path w="214630" h="898525">
                  <a:moveTo>
                    <a:pt x="39091" y="624663"/>
                  </a:moveTo>
                  <a:lnTo>
                    <a:pt x="43080" y="623067"/>
                  </a:lnTo>
                  <a:lnTo>
                    <a:pt x="47866" y="618280"/>
                  </a:lnTo>
                  <a:lnTo>
                    <a:pt x="50260" y="613494"/>
                  </a:lnTo>
                  <a:lnTo>
                    <a:pt x="50260" y="604718"/>
                  </a:lnTo>
                  <a:lnTo>
                    <a:pt x="47866" y="599931"/>
                  </a:lnTo>
                  <a:lnTo>
                    <a:pt x="43877" y="595145"/>
                  </a:lnTo>
                  <a:lnTo>
                    <a:pt x="39091" y="592751"/>
                  </a:lnTo>
                  <a:lnTo>
                    <a:pt x="31911" y="590358"/>
                  </a:lnTo>
                  <a:lnTo>
                    <a:pt x="20742" y="590358"/>
                  </a:lnTo>
                  <a:lnTo>
                    <a:pt x="14360" y="592751"/>
                  </a:lnTo>
                  <a:lnTo>
                    <a:pt x="9573" y="595145"/>
                  </a:lnTo>
                  <a:lnTo>
                    <a:pt x="4786" y="599931"/>
                  </a:lnTo>
                  <a:lnTo>
                    <a:pt x="2393" y="603920"/>
                  </a:lnTo>
                  <a:lnTo>
                    <a:pt x="2393" y="613494"/>
                  </a:lnTo>
                  <a:lnTo>
                    <a:pt x="4786" y="617483"/>
                  </a:lnTo>
                  <a:lnTo>
                    <a:pt x="9573" y="622269"/>
                  </a:lnTo>
                  <a:lnTo>
                    <a:pt x="13562" y="624663"/>
                  </a:lnTo>
                  <a:lnTo>
                    <a:pt x="20742" y="624663"/>
                  </a:lnTo>
                  <a:lnTo>
                    <a:pt x="20742" y="613494"/>
                  </a:lnTo>
                </a:path>
                <a:path w="214630" h="898525">
                  <a:moveTo>
                    <a:pt x="49462" y="698059"/>
                  </a:moveTo>
                  <a:lnTo>
                    <a:pt x="1595" y="697261"/>
                  </a:lnTo>
                </a:path>
                <a:path w="214630" h="898525">
                  <a:moveTo>
                    <a:pt x="49462" y="682103"/>
                  </a:moveTo>
                  <a:lnTo>
                    <a:pt x="49462" y="714014"/>
                  </a:lnTo>
                </a:path>
                <a:path w="214630" h="898525">
                  <a:moveTo>
                    <a:pt x="1595" y="722790"/>
                  </a:moveTo>
                  <a:lnTo>
                    <a:pt x="49462" y="722790"/>
                  </a:lnTo>
                  <a:lnTo>
                    <a:pt x="49462" y="743532"/>
                  </a:lnTo>
                  <a:lnTo>
                    <a:pt x="47069" y="750712"/>
                  </a:lnTo>
                  <a:lnTo>
                    <a:pt x="44675" y="753105"/>
                  </a:lnTo>
                  <a:lnTo>
                    <a:pt x="39889" y="754701"/>
                  </a:lnTo>
                  <a:lnTo>
                    <a:pt x="35102" y="754701"/>
                  </a:lnTo>
                  <a:lnTo>
                    <a:pt x="31113" y="752308"/>
                  </a:lnTo>
                  <a:lnTo>
                    <a:pt x="28720" y="749914"/>
                  </a:lnTo>
                  <a:lnTo>
                    <a:pt x="26326" y="743532"/>
                  </a:lnTo>
                  <a:lnTo>
                    <a:pt x="26326" y="722790"/>
                  </a:lnTo>
                </a:path>
                <a:path w="214630" h="898525">
                  <a:moveTo>
                    <a:pt x="26326" y="738745"/>
                  </a:moveTo>
                  <a:lnTo>
                    <a:pt x="797" y="754701"/>
                  </a:lnTo>
                </a:path>
                <a:path w="214630" h="898525">
                  <a:moveTo>
                    <a:pt x="48664" y="770657"/>
                  </a:moveTo>
                  <a:lnTo>
                    <a:pt x="14360" y="770657"/>
                  </a:lnTo>
                  <a:lnTo>
                    <a:pt x="7977" y="773050"/>
                  </a:lnTo>
                  <a:lnTo>
                    <a:pt x="3191" y="777039"/>
                  </a:lnTo>
                  <a:lnTo>
                    <a:pt x="797" y="784219"/>
                  </a:lnTo>
                  <a:lnTo>
                    <a:pt x="797" y="789006"/>
                  </a:lnTo>
                  <a:lnTo>
                    <a:pt x="3191" y="795388"/>
                  </a:lnTo>
                  <a:lnTo>
                    <a:pt x="7180" y="800175"/>
                  </a:lnTo>
                  <a:lnTo>
                    <a:pt x="14360" y="802568"/>
                  </a:lnTo>
                  <a:lnTo>
                    <a:pt x="48664" y="802568"/>
                  </a:lnTo>
                </a:path>
                <a:path w="214630" h="898525">
                  <a:moveTo>
                    <a:pt x="41484" y="852828"/>
                  </a:moveTo>
                  <a:lnTo>
                    <a:pt x="45473" y="848839"/>
                  </a:lnTo>
                  <a:lnTo>
                    <a:pt x="47866" y="841659"/>
                  </a:lnTo>
                  <a:lnTo>
                    <a:pt x="47866" y="832884"/>
                  </a:lnTo>
                  <a:lnTo>
                    <a:pt x="46271" y="825704"/>
                  </a:lnTo>
                  <a:lnTo>
                    <a:pt x="41484" y="820917"/>
                  </a:lnTo>
                  <a:lnTo>
                    <a:pt x="36697" y="820917"/>
                  </a:lnTo>
                  <a:lnTo>
                    <a:pt x="32709" y="823310"/>
                  </a:lnTo>
                  <a:lnTo>
                    <a:pt x="30315" y="825704"/>
                  </a:lnTo>
                  <a:lnTo>
                    <a:pt x="27922" y="829693"/>
                  </a:lnTo>
                  <a:lnTo>
                    <a:pt x="23135" y="844053"/>
                  </a:lnTo>
                  <a:lnTo>
                    <a:pt x="20742" y="848042"/>
                  </a:lnTo>
                  <a:lnTo>
                    <a:pt x="18348" y="850435"/>
                  </a:lnTo>
                  <a:lnTo>
                    <a:pt x="13562" y="852828"/>
                  </a:lnTo>
                  <a:lnTo>
                    <a:pt x="7180" y="852828"/>
                  </a:lnTo>
                  <a:lnTo>
                    <a:pt x="2393" y="848042"/>
                  </a:lnTo>
                  <a:lnTo>
                    <a:pt x="0" y="840861"/>
                  </a:lnTo>
                  <a:lnTo>
                    <a:pt x="0" y="832086"/>
                  </a:lnTo>
                  <a:lnTo>
                    <a:pt x="2393" y="824906"/>
                  </a:lnTo>
                  <a:lnTo>
                    <a:pt x="7180" y="820917"/>
                  </a:lnTo>
                </a:path>
                <a:path w="214630" h="898525">
                  <a:moveTo>
                    <a:pt x="47866" y="882346"/>
                  </a:moveTo>
                  <a:lnTo>
                    <a:pt x="0" y="882346"/>
                  </a:lnTo>
                </a:path>
                <a:path w="214630" h="898525">
                  <a:moveTo>
                    <a:pt x="47866" y="866390"/>
                  </a:moveTo>
                  <a:lnTo>
                    <a:pt x="47866" y="898302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796" descr=""/>
            <p:cNvSpPr/>
            <p:nvPr/>
          </p:nvSpPr>
          <p:spPr>
            <a:xfrm>
              <a:off x="6745245" y="12503634"/>
              <a:ext cx="1056640" cy="227965"/>
            </a:xfrm>
            <a:custGeom>
              <a:avLst/>
              <a:gdLst/>
              <a:ahLst/>
              <a:cxnLst/>
              <a:rect l="l" t="t" r="r" b="b"/>
              <a:pathLst>
                <a:path w="1056640" h="227965">
                  <a:moveTo>
                    <a:pt x="0" y="216996"/>
                  </a:moveTo>
                  <a:lnTo>
                    <a:pt x="1053869" y="227367"/>
                  </a:lnTo>
                  <a:lnTo>
                    <a:pt x="1056263" y="10371"/>
                  </a:lnTo>
                  <a:lnTo>
                    <a:pt x="0" y="216996"/>
                  </a:lnTo>
                  <a:close/>
                </a:path>
                <a:path w="1056640" h="227965">
                  <a:moveTo>
                    <a:pt x="0" y="216996"/>
                  </a:moveTo>
                  <a:lnTo>
                    <a:pt x="1056263" y="10371"/>
                  </a:lnTo>
                  <a:lnTo>
                    <a:pt x="2393" y="0"/>
                  </a:lnTo>
                  <a:lnTo>
                    <a:pt x="0" y="2169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797" descr=""/>
            <p:cNvSpPr/>
            <p:nvPr/>
          </p:nvSpPr>
          <p:spPr>
            <a:xfrm>
              <a:off x="6745245" y="12503634"/>
              <a:ext cx="1056640" cy="227965"/>
            </a:xfrm>
            <a:custGeom>
              <a:avLst/>
              <a:gdLst/>
              <a:ahLst/>
              <a:cxnLst/>
              <a:rect l="l" t="t" r="r" b="b"/>
              <a:pathLst>
                <a:path w="1056640" h="227965">
                  <a:moveTo>
                    <a:pt x="2393" y="0"/>
                  </a:moveTo>
                  <a:lnTo>
                    <a:pt x="0" y="216996"/>
                  </a:lnTo>
                  <a:lnTo>
                    <a:pt x="1056263" y="10371"/>
                  </a:lnTo>
                  <a:lnTo>
                    <a:pt x="2393" y="0"/>
                  </a:lnTo>
                  <a:close/>
                </a:path>
                <a:path w="1056640" h="227965">
                  <a:moveTo>
                    <a:pt x="0" y="216996"/>
                  </a:moveTo>
                  <a:lnTo>
                    <a:pt x="1056263" y="10371"/>
                  </a:lnTo>
                  <a:lnTo>
                    <a:pt x="1053869" y="227367"/>
                  </a:lnTo>
                  <a:lnTo>
                    <a:pt x="0" y="216996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798" descr=""/>
            <p:cNvSpPr/>
            <p:nvPr/>
          </p:nvSpPr>
          <p:spPr>
            <a:xfrm>
              <a:off x="6750830" y="12510814"/>
              <a:ext cx="1044575" cy="211454"/>
            </a:xfrm>
            <a:custGeom>
              <a:avLst/>
              <a:gdLst/>
              <a:ahLst/>
              <a:cxnLst/>
              <a:rect l="l" t="t" r="r" b="b"/>
              <a:pathLst>
                <a:path w="1044575" h="211454">
                  <a:moveTo>
                    <a:pt x="189872" y="47069"/>
                  </a:moveTo>
                  <a:lnTo>
                    <a:pt x="209018" y="0"/>
                  </a:lnTo>
                  <a:lnTo>
                    <a:pt x="226570" y="47866"/>
                  </a:lnTo>
                </a:path>
                <a:path w="1044575" h="211454">
                  <a:moveTo>
                    <a:pt x="197052" y="31113"/>
                  </a:moveTo>
                  <a:lnTo>
                    <a:pt x="220187" y="31911"/>
                  </a:lnTo>
                </a:path>
                <a:path w="1044575" h="211454">
                  <a:moveTo>
                    <a:pt x="240132" y="47866"/>
                  </a:moveTo>
                  <a:lnTo>
                    <a:pt x="240930" y="0"/>
                  </a:lnTo>
                  <a:lnTo>
                    <a:pt x="261672" y="0"/>
                  </a:lnTo>
                  <a:lnTo>
                    <a:pt x="268054" y="2393"/>
                  </a:lnTo>
                  <a:lnTo>
                    <a:pt x="270448" y="4786"/>
                  </a:lnTo>
                  <a:lnTo>
                    <a:pt x="272841" y="9573"/>
                  </a:lnTo>
                  <a:lnTo>
                    <a:pt x="272841" y="15955"/>
                  </a:lnTo>
                  <a:lnTo>
                    <a:pt x="270448" y="20742"/>
                  </a:lnTo>
                  <a:lnTo>
                    <a:pt x="268054" y="23135"/>
                  </a:lnTo>
                  <a:lnTo>
                    <a:pt x="260874" y="25529"/>
                  </a:lnTo>
                  <a:lnTo>
                    <a:pt x="240930" y="24731"/>
                  </a:lnTo>
                </a:path>
                <a:path w="1044575" h="211454">
                  <a:moveTo>
                    <a:pt x="287999" y="48664"/>
                  </a:moveTo>
                  <a:lnTo>
                    <a:pt x="288796" y="797"/>
                  </a:lnTo>
                  <a:lnTo>
                    <a:pt x="319910" y="48664"/>
                  </a:lnTo>
                  <a:lnTo>
                    <a:pt x="320708" y="797"/>
                  </a:lnTo>
                </a:path>
                <a:path w="1044575" h="211454">
                  <a:moveTo>
                    <a:pt x="340652" y="16753"/>
                  </a:moveTo>
                  <a:lnTo>
                    <a:pt x="338259" y="19146"/>
                  </a:lnTo>
                  <a:lnTo>
                    <a:pt x="340652" y="21540"/>
                  </a:lnTo>
                  <a:lnTo>
                    <a:pt x="343046" y="19146"/>
                  </a:lnTo>
                  <a:lnTo>
                    <a:pt x="340652" y="16753"/>
                  </a:lnTo>
                </a:path>
                <a:path w="1044575" h="211454">
                  <a:moveTo>
                    <a:pt x="340652" y="43877"/>
                  </a:moveTo>
                  <a:lnTo>
                    <a:pt x="338259" y="46271"/>
                  </a:lnTo>
                  <a:lnTo>
                    <a:pt x="340652" y="48664"/>
                  </a:lnTo>
                  <a:lnTo>
                    <a:pt x="343046" y="46271"/>
                  </a:lnTo>
                  <a:lnTo>
                    <a:pt x="340652" y="43877"/>
                  </a:lnTo>
                </a:path>
                <a:path w="1044575" h="211454">
                  <a:moveTo>
                    <a:pt x="416442" y="10371"/>
                  </a:moveTo>
                  <a:lnTo>
                    <a:pt x="420430" y="8775"/>
                  </a:lnTo>
                  <a:lnTo>
                    <a:pt x="427611" y="1595"/>
                  </a:lnTo>
                  <a:lnTo>
                    <a:pt x="427611" y="49462"/>
                  </a:lnTo>
                </a:path>
                <a:path w="1044575" h="211454">
                  <a:moveTo>
                    <a:pt x="466702" y="2393"/>
                  </a:moveTo>
                  <a:lnTo>
                    <a:pt x="459522" y="3988"/>
                  </a:lnTo>
                  <a:lnTo>
                    <a:pt x="454735" y="11168"/>
                  </a:lnTo>
                  <a:lnTo>
                    <a:pt x="452342" y="22337"/>
                  </a:lnTo>
                  <a:lnTo>
                    <a:pt x="452342" y="29517"/>
                  </a:lnTo>
                  <a:lnTo>
                    <a:pt x="454735" y="40686"/>
                  </a:lnTo>
                  <a:lnTo>
                    <a:pt x="459522" y="47866"/>
                  </a:lnTo>
                  <a:lnTo>
                    <a:pt x="465904" y="50260"/>
                  </a:lnTo>
                  <a:lnTo>
                    <a:pt x="470691" y="50260"/>
                  </a:lnTo>
                  <a:lnTo>
                    <a:pt x="477073" y="47866"/>
                  </a:lnTo>
                  <a:lnTo>
                    <a:pt x="481860" y="40686"/>
                  </a:lnTo>
                  <a:lnTo>
                    <a:pt x="484253" y="29517"/>
                  </a:lnTo>
                  <a:lnTo>
                    <a:pt x="484253" y="23135"/>
                  </a:lnTo>
                  <a:lnTo>
                    <a:pt x="482657" y="11168"/>
                  </a:lnTo>
                  <a:lnTo>
                    <a:pt x="477871" y="4786"/>
                  </a:lnTo>
                  <a:lnTo>
                    <a:pt x="470691" y="2393"/>
                  </a:lnTo>
                  <a:lnTo>
                    <a:pt x="466702" y="2393"/>
                  </a:lnTo>
                </a:path>
                <a:path w="1044575" h="211454">
                  <a:moveTo>
                    <a:pt x="525738" y="2393"/>
                  </a:moveTo>
                  <a:lnTo>
                    <a:pt x="502602" y="2393"/>
                  </a:lnTo>
                  <a:lnTo>
                    <a:pt x="500209" y="23135"/>
                  </a:lnTo>
                  <a:lnTo>
                    <a:pt x="502602" y="20742"/>
                  </a:lnTo>
                  <a:lnTo>
                    <a:pt x="509782" y="18348"/>
                  </a:lnTo>
                  <a:lnTo>
                    <a:pt x="516164" y="18348"/>
                  </a:lnTo>
                  <a:lnTo>
                    <a:pt x="523344" y="20742"/>
                  </a:lnTo>
                  <a:lnTo>
                    <a:pt x="528131" y="25529"/>
                  </a:lnTo>
                  <a:lnTo>
                    <a:pt x="529727" y="32709"/>
                  </a:lnTo>
                  <a:lnTo>
                    <a:pt x="529727" y="36697"/>
                  </a:lnTo>
                  <a:lnTo>
                    <a:pt x="527333" y="43877"/>
                  </a:lnTo>
                  <a:lnTo>
                    <a:pt x="523344" y="47866"/>
                  </a:lnTo>
                  <a:lnTo>
                    <a:pt x="516164" y="50260"/>
                  </a:lnTo>
                  <a:lnTo>
                    <a:pt x="508984" y="50260"/>
                  </a:lnTo>
                  <a:lnTo>
                    <a:pt x="502602" y="47866"/>
                  </a:lnTo>
                  <a:lnTo>
                    <a:pt x="500209" y="45473"/>
                  </a:lnTo>
                  <a:lnTo>
                    <a:pt x="497815" y="41484"/>
                  </a:lnTo>
                </a:path>
                <a:path w="1044575" h="211454">
                  <a:moveTo>
                    <a:pt x="543289" y="30315"/>
                  </a:moveTo>
                  <a:lnTo>
                    <a:pt x="584774" y="30315"/>
                  </a:lnTo>
                </a:path>
                <a:path w="1044575" h="211454">
                  <a:moveTo>
                    <a:pt x="625460" y="51855"/>
                  </a:moveTo>
                  <a:lnTo>
                    <a:pt x="626258" y="3988"/>
                  </a:lnTo>
                  <a:lnTo>
                    <a:pt x="603123" y="35102"/>
                  </a:lnTo>
                  <a:lnTo>
                    <a:pt x="637427" y="35900"/>
                  </a:lnTo>
                </a:path>
                <a:path w="1044575" h="211454">
                  <a:moveTo>
                    <a:pt x="648596" y="12764"/>
                  </a:moveTo>
                  <a:lnTo>
                    <a:pt x="653383" y="10371"/>
                  </a:lnTo>
                  <a:lnTo>
                    <a:pt x="660563" y="3988"/>
                  </a:lnTo>
                  <a:lnTo>
                    <a:pt x="659765" y="51855"/>
                  </a:lnTo>
                </a:path>
                <a:path w="1044575" h="211454">
                  <a:moveTo>
                    <a:pt x="698856" y="3988"/>
                  </a:moveTo>
                  <a:lnTo>
                    <a:pt x="692474" y="6382"/>
                  </a:lnTo>
                  <a:lnTo>
                    <a:pt x="687687" y="13562"/>
                  </a:lnTo>
                  <a:lnTo>
                    <a:pt x="685294" y="24731"/>
                  </a:lnTo>
                  <a:lnTo>
                    <a:pt x="685294" y="31911"/>
                  </a:lnTo>
                  <a:lnTo>
                    <a:pt x="686890" y="43080"/>
                  </a:lnTo>
                  <a:lnTo>
                    <a:pt x="691676" y="50260"/>
                  </a:lnTo>
                  <a:lnTo>
                    <a:pt x="698856" y="51855"/>
                  </a:lnTo>
                  <a:lnTo>
                    <a:pt x="702845" y="52653"/>
                  </a:lnTo>
                  <a:lnTo>
                    <a:pt x="710025" y="50260"/>
                  </a:lnTo>
                  <a:lnTo>
                    <a:pt x="714812" y="43080"/>
                  </a:lnTo>
                  <a:lnTo>
                    <a:pt x="717205" y="31911"/>
                  </a:lnTo>
                  <a:lnTo>
                    <a:pt x="717205" y="24731"/>
                  </a:lnTo>
                  <a:lnTo>
                    <a:pt x="714812" y="13562"/>
                  </a:lnTo>
                  <a:lnTo>
                    <a:pt x="710025" y="6382"/>
                  </a:lnTo>
                  <a:lnTo>
                    <a:pt x="703643" y="4786"/>
                  </a:lnTo>
                  <a:lnTo>
                    <a:pt x="698856" y="3988"/>
                  </a:lnTo>
                </a:path>
                <a:path w="1044575" h="211454">
                  <a:moveTo>
                    <a:pt x="730768" y="31911"/>
                  </a:moveTo>
                  <a:lnTo>
                    <a:pt x="771454" y="32709"/>
                  </a:lnTo>
                </a:path>
                <a:path w="1044575" h="211454">
                  <a:moveTo>
                    <a:pt x="789803" y="14360"/>
                  </a:moveTo>
                  <a:lnTo>
                    <a:pt x="794590" y="11966"/>
                  </a:lnTo>
                  <a:lnTo>
                    <a:pt x="801770" y="5584"/>
                  </a:lnTo>
                  <a:lnTo>
                    <a:pt x="800972" y="53451"/>
                  </a:lnTo>
                </a:path>
                <a:path w="1044575" h="211454">
                  <a:moveTo>
                    <a:pt x="856019" y="21540"/>
                  </a:moveTo>
                  <a:lnTo>
                    <a:pt x="826501" y="21540"/>
                  </a:lnTo>
                  <a:lnTo>
                    <a:pt x="826501" y="19146"/>
                  </a:lnTo>
                  <a:lnTo>
                    <a:pt x="828895" y="12764"/>
                  </a:lnTo>
                  <a:lnTo>
                    <a:pt x="833681" y="7977"/>
                  </a:lnTo>
                  <a:lnTo>
                    <a:pt x="840064" y="5584"/>
                  </a:lnTo>
                  <a:lnTo>
                    <a:pt x="842457" y="5584"/>
                  </a:lnTo>
                  <a:lnTo>
                    <a:pt x="849637" y="7977"/>
                  </a:lnTo>
                  <a:lnTo>
                    <a:pt x="853626" y="12764"/>
                  </a:lnTo>
                  <a:lnTo>
                    <a:pt x="856019" y="21540"/>
                  </a:lnTo>
                  <a:lnTo>
                    <a:pt x="856019" y="33506"/>
                  </a:lnTo>
                  <a:lnTo>
                    <a:pt x="853626" y="44675"/>
                  </a:lnTo>
                  <a:lnTo>
                    <a:pt x="848839" y="51058"/>
                  </a:lnTo>
                  <a:lnTo>
                    <a:pt x="842457" y="53451"/>
                  </a:lnTo>
                  <a:lnTo>
                    <a:pt x="837670" y="53451"/>
                  </a:lnTo>
                  <a:lnTo>
                    <a:pt x="830490" y="51058"/>
                  </a:lnTo>
                  <a:lnTo>
                    <a:pt x="828097" y="46271"/>
                  </a:lnTo>
                </a:path>
                <a:path w="1044575" h="211454">
                  <a:moveTo>
                    <a:pt x="32709" y="84564"/>
                  </a:moveTo>
                  <a:lnTo>
                    <a:pt x="27922" y="79778"/>
                  </a:lnTo>
                  <a:lnTo>
                    <a:pt x="21540" y="77384"/>
                  </a:lnTo>
                  <a:lnTo>
                    <a:pt x="11966" y="77384"/>
                  </a:lnTo>
                  <a:lnTo>
                    <a:pt x="5584" y="79778"/>
                  </a:lnTo>
                  <a:lnTo>
                    <a:pt x="797" y="84564"/>
                  </a:lnTo>
                  <a:lnTo>
                    <a:pt x="797" y="88553"/>
                  </a:lnTo>
                  <a:lnTo>
                    <a:pt x="3191" y="93340"/>
                  </a:lnTo>
                  <a:lnTo>
                    <a:pt x="4786" y="95733"/>
                  </a:lnTo>
                  <a:lnTo>
                    <a:pt x="9573" y="98127"/>
                  </a:lnTo>
                  <a:lnTo>
                    <a:pt x="23135" y="102913"/>
                  </a:lnTo>
                  <a:lnTo>
                    <a:pt x="27922" y="105307"/>
                  </a:lnTo>
                  <a:lnTo>
                    <a:pt x="30315" y="107700"/>
                  </a:lnTo>
                  <a:lnTo>
                    <a:pt x="31911" y="111689"/>
                  </a:lnTo>
                  <a:lnTo>
                    <a:pt x="31911" y="118869"/>
                  </a:lnTo>
                  <a:lnTo>
                    <a:pt x="27922" y="123656"/>
                  </a:lnTo>
                  <a:lnTo>
                    <a:pt x="20742" y="125251"/>
                  </a:lnTo>
                  <a:lnTo>
                    <a:pt x="11966" y="125251"/>
                  </a:lnTo>
                  <a:lnTo>
                    <a:pt x="4786" y="122858"/>
                  </a:lnTo>
                  <a:lnTo>
                    <a:pt x="0" y="118071"/>
                  </a:lnTo>
                </a:path>
                <a:path w="1044575" h="211454">
                  <a:moveTo>
                    <a:pt x="45473" y="126049"/>
                  </a:moveTo>
                  <a:lnTo>
                    <a:pt x="64620" y="78182"/>
                  </a:lnTo>
                  <a:lnTo>
                    <a:pt x="82171" y="126049"/>
                  </a:lnTo>
                </a:path>
                <a:path w="1044575" h="211454">
                  <a:moveTo>
                    <a:pt x="52653" y="110093"/>
                  </a:moveTo>
                  <a:lnTo>
                    <a:pt x="75789" y="110093"/>
                  </a:lnTo>
                </a:path>
                <a:path w="1044575" h="211454">
                  <a:moveTo>
                    <a:pt x="95733" y="126049"/>
                  </a:moveTo>
                  <a:lnTo>
                    <a:pt x="96531" y="78182"/>
                  </a:lnTo>
                  <a:lnTo>
                    <a:pt x="127645" y="126847"/>
                  </a:lnTo>
                  <a:lnTo>
                    <a:pt x="128442" y="78980"/>
                  </a:lnTo>
                </a:path>
                <a:path w="1044575" h="211454">
                  <a:moveTo>
                    <a:pt x="189074" y="126847"/>
                  </a:moveTo>
                  <a:lnTo>
                    <a:pt x="189872" y="78980"/>
                  </a:lnTo>
                  <a:lnTo>
                    <a:pt x="205827" y="79778"/>
                  </a:lnTo>
                  <a:lnTo>
                    <a:pt x="213007" y="81373"/>
                  </a:lnTo>
                  <a:lnTo>
                    <a:pt x="216996" y="86160"/>
                  </a:lnTo>
                  <a:lnTo>
                    <a:pt x="219389" y="90947"/>
                  </a:lnTo>
                  <a:lnTo>
                    <a:pt x="221783" y="98127"/>
                  </a:lnTo>
                  <a:lnTo>
                    <a:pt x="221783" y="109296"/>
                  </a:lnTo>
                  <a:lnTo>
                    <a:pt x="219389" y="115678"/>
                  </a:lnTo>
                  <a:lnTo>
                    <a:pt x="216996" y="120465"/>
                  </a:lnTo>
                  <a:lnTo>
                    <a:pt x="212209" y="125251"/>
                  </a:lnTo>
                  <a:lnTo>
                    <a:pt x="205029" y="127645"/>
                  </a:lnTo>
                  <a:lnTo>
                    <a:pt x="189074" y="126847"/>
                  </a:lnTo>
                </a:path>
                <a:path w="1044575" h="211454">
                  <a:moveTo>
                    <a:pt x="236941" y="127645"/>
                  </a:moveTo>
                  <a:lnTo>
                    <a:pt x="237738" y="79778"/>
                  </a:lnTo>
                </a:path>
                <a:path w="1044575" h="211454">
                  <a:moveTo>
                    <a:pt x="255290" y="127645"/>
                  </a:moveTo>
                  <a:lnTo>
                    <a:pt x="256087" y="79778"/>
                  </a:lnTo>
                  <a:lnTo>
                    <a:pt x="285605" y="79778"/>
                  </a:lnTo>
                </a:path>
                <a:path w="1044575" h="211454">
                  <a:moveTo>
                    <a:pt x="256087" y="102913"/>
                  </a:moveTo>
                  <a:lnTo>
                    <a:pt x="273639" y="102913"/>
                  </a:lnTo>
                </a:path>
                <a:path w="1044575" h="211454">
                  <a:moveTo>
                    <a:pt x="255290" y="127645"/>
                  </a:moveTo>
                  <a:lnTo>
                    <a:pt x="284808" y="127645"/>
                  </a:lnTo>
                </a:path>
                <a:path w="1044575" h="211454">
                  <a:moveTo>
                    <a:pt x="333472" y="91744"/>
                  </a:moveTo>
                  <a:lnTo>
                    <a:pt x="331079" y="87755"/>
                  </a:lnTo>
                  <a:lnTo>
                    <a:pt x="326292" y="82969"/>
                  </a:lnTo>
                  <a:lnTo>
                    <a:pt x="322303" y="80575"/>
                  </a:lnTo>
                  <a:lnTo>
                    <a:pt x="312730" y="80575"/>
                  </a:lnTo>
                  <a:lnTo>
                    <a:pt x="308741" y="82969"/>
                  </a:lnTo>
                  <a:lnTo>
                    <a:pt x="303954" y="86958"/>
                  </a:lnTo>
                  <a:lnTo>
                    <a:pt x="301561" y="91744"/>
                  </a:lnTo>
                  <a:lnTo>
                    <a:pt x="299168" y="98924"/>
                  </a:lnTo>
                  <a:lnTo>
                    <a:pt x="299168" y="110093"/>
                  </a:lnTo>
                  <a:lnTo>
                    <a:pt x="301561" y="116476"/>
                  </a:lnTo>
                  <a:lnTo>
                    <a:pt x="303157" y="121262"/>
                  </a:lnTo>
                  <a:lnTo>
                    <a:pt x="307943" y="126049"/>
                  </a:lnTo>
                  <a:lnTo>
                    <a:pt x="312730" y="128442"/>
                  </a:lnTo>
                  <a:lnTo>
                    <a:pt x="321506" y="128442"/>
                  </a:lnTo>
                  <a:lnTo>
                    <a:pt x="326292" y="126049"/>
                  </a:lnTo>
                  <a:lnTo>
                    <a:pt x="331079" y="121262"/>
                  </a:lnTo>
                  <a:lnTo>
                    <a:pt x="333472" y="117273"/>
                  </a:lnTo>
                  <a:lnTo>
                    <a:pt x="333472" y="110093"/>
                  </a:lnTo>
                  <a:lnTo>
                    <a:pt x="321506" y="110093"/>
                  </a:lnTo>
                </a:path>
                <a:path w="1044575" h="211454">
                  <a:moveTo>
                    <a:pt x="360597" y="80575"/>
                  </a:moveTo>
                  <a:lnTo>
                    <a:pt x="356608" y="82969"/>
                  </a:lnTo>
                  <a:lnTo>
                    <a:pt x="351821" y="87755"/>
                  </a:lnTo>
                  <a:lnTo>
                    <a:pt x="349428" y="92542"/>
                  </a:lnTo>
                  <a:lnTo>
                    <a:pt x="347035" y="98924"/>
                  </a:lnTo>
                  <a:lnTo>
                    <a:pt x="347035" y="110093"/>
                  </a:lnTo>
                  <a:lnTo>
                    <a:pt x="349428" y="117273"/>
                  </a:lnTo>
                  <a:lnTo>
                    <a:pt x="351023" y="122060"/>
                  </a:lnTo>
                  <a:lnTo>
                    <a:pt x="355810" y="126049"/>
                  </a:lnTo>
                  <a:lnTo>
                    <a:pt x="360597" y="128442"/>
                  </a:lnTo>
                  <a:lnTo>
                    <a:pt x="369372" y="129240"/>
                  </a:lnTo>
                  <a:lnTo>
                    <a:pt x="374159" y="126847"/>
                  </a:lnTo>
                  <a:lnTo>
                    <a:pt x="378946" y="122060"/>
                  </a:lnTo>
                  <a:lnTo>
                    <a:pt x="381339" y="117273"/>
                  </a:lnTo>
                  <a:lnTo>
                    <a:pt x="383733" y="110891"/>
                  </a:lnTo>
                  <a:lnTo>
                    <a:pt x="383733" y="99722"/>
                  </a:lnTo>
                  <a:lnTo>
                    <a:pt x="381339" y="92542"/>
                  </a:lnTo>
                  <a:lnTo>
                    <a:pt x="378946" y="87755"/>
                  </a:lnTo>
                  <a:lnTo>
                    <a:pt x="374159" y="82969"/>
                  </a:lnTo>
                  <a:lnTo>
                    <a:pt x="370170" y="81373"/>
                  </a:lnTo>
                  <a:lnTo>
                    <a:pt x="360597" y="80575"/>
                  </a:lnTo>
                </a:path>
                <a:path w="1044575" h="211454">
                  <a:moveTo>
                    <a:pt x="474680" y="93340"/>
                  </a:moveTo>
                  <a:lnTo>
                    <a:pt x="472286" y="88553"/>
                  </a:lnTo>
                  <a:lnTo>
                    <a:pt x="468297" y="84564"/>
                  </a:lnTo>
                  <a:lnTo>
                    <a:pt x="463511" y="82171"/>
                  </a:lnTo>
                  <a:lnTo>
                    <a:pt x="453937" y="82171"/>
                  </a:lnTo>
                  <a:lnTo>
                    <a:pt x="449948" y="83767"/>
                  </a:lnTo>
                  <a:lnTo>
                    <a:pt x="445162" y="88553"/>
                  </a:lnTo>
                  <a:lnTo>
                    <a:pt x="442768" y="93340"/>
                  </a:lnTo>
                  <a:lnTo>
                    <a:pt x="440375" y="99722"/>
                  </a:lnTo>
                  <a:lnTo>
                    <a:pt x="440375" y="111689"/>
                  </a:lnTo>
                  <a:lnTo>
                    <a:pt x="442768" y="118071"/>
                  </a:lnTo>
                  <a:lnTo>
                    <a:pt x="445162" y="122858"/>
                  </a:lnTo>
                  <a:lnTo>
                    <a:pt x="449151" y="127645"/>
                  </a:lnTo>
                  <a:lnTo>
                    <a:pt x="453937" y="130038"/>
                  </a:lnTo>
                  <a:lnTo>
                    <a:pt x="462713" y="130038"/>
                  </a:lnTo>
                  <a:lnTo>
                    <a:pt x="467500" y="127645"/>
                  </a:lnTo>
                  <a:lnTo>
                    <a:pt x="472286" y="122858"/>
                  </a:lnTo>
                  <a:lnTo>
                    <a:pt x="474680" y="118071"/>
                  </a:lnTo>
                  <a:lnTo>
                    <a:pt x="474680" y="111689"/>
                  </a:lnTo>
                  <a:lnTo>
                    <a:pt x="463511" y="111689"/>
                  </a:lnTo>
                </a:path>
                <a:path w="1044575" h="211454">
                  <a:moveTo>
                    <a:pt x="488242" y="130038"/>
                  </a:moveTo>
                  <a:lnTo>
                    <a:pt x="506591" y="82171"/>
                  </a:lnTo>
                  <a:lnTo>
                    <a:pt x="524142" y="130038"/>
                  </a:lnTo>
                </a:path>
                <a:path w="1044575" h="211454">
                  <a:moveTo>
                    <a:pt x="494624" y="114082"/>
                  </a:moveTo>
                  <a:lnTo>
                    <a:pt x="517760" y="114082"/>
                  </a:lnTo>
                </a:path>
                <a:path w="1044575" h="211454">
                  <a:moveTo>
                    <a:pt x="570413" y="90149"/>
                  </a:moveTo>
                  <a:lnTo>
                    <a:pt x="565627" y="85362"/>
                  </a:lnTo>
                  <a:lnTo>
                    <a:pt x="559245" y="82969"/>
                  </a:lnTo>
                  <a:lnTo>
                    <a:pt x="549671" y="82969"/>
                  </a:lnTo>
                  <a:lnTo>
                    <a:pt x="543289" y="84564"/>
                  </a:lnTo>
                  <a:lnTo>
                    <a:pt x="538502" y="89351"/>
                  </a:lnTo>
                  <a:lnTo>
                    <a:pt x="538502" y="94138"/>
                  </a:lnTo>
                  <a:lnTo>
                    <a:pt x="540896" y="98924"/>
                  </a:lnTo>
                  <a:lnTo>
                    <a:pt x="543289" y="100520"/>
                  </a:lnTo>
                  <a:lnTo>
                    <a:pt x="547278" y="102913"/>
                  </a:lnTo>
                  <a:lnTo>
                    <a:pt x="560840" y="107700"/>
                  </a:lnTo>
                  <a:lnTo>
                    <a:pt x="565627" y="110093"/>
                  </a:lnTo>
                  <a:lnTo>
                    <a:pt x="568020" y="112487"/>
                  </a:lnTo>
                  <a:lnTo>
                    <a:pt x="570413" y="117273"/>
                  </a:lnTo>
                  <a:lnTo>
                    <a:pt x="570413" y="123656"/>
                  </a:lnTo>
                  <a:lnTo>
                    <a:pt x="565627" y="128442"/>
                  </a:lnTo>
                  <a:lnTo>
                    <a:pt x="558447" y="130836"/>
                  </a:lnTo>
                  <a:lnTo>
                    <a:pt x="549671" y="130836"/>
                  </a:lnTo>
                  <a:lnTo>
                    <a:pt x="542491" y="128442"/>
                  </a:lnTo>
                  <a:lnTo>
                    <a:pt x="538502" y="123656"/>
                  </a:lnTo>
                </a:path>
                <a:path w="1044575" h="211454">
                  <a:moveTo>
                    <a:pt x="672530" y="104509"/>
                  </a:moveTo>
                  <a:lnTo>
                    <a:pt x="672530" y="102116"/>
                  </a:lnTo>
                  <a:lnTo>
                    <a:pt x="670934" y="99722"/>
                  </a:lnTo>
                  <a:lnTo>
                    <a:pt x="668541" y="99722"/>
                  </a:lnTo>
                  <a:lnTo>
                    <a:pt x="666147" y="102116"/>
                  </a:lnTo>
                  <a:lnTo>
                    <a:pt x="663754" y="106902"/>
                  </a:lnTo>
                  <a:lnTo>
                    <a:pt x="658967" y="118071"/>
                  </a:lnTo>
                  <a:lnTo>
                    <a:pt x="654181" y="124453"/>
                  </a:lnTo>
                  <a:lnTo>
                    <a:pt x="650192" y="129240"/>
                  </a:lnTo>
                  <a:lnTo>
                    <a:pt x="645405" y="131633"/>
                  </a:lnTo>
                  <a:lnTo>
                    <a:pt x="635832" y="131633"/>
                  </a:lnTo>
                  <a:lnTo>
                    <a:pt x="631843" y="129240"/>
                  </a:lnTo>
                  <a:lnTo>
                    <a:pt x="629449" y="126847"/>
                  </a:lnTo>
                  <a:lnTo>
                    <a:pt x="627056" y="122060"/>
                  </a:lnTo>
                  <a:lnTo>
                    <a:pt x="627056" y="117273"/>
                  </a:lnTo>
                  <a:lnTo>
                    <a:pt x="629449" y="113285"/>
                  </a:lnTo>
                  <a:lnTo>
                    <a:pt x="631843" y="110891"/>
                  </a:lnTo>
                  <a:lnTo>
                    <a:pt x="647798" y="102116"/>
                  </a:lnTo>
                  <a:lnTo>
                    <a:pt x="650192" y="99722"/>
                  </a:lnTo>
                  <a:lnTo>
                    <a:pt x="652585" y="94936"/>
                  </a:lnTo>
                  <a:lnTo>
                    <a:pt x="652585" y="90947"/>
                  </a:lnTo>
                  <a:lnTo>
                    <a:pt x="650192" y="86160"/>
                  </a:lnTo>
                  <a:lnTo>
                    <a:pt x="645405" y="83767"/>
                  </a:lnTo>
                  <a:lnTo>
                    <a:pt x="641416" y="86160"/>
                  </a:lnTo>
                  <a:lnTo>
                    <a:pt x="639023" y="90149"/>
                  </a:lnTo>
                  <a:lnTo>
                    <a:pt x="639023" y="94936"/>
                  </a:lnTo>
                  <a:lnTo>
                    <a:pt x="661361" y="129240"/>
                  </a:lnTo>
                  <a:lnTo>
                    <a:pt x="666147" y="131633"/>
                  </a:lnTo>
                  <a:lnTo>
                    <a:pt x="670136" y="131633"/>
                  </a:lnTo>
                  <a:lnTo>
                    <a:pt x="672530" y="129240"/>
                  </a:lnTo>
                  <a:lnTo>
                    <a:pt x="672530" y="126847"/>
                  </a:lnTo>
                </a:path>
                <a:path w="1044575" h="211454">
                  <a:moveTo>
                    <a:pt x="729970" y="132431"/>
                  </a:moveTo>
                  <a:lnTo>
                    <a:pt x="729970" y="84564"/>
                  </a:lnTo>
                  <a:lnTo>
                    <a:pt x="759488" y="84564"/>
                  </a:lnTo>
                </a:path>
                <a:path w="1044575" h="211454">
                  <a:moveTo>
                    <a:pt x="729970" y="106902"/>
                  </a:moveTo>
                  <a:lnTo>
                    <a:pt x="748319" y="107700"/>
                  </a:lnTo>
                </a:path>
                <a:path w="1044575" h="211454">
                  <a:moveTo>
                    <a:pt x="729970" y="132431"/>
                  </a:moveTo>
                  <a:lnTo>
                    <a:pt x="759488" y="132431"/>
                  </a:lnTo>
                </a:path>
                <a:path w="1044575" h="211454">
                  <a:moveTo>
                    <a:pt x="773050" y="84564"/>
                  </a:moveTo>
                  <a:lnTo>
                    <a:pt x="773050" y="132431"/>
                  </a:lnTo>
                  <a:lnTo>
                    <a:pt x="800175" y="133229"/>
                  </a:lnTo>
                </a:path>
                <a:path w="1044575" h="211454">
                  <a:moveTo>
                    <a:pt x="811344" y="133229"/>
                  </a:moveTo>
                  <a:lnTo>
                    <a:pt x="812141" y="85362"/>
                  </a:lnTo>
                  <a:lnTo>
                    <a:pt x="841659" y="85362"/>
                  </a:lnTo>
                </a:path>
                <a:path w="1044575" h="211454">
                  <a:moveTo>
                    <a:pt x="812141" y="107700"/>
                  </a:moveTo>
                  <a:lnTo>
                    <a:pt x="830490" y="108498"/>
                  </a:lnTo>
                </a:path>
                <a:path w="1044575" h="211454">
                  <a:moveTo>
                    <a:pt x="811344" y="133229"/>
                  </a:moveTo>
                  <a:lnTo>
                    <a:pt x="841659" y="133229"/>
                  </a:lnTo>
                </a:path>
                <a:path w="1044575" h="211454">
                  <a:moveTo>
                    <a:pt x="889526" y="97329"/>
                  </a:moveTo>
                  <a:lnTo>
                    <a:pt x="887133" y="92542"/>
                  </a:lnTo>
                  <a:lnTo>
                    <a:pt x="883144" y="88553"/>
                  </a:lnTo>
                  <a:lnTo>
                    <a:pt x="878357" y="86160"/>
                  </a:lnTo>
                  <a:lnTo>
                    <a:pt x="868784" y="86160"/>
                  </a:lnTo>
                  <a:lnTo>
                    <a:pt x="864795" y="87755"/>
                  </a:lnTo>
                  <a:lnTo>
                    <a:pt x="860008" y="92542"/>
                  </a:lnTo>
                  <a:lnTo>
                    <a:pt x="857615" y="97329"/>
                  </a:lnTo>
                  <a:lnTo>
                    <a:pt x="855222" y="103711"/>
                  </a:lnTo>
                  <a:lnTo>
                    <a:pt x="855222" y="115678"/>
                  </a:lnTo>
                  <a:lnTo>
                    <a:pt x="857615" y="122060"/>
                  </a:lnTo>
                  <a:lnTo>
                    <a:pt x="860008" y="126847"/>
                  </a:lnTo>
                  <a:lnTo>
                    <a:pt x="863997" y="131633"/>
                  </a:lnTo>
                  <a:lnTo>
                    <a:pt x="868784" y="134027"/>
                  </a:lnTo>
                  <a:lnTo>
                    <a:pt x="877559" y="134027"/>
                  </a:lnTo>
                  <a:lnTo>
                    <a:pt x="882346" y="131633"/>
                  </a:lnTo>
                  <a:lnTo>
                    <a:pt x="887133" y="126847"/>
                  </a:lnTo>
                  <a:lnTo>
                    <a:pt x="889526" y="122858"/>
                  </a:lnTo>
                </a:path>
                <a:path w="1044575" h="211454">
                  <a:moveTo>
                    <a:pt x="919044" y="86160"/>
                  </a:moveTo>
                  <a:lnTo>
                    <a:pt x="919044" y="134027"/>
                  </a:lnTo>
                </a:path>
                <a:path w="1044575" h="211454">
                  <a:moveTo>
                    <a:pt x="903088" y="86160"/>
                  </a:moveTo>
                  <a:lnTo>
                    <a:pt x="935000" y="86160"/>
                  </a:lnTo>
                </a:path>
                <a:path w="1044575" h="211454">
                  <a:moveTo>
                    <a:pt x="943775" y="134027"/>
                  </a:moveTo>
                  <a:lnTo>
                    <a:pt x="944573" y="86160"/>
                  </a:lnTo>
                  <a:lnTo>
                    <a:pt x="964518" y="86958"/>
                  </a:lnTo>
                  <a:lnTo>
                    <a:pt x="971698" y="89351"/>
                  </a:lnTo>
                  <a:lnTo>
                    <a:pt x="974091" y="91744"/>
                  </a:lnTo>
                  <a:lnTo>
                    <a:pt x="976484" y="95733"/>
                  </a:lnTo>
                  <a:lnTo>
                    <a:pt x="976484" y="100520"/>
                  </a:lnTo>
                  <a:lnTo>
                    <a:pt x="974091" y="105307"/>
                  </a:lnTo>
                  <a:lnTo>
                    <a:pt x="971698" y="107700"/>
                  </a:lnTo>
                  <a:lnTo>
                    <a:pt x="964518" y="109296"/>
                  </a:lnTo>
                  <a:lnTo>
                    <a:pt x="943775" y="109296"/>
                  </a:lnTo>
                </a:path>
                <a:path w="1044575" h="211454">
                  <a:moveTo>
                    <a:pt x="959731" y="109296"/>
                  </a:moveTo>
                  <a:lnTo>
                    <a:pt x="975687" y="134825"/>
                  </a:lnTo>
                </a:path>
                <a:path w="1044575" h="211454">
                  <a:moveTo>
                    <a:pt x="991642" y="134825"/>
                  </a:moveTo>
                  <a:lnTo>
                    <a:pt x="992440" y="86958"/>
                  </a:lnTo>
                </a:path>
                <a:path w="1044575" h="211454">
                  <a:moveTo>
                    <a:pt x="1044296" y="98924"/>
                  </a:moveTo>
                  <a:lnTo>
                    <a:pt x="1041902" y="94138"/>
                  </a:lnTo>
                  <a:lnTo>
                    <a:pt x="1037914" y="89351"/>
                  </a:lnTo>
                  <a:lnTo>
                    <a:pt x="1033127" y="87755"/>
                  </a:lnTo>
                  <a:lnTo>
                    <a:pt x="1024351" y="86958"/>
                  </a:lnTo>
                  <a:lnTo>
                    <a:pt x="1019565" y="89351"/>
                  </a:lnTo>
                  <a:lnTo>
                    <a:pt x="1014778" y="94138"/>
                  </a:lnTo>
                  <a:lnTo>
                    <a:pt x="1012385" y="98924"/>
                  </a:lnTo>
                  <a:lnTo>
                    <a:pt x="1009991" y="105307"/>
                  </a:lnTo>
                  <a:lnTo>
                    <a:pt x="1009991" y="116476"/>
                  </a:lnTo>
                  <a:lnTo>
                    <a:pt x="1033127" y="135622"/>
                  </a:lnTo>
                  <a:lnTo>
                    <a:pt x="1037116" y="133229"/>
                  </a:lnTo>
                  <a:lnTo>
                    <a:pt x="1041902" y="128442"/>
                  </a:lnTo>
                  <a:lnTo>
                    <a:pt x="1044296" y="123656"/>
                  </a:lnTo>
                </a:path>
                <a:path w="1044575" h="211454">
                  <a:moveTo>
                    <a:pt x="386924" y="172320"/>
                  </a:moveTo>
                  <a:lnTo>
                    <a:pt x="385328" y="167534"/>
                  </a:lnTo>
                  <a:lnTo>
                    <a:pt x="380541" y="163545"/>
                  </a:lnTo>
                  <a:lnTo>
                    <a:pt x="375755" y="161151"/>
                  </a:lnTo>
                  <a:lnTo>
                    <a:pt x="366979" y="160354"/>
                  </a:lnTo>
                  <a:lnTo>
                    <a:pt x="362192" y="162747"/>
                  </a:lnTo>
                  <a:lnTo>
                    <a:pt x="357406" y="167534"/>
                  </a:lnTo>
                  <a:lnTo>
                    <a:pt x="355012" y="172320"/>
                  </a:lnTo>
                  <a:lnTo>
                    <a:pt x="353417" y="178703"/>
                  </a:lnTo>
                  <a:lnTo>
                    <a:pt x="352619" y="189872"/>
                  </a:lnTo>
                  <a:lnTo>
                    <a:pt x="355012" y="197052"/>
                  </a:lnTo>
                  <a:lnTo>
                    <a:pt x="357406" y="201838"/>
                  </a:lnTo>
                  <a:lnTo>
                    <a:pt x="362192" y="206625"/>
                  </a:lnTo>
                  <a:lnTo>
                    <a:pt x="366181" y="209018"/>
                  </a:lnTo>
                  <a:lnTo>
                    <a:pt x="375755" y="209018"/>
                  </a:lnTo>
                  <a:lnTo>
                    <a:pt x="379744" y="206625"/>
                  </a:lnTo>
                  <a:lnTo>
                    <a:pt x="384530" y="201838"/>
                  </a:lnTo>
                  <a:lnTo>
                    <a:pt x="386924" y="197052"/>
                  </a:lnTo>
                </a:path>
                <a:path w="1044575" h="211454">
                  <a:moveTo>
                    <a:pt x="414846" y="161151"/>
                  </a:moveTo>
                  <a:lnTo>
                    <a:pt x="400486" y="190669"/>
                  </a:lnTo>
                  <a:lnTo>
                    <a:pt x="402879" y="197849"/>
                  </a:lnTo>
                  <a:lnTo>
                    <a:pt x="405273" y="201838"/>
                  </a:lnTo>
                  <a:lnTo>
                    <a:pt x="410059" y="206625"/>
                  </a:lnTo>
                  <a:lnTo>
                    <a:pt x="414048" y="209018"/>
                  </a:lnTo>
                  <a:lnTo>
                    <a:pt x="423622" y="209018"/>
                  </a:lnTo>
                  <a:lnTo>
                    <a:pt x="427611" y="206625"/>
                  </a:lnTo>
                  <a:lnTo>
                    <a:pt x="432397" y="202636"/>
                  </a:lnTo>
                  <a:lnTo>
                    <a:pt x="434791" y="197849"/>
                  </a:lnTo>
                  <a:lnTo>
                    <a:pt x="437184" y="190669"/>
                  </a:lnTo>
                  <a:lnTo>
                    <a:pt x="437184" y="179500"/>
                  </a:lnTo>
                  <a:lnTo>
                    <a:pt x="434791" y="173118"/>
                  </a:lnTo>
                  <a:lnTo>
                    <a:pt x="433195" y="168331"/>
                  </a:lnTo>
                  <a:lnTo>
                    <a:pt x="428408" y="163545"/>
                  </a:lnTo>
                  <a:lnTo>
                    <a:pt x="423622" y="161151"/>
                  </a:lnTo>
                  <a:lnTo>
                    <a:pt x="414846" y="161151"/>
                  </a:lnTo>
                </a:path>
                <a:path w="1044575" h="211454">
                  <a:moveTo>
                    <a:pt x="450746" y="209816"/>
                  </a:moveTo>
                  <a:lnTo>
                    <a:pt x="451544" y="161949"/>
                  </a:lnTo>
                  <a:lnTo>
                    <a:pt x="469095" y="209816"/>
                  </a:lnTo>
                  <a:lnTo>
                    <a:pt x="487444" y="161949"/>
                  </a:lnTo>
                  <a:lnTo>
                    <a:pt x="487444" y="209816"/>
                  </a:lnTo>
                </a:path>
                <a:path w="1044575" h="211454">
                  <a:moveTo>
                    <a:pt x="505793" y="209816"/>
                  </a:moveTo>
                  <a:lnTo>
                    <a:pt x="505793" y="161949"/>
                  </a:lnTo>
                  <a:lnTo>
                    <a:pt x="526535" y="161949"/>
                  </a:lnTo>
                  <a:lnTo>
                    <a:pt x="532918" y="164343"/>
                  </a:lnTo>
                  <a:lnTo>
                    <a:pt x="535311" y="166736"/>
                  </a:lnTo>
                  <a:lnTo>
                    <a:pt x="537704" y="171523"/>
                  </a:lnTo>
                  <a:lnTo>
                    <a:pt x="537704" y="178703"/>
                  </a:lnTo>
                  <a:lnTo>
                    <a:pt x="535311" y="182692"/>
                  </a:lnTo>
                  <a:lnTo>
                    <a:pt x="532918" y="185085"/>
                  </a:lnTo>
                  <a:lnTo>
                    <a:pt x="526535" y="187478"/>
                  </a:lnTo>
                  <a:lnTo>
                    <a:pt x="505793" y="187478"/>
                  </a:lnTo>
                </a:path>
                <a:path w="1044575" h="211454">
                  <a:moveTo>
                    <a:pt x="553660" y="210614"/>
                  </a:moveTo>
                  <a:lnTo>
                    <a:pt x="572009" y="162747"/>
                  </a:lnTo>
                  <a:lnTo>
                    <a:pt x="589560" y="210614"/>
                  </a:lnTo>
                </a:path>
                <a:path w="1044575" h="211454">
                  <a:moveTo>
                    <a:pt x="560042" y="194658"/>
                  </a:moveTo>
                  <a:lnTo>
                    <a:pt x="583178" y="194658"/>
                  </a:lnTo>
                </a:path>
                <a:path w="1044575" h="211454">
                  <a:moveTo>
                    <a:pt x="603123" y="210614"/>
                  </a:moveTo>
                  <a:lnTo>
                    <a:pt x="603920" y="162747"/>
                  </a:lnTo>
                  <a:lnTo>
                    <a:pt x="635034" y="211412"/>
                  </a:lnTo>
                  <a:lnTo>
                    <a:pt x="635832" y="163545"/>
                  </a:lnTo>
                </a:path>
                <a:path w="1044575" h="211454">
                  <a:moveTo>
                    <a:pt x="654181" y="163545"/>
                  </a:moveTo>
                  <a:lnTo>
                    <a:pt x="671732" y="186680"/>
                  </a:lnTo>
                  <a:lnTo>
                    <a:pt x="690879" y="163545"/>
                  </a:lnTo>
                </a:path>
                <a:path w="1044575" h="211454">
                  <a:moveTo>
                    <a:pt x="671732" y="186680"/>
                  </a:moveTo>
                  <a:lnTo>
                    <a:pt x="671732" y="211412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799" descr=""/>
            <p:cNvSpPr/>
            <p:nvPr/>
          </p:nvSpPr>
          <p:spPr>
            <a:xfrm>
              <a:off x="1294800" y="9404251"/>
              <a:ext cx="228600" cy="1180465"/>
            </a:xfrm>
            <a:custGeom>
              <a:avLst/>
              <a:gdLst/>
              <a:ahLst/>
              <a:cxnLst/>
              <a:rect l="l" t="t" r="r" b="b"/>
              <a:pathLst>
                <a:path w="228600" h="1180465">
                  <a:moveTo>
                    <a:pt x="11168" y="0"/>
                  </a:moveTo>
                  <a:lnTo>
                    <a:pt x="216996" y="1179919"/>
                  </a:lnTo>
                  <a:lnTo>
                    <a:pt x="228165" y="2393"/>
                  </a:lnTo>
                  <a:lnTo>
                    <a:pt x="11168" y="0"/>
                  </a:lnTo>
                  <a:close/>
                </a:path>
                <a:path w="228600" h="1180465">
                  <a:moveTo>
                    <a:pt x="0" y="1177525"/>
                  </a:moveTo>
                  <a:lnTo>
                    <a:pt x="216996" y="1179919"/>
                  </a:lnTo>
                  <a:lnTo>
                    <a:pt x="11168" y="0"/>
                  </a:lnTo>
                  <a:lnTo>
                    <a:pt x="0" y="11775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800" descr=""/>
            <p:cNvSpPr/>
            <p:nvPr/>
          </p:nvSpPr>
          <p:spPr>
            <a:xfrm>
              <a:off x="1294800" y="9404251"/>
              <a:ext cx="228600" cy="1180465"/>
            </a:xfrm>
            <a:custGeom>
              <a:avLst/>
              <a:gdLst/>
              <a:ahLst/>
              <a:cxnLst/>
              <a:rect l="l" t="t" r="r" b="b"/>
              <a:pathLst>
                <a:path w="228600" h="1180465">
                  <a:moveTo>
                    <a:pt x="228165" y="2393"/>
                  </a:moveTo>
                  <a:lnTo>
                    <a:pt x="11168" y="0"/>
                  </a:lnTo>
                  <a:lnTo>
                    <a:pt x="216996" y="1179919"/>
                  </a:lnTo>
                  <a:lnTo>
                    <a:pt x="228165" y="2393"/>
                  </a:lnTo>
                  <a:close/>
                </a:path>
                <a:path w="228600" h="1180465">
                  <a:moveTo>
                    <a:pt x="11168" y="0"/>
                  </a:moveTo>
                  <a:lnTo>
                    <a:pt x="216996" y="1179919"/>
                  </a:lnTo>
                  <a:lnTo>
                    <a:pt x="0" y="1177525"/>
                  </a:lnTo>
                  <a:lnTo>
                    <a:pt x="11168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801" descr=""/>
            <p:cNvSpPr/>
            <p:nvPr/>
          </p:nvSpPr>
          <p:spPr>
            <a:xfrm>
              <a:off x="1299587" y="9409836"/>
              <a:ext cx="216535" cy="1167765"/>
            </a:xfrm>
            <a:custGeom>
              <a:avLst/>
              <a:gdLst/>
              <a:ahLst/>
              <a:cxnLst/>
              <a:rect l="l" t="t" r="r" b="b"/>
              <a:pathLst>
                <a:path w="216534" h="1167765">
                  <a:moveTo>
                    <a:pt x="168331" y="244919"/>
                  </a:moveTo>
                  <a:lnTo>
                    <a:pt x="216198" y="264065"/>
                  </a:lnTo>
                  <a:lnTo>
                    <a:pt x="168331" y="281616"/>
                  </a:lnTo>
                </a:path>
                <a:path w="216534" h="1167765">
                  <a:moveTo>
                    <a:pt x="184287" y="252099"/>
                  </a:moveTo>
                  <a:lnTo>
                    <a:pt x="184287" y="275234"/>
                  </a:lnTo>
                </a:path>
                <a:path w="216534" h="1167765">
                  <a:moveTo>
                    <a:pt x="167534" y="295179"/>
                  </a:moveTo>
                  <a:lnTo>
                    <a:pt x="215401" y="295977"/>
                  </a:lnTo>
                  <a:lnTo>
                    <a:pt x="215401" y="315921"/>
                  </a:lnTo>
                  <a:lnTo>
                    <a:pt x="213007" y="323101"/>
                  </a:lnTo>
                  <a:lnTo>
                    <a:pt x="210614" y="325494"/>
                  </a:lnTo>
                  <a:lnTo>
                    <a:pt x="206625" y="327888"/>
                  </a:lnTo>
                  <a:lnTo>
                    <a:pt x="199445" y="327888"/>
                  </a:lnTo>
                  <a:lnTo>
                    <a:pt x="194658" y="325494"/>
                  </a:lnTo>
                  <a:lnTo>
                    <a:pt x="193063" y="323101"/>
                  </a:lnTo>
                  <a:lnTo>
                    <a:pt x="190669" y="315921"/>
                  </a:lnTo>
                  <a:lnTo>
                    <a:pt x="190669" y="295179"/>
                  </a:lnTo>
                </a:path>
                <a:path w="216534" h="1167765">
                  <a:moveTo>
                    <a:pt x="167534" y="343046"/>
                  </a:moveTo>
                  <a:lnTo>
                    <a:pt x="215401" y="343843"/>
                  </a:lnTo>
                  <a:lnTo>
                    <a:pt x="167534" y="374957"/>
                  </a:lnTo>
                  <a:lnTo>
                    <a:pt x="215401" y="375755"/>
                  </a:lnTo>
                </a:path>
                <a:path w="216534" h="1167765">
                  <a:moveTo>
                    <a:pt x="198647" y="395699"/>
                  </a:moveTo>
                  <a:lnTo>
                    <a:pt x="196254" y="393306"/>
                  </a:lnTo>
                  <a:lnTo>
                    <a:pt x="194658" y="395699"/>
                  </a:lnTo>
                  <a:lnTo>
                    <a:pt x="196254" y="398093"/>
                  </a:lnTo>
                  <a:lnTo>
                    <a:pt x="198647" y="395699"/>
                  </a:lnTo>
                </a:path>
                <a:path w="216534" h="1167765">
                  <a:moveTo>
                    <a:pt x="171523" y="395699"/>
                  </a:moveTo>
                  <a:lnTo>
                    <a:pt x="169129" y="393306"/>
                  </a:lnTo>
                  <a:lnTo>
                    <a:pt x="166736" y="395699"/>
                  </a:lnTo>
                  <a:lnTo>
                    <a:pt x="169129" y="398093"/>
                  </a:lnTo>
                  <a:lnTo>
                    <a:pt x="171523" y="395699"/>
                  </a:lnTo>
                </a:path>
                <a:path w="216534" h="1167765">
                  <a:moveTo>
                    <a:pt x="205029" y="471489"/>
                  </a:moveTo>
                  <a:lnTo>
                    <a:pt x="207423" y="475477"/>
                  </a:lnTo>
                  <a:lnTo>
                    <a:pt x="213805" y="482657"/>
                  </a:lnTo>
                  <a:lnTo>
                    <a:pt x="165938" y="481860"/>
                  </a:lnTo>
                </a:path>
                <a:path w="216534" h="1167765">
                  <a:moveTo>
                    <a:pt x="213805" y="521749"/>
                  </a:moveTo>
                  <a:lnTo>
                    <a:pt x="211412" y="514569"/>
                  </a:lnTo>
                  <a:lnTo>
                    <a:pt x="204232" y="509782"/>
                  </a:lnTo>
                  <a:lnTo>
                    <a:pt x="193063" y="507389"/>
                  </a:lnTo>
                  <a:lnTo>
                    <a:pt x="186680" y="507389"/>
                  </a:lnTo>
                  <a:lnTo>
                    <a:pt x="174714" y="509782"/>
                  </a:lnTo>
                  <a:lnTo>
                    <a:pt x="168331" y="514569"/>
                  </a:lnTo>
                  <a:lnTo>
                    <a:pt x="165938" y="520951"/>
                  </a:lnTo>
                  <a:lnTo>
                    <a:pt x="165938" y="525738"/>
                  </a:lnTo>
                  <a:lnTo>
                    <a:pt x="167534" y="532120"/>
                  </a:lnTo>
                  <a:lnTo>
                    <a:pt x="174714" y="536907"/>
                  </a:lnTo>
                  <a:lnTo>
                    <a:pt x="185883" y="539300"/>
                  </a:lnTo>
                  <a:lnTo>
                    <a:pt x="193063" y="539300"/>
                  </a:lnTo>
                  <a:lnTo>
                    <a:pt x="204232" y="537704"/>
                  </a:lnTo>
                  <a:lnTo>
                    <a:pt x="211412" y="532918"/>
                  </a:lnTo>
                  <a:lnTo>
                    <a:pt x="213805" y="525738"/>
                  </a:lnTo>
                  <a:lnTo>
                    <a:pt x="213805" y="521749"/>
                  </a:lnTo>
                </a:path>
                <a:path w="216534" h="1167765">
                  <a:moveTo>
                    <a:pt x="213007" y="580785"/>
                  </a:moveTo>
                  <a:lnTo>
                    <a:pt x="213007" y="557649"/>
                  </a:lnTo>
                  <a:lnTo>
                    <a:pt x="193063" y="555256"/>
                  </a:lnTo>
                  <a:lnTo>
                    <a:pt x="194658" y="557649"/>
                  </a:lnTo>
                  <a:lnTo>
                    <a:pt x="197052" y="564829"/>
                  </a:lnTo>
                  <a:lnTo>
                    <a:pt x="197052" y="571211"/>
                  </a:lnTo>
                  <a:lnTo>
                    <a:pt x="194658" y="578391"/>
                  </a:lnTo>
                  <a:lnTo>
                    <a:pt x="189872" y="583178"/>
                  </a:lnTo>
                  <a:lnTo>
                    <a:pt x="183489" y="584774"/>
                  </a:lnTo>
                  <a:lnTo>
                    <a:pt x="178703" y="584774"/>
                  </a:lnTo>
                  <a:lnTo>
                    <a:pt x="172320" y="582380"/>
                  </a:lnTo>
                  <a:lnTo>
                    <a:pt x="167534" y="578391"/>
                  </a:lnTo>
                  <a:lnTo>
                    <a:pt x="165140" y="571211"/>
                  </a:lnTo>
                  <a:lnTo>
                    <a:pt x="165140" y="564031"/>
                  </a:lnTo>
                  <a:lnTo>
                    <a:pt x="167534" y="557649"/>
                  </a:lnTo>
                  <a:lnTo>
                    <a:pt x="169927" y="555256"/>
                  </a:lnTo>
                  <a:lnTo>
                    <a:pt x="174714" y="552862"/>
                  </a:lnTo>
                </a:path>
                <a:path w="216534" h="1167765">
                  <a:moveTo>
                    <a:pt x="185883" y="598336"/>
                  </a:moveTo>
                  <a:lnTo>
                    <a:pt x="185085" y="639820"/>
                  </a:lnTo>
                </a:path>
                <a:path w="216534" h="1167765">
                  <a:moveTo>
                    <a:pt x="164343" y="680507"/>
                  </a:moveTo>
                  <a:lnTo>
                    <a:pt x="212209" y="681305"/>
                  </a:lnTo>
                  <a:lnTo>
                    <a:pt x="180298" y="658169"/>
                  </a:lnTo>
                  <a:lnTo>
                    <a:pt x="180298" y="692474"/>
                  </a:lnTo>
                </a:path>
                <a:path w="216534" h="1167765">
                  <a:moveTo>
                    <a:pt x="202636" y="703643"/>
                  </a:moveTo>
                  <a:lnTo>
                    <a:pt x="205029" y="708430"/>
                  </a:lnTo>
                  <a:lnTo>
                    <a:pt x="211412" y="715610"/>
                  </a:lnTo>
                  <a:lnTo>
                    <a:pt x="163545" y="714812"/>
                  </a:lnTo>
                </a:path>
                <a:path w="216534" h="1167765">
                  <a:moveTo>
                    <a:pt x="211412" y="753903"/>
                  </a:moveTo>
                  <a:lnTo>
                    <a:pt x="209018" y="746723"/>
                  </a:lnTo>
                  <a:lnTo>
                    <a:pt x="202636" y="742734"/>
                  </a:lnTo>
                  <a:lnTo>
                    <a:pt x="190669" y="740341"/>
                  </a:lnTo>
                  <a:lnTo>
                    <a:pt x="184287" y="740341"/>
                  </a:lnTo>
                  <a:lnTo>
                    <a:pt x="173118" y="741937"/>
                  </a:lnTo>
                  <a:lnTo>
                    <a:pt x="165938" y="746723"/>
                  </a:lnTo>
                  <a:lnTo>
                    <a:pt x="163545" y="753903"/>
                  </a:lnTo>
                  <a:lnTo>
                    <a:pt x="163545" y="757892"/>
                  </a:lnTo>
                  <a:lnTo>
                    <a:pt x="165938" y="765072"/>
                  </a:lnTo>
                  <a:lnTo>
                    <a:pt x="172320" y="769859"/>
                  </a:lnTo>
                  <a:lnTo>
                    <a:pt x="183489" y="772252"/>
                  </a:lnTo>
                  <a:lnTo>
                    <a:pt x="190669" y="772252"/>
                  </a:lnTo>
                  <a:lnTo>
                    <a:pt x="201838" y="769859"/>
                  </a:lnTo>
                  <a:lnTo>
                    <a:pt x="209018" y="765072"/>
                  </a:lnTo>
                  <a:lnTo>
                    <a:pt x="211412" y="758690"/>
                  </a:lnTo>
                  <a:lnTo>
                    <a:pt x="211412" y="753903"/>
                  </a:lnTo>
                </a:path>
                <a:path w="216534" h="1167765">
                  <a:moveTo>
                    <a:pt x="183489" y="785815"/>
                  </a:moveTo>
                  <a:lnTo>
                    <a:pt x="183489" y="826501"/>
                  </a:lnTo>
                </a:path>
                <a:path w="216534" h="1167765">
                  <a:moveTo>
                    <a:pt x="162747" y="867188"/>
                  </a:moveTo>
                  <a:lnTo>
                    <a:pt x="210614" y="867986"/>
                  </a:lnTo>
                  <a:lnTo>
                    <a:pt x="178703" y="844850"/>
                  </a:lnTo>
                  <a:lnTo>
                    <a:pt x="177905" y="879155"/>
                  </a:lnTo>
                </a:path>
                <a:path w="216534" h="1167765">
                  <a:moveTo>
                    <a:pt x="161949" y="913460"/>
                  </a:moveTo>
                  <a:lnTo>
                    <a:pt x="209816" y="913460"/>
                  </a:lnTo>
                  <a:lnTo>
                    <a:pt x="177905" y="890324"/>
                  </a:lnTo>
                  <a:lnTo>
                    <a:pt x="177905" y="924629"/>
                  </a:lnTo>
                </a:path>
                <a:path w="216534" h="1167765">
                  <a:moveTo>
                    <a:pt x="88553" y="256087"/>
                  </a:moveTo>
                  <a:lnTo>
                    <a:pt x="136420" y="256087"/>
                  </a:lnTo>
                </a:path>
                <a:path w="216534" h="1167765">
                  <a:moveTo>
                    <a:pt x="136420" y="287999"/>
                  </a:moveTo>
                  <a:lnTo>
                    <a:pt x="104509" y="256087"/>
                  </a:lnTo>
                </a:path>
                <a:path w="216534" h="1167765">
                  <a:moveTo>
                    <a:pt x="115678" y="267256"/>
                  </a:moveTo>
                  <a:lnTo>
                    <a:pt x="88553" y="287999"/>
                  </a:lnTo>
                </a:path>
                <a:path w="216534" h="1167765">
                  <a:moveTo>
                    <a:pt x="87755" y="303954"/>
                  </a:moveTo>
                  <a:lnTo>
                    <a:pt x="135622" y="303954"/>
                  </a:lnTo>
                  <a:lnTo>
                    <a:pt x="135622" y="333472"/>
                  </a:lnTo>
                </a:path>
                <a:path w="216534" h="1167765">
                  <a:moveTo>
                    <a:pt x="113285" y="303954"/>
                  </a:moveTo>
                  <a:lnTo>
                    <a:pt x="113285" y="322303"/>
                  </a:lnTo>
                </a:path>
                <a:path w="216534" h="1167765">
                  <a:moveTo>
                    <a:pt x="87755" y="303954"/>
                  </a:moveTo>
                  <a:lnTo>
                    <a:pt x="87755" y="333472"/>
                  </a:lnTo>
                </a:path>
                <a:path w="216534" h="1167765">
                  <a:moveTo>
                    <a:pt x="123656" y="381339"/>
                  </a:moveTo>
                  <a:lnTo>
                    <a:pt x="128442" y="378946"/>
                  </a:lnTo>
                  <a:lnTo>
                    <a:pt x="133229" y="374957"/>
                  </a:lnTo>
                  <a:lnTo>
                    <a:pt x="135622" y="370170"/>
                  </a:lnTo>
                  <a:lnTo>
                    <a:pt x="135622" y="361395"/>
                  </a:lnTo>
                  <a:lnTo>
                    <a:pt x="133229" y="356608"/>
                  </a:lnTo>
                  <a:lnTo>
                    <a:pt x="128442" y="351821"/>
                  </a:lnTo>
                  <a:lnTo>
                    <a:pt x="124453" y="349428"/>
                  </a:lnTo>
                  <a:lnTo>
                    <a:pt x="117273" y="347035"/>
                  </a:lnTo>
                  <a:lnTo>
                    <a:pt x="106104" y="347035"/>
                  </a:lnTo>
                  <a:lnTo>
                    <a:pt x="98924" y="349428"/>
                  </a:lnTo>
                  <a:lnTo>
                    <a:pt x="94138" y="351821"/>
                  </a:lnTo>
                  <a:lnTo>
                    <a:pt x="90149" y="355810"/>
                  </a:lnTo>
                  <a:lnTo>
                    <a:pt x="87755" y="360597"/>
                  </a:lnTo>
                  <a:lnTo>
                    <a:pt x="87755" y="370170"/>
                  </a:lnTo>
                  <a:lnTo>
                    <a:pt x="89351" y="374159"/>
                  </a:lnTo>
                  <a:lnTo>
                    <a:pt x="94138" y="378946"/>
                  </a:lnTo>
                  <a:lnTo>
                    <a:pt x="98924" y="381339"/>
                  </a:lnTo>
                </a:path>
                <a:path w="216534" h="1167765">
                  <a:moveTo>
                    <a:pt x="86958" y="394901"/>
                  </a:moveTo>
                  <a:lnTo>
                    <a:pt x="134825" y="395699"/>
                  </a:lnTo>
                </a:path>
                <a:path w="216534" h="1167765">
                  <a:moveTo>
                    <a:pt x="134825" y="427611"/>
                  </a:moveTo>
                  <a:lnTo>
                    <a:pt x="102913" y="394901"/>
                  </a:lnTo>
                </a:path>
                <a:path w="216534" h="1167765">
                  <a:moveTo>
                    <a:pt x="114082" y="406868"/>
                  </a:moveTo>
                  <a:lnTo>
                    <a:pt x="86958" y="426813"/>
                  </a:lnTo>
                </a:path>
                <a:path w="216534" h="1167765">
                  <a:moveTo>
                    <a:pt x="110891" y="506591"/>
                  </a:moveTo>
                  <a:lnTo>
                    <a:pt x="86160" y="506591"/>
                  </a:lnTo>
                  <a:lnTo>
                    <a:pt x="86160" y="485849"/>
                  </a:lnTo>
                  <a:lnTo>
                    <a:pt x="134027" y="486646"/>
                  </a:lnTo>
                  <a:lnTo>
                    <a:pt x="134027" y="507389"/>
                  </a:lnTo>
                  <a:lnTo>
                    <a:pt x="131633" y="513771"/>
                  </a:lnTo>
                  <a:lnTo>
                    <a:pt x="129240" y="516164"/>
                  </a:lnTo>
                  <a:lnTo>
                    <a:pt x="124453" y="518558"/>
                  </a:lnTo>
                  <a:lnTo>
                    <a:pt x="120465" y="518558"/>
                  </a:lnTo>
                  <a:lnTo>
                    <a:pt x="115678" y="516164"/>
                  </a:lnTo>
                  <a:lnTo>
                    <a:pt x="113285" y="513771"/>
                  </a:lnTo>
                  <a:lnTo>
                    <a:pt x="110891" y="506591"/>
                  </a:lnTo>
                  <a:lnTo>
                    <a:pt x="111689" y="486646"/>
                  </a:lnTo>
                </a:path>
                <a:path w="216534" h="1167765">
                  <a:moveTo>
                    <a:pt x="86160" y="533716"/>
                  </a:moveTo>
                  <a:lnTo>
                    <a:pt x="134027" y="534513"/>
                  </a:lnTo>
                  <a:lnTo>
                    <a:pt x="133229" y="564031"/>
                  </a:lnTo>
                </a:path>
                <a:path w="216534" h="1167765">
                  <a:moveTo>
                    <a:pt x="110891" y="534513"/>
                  </a:moveTo>
                  <a:lnTo>
                    <a:pt x="110891" y="552064"/>
                  </a:lnTo>
                </a:path>
                <a:path w="216534" h="1167765">
                  <a:moveTo>
                    <a:pt x="86160" y="533716"/>
                  </a:moveTo>
                  <a:lnTo>
                    <a:pt x="85362" y="563233"/>
                  </a:lnTo>
                </a:path>
                <a:path w="216534" h="1167765">
                  <a:moveTo>
                    <a:pt x="85362" y="577593"/>
                  </a:moveTo>
                  <a:lnTo>
                    <a:pt x="133229" y="577593"/>
                  </a:lnTo>
                  <a:lnTo>
                    <a:pt x="85362" y="609505"/>
                  </a:lnTo>
                  <a:lnTo>
                    <a:pt x="133229" y="609505"/>
                  </a:lnTo>
                </a:path>
                <a:path w="216534" h="1167765">
                  <a:moveTo>
                    <a:pt x="132431" y="650989"/>
                  </a:moveTo>
                  <a:lnTo>
                    <a:pt x="95733" y="650192"/>
                  </a:lnTo>
                  <a:lnTo>
                    <a:pt x="89351" y="647798"/>
                  </a:lnTo>
                  <a:lnTo>
                    <a:pt x="86958" y="645405"/>
                  </a:lnTo>
                  <a:lnTo>
                    <a:pt x="84564" y="641416"/>
                  </a:lnTo>
                  <a:lnTo>
                    <a:pt x="84564" y="636629"/>
                  </a:lnTo>
                  <a:lnTo>
                    <a:pt x="86958" y="631843"/>
                  </a:lnTo>
                  <a:lnTo>
                    <a:pt x="89351" y="629449"/>
                  </a:lnTo>
                  <a:lnTo>
                    <a:pt x="96531" y="627854"/>
                  </a:lnTo>
                  <a:lnTo>
                    <a:pt x="100520" y="627854"/>
                  </a:lnTo>
                </a:path>
                <a:path w="216534" h="1167765">
                  <a:moveTo>
                    <a:pt x="84564" y="663754"/>
                  </a:moveTo>
                  <a:lnTo>
                    <a:pt x="132431" y="682901"/>
                  </a:lnTo>
                  <a:lnTo>
                    <a:pt x="84564" y="700452"/>
                  </a:lnTo>
                </a:path>
                <a:path w="216534" h="1167765">
                  <a:moveTo>
                    <a:pt x="100520" y="670934"/>
                  </a:moveTo>
                  <a:lnTo>
                    <a:pt x="100520" y="693272"/>
                  </a:lnTo>
                </a:path>
                <a:path w="216534" h="1167765">
                  <a:moveTo>
                    <a:pt x="83767" y="714014"/>
                  </a:moveTo>
                  <a:lnTo>
                    <a:pt x="131633" y="714812"/>
                  </a:lnTo>
                  <a:lnTo>
                    <a:pt x="83767" y="732363"/>
                  </a:lnTo>
                  <a:lnTo>
                    <a:pt x="131633" y="750712"/>
                  </a:lnTo>
                  <a:lnTo>
                    <a:pt x="83767" y="750712"/>
                  </a:lnTo>
                </a:path>
                <a:path w="216534" h="1167765">
                  <a:moveTo>
                    <a:pt x="83767" y="769061"/>
                  </a:moveTo>
                  <a:lnTo>
                    <a:pt x="131633" y="769061"/>
                  </a:lnTo>
                </a:path>
                <a:path w="216534" h="1167765">
                  <a:moveTo>
                    <a:pt x="83767" y="786612"/>
                  </a:moveTo>
                  <a:lnTo>
                    <a:pt x="131633" y="787410"/>
                  </a:lnTo>
                  <a:lnTo>
                    <a:pt x="82969" y="818524"/>
                  </a:lnTo>
                  <a:lnTo>
                    <a:pt x="130836" y="819321"/>
                  </a:lnTo>
                </a:path>
                <a:path w="216534" h="1167765">
                  <a:moveTo>
                    <a:pt x="82171" y="880751"/>
                  </a:moveTo>
                  <a:lnTo>
                    <a:pt x="130038" y="880751"/>
                  </a:lnTo>
                  <a:lnTo>
                    <a:pt x="130038" y="901493"/>
                  </a:lnTo>
                  <a:lnTo>
                    <a:pt x="127645" y="907875"/>
                  </a:lnTo>
                  <a:lnTo>
                    <a:pt x="125251" y="910268"/>
                  </a:lnTo>
                  <a:lnTo>
                    <a:pt x="121262" y="912662"/>
                  </a:lnTo>
                  <a:lnTo>
                    <a:pt x="116476" y="912662"/>
                  </a:lnTo>
                  <a:lnTo>
                    <a:pt x="111689" y="910268"/>
                  </a:lnTo>
                  <a:lnTo>
                    <a:pt x="109296" y="907875"/>
                  </a:lnTo>
                  <a:lnTo>
                    <a:pt x="107700" y="901493"/>
                  </a:lnTo>
                  <a:lnTo>
                    <a:pt x="107700" y="880751"/>
                  </a:lnTo>
                </a:path>
                <a:path w="216534" h="1167765">
                  <a:moveTo>
                    <a:pt x="107700" y="896706"/>
                  </a:moveTo>
                  <a:lnTo>
                    <a:pt x="82171" y="912662"/>
                  </a:lnTo>
                </a:path>
                <a:path w="216534" h="1167765">
                  <a:moveTo>
                    <a:pt x="11168" y="0"/>
                  </a:moveTo>
                  <a:lnTo>
                    <a:pt x="59035" y="0"/>
                  </a:lnTo>
                </a:path>
                <a:path w="216534" h="1167765">
                  <a:moveTo>
                    <a:pt x="59035" y="31911"/>
                  </a:moveTo>
                  <a:lnTo>
                    <a:pt x="27124" y="0"/>
                  </a:lnTo>
                </a:path>
                <a:path w="216534" h="1167765">
                  <a:moveTo>
                    <a:pt x="38293" y="11168"/>
                  </a:moveTo>
                  <a:lnTo>
                    <a:pt x="11168" y="31911"/>
                  </a:lnTo>
                </a:path>
                <a:path w="216534" h="1167765">
                  <a:moveTo>
                    <a:pt x="10371" y="47866"/>
                  </a:moveTo>
                  <a:lnTo>
                    <a:pt x="58238" y="47866"/>
                  </a:lnTo>
                  <a:lnTo>
                    <a:pt x="58238" y="77384"/>
                  </a:lnTo>
                </a:path>
                <a:path w="216534" h="1167765">
                  <a:moveTo>
                    <a:pt x="35900" y="47866"/>
                  </a:moveTo>
                  <a:lnTo>
                    <a:pt x="35900" y="66215"/>
                  </a:lnTo>
                </a:path>
                <a:path w="216534" h="1167765">
                  <a:moveTo>
                    <a:pt x="10371" y="47866"/>
                  </a:moveTo>
                  <a:lnTo>
                    <a:pt x="10371" y="77384"/>
                  </a:lnTo>
                </a:path>
                <a:path w="216534" h="1167765">
                  <a:moveTo>
                    <a:pt x="46271" y="125251"/>
                  </a:moveTo>
                  <a:lnTo>
                    <a:pt x="51058" y="122858"/>
                  </a:lnTo>
                  <a:lnTo>
                    <a:pt x="55844" y="118869"/>
                  </a:lnTo>
                  <a:lnTo>
                    <a:pt x="58238" y="114082"/>
                  </a:lnTo>
                  <a:lnTo>
                    <a:pt x="58238" y="105307"/>
                  </a:lnTo>
                  <a:lnTo>
                    <a:pt x="55844" y="100520"/>
                  </a:lnTo>
                  <a:lnTo>
                    <a:pt x="51058" y="95733"/>
                  </a:lnTo>
                  <a:lnTo>
                    <a:pt x="47069" y="93340"/>
                  </a:lnTo>
                  <a:lnTo>
                    <a:pt x="39889" y="90947"/>
                  </a:lnTo>
                  <a:lnTo>
                    <a:pt x="28720" y="90947"/>
                  </a:lnTo>
                  <a:lnTo>
                    <a:pt x="21540" y="93340"/>
                  </a:lnTo>
                  <a:lnTo>
                    <a:pt x="16753" y="95733"/>
                  </a:lnTo>
                  <a:lnTo>
                    <a:pt x="12764" y="99722"/>
                  </a:lnTo>
                  <a:lnTo>
                    <a:pt x="10371" y="104509"/>
                  </a:lnTo>
                  <a:lnTo>
                    <a:pt x="10371" y="114082"/>
                  </a:lnTo>
                  <a:lnTo>
                    <a:pt x="11966" y="118071"/>
                  </a:lnTo>
                  <a:lnTo>
                    <a:pt x="16753" y="122858"/>
                  </a:lnTo>
                  <a:lnTo>
                    <a:pt x="21540" y="125251"/>
                  </a:lnTo>
                </a:path>
                <a:path w="216534" h="1167765">
                  <a:moveTo>
                    <a:pt x="9573" y="138814"/>
                  </a:moveTo>
                  <a:lnTo>
                    <a:pt x="57440" y="139611"/>
                  </a:lnTo>
                </a:path>
                <a:path w="216534" h="1167765">
                  <a:moveTo>
                    <a:pt x="57440" y="171523"/>
                  </a:moveTo>
                  <a:lnTo>
                    <a:pt x="25529" y="138814"/>
                  </a:lnTo>
                </a:path>
                <a:path w="216534" h="1167765">
                  <a:moveTo>
                    <a:pt x="37495" y="150780"/>
                  </a:moveTo>
                  <a:lnTo>
                    <a:pt x="9573" y="170725"/>
                  </a:lnTo>
                </a:path>
                <a:path w="216534" h="1167765">
                  <a:moveTo>
                    <a:pt x="8775" y="229761"/>
                  </a:moveTo>
                  <a:lnTo>
                    <a:pt x="56642" y="230558"/>
                  </a:lnTo>
                  <a:lnTo>
                    <a:pt x="56642" y="260076"/>
                  </a:lnTo>
                </a:path>
                <a:path w="216534" h="1167765">
                  <a:moveTo>
                    <a:pt x="34304" y="230558"/>
                  </a:moveTo>
                  <a:lnTo>
                    <a:pt x="33506" y="248110"/>
                  </a:lnTo>
                </a:path>
                <a:path w="216534" h="1167765">
                  <a:moveTo>
                    <a:pt x="8775" y="271245"/>
                  </a:moveTo>
                  <a:lnTo>
                    <a:pt x="56642" y="289594"/>
                  </a:lnTo>
                  <a:lnTo>
                    <a:pt x="7977" y="307145"/>
                  </a:lnTo>
                </a:path>
                <a:path w="216534" h="1167765">
                  <a:moveTo>
                    <a:pt x="24731" y="277628"/>
                  </a:moveTo>
                  <a:lnTo>
                    <a:pt x="23933" y="300763"/>
                  </a:lnTo>
                </a:path>
                <a:path w="216534" h="1167765">
                  <a:moveTo>
                    <a:pt x="7977" y="321506"/>
                  </a:moveTo>
                  <a:lnTo>
                    <a:pt x="55844" y="321506"/>
                  </a:lnTo>
                  <a:lnTo>
                    <a:pt x="7977" y="339057"/>
                  </a:lnTo>
                  <a:lnTo>
                    <a:pt x="55844" y="358204"/>
                  </a:lnTo>
                  <a:lnTo>
                    <a:pt x="7977" y="357406"/>
                  </a:lnTo>
                </a:path>
                <a:path w="216534" h="1167765">
                  <a:moveTo>
                    <a:pt x="7977" y="375755"/>
                  </a:moveTo>
                  <a:lnTo>
                    <a:pt x="55844" y="376552"/>
                  </a:lnTo>
                </a:path>
                <a:path w="216534" h="1167765">
                  <a:moveTo>
                    <a:pt x="55046" y="394901"/>
                  </a:moveTo>
                  <a:lnTo>
                    <a:pt x="7180" y="394104"/>
                  </a:lnTo>
                  <a:lnTo>
                    <a:pt x="7180" y="421228"/>
                  </a:lnTo>
                </a:path>
                <a:path w="216534" h="1167765">
                  <a:moveTo>
                    <a:pt x="55046" y="433195"/>
                  </a:moveTo>
                  <a:lnTo>
                    <a:pt x="31911" y="451544"/>
                  </a:lnTo>
                  <a:lnTo>
                    <a:pt x="54249" y="469893"/>
                  </a:lnTo>
                </a:path>
                <a:path w="216534" h="1167765">
                  <a:moveTo>
                    <a:pt x="31911" y="451544"/>
                  </a:moveTo>
                  <a:lnTo>
                    <a:pt x="7180" y="450746"/>
                  </a:lnTo>
                </a:path>
                <a:path w="216534" h="1167765">
                  <a:moveTo>
                    <a:pt x="54249" y="538502"/>
                  </a:moveTo>
                  <a:lnTo>
                    <a:pt x="6382" y="537704"/>
                  </a:lnTo>
                </a:path>
                <a:path w="216534" h="1167765">
                  <a:moveTo>
                    <a:pt x="54249" y="522547"/>
                  </a:moveTo>
                  <a:lnTo>
                    <a:pt x="53451" y="554458"/>
                  </a:lnTo>
                </a:path>
                <a:path w="216534" h="1167765">
                  <a:moveTo>
                    <a:pt x="5584" y="562436"/>
                  </a:moveTo>
                  <a:lnTo>
                    <a:pt x="53451" y="563233"/>
                  </a:lnTo>
                  <a:lnTo>
                    <a:pt x="53451" y="583976"/>
                  </a:lnTo>
                  <a:lnTo>
                    <a:pt x="51058" y="590358"/>
                  </a:lnTo>
                  <a:lnTo>
                    <a:pt x="48664" y="592751"/>
                  </a:lnTo>
                  <a:lnTo>
                    <a:pt x="43877" y="595145"/>
                  </a:lnTo>
                  <a:lnTo>
                    <a:pt x="39889" y="595145"/>
                  </a:lnTo>
                  <a:lnTo>
                    <a:pt x="35102" y="592751"/>
                  </a:lnTo>
                  <a:lnTo>
                    <a:pt x="32709" y="590358"/>
                  </a:lnTo>
                  <a:lnTo>
                    <a:pt x="30315" y="583178"/>
                  </a:lnTo>
                  <a:lnTo>
                    <a:pt x="31113" y="563233"/>
                  </a:lnTo>
                </a:path>
                <a:path w="216534" h="1167765">
                  <a:moveTo>
                    <a:pt x="30315" y="579189"/>
                  </a:moveTo>
                  <a:lnTo>
                    <a:pt x="5584" y="594347"/>
                  </a:lnTo>
                </a:path>
                <a:path w="216534" h="1167765">
                  <a:moveTo>
                    <a:pt x="53451" y="611100"/>
                  </a:moveTo>
                  <a:lnTo>
                    <a:pt x="19146" y="611100"/>
                  </a:lnTo>
                  <a:lnTo>
                    <a:pt x="11966" y="612696"/>
                  </a:lnTo>
                  <a:lnTo>
                    <a:pt x="7180" y="617483"/>
                  </a:lnTo>
                  <a:lnTo>
                    <a:pt x="5584" y="624663"/>
                  </a:lnTo>
                  <a:lnTo>
                    <a:pt x="4786" y="628652"/>
                  </a:lnTo>
                  <a:lnTo>
                    <a:pt x="7180" y="635832"/>
                  </a:lnTo>
                  <a:lnTo>
                    <a:pt x="11966" y="640618"/>
                  </a:lnTo>
                  <a:lnTo>
                    <a:pt x="18348" y="643012"/>
                  </a:lnTo>
                  <a:lnTo>
                    <a:pt x="52653" y="643012"/>
                  </a:lnTo>
                </a:path>
                <a:path w="216534" h="1167765">
                  <a:moveTo>
                    <a:pt x="45473" y="693272"/>
                  </a:moveTo>
                  <a:lnTo>
                    <a:pt x="50260" y="688485"/>
                  </a:lnTo>
                  <a:lnTo>
                    <a:pt x="52653" y="682103"/>
                  </a:lnTo>
                  <a:lnTo>
                    <a:pt x="52653" y="672530"/>
                  </a:lnTo>
                  <a:lnTo>
                    <a:pt x="50260" y="666147"/>
                  </a:lnTo>
                  <a:lnTo>
                    <a:pt x="45473" y="661361"/>
                  </a:lnTo>
                  <a:lnTo>
                    <a:pt x="41484" y="661361"/>
                  </a:lnTo>
                  <a:lnTo>
                    <a:pt x="36697" y="663754"/>
                  </a:lnTo>
                  <a:lnTo>
                    <a:pt x="34304" y="665349"/>
                  </a:lnTo>
                  <a:lnTo>
                    <a:pt x="31911" y="670136"/>
                  </a:lnTo>
                  <a:lnTo>
                    <a:pt x="27124" y="683698"/>
                  </a:lnTo>
                  <a:lnTo>
                    <a:pt x="24731" y="688485"/>
                  </a:lnTo>
                  <a:lnTo>
                    <a:pt x="23135" y="690879"/>
                  </a:lnTo>
                  <a:lnTo>
                    <a:pt x="18348" y="692474"/>
                  </a:lnTo>
                  <a:lnTo>
                    <a:pt x="11168" y="692474"/>
                  </a:lnTo>
                  <a:lnTo>
                    <a:pt x="7180" y="688485"/>
                  </a:lnTo>
                  <a:lnTo>
                    <a:pt x="4786" y="681305"/>
                  </a:lnTo>
                  <a:lnTo>
                    <a:pt x="4786" y="672530"/>
                  </a:lnTo>
                  <a:lnTo>
                    <a:pt x="7180" y="665349"/>
                  </a:lnTo>
                  <a:lnTo>
                    <a:pt x="11966" y="660563"/>
                  </a:lnTo>
                </a:path>
                <a:path w="216534" h="1167765">
                  <a:moveTo>
                    <a:pt x="51855" y="722790"/>
                  </a:moveTo>
                  <a:lnTo>
                    <a:pt x="3988" y="721992"/>
                  </a:lnTo>
                </a:path>
                <a:path w="216534" h="1167765">
                  <a:moveTo>
                    <a:pt x="52653" y="706834"/>
                  </a:moveTo>
                  <a:lnTo>
                    <a:pt x="51855" y="738745"/>
                  </a:lnTo>
                </a:path>
                <a:path w="216534" h="1167765">
                  <a:moveTo>
                    <a:pt x="51058" y="804961"/>
                  </a:moveTo>
                  <a:lnTo>
                    <a:pt x="49462" y="797781"/>
                  </a:lnTo>
                  <a:lnTo>
                    <a:pt x="42282" y="792995"/>
                  </a:lnTo>
                  <a:lnTo>
                    <a:pt x="31113" y="790601"/>
                  </a:lnTo>
                  <a:lnTo>
                    <a:pt x="23933" y="790601"/>
                  </a:lnTo>
                  <a:lnTo>
                    <a:pt x="12764" y="792995"/>
                  </a:lnTo>
                  <a:lnTo>
                    <a:pt x="5584" y="797781"/>
                  </a:lnTo>
                  <a:lnTo>
                    <a:pt x="3191" y="804164"/>
                  </a:lnTo>
                  <a:lnTo>
                    <a:pt x="3191" y="808950"/>
                  </a:lnTo>
                  <a:lnTo>
                    <a:pt x="5584" y="816130"/>
                  </a:lnTo>
                  <a:lnTo>
                    <a:pt x="12764" y="820119"/>
                  </a:lnTo>
                  <a:lnTo>
                    <a:pt x="23933" y="822512"/>
                  </a:lnTo>
                  <a:lnTo>
                    <a:pt x="30315" y="822512"/>
                  </a:lnTo>
                  <a:lnTo>
                    <a:pt x="42282" y="820917"/>
                  </a:lnTo>
                  <a:lnTo>
                    <a:pt x="48664" y="816130"/>
                  </a:lnTo>
                  <a:lnTo>
                    <a:pt x="51058" y="809748"/>
                  </a:lnTo>
                  <a:lnTo>
                    <a:pt x="51058" y="804961"/>
                  </a:lnTo>
                </a:path>
                <a:path w="216534" h="1167765">
                  <a:moveTo>
                    <a:pt x="3191" y="859210"/>
                  </a:moveTo>
                  <a:lnTo>
                    <a:pt x="51058" y="859210"/>
                  </a:lnTo>
                  <a:lnTo>
                    <a:pt x="19146" y="836873"/>
                  </a:lnTo>
                  <a:lnTo>
                    <a:pt x="19146" y="870379"/>
                  </a:lnTo>
                </a:path>
                <a:path w="216534" h="1167765">
                  <a:moveTo>
                    <a:pt x="23135" y="882346"/>
                  </a:moveTo>
                  <a:lnTo>
                    <a:pt x="23135" y="923033"/>
                  </a:lnTo>
                </a:path>
                <a:path w="216534" h="1167765">
                  <a:moveTo>
                    <a:pt x="38293" y="943775"/>
                  </a:moveTo>
                  <a:lnTo>
                    <a:pt x="40686" y="943775"/>
                  </a:lnTo>
                  <a:lnTo>
                    <a:pt x="45473" y="946169"/>
                  </a:lnTo>
                  <a:lnTo>
                    <a:pt x="47866" y="948562"/>
                  </a:lnTo>
                  <a:lnTo>
                    <a:pt x="50260" y="953349"/>
                  </a:lnTo>
                  <a:lnTo>
                    <a:pt x="49462" y="962124"/>
                  </a:lnTo>
                  <a:lnTo>
                    <a:pt x="47866" y="966911"/>
                  </a:lnTo>
                  <a:lnTo>
                    <a:pt x="45473" y="969304"/>
                  </a:lnTo>
                  <a:lnTo>
                    <a:pt x="40686" y="970900"/>
                  </a:lnTo>
                  <a:lnTo>
                    <a:pt x="35900" y="970900"/>
                  </a:lnTo>
                  <a:lnTo>
                    <a:pt x="31113" y="968507"/>
                  </a:lnTo>
                  <a:lnTo>
                    <a:pt x="24731" y="964518"/>
                  </a:lnTo>
                  <a:lnTo>
                    <a:pt x="2393" y="941382"/>
                  </a:lnTo>
                  <a:lnTo>
                    <a:pt x="1595" y="973293"/>
                  </a:lnTo>
                </a:path>
                <a:path w="216534" h="1167765">
                  <a:moveTo>
                    <a:pt x="49462" y="1001216"/>
                  </a:moveTo>
                  <a:lnTo>
                    <a:pt x="47069" y="994036"/>
                  </a:lnTo>
                  <a:lnTo>
                    <a:pt x="40686" y="989249"/>
                  </a:lnTo>
                  <a:lnTo>
                    <a:pt x="28720" y="986856"/>
                  </a:lnTo>
                  <a:lnTo>
                    <a:pt x="22337" y="986856"/>
                  </a:lnTo>
                  <a:lnTo>
                    <a:pt x="11168" y="989249"/>
                  </a:lnTo>
                  <a:lnTo>
                    <a:pt x="3988" y="994036"/>
                  </a:lnTo>
                  <a:lnTo>
                    <a:pt x="1595" y="1000418"/>
                  </a:lnTo>
                  <a:lnTo>
                    <a:pt x="1595" y="1005205"/>
                  </a:lnTo>
                  <a:lnTo>
                    <a:pt x="3988" y="1011587"/>
                  </a:lnTo>
                  <a:lnTo>
                    <a:pt x="10371" y="1016373"/>
                  </a:lnTo>
                  <a:lnTo>
                    <a:pt x="21540" y="1018767"/>
                  </a:lnTo>
                  <a:lnTo>
                    <a:pt x="28720" y="1018767"/>
                  </a:lnTo>
                  <a:lnTo>
                    <a:pt x="39889" y="1017171"/>
                  </a:lnTo>
                  <a:lnTo>
                    <a:pt x="47069" y="1012385"/>
                  </a:lnTo>
                  <a:lnTo>
                    <a:pt x="49462" y="1005205"/>
                  </a:lnTo>
                  <a:lnTo>
                    <a:pt x="49462" y="1001216"/>
                  </a:lnTo>
                </a:path>
                <a:path w="216534" h="1167765">
                  <a:moveTo>
                    <a:pt x="21540" y="1032329"/>
                  </a:moveTo>
                  <a:lnTo>
                    <a:pt x="21540" y="1073814"/>
                  </a:lnTo>
                </a:path>
                <a:path w="216534" h="1167765">
                  <a:moveTo>
                    <a:pt x="48664" y="1103332"/>
                  </a:moveTo>
                  <a:lnTo>
                    <a:pt x="46271" y="1096949"/>
                  </a:lnTo>
                  <a:lnTo>
                    <a:pt x="41484" y="1094556"/>
                  </a:lnTo>
                  <a:lnTo>
                    <a:pt x="37495" y="1094556"/>
                  </a:lnTo>
                  <a:lnTo>
                    <a:pt x="32709" y="1096152"/>
                  </a:lnTo>
                  <a:lnTo>
                    <a:pt x="30315" y="1100938"/>
                  </a:lnTo>
                  <a:lnTo>
                    <a:pt x="27922" y="1110512"/>
                  </a:lnTo>
                  <a:lnTo>
                    <a:pt x="25529" y="1116894"/>
                  </a:lnTo>
                  <a:lnTo>
                    <a:pt x="20742" y="1121681"/>
                  </a:lnTo>
                  <a:lnTo>
                    <a:pt x="15955" y="1124074"/>
                  </a:lnTo>
                  <a:lnTo>
                    <a:pt x="9573" y="1123276"/>
                  </a:lnTo>
                  <a:lnTo>
                    <a:pt x="4786" y="1121681"/>
                  </a:lnTo>
                  <a:lnTo>
                    <a:pt x="2393" y="1119287"/>
                  </a:lnTo>
                  <a:lnTo>
                    <a:pt x="797" y="1112107"/>
                  </a:lnTo>
                  <a:lnTo>
                    <a:pt x="797" y="1103332"/>
                  </a:lnTo>
                  <a:lnTo>
                    <a:pt x="3191" y="1096152"/>
                  </a:lnTo>
                  <a:lnTo>
                    <a:pt x="5584" y="1093758"/>
                  </a:lnTo>
                  <a:lnTo>
                    <a:pt x="9573" y="1091365"/>
                  </a:lnTo>
                  <a:lnTo>
                    <a:pt x="16753" y="1092163"/>
                  </a:lnTo>
                  <a:lnTo>
                    <a:pt x="21540" y="1093758"/>
                  </a:lnTo>
                  <a:lnTo>
                    <a:pt x="25529" y="1098545"/>
                  </a:lnTo>
                  <a:lnTo>
                    <a:pt x="27922" y="1105725"/>
                  </a:lnTo>
                  <a:lnTo>
                    <a:pt x="30315" y="1114501"/>
                  </a:lnTo>
                  <a:lnTo>
                    <a:pt x="32709" y="1119287"/>
                  </a:lnTo>
                  <a:lnTo>
                    <a:pt x="36697" y="1121681"/>
                  </a:lnTo>
                  <a:lnTo>
                    <a:pt x="41484" y="1121681"/>
                  </a:lnTo>
                  <a:lnTo>
                    <a:pt x="46271" y="1119287"/>
                  </a:lnTo>
                  <a:lnTo>
                    <a:pt x="48664" y="1112905"/>
                  </a:lnTo>
                  <a:lnTo>
                    <a:pt x="48664" y="1103332"/>
                  </a:lnTo>
                </a:path>
                <a:path w="216534" h="1167765">
                  <a:moveTo>
                    <a:pt x="31911" y="1167154"/>
                  </a:moveTo>
                  <a:lnTo>
                    <a:pt x="31911" y="1137636"/>
                  </a:lnTo>
                  <a:lnTo>
                    <a:pt x="34304" y="1137636"/>
                  </a:lnTo>
                  <a:lnTo>
                    <a:pt x="41484" y="1140030"/>
                  </a:lnTo>
                  <a:lnTo>
                    <a:pt x="45473" y="1144816"/>
                  </a:lnTo>
                  <a:lnTo>
                    <a:pt x="47866" y="1151199"/>
                  </a:lnTo>
                  <a:lnTo>
                    <a:pt x="47866" y="1153592"/>
                  </a:lnTo>
                  <a:lnTo>
                    <a:pt x="45473" y="1160772"/>
                  </a:lnTo>
                  <a:lnTo>
                    <a:pt x="40686" y="1164761"/>
                  </a:lnTo>
                  <a:lnTo>
                    <a:pt x="31911" y="1167154"/>
                  </a:lnTo>
                  <a:lnTo>
                    <a:pt x="20742" y="1167154"/>
                  </a:lnTo>
                  <a:lnTo>
                    <a:pt x="8775" y="1164761"/>
                  </a:lnTo>
                  <a:lnTo>
                    <a:pt x="2393" y="1159974"/>
                  </a:lnTo>
                  <a:lnTo>
                    <a:pt x="0" y="1152794"/>
                  </a:lnTo>
                  <a:lnTo>
                    <a:pt x="0" y="1148805"/>
                  </a:lnTo>
                  <a:lnTo>
                    <a:pt x="2393" y="1141625"/>
                  </a:lnTo>
                  <a:lnTo>
                    <a:pt x="7180" y="1139232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02" name="object 802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602744" y="6904003"/>
              <a:ext cx="239334" cy="97329"/>
            </a:xfrm>
            <a:prstGeom prst="rect">
              <a:avLst/>
            </a:prstGeom>
          </p:spPr>
        </p:pic>
        <p:sp>
          <p:nvSpPr>
            <p:cNvPr id="803" name="object 803" descr=""/>
            <p:cNvSpPr/>
            <p:nvPr/>
          </p:nvSpPr>
          <p:spPr>
            <a:xfrm>
              <a:off x="3420091" y="6990164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804" descr=""/>
            <p:cNvSpPr/>
            <p:nvPr/>
          </p:nvSpPr>
          <p:spPr>
            <a:xfrm>
              <a:off x="3420091" y="6990164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805" descr=""/>
            <p:cNvSpPr/>
            <p:nvPr/>
          </p:nvSpPr>
          <p:spPr>
            <a:xfrm>
              <a:off x="3404933" y="6998940"/>
              <a:ext cx="48260" cy="170815"/>
            </a:xfrm>
            <a:custGeom>
              <a:avLst/>
              <a:gdLst/>
              <a:ahLst/>
              <a:cxnLst/>
              <a:rect l="l" t="t" r="r" b="b"/>
              <a:pathLst>
                <a:path w="48260" h="170815">
                  <a:moveTo>
                    <a:pt x="47866" y="161949"/>
                  </a:moveTo>
                  <a:lnTo>
                    <a:pt x="0" y="142005"/>
                  </a:lnTo>
                  <a:lnTo>
                    <a:pt x="0" y="170725"/>
                  </a:lnTo>
                </a:path>
                <a:path w="48260" h="170815">
                  <a:moveTo>
                    <a:pt x="15955" y="102913"/>
                  </a:moveTo>
                  <a:lnTo>
                    <a:pt x="15955" y="129240"/>
                  </a:lnTo>
                  <a:lnTo>
                    <a:pt x="13562" y="129240"/>
                  </a:lnTo>
                  <a:lnTo>
                    <a:pt x="7180" y="127645"/>
                  </a:lnTo>
                  <a:lnTo>
                    <a:pt x="2393" y="123656"/>
                  </a:lnTo>
                  <a:lnTo>
                    <a:pt x="0" y="117273"/>
                  </a:lnTo>
                  <a:lnTo>
                    <a:pt x="0" y="114880"/>
                  </a:lnTo>
                  <a:lnTo>
                    <a:pt x="2393" y="109296"/>
                  </a:lnTo>
                  <a:lnTo>
                    <a:pt x="7180" y="104509"/>
                  </a:lnTo>
                  <a:lnTo>
                    <a:pt x="15955" y="102913"/>
                  </a:lnTo>
                  <a:lnTo>
                    <a:pt x="27922" y="102913"/>
                  </a:lnTo>
                  <a:lnTo>
                    <a:pt x="39091" y="104509"/>
                  </a:lnTo>
                  <a:lnTo>
                    <a:pt x="45473" y="109296"/>
                  </a:lnTo>
                  <a:lnTo>
                    <a:pt x="47866" y="114880"/>
                  </a:lnTo>
                  <a:lnTo>
                    <a:pt x="47866" y="118869"/>
                  </a:lnTo>
                  <a:lnTo>
                    <a:pt x="45473" y="125251"/>
                  </a:lnTo>
                  <a:lnTo>
                    <a:pt x="41484" y="127645"/>
                  </a:lnTo>
                </a:path>
                <a:path w="48260" h="170815">
                  <a:moveTo>
                    <a:pt x="0" y="75789"/>
                  </a:moveTo>
                  <a:lnTo>
                    <a:pt x="2393" y="82171"/>
                  </a:lnTo>
                  <a:lnTo>
                    <a:pt x="9573" y="86160"/>
                  </a:lnTo>
                  <a:lnTo>
                    <a:pt x="20742" y="88553"/>
                  </a:lnTo>
                  <a:lnTo>
                    <a:pt x="27922" y="88553"/>
                  </a:lnTo>
                  <a:lnTo>
                    <a:pt x="39091" y="86160"/>
                  </a:lnTo>
                  <a:lnTo>
                    <a:pt x="45473" y="82171"/>
                  </a:lnTo>
                  <a:lnTo>
                    <a:pt x="47866" y="75789"/>
                  </a:lnTo>
                  <a:lnTo>
                    <a:pt x="47866" y="71800"/>
                  </a:lnTo>
                  <a:lnTo>
                    <a:pt x="45473" y="66215"/>
                  </a:lnTo>
                  <a:lnTo>
                    <a:pt x="39091" y="61429"/>
                  </a:lnTo>
                  <a:lnTo>
                    <a:pt x="27922" y="59833"/>
                  </a:lnTo>
                  <a:lnTo>
                    <a:pt x="20742" y="59833"/>
                  </a:lnTo>
                  <a:lnTo>
                    <a:pt x="9573" y="61429"/>
                  </a:lnTo>
                  <a:lnTo>
                    <a:pt x="2393" y="66215"/>
                  </a:lnTo>
                  <a:lnTo>
                    <a:pt x="0" y="71800"/>
                  </a:lnTo>
                  <a:lnTo>
                    <a:pt x="0" y="75789"/>
                  </a:lnTo>
                </a:path>
                <a:path w="48260" h="170815">
                  <a:moveTo>
                    <a:pt x="43877" y="43080"/>
                  </a:moveTo>
                  <a:lnTo>
                    <a:pt x="45473" y="45473"/>
                  </a:lnTo>
                  <a:lnTo>
                    <a:pt x="47866" y="43080"/>
                  </a:lnTo>
                  <a:lnTo>
                    <a:pt x="45473" y="41484"/>
                  </a:lnTo>
                  <a:lnTo>
                    <a:pt x="43877" y="43080"/>
                  </a:lnTo>
                </a:path>
                <a:path w="48260" h="170815">
                  <a:moveTo>
                    <a:pt x="15955" y="0"/>
                  </a:moveTo>
                  <a:lnTo>
                    <a:pt x="15955" y="27124"/>
                  </a:lnTo>
                  <a:lnTo>
                    <a:pt x="13562" y="27124"/>
                  </a:lnTo>
                  <a:lnTo>
                    <a:pt x="7180" y="24731"/>
                  </a:lnTo>
                  <a:lnTo>
                    <a:pt x="2393" y="20742"/>
                  </a:lnTo>
                  <a:lnTo>
                    <a:pt x="0" y="14360"/>
                  </a:lnTo>
                  <a:lnTo>
                    <a:pt x="0" y="12764"/>
                  </a:lnTo>
                  <a:lnTo>
                    <a:pt x="2393" y="6382"/>
                  </a:lnTo>
                  <a:lnTo>
                    <a:pt x="7180" y="2393"/>
                  </a:lnTo>
                  <a:lnTo>
                    <a:pt x="15955" y="0"/>
                  </a:lnTo>
                  <a:lnTo>
                    <a:pt x="27922" y="0"/>
                  </a:lnTo>
                  <a:lnTo>
                    <a:pt x="39091" y="2393"/>
                  </a:lnTo>
                  <a:lnTo>
                    <a:pt x="45473" y="6382"/>
                  </a:lnTo>
                  <a:lnTo>
                    <a:pt x="47866" y="12764"/>
                  </a:lnTo>
                  <a:lnTo>
                    <a:pt x="47866" y="16753"/>
                  </a:lnTo>
                  <a:lnTo>
                    <a:pt x="45473" y="23135"/>
                  </a:lnTo>
                  <a:lnTo>
                    <a:pt x="41484" y="24731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806" descr=""/>
            <p:cNvSpPr/>
            <p:nvPr/>
          </p:nvSpPr>
          <p:spPr>
            <a:xfrm>
              <a:off x="5015654" y="6996546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807" descr=""/>
            <p:cNvSpPr/>
            <p:nvPr/>
          </p:nvSpPr>
          <p:spPr>
            <a:xfrm>
              <a:off x="5015654" y="6996546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808" descr=""/>
            <p:cNvSpPr/>
            <p:nvPr/>
          </p:nvSpPr>
          <p:spPr>
            <a:xfrm>
              <a:off x="5000496" y="7005322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60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60" h="172720">
                  <a:moveTo>
                    <a:pt x="0" y="121262"/>
                  </a:moveTo>
                  <a:lnTo>
                    <a:pt x="2393" y="127645"/>
                  </a:lnTo>
                  <a:lnTo>
                    <a:pt x="7180" y="129240"/>
                  </a:lnTo>
                  <a:lnTo>
                    <a:pt x="11966" y="129240"/>
                  </a:lnTo>
                  <a:lnTo>
                    <a:pt x="15955" y="127645"/>
                  </a:lnTo>
                  <a:lnTo>
                    <a:pt x="18348" y="123656"/>
                  </a:lnTo>
                  <a:lnTo>
                    <a:pt x="20742" y="114880"/>
                  </a:lnTo>
                  <a:lnTo>
                    <a:pt x="23135" y="109296"/>
                  </a:lnTo>
                  <a:lnTo>
                    <a:pt x="27922" y="105307"/>
                  </a:lnTo>
                  <a:lnTo>
                    <a:pt x="31911" y="102913"/>
                  </a:lnTo>
                  <a:lnTo>
                    <a:pt x="39091" y="102913"/>
                  </a:lnTo>
                  <a:lnTo>
                    <a:pt x="43877" y="105307"/>
                  </a:lnTo>
                  <a:lnTo>
                    <a:pt x="45473" y="106902"/>
                  </a:lnTo>
                  <a:lnTo>
                    <a:pt x="47866" y="113285"/>
                  </a:lnTo>
                  <a:lnTo>
                    <a:pt x="47866" y="121262"/>
                  </a:lnTo>
                  <a:lnTo>
                    <a:pt x="45473" y="127645"/>
                  </a:lnTo>
                  <a:lnTo>
                    <a:pt x="43877" y="129240"/>
                  </a:lnTo>
                  <a:lnTo>
                    <a:pt x="39091" y="131633"/>
                  </a:lnTo>
                  <a:lnTo>
                    <a:pt x="31911" y="131633"/>
                  </a:lnTo>
                  <a:lnTo>
                    <a:pt x="27922" y="129240"/>
                  </a:lnTo>
                  <a:lnTo>
                    <a:pt x="23135" y="125251"/>
                  </a:lnTo>
                  <a:lnTo>
                    <a:pt x="20742" y="119667"/>
                  </a:lnTo>
                  <a:lnTo>
                    <a:pt x="18348" y="110891"/>
                  </a:lnTo>
                  <a:lnTo>
                    <a:pt x="15955" y="106902"/>
                  </a:lnTo>
                  <a:lnTo>
                    <a:pt x="11966" y="105307"/>
                  </a:lnTo>
                  <a:lnTo>
                    <a:pt x="7180" y="105307"/>
                  </a:lnTo>
                  <a:lnTo>
                    <a:pt x="2393" y="106902"/>
                  </a:lnTo>
                  <a:lnTo>
                    <a:pt x="0" y="113285"/>
                  </a:lnTo>
                  <a:lnTo>
                    <a:pt x="0" y="121262"/>
                  </a:lnTo>
                </a:path>
                <a:path w="48260" h="172720">
                  <a:moveTo>
                    <a:pt x="11966" y="88553"/>
                  </a:moveTo>
                  <a:lnTo>
                    <a:pt x="9573" y="88553"/>
                  </a:lnTo>
                  <a:lnTo>
                    <a:pt x="4786" y="86160"/>
                  </a:lnTo>
                  <a:lnTo>
                    <a:pt x="2393" y="84564"/>
                  </a:lnTo>
                  <a:lnTo>
                    <a:pt x="0" y="80575"/>
                  </a:lnTo>
                  <a:lnTo>
                    <a:pt x="0" y="71800"/>
                  </a:lnTo>
                  <a:lnTo>
                    <a:pt x="2393" y="67811"/>
                  </a:lnTo>
                  <a:lnTo>
                    <a:pt x="4786" y="66215"/>
                  </a:lnTo>
                  <a:lnTo>
                    <a:pt x="9573" y="63822"/>
                  </a:lnTo>
                  <a:lnTo>
                    <a:pt x="13562" y="63822"/>
                  </a:lnTo>
                  <a:lnTo>
                    <a:pt x="18348" y="66215"/>
                  </a:lnTo>
                  <a:lnTo>
                    <a:pt x="25529" y="70204"/>
                  </a:lnTo>
                  <a:lnTo>
                    <a:pt x="47866" y="90947"/>
                  </a:lnTo>
                  <a:lnTo>
                    <a:pt x="47866" y="62226"/>
                  </a:lnTo>
                </a:path>
                <a:path w="48260" h="172720">
                  <a:moveTo>
                    <a:pt x="43877" y="45473"/>
                  </a:moveTo>
                  <a:lnTo>
                    <a:pt x="45473" y="47069"/>
                  </a:lnTo>
                  <a:lnTo>
                    <a:pt x="47866" y="45473"/>
                  </a:lnTo>
                  <a:lnTo>
                    <a:pt x="45473" y="43080"/>
                  </a:lnTo>
                  <a:lnTo>
                    <a:pt x="43877" y="45473"/>
                  </a:lnTo>
                </a:path>
                <a:path w="48260" h="172720">
                  <a:moveTo>
                    <a:pt x="47866" y="20742"/>
                  </a:moveTo>
                  <a:lnTo>
                    <a:pt x="0" y="0"/>
                  </a:lnTo>
                  <a:lnTo>
                    <a:pt x="0" y="2872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809" descr=""/>
            <p:cNvSpPr/>
            <p:nvPr/>
          </p:nvSpPr>
          <p:spPr>
            <a:xfrm>
              <a:off x="6611218" y="7002928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810" descr=""/>
            <p:cNvSpPr/>
            <p:nvPr/>
          </p:nvSpPr>
          <p:spPr>
            <a:xfrm>
              <a:off x="6611218" y="7002928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811" descr=""/>
            <p:cNvSpPr/>
            <p:nvPr/>
          </p:nvSpPr>
          <p:spPr>
            <a:xfrm>
              <a:off x="6596060" y="7011704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47866" y="123656"/>
                  </a:moveTo>
                  <a:lnTo>
                    <a:pt x="0" y="102913"/>
                  </a:lnTo>
                  <a:lnTo>
                    <a:pt x="0" y="131633"/>
                  </a:lnTo>
                </a:path>
                <a:path w="48259" h="172720">
                  <a:moveTo>
                    <a:pt x="47866" y="70204"/>
                  </a:moveTo>
                  <a:lnTo>
                    <a:pt x="0" y="70204"/>
                  </a:lnTo>
                  <a:lnTo>
                    <a:pt x="31911" y="90947"/>
                  </a:lnTo>
                  <a:lnTo>
                    <a:pt x="31911" y="59833"/>
                  </a:lnTo>
                </a:path>
                <a:path w="48259" h="172720">
                  <a:moveTo>
                    <a:pt x="43877" y="45473"/>
                  </a:moveTo>
                  <a:lnTo>
                    <a:pt x="46271" y="47866"/>
                  </a:lnTo>
                  <a:lnTo>
                    <a:pt x="47866" y="45473"/>
                  </a:lnTo>
                  <a:lnTo>
                    <a:pt x="46271" y="43080"/>
                  </a:lnTo>
                  <a:lnTo>
                    <a:pt x="43877" y="45473"/>
                  </a:lnTo>
                </a:path>
                <a:path w="48259" h="172720">
                  <a:moveTo>
                    <a:pt x="0" y="19146"/>
                  </a:moveTo>
                  <a:lnTo>
                    <a:pt x="2393" y="24731"/>
                  </a:lnTo>
                  <a:lnTo>
                    <a:pt x="7180" y="27124"/>
                  </a:lnTo>
                  <a:lnTo>
                    <a:pt x="11966" y="27124"/>
                  </a:lnTo>
                  <a:lnTo>
                    <a:pt x="15955" y="24731"/>
                  </a:lnTo>
                  <a:lnTo>
                    <a:pt x="18348" y="20742"/>
                  </a:lnTo>
                  <a:lnTo>
                    <a:pt x="20742" y="12764"/>
                  </a:lnTo>
                  <a:lnTo>
                    <a:pt x="23135" y="6382"/>
                  </a:lnTo>
                  <a:lnTo>
                    <a:pt x="27922" y="2393"/>
                  </a:lnTo>
                  <a:lnTo>
                    <a:pt x="31911" y="0"/>
                  </a:lnTo>
                  <a:lnTo>
                    <a:pt x="39091" y="0"/>
                  </a:lnTo>
                  <a:lnTo>
                    <a:pt x="43877" y="2393"/>
                  </a:lnTo>
                  <a:lnTo>
                    <a:pt x="46271" y="4786"/>
                  </a:lnTo>
                  <a:lnTo>
                    <a:pt x="47866" y="10371"/>
                  </a:lnTo>
                  <a:lnTo>
                    <a:pt x="47866" y="19146"/>
                  </a:lnTo>
                  <a:lnTo>
                    <a:pt x="46271" y="24731"/>
                  </a:lnTo>
                  <a:lnTo>
                    <a:pt x="43877" y="27124"/>
                  </a:lnTo>
                  <a:lnTo>
                    <a:pt x="39091" y="28720"/>
                  </a:lnTo>
                  <a:lnTo>
                    <a:pt x="31911" y="28720"/>
                  </a:lnTo>
                  <a:lnTo>
                    <a:pt x="27922" y="27124"/>
                  </a:lnTo>
                  <a:lnTo>
                    <a:pt x="23135" y="23135"/>
                  </a:lnTo>
                  <a:lnTo>
                    <a:pt x="20742" y="16753"/>
                  </a:lnTo>
                  <a:lnTo>
                    <a:pt x="18348" y="8775"/>
                  </a:lnTo>
                  <a:lnTo>
                    <a:pt x="15955" y="4786"/>
                  </a:lnTo>
                  <a:lnTo>
                    <a:pt x="11966" y="2393"/>
                  </a:lnTo>
                  <a:lnTo>
                    <a:pt x="7180" y="2393"/>
                  </a:lnTo>
                  <a:lnTo>
                    <a:pt x="2393" y="4786"/>
                  </a:lnTo>
                  <a:lnTo>
                    <a:pt x="0" y="10371"/>
                  </a:lnTo>
                  <a:lnTo>
                    <a:pt x="0" y="19146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812" descr=""/>
            <p:cNvSpPr/>
            <p:nvPr/>
          </p:nvSpPr>
          <p:spPr>
            <a:xfrm>
              <a:off x="8206781" y="7009311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813" descr=""/>
            <p:cNvSpPr/>
            <p:nvPr/>
          </p:nvSpPr>
          <p:spPr>
            <a:xfrm>
              <a:off x="8206781" y="7009311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814" descr=""/>
            <p:cNvSpPr/>
            <p:nvPr/>
          </p:nvSpPr>
          <p:spPr>
            <a:xfrm>
              <a:off x="8191623" y="7018884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3545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47866" y="122858"/>
                  </a:moveTo>
                  <a:lnTo>
                    <a:pt x="0" y="102116"/>
                  </a:lnTo>
                  <a:lnTo>
                    <a:pt x="0" y="130836"/>
                  </a:lnTo>
                </a:path>
                <a:path w="48259" h="172720">
                  <a:moveTo>
                    <a:pt x="0" y="77384"/>
                  </a:moveTo>
                  <a:lnTo>
                    <a:pt x="2393" y="83767"/>
                  </a:lnTo>
                  <a:lnTo>
                    <a:pt x="9573" y="87755"/>
                  </a:lnTo>
                  <a:lnTo>
                    <a:pt x="20742" y="90149"/>
                  </a:lnTo>
                  <a:lnTo>
                    <a:pt x="27922" y="90149"/>
                  </a:lnTo>
                  <a:lnTo>
                    <a:pt x="39091" y="87755"/>
                  </a:lnTo>
                  <a:lnTo>
                    <a:pt x="46271" y="83767"/>
                  </a:lnTo>
                  <a:lnTo>
                    <a:pt x="47866" y="77384"/>
                  </a:lnTo>
                  <a:lnTo>
                    <a:pt x="47866" y="73395"/>
                  </a:lnTo>
                  <a:lnTo>
                    <a:pt x="46271" y="67013"/>
                  </a:lnTo>
                  <a:lnTo>
                    <a:pt x="39091" y="63024"/>
                  </a:lnTo>
                  <a:lnTo>
                    <a:pt x="27922" y="61429"/>
                  </a:lnTo>
                  <a:lnTo>
                    <a:pt x="20742" y="61429"/>
                  </a:lnTo>
                  <a:lnTo>
                    <a:pt x="9573" y="63024"/>
                  </a:lnTo>
                  <a:lnTo>
                    <a:pt x="2393" y="67013"/>
                  </a:lnTo>
                  <a:lnTo>
                    <a:pt x="0" y="73395"/>
                  </a:lnTo>
                  <a:lnTo>
                    <a:pt x="0" y="77384"/>
                  </a:lnTo>
                </a:path>
                <a:path w="48259" h="172720">
                  <a:moveTo>
                    <a:pt x="43877" y="44675"/>
                  </a:moveTo>
                  <a:lnTo>
                    <a:pt x="46271" y="47069"/>
                  </a:lnTo>
                  <a:lnTo>
                    <a:pt x="47866" y="44675"/>
                  </a:lnTo>
                  <a:lnTo>
                    <a:pt x="46271" y="43080"/>
                  </a:lnTo>
                  <a:lnTo>
                    <a:pt x="43877" y="44675"/>
                  </a:lnTo>
                </a:path>
                <a:path w="48259" h="172720">
                  <a:moveTo>
                    <a:pt x="0" y="18348"/>
                  </a:moveTo>
                  <a:lnTo>
                    <a:pt x="2393" y="23933"/>
                  </a:lnTo>
                  <a:lnTo>
                    <a:pt x="7180" y="26326"/>
                  </a:lnTo>
                  <a:lnTo>
                    <a:pt x="11966" y="26326"/>
                  </a:lnTo>
                  <a:lnTo>
                    <a:pt x="15955" y="23933"/>
                  </a:lnTo>
                  <a:lnTo>
                    <a:pt x="18348" y="19944"/>
                  </a:lnTo>
                  <a:lnTo>
                    <a:pt x="20742" y="11966"/>
                  </a:lnTo>
                  <a:lnTo>
                    <a:pt x="23135" y="5584"/>
                  </a:lnTo>
                  <a:lnTo>
                    <a:pt x="27922" y="1595"/>
                  </a:lnTo>
                  <a:lnTo>
                    <a:pt x="31911" y="0"/>
                  </a:lnTo>
                  <a:lnTo>
                    <a:pt x="39091" y="0"/>
                  </a:lnTo>
                  <a:lnTo>
                    <a:pt x="43877" y="1595"/>
                  </a:lnTo>
                  <a:lnTo>
                    <a:pt x="46271" y="3988"/>
                  </a:lnTo>
                  <a:lnTo>
                    <a:pt x="47866" y="9573"/>
                  </a:lnTo>
                  <a:lnTo>
                    <a:pt x="47866" y="18348"/>
                  </a:lnTo>
                  <a:lnTo>
                    <a:pt x="46271" y="23933"/>
                  </a:lnTo>
                  <a:lnTo>
                    <a:pt x="43877" y="26326"/>
                  </a:lnTo>
                  <a:lnTo>
                    <a:pt x="39091" y="28720"/>
                  </a:lnTo>
                  <a:lnTo>
                    <a:pt x="31911" y="28720"/>
                  </a:lnTo>
                  <a:lnTo>
                    <a:pt x="27922" y="26326"/>
                  </a:lnTo>
                  <a:lnTo>
                    <a:pt x="23135" y="22337"/>
                  </a:lnTo>
                  <a:lnTo>
                    <a:pt x="20742" y="15955"/>
                  </a:lnTo>
                  <a:lnTo>
                    <a:pt x="18348" y="7977"/>
                  </a:lnTo>
                  <a:lnTo>
                    <a:pt x="15955" y="3988"/>
                  </a:lnTo>
                  <a:lnTo>
                    <a:pt x="11966" y="1595"/>
                  </a:lnTo>
                  <a:lnTo>
                    <a:pt x="7180" y="1595"/>
                  </a:lnTo>
                  <a:lnTo>
                    <a:pt x="2393" y="3988"/>
                  </a:lnTo>
                  <a:lnTo>
                    <a:pt x="0" y="9573"/>
                  </a:lnTo>
                  <a:lnTo>
                    <a:pt x="0" y="18348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815" descr=""/>
            <p:cNvSpPr/>
            <p:nvPr/>
          </p:nvSpPr>
          <p:spPr>
            <a:xfrm>
              <a:off x="9802345" y="7015693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6" name="object 816" descr=""/>
            <p:cNvSpPr/>
            <p:nvPr/>
          </p:nvSpPr>
          <p:spPr>
            <a:xfrm>
              <a:off x="9802345" y="7015693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" name="object 817" descr=""/>
            <p:cNvSpPr/>
            <p:nvPr/>
          </p:nvSpPr>
          <p:spPr>
            <a:xfrm>
              <a:off x="9787187" y="7025266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3545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7180" y="104509"/>
                  </a:moveTo>
                  <a:lnTo>
                    <a:pt x="2393" y="106104"/>
                  </a:lnTo>
                  <a:lnTo>
                    <a:pt x="0" y="112487"/>
                  </a:lnTo>
                  <a:lnTo>
                    <a:pt x="0" y="116476"/>
                  </a:lnTo>
                  <a:lnTo>
                    <a:pt x="2393" y="122858"/>
                  </a:lnTo>
                  <a:lnTo>
                    <a:pt x="9573" y="126847"/>
                  </a:lnTo>
                  <a:lnTo>
                    <a:pt x="20742" y="129240"/>
                  </a:lnTo>
                  <a:lnTo>
                    <a:pt x="31911" y="129240"/>
                  </a:lnTo>
                  <a:lnTo>
                    <a:pt x="41484" y="126847"/>
                  </a:lnTo>
                  <a:lnTo>
                    <a:pt x="46271" y="122858"/>
                  </a:lnTo>
                  <a:lnTo>
                    <a:pt x="47866" y="116476"/>
                  </a:lnTo>
                  <a:lnTo>
                    <a:pt x="47866" y="114880"/>
                  </a:lnTo>
                  <a:lnTo>
                    <a:pt x="46271" y="108498"/>
                  </a:lnTo>
                  <a:lnTo>
                    <a:pt x="41484" y="104509"/>
                  </a:lnTo>
                  <a:lnTo>
                    <a:pt x="34304" y="102116"/>
                  </a:lnTo>
                  <a:lnTo>
                    <a:pt x="31911" y="102116"/>
                  </a:lnTo>
                  <a:lnTo>
                    <a:pt x="31911" y="129240"/>
                  </a:lnTo>
                </a:path>
                <a:path w="48259" h="172720">
                  <a:moveTo>
                    <a:pt x="15955" y="63024"/>
                  </a:moveTo>
                  <a:lnTo>
                    <a:pt x="15955" y="90149"/>
                  </a:lnTo>
                  <a:lnTo>
                    <a:pt x="14360" y="90149"/>
                  </a:lnTo>
                  <a:lnTo>
                    <a:pt x="7180" y="87755"/>
                  </a:lnTo>
                  <a:lnTo>
                    <a:pt x="2393" y="83767"/>
                  </a:lnTo>
                  <a:lnTo>
                    <a:pt x="0" y="77384"/>
                  </a:lnTo>
                  <a:lnTo>
                    <a:pt x="0" y="75789"/>
                  </a:lnTo>
                  <a:lnTo>
                    <a:pt x="2393" y="69407"/>
                  </a:lnTo>
                  <a:lnTo>
                    <a:pt x="7180" y="65418"/>
                  </a:lnTo>
                  <a:lnTo>
                    <a:pt x="15955" y="63024"/>
                  </a:lnTo>
                  <a:lnTo>
                    <a:pt x="27922" y="63024"/>
                  </a:lnTo>
                  <a:lnTo>
                    <a:pt x="39091" y="65418"/>
                  </a:lnTo>
                  <a:lnTo>
                    <a:pt x="46271" y="69407"/>
                  </a:lnTo>
                  <a:lnTo>
                    <a:pt x="47866" y="75789"/>
                  </a:lnTo>
                  <a:lnTo>
                    <a:pt x="47866" y="79778"/>
                  </a:lnTo>
                  <a:lnTo>
                    <a:pt x="46271" y="86160"/>
                  </a:lnTo>
                  <a:lnTo>
                    <a:pt x="41484" y="87755"/>
                  </a:lnTo>
                </a:path>
                <a:path w="48259" h="172720">
                  <a:moveTo>
                    <a:pt x="43877" y="44675"/>
                  </a:moveTo>
                  <a:lnTo>
                    <a:pt x="46271" y="47069"/>
                  </a:lnTo>
                  <a:lnTo>
                    <a:pt x="47866" y="44675"/>
                  </a:lnTo>
                  <a:lnTo>
                    <a:pt x="46271" y="43080"/>
                  </a:lnTo>
                  <a:lnTo>
                    <a:pt x="43877" y="44675"/>
                  </a:lnTo>
                </a:path>
                <a:path w="48259" h="172720">
                  <a:moveTo>
                    <a:pt x="11966" y="26326"/>
                  </a:moveTo>
                  <a:lnTo>
                    <a:pt x="9573" y="26326"/>
                  </a:lnTo>
                  <a:lnTo>
                    <a:pt x="4786" y="24731"/>
                  </a:lnTo>
                  <a:lnTo>
                    <a:pt x="2393" y="22337"/>
                  </a:lnTo>
                  <a:lnTo>
                    <a:pt x="0" y="18348"/>
                  </a:lnTo>
                  <a:lnTo>
                    <a:pt x="0" y="10371"/>
                  </a:lnTo>
                  <a:lnTo>
                    <a:pt x="2393" y="5584"/>
                  </a:lnTo>
                  <a:lnTo>
                    <a:pt x="4786" y="3988"/>
                  </a:lnTo>
                  <a:lnTo>
                    <a:pt x="9573" y="1595"/>
                  </a:lnTo>
                  <a:lnTo>
                    <a:pt x="14360" y="1595"/>
                  </a:lnTo>
                  <a:lnTo>
                    <a:pt x="18348" y="3988"/>
                  </a:lnTo>
                  <a:lnTo>
                    <a:pt x="25529" y="7977"/>
                  </a:lnTo>
                  <a:lnTo>
                    <a:pt x="47866" y="28720"/>
                  </a:lnTo>
                  <a:lnTo>
                    <a:pt x="47866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8" name="object 818" descr=""/>
            <p:cNvSpPr/>
            <p:nvPr/>
          </p:nvSpPr>
          <p:spPr>
            <a:xfrm>
              <a:off x="11398706" y="7022075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9" name="object 819" descr=""/>
            <p:cNvSpPr/>
            <p:nvPr/>
          </p:nvSpPr>
          <p:spPr>
            <a:xfrm>
              <a:off x="11398706" y="7022075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0" name="object 820" descr=""/>
            <p:cNvSpPr/>
            <p:nvPr/>
          </p:nvSpPr>
          <p:spPr>
            <a:xfrm>
              <a:off x="11383548" y="7031649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6382" y="104509"/>
                  </a:moveTo>
                  <a:lnTo>
                    <a:pt x="1595" y="106902"/>
                  </a:lnTo>
                  <a:lnTo>
                    <a:pt x="0" y="112487"/>
                  </a:lnTo>
                  <a:lnTo>
                    <a:pt x="0" y="116476"/>
                  </a:lnTo>
                  <a:lnTo>
                    <a:pt x="1595" y="122858"/>
                  </a:lnTo>
                  <a:lnTo>
                    <a:pt x="8775" y="126847"/>
                  </a:lnTo>
                  <a:lnTo>
                    <a:pt x="19944" y="129240"/>
                  </a:lnTo>
                  <a:lnTo>
                    <a:pt x="31911" y="129240"/>
                  </a:lnTo>
                  <a:lnTo>
                    <a:pt x="40686" y="126847"/>
                  </a:lnTo>
                  <a:lnTo>
                    <a:pt x="45473" y="122858"/>
                  </a:lnTo>
                  <a:lnTo>
                    <a:pt x="47866" y="116476"/>
                  </a:lnTo>
                  <a:lnTo>
                    <a:pt x="47866" y="114880"/>
                  </a:lnTo>
                  <a:lnTo>
                    <a:pt x="45473" y="108498"/>
                  </a:lnTo>
                  <a:lnTo>
                    <a:pt x="40686" y="104509"/>
                  </a:lnTo>
                  <a:lnTo>
                    <a:pt x="33506" y="102116"/>
                  </a:lnTo>
                  <a:lnTo>
                    <a:pt x="31911" y="102116"/>
                  </a:lnTo>
                  <a:lnTo>
                    <a:pt x="31911" y="129240"/>
                  </a:lnTo>
                </a:path>
                <a:path w="48259" h="172720">
                  <a:moveTo>
                    <a:pt x="0" y="65418"/>
                  </a:moveTo>
                  <a:lnTo>
                    <a:pt x="0" y="86160"/>
                  </a:lnTo>
                  <a:lnTo>
                    <a:pt x="19944" y="87755"/>
                  </a:lnTo>
                  <a:lnTo>
                    <a:pt x="17551" y="86160"/>
                  </a:lnTo>
                  <a:lnTo>
                    <a:pt x="15955" y="79778"/>
                  </a:lnTo>
                  <a:lnTo>
                    <a:pt x="15955" y="73395"/>
                  </a:lnTo>
                  <a:lnTo>
                    <a:pt x="17551" y="67811"/>
                  </a:lnTo>
                  <a:lnTo>
                    <a:pt x="22337" y="63822"/>
                  </a:lnTo>
                  <a:lnTo>
                    <a:pt x="29517" y="61429"/>
                  </a:lnTo>
                  <a:lnTo>
                    <a:pt x="33506" y="61429"/>
                  </a:lnTo>
                  <a:lnTo>
                    <a:pt x="40686" y="63822"/>
                  </a:lnTo>
                  <a:lnTo>
                    <a:pt x="45473" y="67811"/>
                  </a:lnTo>
                  <a:lnTo>
                    <a:pt x="47866" y="73395"/>
                  </a:lnTo>
                  <a:lnTo>
                    <a:pt x="47866" y="79778"/>
                  </a:lnTo>
                  <a:lnTo>
                    <a:pt x="45473" y="86160"/>
                  </a:lnTo>
                  <a:lnTo>
                    <a:pt x="43080" y="87755"/>
                  </a:lnTo>
                  <a:lnTo>
                    <a:pt x="38293" y="90149"/>
                  </a:lnTo>
                </a:path>
                <a:path w="48259" h="172720">
                  <a:moveTo>
                    <a:pt x="43080" y="44675"/>
                  </a:moveTo>
                  <a:lnTo>
                    <a:pt x="45473" y="47069"/>
                  </a:lnTo>
                  <a:lnTo>
                    <a:pt x="47866" y="44675"/>
                  </a:lnTo>
                  <a:lnTo>
                    <a:pt x="45473" y="43080"/>
                  </a:lnTo>
                  <a:lnTo>
                    <a:pt x="43080" y="44675"/>
                  </a:lnTo>
                </a:path>
                <a:path w="48259" h="172720">
                  <a:moveTo>
                    <a:pt x="0" y="3988"/>
                  </a:moveTo>
                  <a:lnTo>
                    <a:pt x="0" y="24731"/>
                  </a:lnTo>
                  <a:lnTo>
                    <a:pt x="19944" y="26326"/>
                  </a:lnTo>
                  <a:lnTo>
                    <a:pt x="17551" y="24731"/>
                  </a:lnTo>
                  <a:lnTo>
                    <a:pt x="15955" y="18348"/>
                  </a:lnTo>
                  <a:lnTo>
                    <a:pt x="15955" y="11966"/>
                  </a:lnTo>
                  <a:lnTo>
                    <a:pt x="17551" y="5584"/>
                  </a:lnTo>
                  <a:lnTo>
                    <a:pt x="22337" y="1595"/>
                  </a:lnTo>
                  <a:lnTo>
                    <a:pt x="29517" y="0"/>
                  </a:lnTo>
                  <a:lnTo>
                    <a:pt x="33506" y="0"/>
                  </a:lnTo>
                  <a:lnTo>
                    <a:pt x="40686" y="1595"/>
                  </a:lnTo>
                  <a:lnTo>
                    <a:pt x="45473" y="5584"/>
                  </a:lnTo>
                  <a:lnTo>
                    <a:pt x="47866" y="11966"/>
                  </a:lnTo>
                  <a:lnTo>
                    <a:pt x="47866" y="18348"/>
                  </a:lnTo>
                  <a:lnTo>
                    <a:pt x="45473" y="24731"/>
                  </a:lnTo>
                  <a:lnTo>
                    <a:pt x="43080" y="26326"/>
                  </a:lnTo>
                  <a:lnTo>
                    <a:pt x="38293" y="2872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21" name="object 821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594766" y="8499567"/>
              <a:ext cx="240930" cy="97329"/>
            </a:xfrm>
            <a:prstGeom prst="rect">
              <a:avLst/>
            </a:prstGeom>
          </p:spPr>
        </p:pic>
        <p:sp>
          <p:nvSpPr>
            <p:cNvPr id="822" name="object 822" descr=""/>
            <p:cNvSpPr/>
            <p:nvPr/>
          </p:nvSpPr>
          <p:spPr>
            <a:xfrm>
              <a:off x="3413708" y="8585727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3" name="object 823" descr=""/>
            <p:cNvSpPr/>
            <p:nvPr/>
          </p:nvSpPr>
          <p:spPr>
            <a:xfrm>
              <a:off x="3413708" y="8585727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" name="object 824" descr=""/>
            <p:cNvSpPr/>
            <p:nvPr/>
          </p:nvSpPr>
          <p:spPr>
            <a:xfrm>
              <a:off x="3398551" y="8595301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60" h="172720">
                  <a:moveTo>
                    <a:pt x="47866" y="163545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60" h="172720">
                  <a:moveTo>
                    <a:pt x="15955" y="104509"/>
                  </a:moveTo>
                  <a:lnTo>
                    <a:pt x="15955" y="130836"/>
                  </a:lnTo>
                  <a:lnTo>
                    <a:pt x="13562" y="130836"/>
                  </a:lnTo>
                  <a:lnTo>
                    <a:pt x="7180" y="129240"/>
                  </a:lnTo>
                  <a:lnTo>
                    <a:pt x="2393" y="124453"/>
                  </a:lnTo>
                  <a:lnTo>
                    <a:pt x="0" y="118869"/>
                  </a:lnTo>
                  <a:lnTo>
                    <a:pt x="0" y="116476"/>
                  </a:lnTo>
                  <a:lnTo>
                    <a:pt x="2393" y="110093"/>
                  </a:lnTo>
                  <a:lnTo>
                    <a:pt x="7180" y="106104"/>
                  </a:lnTo>
                  <a:lnTo>
                    <a:pt x="15955" y="104509"/>
                  </a:lnTo>
                  <a:lnTo>
                    <a:pt x="27124" y="104509"/>
                  </a:lnTo>
                  <a:lnTo>
                    <a:pt x="39091" y="106104"/>
                  </a:lnTo>
                  <a:lnTo>
                    <a:pt x="45473" y="110093"/>
                  </a:lnTo>
                  <a:lnTo>
                    <a:pt x="47866" y="116476"/>
                  </a:lnTo>
                  <a:lnTo>
                    <a:pt x="47866" y="120465"/>
                  </a:lnTo>
                  <a:lnTo>
                    <a:pt x="45473" y="126847"/>
                  </a:lnTo>
                  <a:lnTo>
                    <a:pt x="41484" y="129240"/>
                  </a:lnTo>
                </a:path>
                <a:path w="48260" h="172720">
                  <a:moveTo>
                    <a:pt x="0" y="86160"/>
                  </a:moveTo>
                  <a:lnTo>
                    <a:pt x="0" y="63024"/>
                  </a:lnTo>
                  <a:lnTo>
                    <a:pt x="18348" y="75789"/>
                  </a:lnTo>
                  <a:lnTo>
                    <a:pt x="18348" y="69407"/>
                  </a:lnTo>
                  <a:lnTo>
                    <a:pt x="20742" y="65418"/>
                  </a:lnTo>
                  <a:lnTo>
                    <a:pt x="23135" y="63024"/>
                  </a:lnTo>
                  <a:lnTo>
                    <a:pt x="29517" y="61429"/>
                  </a:lnTo>
                  <a:lnTo>
                    <a:pt x="34304" y="61429"/>
                  </a:lnTo>
                  <a:lnTo>
                    <a:pt x="41484" y="63024"/>
                  </a:lnTo>
                  <a:lnTo>
                    <a:pt x="45473" y="67013"/>
                  </a:lnTo>
                  <a:lnTo>
                    <a:pt x="47866" y="73395"/>
                  </a:lnTo>
                  <a:lnTo>
                    <a:pt x="47866" y="79778"/>
                  </a:lnTo>
                  <a:lnTo>
                    <a:pt x="45473" y="86160"/>
                  </a:lnTo>
                  <a:lnTo>
                    <a:pt x="43080" y="87755"/>
                  </a:lnTo>
                  <a:lnTo>
                    <a:pt x="39091" y="90149"/>
                  </a:lnTo>
                </a:path>
                <a:path w="48260" h="172720">
                  <a:moveTo>
                    <a:pt x="43080" y="44675"/>
                  </a:moveTo>
                  <a:lnTo>
                    <a:pt x="45473" y="47069"/>
                  </a:lnTo>
                  <a:lnTo>
                    <a:pt x="47866" y="44675"/>
                  </a:lnTo>
                  <a:lnTo>
                    <a:pt x="45473" y="43080"/>
                  </a:lnTo>
                  <a:lnTo>
                    <a:pt x="43080" y="44675"/>
                  </a:lnTo>
                </a:path>
                <a:path w="48260" h="172720">
                  <a:moveTo>
                    <a:pt x="0" y="3988"/>
                  </a:moveTo>
                  <a:lnTo>
                    <a:pt x="0" y="23933"/>
                  </a:lnTo>
                  <a:lnTo>
                    <a:pt x="20742" y="26326"/>
                  </a:lnTo>
                  <a:lnTo>
                    <a:pt x="18348" y="23933"/>
                  </a:lnTo>
                  <a:lnTo>
                    <a:pt x="15955" y="18348"/>
                  </a:lnTo>
                  <a:lnTo>
                    <a:pt x="15955" y="11966"/>
                  </a:lnTo>
                  <a:lnTo>
                    <a:pt x="18348" y="5584"/>
                  </a:lnTo>
                  <a:lnTo>
                    <a:pt x="23135" y="1595"/>
                  </a:lnTo>
                  <a:lnTo>
                    <a:pt x="29517" y="0"/>
                  </a:lnTo>
                  <a:lnTo>
                    <a:pt x="34304" y="0"/>
                  </a:lnTo>
                  <a:lnTo>
                    <a:pt x="41484" y="1595"/>
                  </a:lnTo>
                  <a:lnTo>
                    <a:pt x="45473" y="5584"/>
                  </a:lnTo>
                  <a:lnTo>
                    <a:pt x="47866" y="11966"/>
                  </a:lnTo>
                  <a:lnTo>
                    <a:pt x="47866" y="18348"/>
                  </a:lnTo>
                  <a:lnTo>
                    <a:pt x="45473" y="23933"/>
                  </a:lnTo>
                  <a:lnTo>
                    <a:pt x="43080" y="26326"/>
                  </a:lnTo>
                  <a:lnTo>
                    <a:pt x="39091" y="2872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5" name="object 825" descr=""/>
            <p:cNvSpPr/>
            <p:nvPr/>
          </p:nvSpPr>
          <p:spPr>
            <a:xfrm>
              <a:off x="5009272" y="8592110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6" name="object 826" descr=""/>
            <p:cNvSpPr/>
            <p:nvPr/>
          </p:nvSpPr>
          <p:spPr>
            <a:xfrm>
              <a:off x="5009272" y="8592110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" name="object 827" descr=""/>
            <p:cNvSpPr/>
            <p:nvPr/>
          </p:nvSpPr>
          <p:spPr>
            <a:xfrm>
              <a:off x="4994114" y="8601683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60" h="172720">
                  <a:moveTo>
                    <a:pt x="47866" y="163545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60" h="172720">
                  <a:moveTo>
                    <a:pt x="0" y="120465"/>
                  </a:moveTo>
                  <a:lnTo>
                    <a:pt x="2393" y="126847"/>
                  </a:lnTo>
                  <a:lnTo>
                    <a:pt x="7180" y="129240"/>
                  </a:lnTo>
                  <a:lnTo>
                    <a:pt x="11168" y="129240"/>
                  </a:lnTo>
                  <a:lnTo>
                    <a:pt x="15955" y="126847"/>
                  </a:lnTo>
                  <a:lnTo>
                    <a:pt x="18348" y="122858"/>
                  </a:lnTo>
                  <a:lnTo>
                    <a:pt x="20742" y="114880"/>
                  </a:lnTo>
                  <a:lnTo>
                    <a:pt x="23135" y="108498"/>
                  </a:lnTo>
                  <a:lnTo>
                    <a:pt x="27124" y="104509"/>
                  </a:lnTo>
                  <a:lnTo>
                    <a:pt x="31911" y="102116"/>
                  </a:lnTo>
                  <a:lnTo>
                    <a:pt x="39091" y="102116"/>
                  </a:lnTo>
                  <a:lnTo>
                    <a:pt x="43080" y="104509"/>
                  </a:lnTo>
                  <a:lnTo>
                    <a:pt x="45473" y="106104"/>
                  </a:lnTo>
                  <a:lnTo>
                    <a:pt x="47866" y="112487"/>
                  </a:lnTo>
                  <a:lnTo>
                    <a:pt x="47866" y="120465"/>
                  </a:lnTo>
                  <a:lnTo>
                    <a:pt x="45473" y="126847"/>
                  </a:lnTo>
                  <a:lnTo>
                    <a:pt x="43080" y="129240"/>
                  </a:lnTo>
                  <a:lnTo>
                    <a:pt x="39091" y="130836"/>
                  </a:lnTo>
                  <a:lnTo>
                    <a:pt x="31911" y="130836"/>
                  </a:lnTo>
                  <a:lnTo>
                    <a:pt x="27124" y="129240"/>
                  </a:lnTo>
                  <a:lnTo>
                    <a:pt x="23135" y="125251"/>
                  </a:lnTo>
                  <a:lnTo>
                    <a:pt x="20742" y="118869"/>
                  </a:lnTo>
                  <a:lnTo>
                    <a:pt x="18348" y="110891"/>
                  </a:lnTo>
                  <a:lnTo>
                    <a:pt x="15955" y="106104"/>
                  </a:lnTo>
                  <a:lnTo>
                    <a:pt x="11168" y="104509"/>
                  </a:lnTo>
                  <a:lnTo>
                    <a:pt x="7180" y="104509"/>
                  </a:lnTo>
                  <a:lnTo>
                    <a:pt x="2393" y="106104"/>
                  </a:lnTo>
                  <a:lnTo>
                    <a:pt x="0" y="112487"/>
                  </a:lnTo>
                  <a:lnTo>
                    <a:pt x="0" y="120465"/>
                  </a:lnTo>
                </a:path>
                <a:path w="48260" h="172720">
                  <a:moveTo>
                    <a:pt x="0" y="65418"/>
                  </a:moveTo>
                  <a:lnTo>
                    <a:pt x="0" y="86160"/>
                  </a:lnTo>
                  <a:lnTo>
                    <a:pt x="20742" y="87755"/>
                  </a:lnTo>
                  <a:lnTo>
                    <a:pt x="18348" y="86160"/>
                  </a:lnTo>
                  <a:lnTo>
                    <a:pt x="15955" y="79778"/>
                  </a:lnTo>
                  <a:lnTo>
                    <a:pt x="15955" y="73395"/>
                  </a:lnTo>
                  <a:lnTo>
                    <a:pt x="18348" y="67013"/>
                  </a:lnTo>
                  <a:lnTo>
                    <a:pt x="23135" y="63024"/>
                  </a:lnTo>
                  <a:lnTo>
                    <a:pt x="29517" y="61429"/>
                  </a:lnTo>
                  <a:lnTo>
                    <a:pt x="34304" y="61429"/>
                  </a:lnTo>
                  <a:lnTo>
                    <a:pt x="41484" y="63024"/>
                  </a:lnTo>
                  <a:lnTo>
                    <a:pt x="45473" y="67013"/>
                  </a:lnTo>
                  <a:lnTo>
                    <a:pt x="47866" y="73395"/>
                  </a:lnTo>
                  <a:lnTo>
                    <a:pt x="47866" y="79778"/>
                  </a:lnTo>
                  <a:lnTo>
                    <a:pt x="45473" y="86160"/>
                  </a:lnTo>
                  <a:lnTo>
                    <a:pt x="43080" y="87755"/>
                  </a:lnTo>
                  <a:lnTo>
                    <a:pt x="39091" y="90149"/>
                  </a:lnTo>
                </a:path>
                <a:path w="48260" h="172720">
                  <a:moveTo>
                    <a:pt x="43080" y="44675"/>
                  </a:moveTo>
                  <a:lnTo>
                    <a:pt x="45473" y="47069"/>
                  </a:lnTo>
                  <a:lnTo>
                    <a:pt x="47866" y="44675"/>
                  </a:lnTo>
                  <a:lnTo>
                    <a:pt x="45473" y="43080"/>
                  </a:lnTo>
                  <a:lnTo>
                    <a:pt x="43080" y="44675"/>
                  </a:lnTo>
                </a:path>
                <a:path w="48260" h="172720">
                  <a:moveTo>
                    <a:pt x="0" y="18348"/>
                  </a:moveTo>
                  <a:lnTo>
                    <a:pt x="2393" y="23933"/>
                  </a:lnTo>
                  <a:lnTo>
                    <a:pt x="7180" y="26326"/>
                  </a:lnTo>
                  <a:lnTo>
                    <a:pt x="11168" y="26326"/>
                  </a:lnTo>
                  <a:lnTo>
                    <a:pt x="15955" y="23933"/>
                  </a:lnTo>
                  <a:lnTo>
                    <a:pt x="18348" y="19944"/>
                  </a:lnTo>
                  <a:lnTo>
                    <a:pt x="20742" y="11966"/>
                  </a:lnTo>
                  <a:lnTo>
                    <a:pt x="23135" y="5584"/>
                  </a:lnTo>
                  <a:lnTo>
                    <a:pt x="27124" y="1595"/>
                  </a:lnTo>
                  <a:lnTo>
                    <a:pt x="31911" y="0"/>
                  </a:lnTo>
                  <a:lnTo>
                    <a:pt x="39091" y="0"/>
                  </a:lnTo>
                  <a:lnTo>
                    <a:pt x="43080" y="1595"/>
                  </a:lnTo>
                  <a:lnTo>
                    <a:pt x="45473" y="3988"/>
                  </a:lnTo>
                  <a:lnTo>
                    <a:pt x="47866" y="9573"/>
                  </a:lnTo>
                  <a:lnTo>
                    <a:pt x="47866" y="18348"/>
                  </a:lnTo>
                  <a:lnTo>
                    <a:pt x="45473" y="23933"/>
                  </a:lnTo>
                  <a:lnTo>
                    <a:pt x="43080" y="26326"/>
                  </a:lnTo>
                  <a:lnTo>
                    <a:pt x="39091" y="28720"/>
                  </a:lnTo>
                  <a:lnTo>
                    <a:pt x="31911" y="28720"/>
                  </a:lnTo>
                  <a:lnTo>
                    <a:pt x="27124" y="26326"/>
                  </a:lnTo>
                  <a:lnTo>
                    <a:pt x="23135" y="22337"/>
                  </a:lnTo>
                  <a:lnTo>
                    <a:pt x="20742" y="15955"/>
                  </a:lnTo>
                  <a:lnTo>
                    <a:pt x="18348" y="7977"/>
                  </a:lnTo>
                  <a:lnTo>
                    <a:pt x="15955" y="3988"/>
                  </a:lnTo>
                  <a:lnTo>
                    <a:pt x="11168" y="1595"/>
                  </a:lnTo>
                  <a:lnTo>
                    <a:pt x="7180" y="1595"/>
                  </a:lnTo>
                  <a:lnTo>
                    <a:pt x="2393" y="3988"/>
                  </a:lnTo>
                  <a:lnTo>
                    <a:pt x="0" y="9573"/>
                  </a:lnTo>
                  <a:lnTo>
                    <a:pt x="0" y="18348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8" name="object 828" descr=""/>
            <p:cNvSpPr/>
            <p:nvPr/>
          </p:nvSpPr>
          <p:spPr>
            <a:xfrm>
              <a:off x="6604835" y="8598492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9" name="object 829" descr=""/>
            <p:cNvSpPr/>
            <p:nvPr/>
          </p:nvSpPr>
          <p:spPr>
            <a:xfrm>
              <a:off x="6604835" y="8598492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0" name="object 830" descr=""/>
            <p:cNvSpPr/>
            <p:nvPr/>
          </p:nvSpPr>
          <p:spPr>
            <a:xfrm>
              <a:off x="6589677" y="8608065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3545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47866" y="122858"/>
                  </a:moveTo>
                  <a:lnTo>
                    <a:pt x="0" y="102116"/>
                  </a:lnTo>
                  <a:lnTo>
                    <a:pt x="0" y="130836"/>
                  </a:lnTo>
                </a:path>
                <a:path w="48259" h="172720">
                  <a:moveTo>
                    <a:pt x="0" y="79778"/>
                  </a:moveTo>
                  <a:lnTo>
                    <a:pt x="2393" y="86160"/>
                  </a:lnTo>
                  <a:lnTo>
                    <a:pt x="7180" y="87755"/>
                  </a:lnTo>
                  <a:lnTo>
                    <a:pt x="11966" y="87755"/>
                  </a:lnTo>
                  <a:lnTo>
                    <a:pt x="15955" y="86160"/>
                  </a:lnTo>
                  <a:lnTo>
                    <a:pt x="18348" y="82171"/>
                  </a:lnTo>
                  <a:lnTo>
                    <a:pt x="20742" y="73395"/>
                  </a:lnTo>
                  <a:lnTo>
                    <a:pt x="23135" y="67811"/>
                  </a:lnTo>
                  <a:lnTo>
                    <a:pt x="27922" y="63024"/>
                  </a:lnTo>
                  <a:lnTo>
                    <a:pt x="31911" y="61429"/>
                  </a:lnTo>
                  <a:lnTo>
                    <a:pt x="39091" y="61429"/>
                  </a:lnTo>
                  <a:lnTo>
                    <a:pt x="43877" y="63024"/>
                  </a:lnTo>
                  <a:lnTo>
                    <a:pt x="45473" y="65418"/>
                  </a:lnTo>
                  <a:lnTo>
                    <a:pt x="47866" y="71800"/>
                  </a:lnTo>
                  <a:lnTo>
                    <a:pt x="47866" y="79778"/>
                  </a:lnTo>
                  <a:lnTo>
                    <a:pt x="45473" y="86160"/>
                  </a:lnTo>
                  <a:lnTo>
                    <a:pt x="43877" y="87755"/>
                  </a:lnTo>
                  <a:lnTo>
                    <a:pt x="39091" y="90149"/>
                  </a:lnTo>
                  <a:lnTo>
                    <a:pt x="31911" y="90149"/>
                  </a:lnTo>
                  <a:lnTo>
                    <a:pt x="27922" y="87755"/>
                  </a:lnTo>
                  <a:lnTo>
                    <a:pt x="23135" y="83767"/>
                  </a:lnTo>
                  <a:lnTo>
                    <a:pt x="20742" y="77384"/>
                  </a:lnTo>
                  <a:lnTo>
                    <a:pt x="18348" y="69407"/>
                  </a:lnTo>
                  <a:lnTo>
                    <a:pt x="15955" y="65418"/>
                  </a:lnTo>
                  <a:lnTo>
                    <a:pt x="11966" y="63024"/>
                  </a:lnTo>
                  <a:lnTo>
                    <a:pt x="7180" y="63024"/>
                  </a:lnTo>
                  <a:lnTo>
                    <a:pt x="2393" y="65418"/>
                  </a:lnTo>
                  <a:lnTo>
                    <a:pt x="0" y="71800"/>
                  </a:lnTo>
                  <a:lnTo>
                    <a:pt x="0" y="79778"/>
                  </a:lnTo>
                </a:path>
                <a:path w="48259" h="172720">
                  <a:moveTo>
                    <a:pt x="43877" y="44675"/>
                  </a:moveTo>
                  <a:lnTo>
                    <a:pt x="45473" y="47069"/>
                  </a:lnTo>
                  <a:lnTo>
                    <a:pt x="47866" y="44675"/>
                  </a:lnTo>
                  <a:lnTo>
                    <a:pt x="45473" y="43080"/>
                  </a:lnTo>
                  <a:lnTo>
                    <a:pt x="43877" y="44675"/>
                  </a:lnTo>
                </a:path>
                <a:path w="48259" h="172720">
                  <a:moveTo>
                    <a:pt x="0" y="15955"/>
                  </a:moveTo>
                  <a:lnTo>
                    <a:pt x="2393" y="22337"/>
                  </a:lnTo>
                  <a:lnTo>
                    <a:pt x="9573" y="26326"/>
                  </a:lnTo>
                  <a:lnTo>
                    <a:pt x="20742" y="28720"/>
                  </a:lnTo>
                  <a:lnTo>
                    <a:pt x="27922" y="28720"/>
                  </a:lnTo>
                  <a:lnTo>
                    <a:pt x="39091" y="26326"/>
                  </a:lnTo>
                  <a:lnTo>
                    <a:pt x="45473" y="22337"/>
                  </a:lnTo>
                  <a:lnTo>
                    <a:pt x="47866" y="15955"/>
                  </a:lnTo>
                  <a:lnTo>
                    <a:pt x="47866" y="11966"/>
                  </a:lnTo>
                  <a:lnTo>
                    <a:pt x="45473" y="5584"/>
                  </a:lnTo>
                  <a:lnTo>
                    <a:pt x="39091" y="1595"/>
                  </a:lnTo>
                  <a:lnTo>
                    <a:pt x="27922" y="0"/>
                  </a:lnTo>
                  <a:lnTo>
                    <a:pt x="20742" y="0"/>
                  </a:lnTo>
                  <a:lnTo>
                    <a:pt x="9573" y="1595"/>
                  </a:lnTo>
                  <a:lnTo>
                    <a:pt x="2393" y="5584"/>
                  </a:lnTo>
                  <a:lnTo>
                    <a:pt x="0" y="11966"/>
                  </a:lnTo>
                  <a:lnTo>
                    <a:pt x="0" y="15955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" name="object 831" descr=""/>
            <p:cNvSpPr/>
            <p:nvPr/>
          </p:nvSpPr>
          <p:spPr>
            <a:xfrm>
              <a:off x="8200399" y="8604874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2" name="object 832" descr=""/>
            <p:cNvSpPr/>
            <p:nvPr/>
          </p:nvSpPr>
          <p:spPr>
            <a:xfrm>
              <a:off x="8200399" y="8604874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3" name="object 833" descr=""/>
            <p:cNvSpPr/>
            <p:nvPr/>
          </p:nvSpPr>
          <p:spPr>
            <a:xfrm>
              <a:off x="8185241" y="8614448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47866" y="122858"/>
                  </a:moveTo>
                  <a:lnTo>
                    <a:pt x="0" y="102116"/>
                  </a:lnTo>
                  <a:lnTo>
                    <a:pt x="0" y="130836"/>
                  </a:lnTo>
                </a:path>
                <a:path w="48259" h="172720">
                  <a:moveTo>
                    <a:pt x="0" y="86160"/>
                  </a:moveTo>
                  <a:lnTo>
                    <a:pt x="0" y="63822"/>
                  </a:lnTo>
                  <a:lnTo>
                    <a:pt x="18348" y="75789"/>
                  </a:lnTo>
                  <a:lnTo>
                    <a:pt x="18348" y="69407"/>
                  </a:lnTo>
                  <a:lnTo>
                    <a:pt x="20742" y="65418"/>
                  </a:lnTo>
                  <a:lnTo>
                    <a:pt x="23135" y="63822"/>
                  </a:lnTo>
                  <a:lnTo>
                    <a:pt x="29517" y="61429"/>
                  </a:lnTo>
                  <a:lnTo>
                    <a:pt x="34304" y="61429"/>
                  </a:lnTo>
                  <a:lnTo>
                    <a:pt x="41484" y="63822"/>
                  </a:lnTo>
                  <a:lnTo>
                    <a:pt x="45473" y="67811"/>
                  </a:lnTo>
                  <a:lnTo>
                    <a:pt x="47866" y="73395"/>
                  </a:lnTo>
                  <a:lnTo>
                    <a:pt x="47866" y="79778"/>
                  </a:lnTo>
                  <a:lnTo>
                    <a:pt x="45473" y="86160"/>
                  </a:lnTo>
                  <a:lnTo>
                    <a:pt x="43877" y="87755"/>
                  </a:lnTo>
                  <a:lnTo>
                    <a:pt x="39091" y="90149"/>
                  </a:lnTo>
                </a:path>
                <a:path w="48259" h="172720">
                  <a:moveTo>
                    <a:pt x="43877" y="44675"/>
                  </a:moveTo>
                  <a:lnTo>
                    <a:pt x="45473" y="47069"/>
                  </a:lnTo>
                  <a:lnTo>
                    <a:pt x="47866" y="44675"/>
                  </a:lnTo>
                  <a:lnTo>
                    <a:pt x="45473" y="43080"/>
                  </a:lnTo>
                  <a:lnTo>
                    <a:pt x="43877" y="44675"/>
                  </a:lnTo>
                </a:path>
                <a:path w="48259" h="172720">
                  <a:moveTo>
                    <a:pt x="0" y="3988"/>
                  </a:moveTo>
                  <a:lnTo>
                    <a:pt x="0" y="24731"/>
                  </a:lnTo>
                  <a:lnTo>
                    <a:pt x="20742" y="26326"/>
                  </a:lnTo>
                  <a:lnTo>
                    <a:pt x="18348" y="24731"/>
                  </a:lnTo>
                  <a:lnTo>
                    <a:pt x="15955" y="18348"/>
                  </a:lnTo>
                  <a:lnTo>
                    <a:pt x="15955" y="11966"/>
                  </a:lnTo>
                  <a:lnTo>
                    <a:pt x="18348" y="6382"/>
                  </a:lnTo>
                  <a:lnTo>
                    <a:pt x="23135" y="1595"/>
                  </a:lnTo>
                  <a:lnTo>
                    <a:pt x="29517" y="0"/>
                  </a:lnTo>
                  <a:lnTo>
                    <a:pt x="34304" y="0"/>
                  </a:lnTo>
                  <a:lnTo>
                    <a:pt x="41484" y="1595"/>
                  </a:lnTo>
                  <a:lnTo>
                    <a:pt x="45473" y="6382"/>
                  </a:lnTo>
                  <a:lnTo>
                    <a:pt x="47866" y="11966"/>
                  </a:lnTo>
                  <a:lnTo>
                    <a:pt x="47866" y="18348"/>
                  </a:lnTo>
                  <a:lnTo>
                    <a:pt x="45473" y="24731"/>
                  </a:lnTo>
                  <a:lnTo>
                    <a:pt x="43877" y="26326"/>
                  </a:lnTo>
                  <a:lnTo>
                    <a:pt x="39091" y="2872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" name="object 834" descr=""/>
            <p:cNvSpPr/>
            <p:nvPr/>
          </p:nvSpPr>
          <p:spPr>
            <a:xfrm>
              <a:off x="9795963" y="8611256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5" name="object 835" descr=""/>
            <p:cNvSpPr/>
            <p:nvPr/>
          </p:nvSpPr>
          <p:spPr>
            <a:xfrm>
              <a:off x="9795963" y="8611256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" name="object 836" descr=""/>
            <p:cNvSpPr/>
            <p:nvPr/>
          </p:nvSpPr>
          <p:spPr>
            <a:xfrm>
              <a:off x="9780805" y="8620830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47866" y="122858"/>
                  </a:moveTo>
                  <a:lnTo>
                    <a:pt x="0" y="102913"/>
                  </a:lnTo>
                  <a:lnTo>
                    <a:pt x="0" y="131633"/>
                  </a:lnTo>
                </a:path>
                <a:path w="48259" h="172720">
                  <a:moveTo>
                    <a:pt x="9573" y="83767"/>
                  </a:moveTo>
                  <a:lnTo>
                    <a:pt x="7180" y="79778"/>
                  </a:lnTo>
                  <a:lnTo>
                    <a:pt x="0" y="74193"/>
                  </a:lnTo>
                  <a:lnTo>
                    <a:pt x="47866" y="74193"/>
                  </a:lnTo>
                </a:path>
                <a:path w="48259" h="172720">
                  <a:moveTo>
                    <a:pt x="43877" y="45473"/>
                  </a:moveTo>
                  <a:lnTo>
                    <a:pt x="46271" y="47069"/>
                  </a:lnTo>
                  <a:lnTo>
                    <a:pt x="47866" y="45473"/>
                  </a:lnTo>
                  <a:lnTo>
                    <a:pt x="46271" y="43080"/>
                  </a:lnTo>
                  <a:lnTo>
                    <a:pt x="43877" y="45473"/>
                  </a:lnTo>
                </a:path>
                <a:path w="48259" h="172720">
                  <a:moveTo>
                    <a:pt x="11966" y="26326"/>
                  </a:moveTo>
                  <a:lnTo>
                    <a:pt x="9573" y="26326"/>
                  </a:lnTo>
                  <a:lnTo>
                    <a:pt x="4786" y="24731"/>
                  </a:lnTo>
                  <a:lnTo>
                    <a:pt x="2393" y="22337"/>
                  </a:lnTo>
                  <a:lnTo>
                    <a:pt x="0" y="18348"/>
                  </a:lnTo>
                  <a:lnTo>
                    <a:pt x="0" y="10371"/>
                  </a:lnTo>
                  <a:lnTo>
                    <a:pt x="2393" y="6382"/>
                  </a:lnTo>
                  <a:lnTo>
                    <a:pt x="4786" y="3988"/>
                  </a:lnTo>
                  <a:lnTo>
                    <a:pt x="9573" y="2393"/>
                  </a:lnTo>
                  <a:lnTo>
                    <a:pt x="14360" y="2393"/>
                  </a:lnTo>
                  <a:lnTo>
                    <a:pt x="18348" y="3988"/>
                  </a:lnTo>
                  <a:lnTo>
                    <a:pt x="25529" y="7977"/>
                  </a:lnTo>
                  <a:lnTo>
                    <a:pt x="47866" y="28720"/>
                  </a:lnTo>
                  <a:lnTo>
                    <a:pt x="47866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" name="object 837" descr=""/>
            <p:cNvSpPr/>
            <p:nvPr/>
          </p:nvSpPr>
          <p:spPr>
            <a:xfrm>
              <a:off x="11391526" y="8618436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8" name="object 838" descr=""/>
            <p:cNvSpPr/>
            <p:nvPr/>
          </p:nvSpPr>
          <p:spPr>
            <a:xfrm>
              <a:off x="11391526" y="8618436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" name="object 839" descr=""/>
            <p:cNvSpPr/>
            <p:nvPr/>
          </p:nvSpPr>
          <p:spPr>
            <a:xfrm>
              <a:off x="11376368" y="8627212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47866" y="122858"/>
                  </a:moveTo>
                  <a:lnTo>
                    <a:pt x="0" y="102913"/>
                  </a:lnTo>
                  <a:lnTo>
                    <a:pt x="0" y="131633"/>
                  </a:lnTo>
                </a:path>
                <a:path w="48259" h="172720">
                  <a:moveTo>
                    <a:pt x="0" y="78182"/>
                  </a:moveTo>
                  <a:lnTo>
                    <a:pt x="2393" y="84564"/>
                  </a:lnTo>
                  <a:lnTo>
                    <a:pt x="9573" y="88553"/>
                  </a:lnTo>
                  <a:lnTo>
                    <a:pt x="20742" y="90149"/>
                  </a:lnTo>
                  <a:lnTo>
                    <a:pt x="27922" y="90149"/>
                  </a:lnTo>
                  <a:lnTo>
                    <a:pt x="39091" y="88553"/>
                  </a:lnTo>
                  <a:lnTo>
                    <a:pt x="46271" y="84564"/>
                  </a:lnTo>
                  <a:lnTo>
                    <a:pt x="47866" y="78182"/>
                  </a:lnTo>
                  <a:lnTo>
                    <a:pt x="47866" y="74193"/>
                  </a:lnTo>
                  <a:lnTo>
                    <a:pt x="46271" y="67811"/>
                  </a:lnTo>
                  <a:lnTo>
                    <a:pt x="39091" y="63822"/>
                  </a:lnTo>
                  <a:lnTo>
                    <a:pt x="27922" y="61429"/>
                  </a:lnTo>
                  <a:lnTo>
                    <a:pt x="20742" y="61429"/>
                  </a:lnTo>
                  <a:lnTo>
                    <a:pt x="9573" y="63822"/>
                  </a:lnTo>
                  <a:lnTo>
                    <a:pt x="2393" y="67811"/>
                  </a:lnTo>
                  <a:lnTo>
                    <a:pt x="0" y="74193"/>
                  </a:lnTo>
                  <a:lnTo>
                    <a:pt x="0" y="78182"/>
                  </a:lnTo>
                </a:path>
                <a:path w="48259" h="172720">
                  <a:moveTo>
                    <a:pt x="43877" y="45473"/>
                  </a:moveTo>
                  <a:lnTo>
                    <a:pt x="46271" y="47069"/>
                  </a:lnTo>
                  <a:lnTo>
                    <a:pt x="47866" y="45473"/>
                  </a:lnTo>
                  <a:lnTo>
                    <a:pt x="46271" y="43080"/>
                  </a:lnTo>
                  <a:lnTo>
                    <a:pt x="43877" y="45473"/>
                  </a:lnTo>
                </a:path>
                <a:path w="48259" h="172720">
                  <a:moveTo>
                    <a:pt x="47866" y="20742"/>
                  </a:moveTo>
                  <a:lnTo>
                    <a:pt x="0" y="0"/>
                  </a:lnTo>
                  <a:lnTo>
                    <a:pt x="0" y="2872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40" name="object 840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811763" y="10174909"/>
              <a:ext cx="237738" cy="141207"/>
            </a:xfrm>
            <a:prstGeom prst="rect">
              <a:avLst/>
            </a:prstGeom>
          </p:spPr>
        </p:pic>
        <p:sp>
          <p:nvSpPr>
            <p:cNvPr id="841" name="object 841" descr=""/>
            <p:cNvSpPr/>
            <p:nvPr/>
          </p:nvSpPr>
          <p:spPr>
            <a:xfrm>
              <a:off x="3407326" y="10181291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2" name="object 842" descr=""/>
            <p:cNvSpPr/>
            <p:nvPr/>
          </p:nvSpPr>
          <p:spPr>
            <a:xfrm>
              <a:off x="3407326" y="10181291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3" name="object 843" descr=""/>
            <p:cNvSpPr/>
            <p:nvPr/>
          </p:nvSpPr>
          <p:spPr>
            <a:xfrm>
              <a:off x="3392168" y="10190864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60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60" h="172720">
                  <a:moveTo>
                    <a:pt x="15955" y="104509"/>
                  </a:moveTo>
                  <a:lnTo>
                    <a:pt x="15955" y="130836"/>
                  </a:lnTo>
                  <a:lnTo>
                    <a:pt x="13562" y="130836"/>
                  </a:lnTo>
                  <a:lnTo>
                    <a:pt x="7180" y="129240"/>
                  </a:lnTo>
                  <a:lnTo>
                    <a:pt x="2393" y="125251"/>
                  </a:lnTo>
                  <a:lnTo>
                    <a:pt x="0" y="118869"/>
                  </a:lnTo>
                  <a:lnTo>
                    <a:pt x="0" y="116476"/>
                  </a:lnTo>
                  <a:lnTo>
                    <a:pt x="2393" y="110891"/>
                  </a:lnTo>
                  <a:lnTo>
                    <a:pt x="7180" y="106902"/>
                  </a:lnTo>
                  <a:lnTo>
                    <a:pt x="15955" y="104509"/>
                  </a:lnTo>
                  <a:lnTo>
                    <a:pt x="27124" y="104509"/>
                  </a:lnTo>
                  <a:lnTo>
                    <a:pt x="39091" y="106902"/>
                  </a:lnTo>
                  <a:lnTo>
                    <a:pt x="45473" y="110891"/>
                  </a:lnTo>
                  <a:lnTo>
                    <a:pt x="47866" y="116476"/>
                  </a:lnTo>
                  <a:lnTo>
                    <a:pt x="47866" y="121262"/>
                  </a:lnTo>
                  <a:lnTo>
                    <a:pt x="45473" y="126847"/>
                  </a:lnTo>
                  <a:lnTo>
                    <a:pt x="40686" y="129240"/>
                  </a:lnTo>
                </a:path>
                <a:path w="48260" h="172720">
                  <a:moveTo>
                    <a:pt x="7180" y="63822"/>
                  </a:moveTo>
                  <a:lnTo>
                    <a:pt x="2393" y="65418"/>
                  </a:lnTo>
                  <a:lnTo>
                    <a:pt x="0" y="71800"/>
                  </a:lnTo>
                  <a:lnTo>
                    <a:pt x="0" y="75789"/>
                  </a:lnTo>
                  <a:lnTo>
                    <a:pt x="2393" y="82171"/>
                  </a:lnTo>
                  <a:lnTo>
                    <a:pt x="8775" y="86160"/>
                  </a:lnTo>
                  <a:lnTo>
                    <a:pt x="20742" y="87755"/>
                  </a:lnTo>
                  <a:lnTo>
                    <a:pt x="31911" y="87755"/>
                  </a:lnTo>
                  <a:lnTo>
                    <a:pt x="40686" y="86160"/>
                  </a:lnTo>
                  <a:lnTo>
                    <a:pt x="45473" y="82171"/>
                  </a:lnTo>
                  <a:lnTo>
                    <a:pt x="47866" y="75789"/>
                  </a:lnTo>
                  <a:lnTo>
                    <a:pt x="47866" y="73395"/>
                  </a:lnTo>
                  <a:lnTo>
                    <a:pt x="45473" y="67811"/>
                  </a:lnTo>
                  <a:lnTo>
                    <a:pt x="40686" y="63822"/>
                  </a:lnTo>
                  <a:lnTo>
                    <a:pt x="34304" y="61429"/>
                  </a:lnTo>
                  <a:lnTo>
                    <a:pt x="31911" y="61429"/>
                  </a:lnTo>
                  <a:lnTo>
                    <a:pt x="31911" y="87755"/>
                  </a:lnTo>
                </a:path>
                <a:path w="48260" h="172720">
                  <a:moveTo>
                    <a:pt x="43080" y="44675"/>
                  </a:moveTo>
                  <a:lnTo>
                    <a:pt x="45473" y="47069"/>
                  </a:lnTo>
                  <a:lnTo>
                    <a:pt x="47866" y="44675"/>
                  </a:lnTo>
                  <a:lnTo>
                    <a:pt x="45473" y="43080"/>
                  </a:lnTo>
                  <a:lnTo>
                    <a:pt x="43080" y="44675"/>
                  </a:lnTo>
                </a:path>
                <a:path w="48260" h="172720">
                  <a:moveTo>
                    <a:pt x="0" y="15955"/>
                  </a:moveTo>
                  <a:lnTo>
                    <a:pt x="2393" y="22337"/>
                  </a:lnTo>
                  <a:lnTo>
                    <a:pt x="8775" y="26326"/>
                  </a:lnTo>
                  <a:lnTo>
                    <a:pt x="20742" y="28720"/>
                  </a:lnTo>
                  <a:lnTo>
                    <a:pt x="27124" y="28720"/>
                  </a:lnTo>
                  <a:lnTo>
                    <a:pt x="39091" y="26326"/>
                  </a:lnTo>
                  <a:lnTo>
                    <a:pt x="45473" y="22337"/>
                  </a:lnTo>
                  <a:lnTo>
                    <a:pt x="47866" y="15955"/>
                  </a:lnTo>
                  <a:lnTo>
                    <a:pt x="47866" y="11966"/>
                  </a:lnTo>
                  <a:lnTo>
                    <a:pt x="45473" y="6382"/>
                  </a:lnTo>
                  <a:lnTo>
                    <a:pt x="39091" y="1595"/>
                  </a:lnTo>
                  <a:lnTo>
                    <a:pt x="27124" y="0"/>
                  </a:lnTo>
                  <a:lnTo>
                    <a:pt x="20742" y="0"/>
                  </a:lnTo>
                  <a:lnTo>
                    <a:pt x="8775" y="1595"/>
                  </a:lnTo>
                  <a:lnTo>
                    <a:pt x="2393" y="6382"/>
                  </a:lnTo>
                  <a:lnTo>
                    <a:pt x="0" y="11966"/>
                  </a:lnTo>
                  <a:lnTo>
                    <a:pt x="0" y="15955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" name="object 844" descr=""/>
            <p:cNvSpPr/>
            <p:nvPr/>
          </p:nvSpPr>
          <p:spPr>
            <a:xfrm>
              <a:off x="5002890" y="10187673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5" name="object 845" descr=""/>
            <p:cNvSpPr/>
            <p:nvPr/>
          </p:nvSpPr>
          <p:spPr>
            <a:xfrm>
              <a:off x="5002890" y="10187673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" name="object 846" descr=""/>
            <p:cNvSpPr/>
            <p:nvPr/>
          </p:nvSpPr>
          <p:spPr>
            <a:xfrm>
              <a:off x="4987732" y="10197246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60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60" h="172720">
                  <a:moveTo>
                    <a:pt x="0" y="121262"/>
                  </a:moveTo>
                  <a:lnTo>
                    <a:pt x="2393" y="126847"/>
                  </a:lnTo>
                  <a:lnTo>
                    <a:pt x="7180" y="129240"/>
                  </a:lnTo>
                  <a:lnTo>
                    <a:pt x="11168" y="129240"/>
                  </a:lnTo>
                  <a:lnTo>
                    <a:pt x="15955" y="126847"/>
                  </a:lnTo>
                  <a:lnTo>
                    <a:pt x="18348" y="122858"/>
                  </a:lnTo>
                  <a:lnTo>
                    <a:pt x="20742" y="114880"/>
                  </a:lnTo>
                  <a:lnTo>
                    <a:pt x="23135" y="108498"/>
                  </a:lnTo>
                  <a:lnTo>
                    <a:pt x="27124" y="104509"/>
                  </a:lnTo>
                  <a:lnTo>
                    <a:pt x="31911" y="102116"/>
                  </a:lnTo>
                  <a:lnTo>
                    <a:pt x="39091" y="102116"/>
                  </a:lnTo>
                  <a:lnTo>
                    <a:pt x="43080" y="104509"/>
                  </a:lnTo>
                  <a:lnTo>
                    <a:pt x="45473" y="106902"/>
                  </a:lnTo>
                  <a:lnTo>
                    <a:pt x="47866" y="112487"/>
                  </a:lnTo>
                  <a:lnTo>
                    <a:pt x="47866" y="121262"/>
                  </a:lnTo>
                  <a:lnTo>
                    <a:pt x="45473" y="126847"/>
                  </a:lnTo>
                  <a:lnTo>
                    <a:pt x="43080" y="129240"/>
                  </a:lnTo>
                  <a:lnTo>
                    <a:pt x="39091" y="131633"/>
                  </a:lnTo>
                  <a:lnTo>
                    <a:pt x="31911" y="131633"/>
                  </a:lnTo>
                  <a:lnTo>
                    <a:pt x="27124" y="129240"/>
                  </a:lnTo>
                  <a:lnTo>
                    <a:pt x="23135" y="125251"/>
                  </a:lnTo>
                  <a:lnTo>
                    <a:pt x="20742" y="118869"/>
                  </a:lnTo>
                  <a:lnTo>
                    <a:pt x="18348" y="110891"/>
                  </a:lnTo>
                  <a:lnTo>
                    <a:pt x="15955" y="106902"/>
                  </a:lnTo>
                  <a:lnTo>
                    <a:pt x="11168" y="104509"/>
                  </a:lnTo>
                  <a:lnTo>
                    <a:pt x="7180" y="104509"/>
                  </a:lnTo>
                  <a:lnTo>
                    <a:pt x="2393" y="106902"/>
                  </a:lnTo>
                  <a:lnTo>
                    <a:pt x="0" y="112487"/>
                  </a:lnTo>
                  <a:lnTo>
                    <a:pt x="0" y="121262"/>
                  </a:lnTo>
                </a:path>
                <a:path w="48260" h="172720">
                  <a:moveTo>
                    <a:pt x="0" y="79778"/>
                  </a:moveTo>
                  <a:lnTo>
                    <a:pt x="2393" y="86160"/>
                  </a:lnTo>
                  <a:lnTo>
                    <a:pt x="7180" y="87755"/>
                  </a:lnTo>
                  <a:lnTo>
                    <a:pt x="11168" y="87755"/>
                  </a:lnTo>
                  <a:lnTo>
                    <a:pt x="15955" y="86160"/>
                  </a:lnTo>
                  <a:lnTo>
                    <a:pt x="18348" y="82171"/>
                  </a:lnTo>
                  <a:lnTo>
                    <a:pt x="20742" y="73395"/>
                  </a:lnTo>
                  <a:lnTo>
                    <a:pt x="23135" y="67811"/>
                  </a:lnTo>
                  <a:lnTo>
                    <a:pt x="27124" y="63822"/>
                  </a:lnTo>
                  <a:lnTo>
                    <a:pt x="31911" y="61429"/>
                  </a:lnTo>
                  <a:lnTo>
                    <a:pt x="39091" y="61429"/>
                  </a:lnTo>
                  <a:lnTo>
                    <a:pt x="43080" y="63822"/>
                  </a:lnTo>
                  <a:lnTo>
                    <a:pt x="45473" y="65418"/>
                  </a:lnTo>
                  <a:lnTo>
                    <a:pt x="47866" y="71800"/>
                  </a:lnTo>
                  <a:lnTo>
                    <a:pt x="47866" y="79778"/>
                  </a:lnTo>
                  <a:lnTo>
                    <a:pt x="45473" y="86160"/>
                  </a:lnTo>
                  <a:lnTo>
                    <a:pt x="43080" y="87755"/>
                  </a:lnTo>
                  <a:lnTo>
                    <a:pt x="39091" y="90149"/>
                  </a:lnTo>
                  <a:lnTo>
                    <a:pt x="31911" y="90149"/>
                  </a:lnTo>
                  <a:lnTo>
                    <a:pt x="27124" y="87755"/>
                  </a:lnTo>
                  <a:lnTo>
                    <a:pt x="23135" y="83767"/>
                  </a:lnTo>
                  <a:lnTo>
                    <a:pt x="20742" y="78182"/>
                  </a:lnTo>
                  <a:lnTo>
                    <a:pt x="18348" y="69407"/>
                  </a:lnTo>
                  <a:lnTo>
                    <a:pt x="15955" y="65418"/>
                  </a:lnTo>
                  <a:lnTo>
                    <a:pt x="11168" y="63822"/>
                  </a:lnTo>
                  <a:lnTo>
                    <a:pt x="7180" y="63822"/>
                  </a:lnTo>
                  <a:lnTo>
                    <a:pt x="2393" y="65418"/>
                  </a:lnTo>
                  <a:lnTo>
                    <a:pt x="0" y="71800"/>
                  </a:lnTo>
                  <a:lnTo>
                    <a:pt x="0" y="79778"/>
                  </a:lnTo>
                </a:path>
                <a:path w="48260" h="172720">
                  <a:moveTo>
                    <a:pt x="43080" y="44675"/>
                  </a:moveTo>
                  <a:lnTo>
                    <a:pt x="45473" y="47069"/>
                  </a:lnTo>
                  <a:lnTo>
                    <a:pt x="47866" y="44675"/>
                  </a:lnTo>
                  <a:lnTo>
                    <a:pt x="45473" y="43080"/>
                  </a:lnTo>
                  <a:lnTo>
                    <a:pt x="43080" y="44675"/>
                  </a:lnTo>
                </a:path>
                <a:path w="48260" h="172720">
                  <a:moveTo>
                    <a:pt x="11168" y="26326"/>
                  </a:moveTo>
                  <a:lnTo>
                    <a:pt x="9573" y="26326"/>
                  </a:lnTo>
                  <a:lnTo>
                    <a:pt x="4786" y="24731"/>
                  </a:lnTo>
                  <a:lnTo>
                    <a:pt x="2393" y="22337"/>
                  </a:lnTo>
                  <a:lnTo>
                    <a:pt x="0" y="18348"/>
                  </a:lnTo>
                  <a:lnTo>
                    <a:pt x="0" y="10371"/>
                  </a:lnTo>
                  <a:lnTo>
                    <a:pt x="2393" y="6382"/>
                  </a:lnTo>
                  <a:lnTo>
                    <a:pt x="4786" y="3988"/>
                  </a:lnTo>
                  <a:lnTo>
                    <a:pt x="9573" y="1595"/>
                  </a:lnTo>
                  <a:lnTo>
                    <a:pt x="13562" y="1595"/>
                  </a:lnTo>
                  <a:lnTo>
                    <a:pt x="18348" y="3988"/>
                  </a:lnTo>
                  <a:lnTo>
                    <a:pt x="25529" y="7977"/>
                  </a:lnTo>
                  <a:lnTo>
                    <a:pt x="47866" y="28720"/>
                  </a:lnTo>
                  <a:lnTo>
                    <a:pt x="47866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" name="object 847" descr=""/>
            <p:cNvSpPr/>
            <p:nvPr/>
          </p:nvSpPr>
          <p:spPr>
            <a:xfrm>
              <a:off x="6598453" y="10194853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8" name="object 848" descr=""/>
            <p:cNvSpPr/>
            <p:nvPr/>
          </p:nvSpPr>
          <p:spPr>
            <a:xfrm>
              <a:off x="6598453" y="10194853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" name="object 849" descr=""/>
            <p:cNvSpPr/>
            <p:nvPr/>
          </p:nvSpPr>
          <p:spPr>
            <a:xfrm>
              <a:off x="6583295" y="10203629"/>
              <a:ext cx="48260" cy="160655"/>
            </a:xfrm>
            <a:custGeom>
              <a:avLst/>
              <a:gdLst/>
              <a:ahLst/>
              <a:cxnLst/>
              <a:rect l="l" t="t" r="r" b="b"/>
              <a:pathLst>
                <a:path w="48259" h="160654">
                  <a:moveTo>
                    <a:pt x="47866" y="151578"/>
                  </a:moveTo>
                  <a:lnTo>
                    <a:pt x="0" y="131633"/>
                  </a:lnTo>
                  <a:lnTo>
                    <a:pt x="0" y="160354"/>
                  </a:lnTo>
                </a:path>
                <a:path w="48259" h="160654">
                  <a:moveTo>
                    <a:pt x="0" y="108498"/>
                  </a:moveTo>
                  <a:lnTo>
                    <a:pt x="2393" y="114880"/>
                  </a:lnTo>
                  <a:lnTo>
                    <a:pt x="7180" y="117273"/>
                  </a:lnTo>
                  <a:lnTo>
                    <a:pt x="11168" y="117273"/>
                  </a:lnTo>
                  <a:lnTo>
                    <a:pt x="15955" y="114880"/>
                  </a:lnTo>
                  <a:lnTo>
                    <a:pt x="18348" y="110891"/>
                  </a:lnTo>
                  <a:lnTo>
                    <a:pt x="20742" y="102913"/>
                  </a:lnTo>
                  <a:lnTo>
                    <a:pt x="23135" y="96531"/>
                  </a:lnTo>
                  <a:lnTo>
                    <a:pt x="27124" y="92542"/>
                  </a:lnTo>
                  <a:lnTo>
                    <a:pt x="31911" y="90149"/>
                  </a:lnTo>
                  <a:lnTo>
                    <a:pt x="39091" y="90149"/>
                  </a:lnTo>
                  <a:lnTo>
                    <a:pt x="43080" y="92542"/>
                  </a:lnTo>
                  <a:lnTo>
                    <a:pt x="45473" y="94138"/>
                  </a:lnTo>
                  <a:lnTo>
                    <a:pt x="47866" y="100520"/>
                  </a:lnTo>
                  <a:lnTo>
                    <a:pt x="47866" y="108498"/>
                  </a:lnTo>
                  <a:lnTo>
                    <a:pt x="45473" y="114880"/>
                  </a:lnTo>
                  <a:lnTo>
                    <a:pt x="43080" y="117273"/>
                  </a:lnTo>
                  <a:lnTo>
                    <a:pt x="39091" y="118869"/>
                  </a:lnTo>
                  <a:lnTo>
                    <a:pt x="31911" y="118869"/>
                  </a:lnTo>
                  <a:lnTo>
                    <a:pt x="27124" y="117273"/>
                  </a:lnTo>
                  <a:lnTo>
                    <a:pt x="23135" y="112487"/>
                  </a:lnTo>
                  <a:lnTo>
                    <a:pt x="20742" y="106902"/>
                  </a:lnTo>
                  <a:lnTo>
                    <a:pt x="18348" y="98127"/>
                  </a:lnTo>
                  <a:lnTo>
                    <a:pt x="15955" y="94138"/>
                  </a:lnTo>
                  <a:lnTo>
                    <a:pt x="11168" y="92542"/>
                  </a:lnTo>
                  <a:lnTo>
                    <a:pt x="7180" y="92542"/>
                  </a:lnTo>
                  <a:lnTo>
                    <a:pt x="2393" y="94138"/>
                  </a:lnTo>
                  <a:lnTo>
                    <a:pt x="0" y="100520"/>
                  </a:lnTo>
                  <a:lnTo>
                    <a:pt x="0" y="108498"/>
                  </a:lnTo>
                </a:path>
                <a:path w="48259" h="160654">
                  <a:moveTo>
                    <a:pt x="9573" y="71800"/>
                  </a:moveTo>
                  <a:lnTo>
                    <a:pt x="7180" y="67811"/>
                  </a:lnTo>
                  <a:lnTo>
                    <a:pt x="0" y="61429"/>
                  </a:lnTo>
                  <a:lnTo>
                    <a:pt x="47866" y="61429"/>
                  </a:lnTo>
                </a:path>
                <a:path w="48259" h="160654">
                  <a:moveTo>
                    <a:pt x="43080" y="32709"/>
                  </a:moveTo>
                  <a:lnTo>
                    <a:pt x="45473" y="35102"/>
                  </a:lnTo>
                  <a:lnTo>
                    <a:pt x="47866" y="32709"/>
                  </a:lnTo>
                  <a:lnTo>
                    <a:pt x="45473" y="31113"/>
                  </a:lnTo>
                  <a:lnTo>
                    <a:pt x="43080" y="32709"/>
                  </a:lnTo>
                </a:path>
                <a:path w="48259" h="160654">
                  <a:moveTo>
                    <a:pt x="9573" y="10371"/>
                  </a:moveTo>
                  <a:lnTo>
                    <a:pt x="7180" y="6382"/>
                  </a:lnTo>
                  <a:lnTo>
                    <a:pt x="0" y="0"/>
                  </a:lnTo>
                  <a:lnTo>
                    <a:pt x="47866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0" name="object 850" descr=""/>
            <p:cNvSpPr/>
            <p:nvPr/>
          </p:nvSpPr>
          <p:spPr>
            <a:xfrm>
              <a:off x="8194016" y="10201235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1" name="object 851" descr=""/>
            <p:cNvSpPr/>
            <p:nvPr/>
          </p:nvSpPr>
          <p:spPr>
            <a:xfrm>
              <a:off x="8194016" y="10201235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" name="object 852" descr=""/>
            <p:cNvSpPr/>
            <p:nvPr/>
          </p:nvSpPr>
          <p:spPr>
            <a:xfrm>
              <a:off x="8178859" y="10210011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47866" y="122858"/>
                  </a:moveTo>
                  <a:lnTo>
                    <a:pt x="0" y="102913"/>
                  </a:lnTo>
                  <a:lnTo>
                    <a:pt x="0" y="131633"/>
                  </a:lnTo>
                </a:path>
                <a:path w="48259" h="172720">
                  <a:moveTo>
                    <a:pt x="7180" y="63822"/>
                  </a:moveTo>
                  <a:lnTo>
                    <a:pt x="2393" y="65418"/>
                  </a:lnTo>
                  <a:lnTo>
                    <a:pt x="0" y="71800"/>
                  </a:lnTo>
                  <a:lnTo>
                    <a:pt x="0" y="75789"/>
                  </a:lnTo>
                  <a:lnTo>
                    <a:pt x="2393" y="82171"/>
                  </a:lnTo>
                  <a:lnTo>
                    <a:pt x="9573" y="86160"/>
                  </a:lnTo>
                  <a:lnTo>
                    <a:pt x="20742" y="88553"/>
                  </a:lnTo>
                  <a:lnTo>
                    <a:pt x="31911" y="88553"/>
                  </a:lnTo>
                  <a:lnTo>
                    <a:pt x="41484" y="86160"/>
                  </a:lnTo>
                  <a:lnTo>
                    <a:pt x="45473" y="82171"/>
                  </a:lnTo>
                  <a:lnTo>
                    <a:pt x="47866" y="75789"/>
                  </a:lnTo>
                  <a:lnTo>
                    <a:pt x="47866" y="74193"/>
                  </a:lnTo>
                  <a:lnTo>
                    <a:pt x="45473" y="67811"/>
                  </a:lnTo>
                  <a:lnTo>
                    <a:pt x="41484" y="63822"/>
                  </a:lnTo>
                  <a:lnTo>
                    <a:pt x="34304" y="61429"/>
                  </a:lnTo>
                  <a:lnTo>
                    <a:pt x="31911" y="61429"/>
                  </a:lnTo>
                  <a:lnTo>
                    <a:pt x="31911" y="88553"/>
                  </a:lnTo>
                </a:path>
                <a:path w="48259" h="172720">
                  <a:moveTo>
                    <a:pt x="43080" y="45473"/>
                  </a:moveTo>
                  <a:lnTo>
                    <a:pt x="45473" y="47069"/>
                  </a:lnTo>
                  <a:lnTo>
                    <a:pt x="47866" y="45473"/>
                  </a:lnTo>
                  <a:lnTo>
                    <a:pt x="45473" y="43080"/>
                  </a:lnTo>
                  <a:lnTo>
                    <a:pt x="43080" y="45473"/>
                  </a:lnTo>
                </a:path>
                <a:path w="48259" h="172720">
                  <a:moveTo>
                    <a:pt x="0" y="18348"/>
                  </a:moveTo>
                  <a:lnTo>
                    <a:pt x="2393" y="24731"/>
                  </a:lnTo>
                  <a:lnTo>
                    <a:pt x="7180" y="27124"/>
                  </a:lnTo>
                  <a:lnTo>
                    <a:pt x="11168" y="27124"/>
                  </a:lnTo>
                  <a:lnTo>
                    <a:pt x="15955" y="24731"/>
                  </a:lnTo>
                  <a:lnTo>
                    <a:pt x="18348" y="20742"/>
                  </a:lnTo>
                  <a:lnTo>
                    <a:pt x="20742" y="12764"/>
                  </a:lnTo>
                  <a:lnTo>
                    <a:pt x="23135" y="6382"/>
                  </a:lnTo>
                  <a:lnTo>
                    <a:pt x="27124" y="2393"/>
                  </a:lnTo>
                  <a:lnTo>
                    <a:pt x="31911" y="0"/>
                  </a:lnTo>
                  <a:lnTo>
                    <a:pt x="39091" y="0"/>
                  </a:lnTo>
                  <a:lnTo>
                    <a:pt x="43080" y="2393"/>
                  </a:lnTo>
                  <a:lnTo>
                    <a:pt x="45473" y="3988"/>
                  </a:lnTo>
                  <a:lnTo>
                    <a:pt x="47866" y="10371"/>
                  </a:lnTo>
                  <a:lnTo>
                    <a:pt x="47866" y="18348"/>
                  </a:lnTo>
                  <a:lnTo>
                    <a:pt x="45473" y="24731"/>
                  </a:lnTo>
                  <a:lnTo>
                    <a:pt x="43080" y="27124"/>
                  </a:lnTo>
                  <a:lnTo>
                    <a:pt x="39091" y="28720"/>
                  </a:lnTo>
                  <a:lnTo>
                    <a:pt x="31911" y="28720"/>
                  </a:lnTo>
                  <a:lnTo>
                    <a:pt x="27124" y="27124"/>
                  </a:lnTo>
                  <a:lnTo>
                    <a:pt x="23135" y="22337"/>
                  </a:lnTo>
                  <a:lnTo>
                    <a:pt x="20742" y="16753"/>
                  </a:lnTo>
                  <a:lnTo>
                    <a:pt x="18348" y="7977"/>
                  </a:lnTo>
                  <a:lnTo>
                    <a:pt x="15955" y="3988"/>
                  </a:lnTo>
                  <a:lnTo>
                    <a:pt x="11168" y="2393"/>
                  </a:lnTo>
                  <a:lnTo>
                    <a:pt x="7180" y="2393"/>
                  </a:lnTo>
                  <a:lnTo>
                    <a:pt x="2393" y="3988"/>
                  </a:lnTo>
                  <a:lnTo>
                    <a:pt x="0" y="10371"/>
                  </a:lnTo>
                  <a:lnTo>
                    <a:pt x="0" y="18348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3" name="object 853" descr=""/>
            <p:cNvSpPr/>
            <p:nvPr/>
          </p:nvSpPr>
          <p:spPr>
            <a:xfrm>
              <a:off x="9789580" y="10207618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4" name="object 854" descr=""/>
            <p:cNvSpPr/>
            <p:nvPr/>
          </p:nvSpPr>
          <p:spPr>
            <a:xfrm>
              <a:off x="9789580" y="10207618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5" name="object 855" descr=""/>
            <p:cNvSpPr/>
            <p:nvPr/>
          </p:nvSpPr>
          <p:spPr>
            <a:xfrm>
              <a:off x="9774422" y="10216393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47866" y="123656"/>
                  </a:moveTo>
                  <a:lnTo>
                    <a:pt x="0" y="102913"/>
                  </a:lnTo>
                  <a:lnTo>
                    <a:pt x="0" y="131633"/>
                  </a:lnTo>
                </a:path>
                <a:path w="48259" h="172720">
                  <a:moveTo>
                    <a:pt x="47866" y="70204"/>
                  </a:moveTo>
                  <a:lnTo>
                    <a:pt x="0" y="70204"/>
                  </a:lnTo>
                  <a:lnTo>
                    <a:pt x="31911" y="90149"/>
                  </a:lnTo>
                  <a:lnTo>
                    <a:pt x="31911" y="59833"/>
                  </a:lnTo>
                </a:path>
                <a:path w="48259" h="172720">
                  <a:moveTo>
                    <a:pt x="43877" y="45473"/>
                  </a:moveTo>
                  <a:lnTo>
                    <a:pt x="45473" y="47069"/>
                  </a:lnTo>
                  <a:lnTo>
                    <a:pt x="47866" y="45473"/>
                  </a:lnTo>
                  <a:lnTo>
                    <a:pt x="45473" y="43080"/>
                  </a:lnTo>
                  <a:lnTo>
                    <a:pt x="43877" y="45473"/>
                  </a:lnTo>
                </a:path>
                <a:path w="48259" h="172720">
                  <a:moveTo>
                    <a:pt x="7180" y="2393"/>
                  </a:moveTo>
                  <a:lnTo>
                    <a:pt x="2393" y="3988"/>
                  </a:lnTo>
                  <a:lnTo>
                    <a:pt x="0" y="10371"/>
                  </a:lnTo>
                  <a:lnTo>
                    <a:pt x="0" y="14360"/>
                  </a:lnTo>
                  <a:lnTo>
                    <a:pt x="2393" y="20742"/>
                  </a:lnTo>
                  <a:lnTo>
                    <a:pt x="9573" y="24731"/>
                  </a:lnTo>
                  <a:lnTo>
                    <a:pt x="20742" y="27124"/>
                  </a:lnTo>
                  <a:lnTo>
                    <a:pt x="31911" y="27124"/>
                  </a:lnTo>
                  <a:lnTo>
                    <a:pt x="41484" y="24731"/>
                  </a:lnTo>
                  <a:lnTo>
                    <a:pt x="45473" y="20742"/>
                  </a:lnTo>
                  <a:lnTo>
                    <a:pt x="47866" y="14360"/>
                  </a:lnTo>
                  <a:lnTo>
                    <a:pt x="47866" y="12764"/>
                  </a:lnTo>
                  <a:lnTo>
                    <a:pt x="45473" y="6382"/>
                  </a:lnTo>
                  <a:lnTo>
                    <a:pt x="41484" y="2393"/>
                  </a:lnTo>
                  <a:lnTo>
                    <a:pt x="34304" y="0"/>
                  </a:lnTo>
                  <a:lnTo>
                    <a:pt x="31911" y="0"/>
                  </a:lnTo>
                  <a:lnTo>
                    <a:pt x="31911" y="27124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" name="object 856" descr=""/>
            <p:cNvSpPr/>
            <p:nvPr/>
          </p:nvSpPr>
          <p:spPr>
            <a:xfrm>
              <a:off x="11385144" y="10214000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7" name="object 857" descr=""/>
            <p:cNvSpPr/>
            <p:nvPr/>
          </p:nvSpPr>
          <p:spPr>
            <a:xfrm>
              <a:off x="11385144" y="10214000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8" name="object 858" descr=""/>
            <p:cNvSpPr/>
            <p:nvPr/>
          </p:nvSpPr>
          <p:spPr>
            <a:xfrm>
              <a:off x="11369986" y="10222776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47866" y="123656"/>
                  </a:moveTo>
                  <a:lnTo>
                    <a:pt x="0" y="102913"/>
                  </a:lnTo>
                  <a:lnTo>
                    <a:pt x="0" y="131633"/>
                  </a:lnTo>
                </a:path>
                <a:path w="48259" h="172720">
                  <a:moveTo>
                    <a:pt x="0" y="66215"/>
                  </a:moveTo>
                  <a:lnTo>
                    <a:pt x="0" y="86160"/>
                  </a:lnTo>
                  <a:lnTo>
                    <a:pt x="20742" y="88553"/>
                  </a:lnTo>
                  <a:lnTo>
                    <a:pt x="18348" y="86160"/>
                  </a:lnTo>
                  <a:lnTo>
                    <a:pt x="15955" y="80575"/>
                  </a:lnTo>
                  <a:lnTo>
                    <a:pt x="15955" y="74193"/>
                  </a:lnTo>
                  <a:lnTo>
                    <a:pt x="18348" y="67811"/>
                  </a:lnTo>
                  <a:lnTo>
                    <a:pt x="23135" y="63822"/>
                  </a:lnTo>
                  <a:lnTo>
                    <a:pt x="29517" y="61429"/>
                  </a:lnTo>
                  <a:lnTo>
                    <a:pt x="34304" y="61429"/>
                  </a:lnTo>
                  <a:lnTo>
                    <a:pt x="41484" y="63822"/>
                  </a:lnTo>
                  <a:lnTo>
                    <a:pt x="45473" y="67811"/>
                  </a:lnTo>
                  <a:lnTo>
                    <a:pt x="47866" y="74193"/>
                  </a:lnTo>
                  <a:lnTo>
                    <a:pt x="47866" y="80575"/>
                  </a:lnTo>
                  <a:lnTo>
                    <a:pt x="45473" y="86160"/>
                  </a:lnTo>
                  <a:lnTo>
                    <a:pt x="43877" y="88553"/>
                  </a:lnTo>
                  <a:lnTo>
                    <a:pt x="39091" y="90149"/>
                  </a:lnTo>
                </a:path>
                <a:path w="48259" h="172720">
                  <a:moveTo>
                    <a:pt x="43877" y="45473"/>
                  </a:moveTo>
                  <a:lnTo>
                    <a:pt x="45473" y="47069"/>
                  </a:lnTo>
                  <a:lnTo>
                    <a:pt x="47866" y="45473"/>
                  </a:lnTo>
                  <a:lnTo>
                    <a:pt x="45473" y="43080"/>
                  </a:lnTo>
                  <a:lnTo>
                    <a:pt x="43877" y="45473"/>
                  </a:lnTo>
                </a:path>
                <a:path w="48259" h="172720">
                  <a:moveTo>
                    <a:pt x="0" y="16753"/>
                  </a:moveTo>
                  <a:lnTo>
                    <a:pt x="2393" y="23135"/>
                  </a:lnTo>
                  <a:lnTo>
                    <a:pt x="9573" y="27124"/>
                  </a:lnTo>
                  <a:lnTo>
                    <a:pt x="20742" y="28720"/>
                  </a:lnTo>
                  <a:lnTo>
                    <a:pt x="27922" y="28720"/>
                  </a:lnTo>
                  <a:lnTo>
                    <a:pt x="39091" y="27124"/>
                  </a:lnTo>
                  <a:lnTo>
                    <a:pt x="45473" y="23135"/>
                  </a:lnTo>
                  <a:lnTo>
                    <a:pt x="47866" y="16753"/>
                  </a:lnTo>
                  <a:lnTo>
                    <a:pt x="47866" y="12764"/>
                  </a:lnTo>
                  <a:lnTo>
                    <a:pt x="45473" y="6382"/>
                  </a:lnTo>
                  <a:lnTo>
                    <a:pt x="39091" y="2393"/>
                  </a:lnTo>
                  <a:lnTo>
                    <a:pt x="27922" y="0"/>
                  </a:lnTo>
                  <a:lnTo>
                    <a:pt x="20742" y="0"/>
                  </a:lnTo>
                  <a:lnTo>
                    <a:pt x="9573" y="2393"/>
                  </a:lnTo>
                  <a:lnTo>
                    <a:pt x="2393" y="6382"/>
                  </a:lnTo>
                  <a:lnTo>
                    <a:pt x="0" y="12764"/>
                  </a:lnTo>
                  <a:lnTo>
                    <a:pt x="0" y="16753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59" name="object 859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802189" y="11770472"/>
              <a:ext cx="232154" cy="114880"/>
            </a:xfrm>
            <a:prstGeom prst="rect">
              <a:avLst/>
            </a:prstGeom>
          </p:spPr>
        </p:pic>
        <p:sp>
          <p:nvSpPr>
            <p:cNvPr id="860" name="object 860" descr=""/>
            <p:cNvSpPr/>
            <p:nvPr/>
          </p:nvSpPr>
          <p:spPr>
            <a:xfrm>
              <a:off x="3400944" y="11777652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1" name="object 861" descr=""/>
            <p:cNvSpPr/>
            <p:nvPr/>
          </p:nvSpPr>
          <p:spPr>
            <a:xfrm>
              <a:off x="3400944" y="11777652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862" descr=""/>
            <p:cNvSpPr/>
            <p:nvPr/>
          </p:nvSpPr>
          <p:spPr>
            <a:xfrm>
              <a:off x="3385786" y="11786428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60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60" h="172720">
                  <a:moveTo>
                    <a:pt x="15955" y="104509"/>
                  </a:moveTo>
                  <a:lnTo>
                    <a:pt x="15955" y="131633"/>
                  </a:lnTo>
                  <a:lnTo>
                    <a:pt x="13562" y="131633"/>
                  </a:lnTo>
                  <a:lnTo>
                    <a:pt x="7180" y="129240"/>
                  </a:lnTo>
                  <a:lnTo>
                    <a:pt x="2393" y="125251"/>
                  </a:lnTo>
                  <a:lnTo>
                    <a:pt x="0" y="118869"/>
                  </a:lnTo>
                  <a:lnTo>
                    <a:pt x="0" y="117273"/>
                  </a:lnTo>
                  <a:lnTo>
                    <a:pt x="2393" y="110891"/>
                  </a:lnTo>
                  <a:lnTo>
                    <a:pt x="7180" y="106902"/>
                  </a:lnTo>
                  <a:lnTo>
                    <a:pt x="15955" y="104509"/>
                  </a:lnTo>
                  <a:lnTo>
                    <a:pt x="27124" y="104509"/>
                  </a:lnTo>
                  <a:lnTo>
                    <a:pt x="39091" y="106902"/>
                  </a:lnTo>
                  <a:lnTo>
                    <a:pt x="45473" y="110891"/>
                  </a:lnTo>
                  <a:lnTo>
                    <a:pt x="47866" y="117273"/>
                  </a:lnTo>
                  <a:lnTo>
                    <a:pt x="47866" y="121262"/>
                  </a:lnTo>
                  <a:lnTo>
                    <a:pt x="45473" y="127645"/>
                  </a:lnTo>
                  <a:lnTo>
                    <a:pt x="40686" y="129240"/>
                  </a:lnTo>
                </a:path>
                <a:path w="48260" h="172720">
                  <a:moveTo>
                    <a:pt x="7180" y="63822"/>
                  </a:moveTo>
                  <a:lnTo>
                    <a:pt x="2393" y="65418"/>
                  </a:lnTo>
                  <a:lnTo>
                    <a:pt x="0" y="71800"/>
                  </a:lnTo>
                  <a:lnTo>
                    <a:pt x="0" y="75789"/>
                  </a:lnTo>
                  <a:lnTo>
                    <a:pt x="2393" y="82171"/>
                  </a:lnTo>
                  <a:lnTo>
                    <a:pt x="8775" y="86160"/>
                  </a:lnTo>
                  <a:lnTo>
                    <a:pt x="20742" y="88553"/>
                  </a:lnTo>
                  <a:lnTo>
                    <a:pt x="31911" y="88553"/>
                  </a:lnTo>
                  <a:lnTo>
                    <a:pt x="40686" y="86160"/>
                  </a:lnTo>
                  <a:lnTo>
                    <a:pt x="45473" y="82171"/>
                  </a:lnTo>
                  <a:lnTo>
                    <a:pt x="47866" y="75789"/>
                  </a:lnTo>
                  <a:lnTo>
                    <a:pt x="47866" y="74193"/>
                  </a:lnTo>
                  <a:lnTo>
                    <a:pt x="45473" y="67811"/>
                  </a:lnTo>
                  <a:lnTo>
                    <a:pt x="40686" y="63822"/>
                  </a:lnTo>
                  <a:lnTo>
                    <a:pt x="34304" y="61429"/>
                  </a:lnTo>
                  <a:lnTo>
                    <a:pt x="31911" y="61429"/>
                  </a:lnTo>
                  <a:lnTo>
                    <a:pt x="31911" y="88553"/>
                  </a:lnTo>
                </a:path>
                <a:path w="48260" h="172720">
                  <a:moveTo>
                    <a:pt x="43080" y="45473"/>
                  </a:moveTo>
                  <a:lnTo>
                    <a:pt x="45473" y="47069"/>
                  </a:lnTo>
                  <a:lnTo>
                    <a:pt x="47866" y="45473"/>
                  </a:lnTo>
                  <a:lnTo>
                    <a:pt x="45473" y="43080"/>
                  </a:lnTo>
                  <a:lnTo>
                    <a:pt x="43080" y="45473"/>
                  </a:lnTo>
                </a:path>
                <a:path w="48260" h="172720">
                  <a:moveTo>
                    <a:pt x="11168" y="27124"/>
                  </a:moveTo>
                  <a:lnTo>
                    <a:pt x="8775" y="27124"/>
                  </a:lnTo>
                  <a:lnTo>
                    <a:pt x="4786" y="24731"/>
                  </a:lnTo>
                  <a:lnTo>
                    <a:pt x="2393" y="22337"/>
                  </a:lnTo>
                  <a:lnTo>
                    <a:pt x="0" y="18348"/>
                  </a:lnTo>
                  <a:lnTo>
                    <a:pt x="0" y="10371"/>
                  </a:lnTo>
                  <a:lnTo>
                    <a:pt x="2393" y="6382"/>
                  </a:lnTo>
                  <a:lnTo>
                    <a:pt x="4786" y="3988"/>
                  </a:lnTo>
                  <a:lnTo>
                    <a:pt x="8775" y="2393"/>
                  </a:lnTo>
                  <a:lnTo>
                    <a:pt x="13562" y="2393"/>
                  </a:lnTo>
                  <a:lnTo>
                    <a:pt x="18348" y="3988"/>
                  </a:lnTo>
                  <a:lnTo>
                    <a:pt x="24731" y="7977"/>
                  </a:lnTo>
                  <a:lnTo>
                    <a:pt x="47866" y="28720"/>
                  </a:lnTo>
                  <a:lnTo>
                    <a:pt x="47866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3" name="object 863" descr=""/>
            <p:cNvSpPr/>
            <p:nvPr/>
          </p:nvSpPr>
          <p:spPr>
            <a:xfrm>
              <a:off x="4996507" y="11784034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4" name="object 864" descr=""/>
            <p:cNvSpPr/>
            <p:nvPr/>
          </p:nvSpPr>
          <p:spPr>
            <a:xfrm>
              <a:off x="4996507" y="11784034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865" descr=""/>
            <p:cNvSpPr/>
            <p:nvPr/>
          </p:nvSpPr>
          <p:spPr>
            <a:xfrm>
              <a:off x="4981350" y="11792810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60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60" h="172720">
                  <a:moveTo>
                    <a:pt x="15955" y="104509"/>
                  </a:moveTo>
                  <a:lnTo>
                    <a:pt x="15955" y="131633"/>
                  </a:lnTo>
                  <a:lnTo>
                    <a:pt x="13562" y="131633"/>
                  </a:lnTo>
                  <a:lnTo>
                    <a:pt x="7180" y="129240"/>
                  </a:lnTo>
                  <a:lnTo>
                    <a:pt x="2393" y="125251"/>
                  </a:lnTo>
                  <a:lnTo>
                    <a:pt x="0" y="118869"/>
                  </a:lnTo>
                  <a:lnTo>
                    <a:pt x="0" y="117273"/>
                  </a:lnTo>
                  <a:lnTo>
                    <a:pt x="2393" y="110891"/>
                  </a:lnTo>
                  <a:lnTo>
                    <a:pt x="7180" y="106902"/>
                  </a:lnTo>
                  <a:lnTo>
                    <a:pt x="15955" y="104509"/>
                  </a:lnTo>
                  <a:lnTo>
                    <a:pt x="27124" y="104509"/>
                  </a:lnTo>
                  <a:lnTo>
                    <a:pt x="39091" y="106902"/>
                  </a:lnTo>
                  <a:lnTo>
                    <a:pt x="45473" y="110891"/>
                  </a:lnTo>
                  <a:lnTo>
                    <a:pt x="47866" y="117273"/>
                  </a:lnTo>
                  <a:lnTo>
                    <a:pt x="47866" y="121262"/>
                  </a:lnTo>
                  <a:lnTo>
                    <a:pt x="45473" y="127645"/>
                  </a:lnTo>
                  <a:lnTo>
                    <a:pt x="40686" y="129240"/>
                  </a:lnTo>
                </a:path>
                <a:path w="48260" h="172720">
                  <a:moveTo>
                    <a:pt x="8775" y="84564"/>
                  </a:moveTo>
                  <a:lnTo>
                    <a:pt x="7180" y="79778"/>
                  </a:lnTo>
                  <a:lnTo>
                    <a:pt x="0" y="74193"/>
                  </a:lnTo>
                  <a:lnTo>
                    <a:pt x="47866" y="74193"/>
                  </a:lnTo>
                </a:path>
                <a:path w="48260" h="172720">
                  <a:moveTo>
                    <a:pt x="43080" y="45473"/>
                  </a:moveTo>
                  <a:lnTo>
                    <a:pt x="45473" y="47069"/>
                  </a:lnTo>
                  <a:lnTo>
                    <a:pt x="47866" y="45473"/>
                  </a:lnTo>
                  <a:lnTo>
                    <a:pt x="45473" y="43080"/>
                  </a:lnTo>
                  <a:lnTo>
                    <a:pt x="43080" y="45473"/>
                  </a:lnTo>
                </a:path>
                <a:path w="48260" h="172720">
                  <a:moveTo>
                    <a:pt x="0" y="16753"/>
                  </a:moveTo>
                  <a:lnTo>
                    <a:pt x="2393" y="22337"/>
                  </a:lnTo>
                  <a:lnTo>
                    <a:pt x="8775" y="27124"/>
                  </a:lnTo>
                  <a:lnTo>
                    <a:pt x="20742" y="28720"/>
                  </a:lnTo>
                  <a:lnTo>
                    <a:pt x="27124" y="28720"/>
                  </a:lnTo>
                  <a:lnTo>
                    <a:pt x="39091" y="27124"/>
                  </a:lnTo>
                  <a:lnTo>
                    <a:pt x="45473" y="22337"/>
                  </a:lnTo>
                  <a:lnTo>
                    <a:pt x="47866" y="16753"/>
                  </a:lnTo>
                  <a:lnTo>
                    <a:pt x="47866" y="12764"/>
                  </a:lnTo>
                  <a:lnTo>
                    <a:pt x="45473" y="6382"/>
                  </a:lnTo>
                  <a:lnTo>
                    <a:pt x="39091" y="2393"/>
                  </a:lnTo>
                  <a:lnTo>
                    <a:pt x="27124" y="0"/>
                  </a:lnTo>
                  <a:lnTo>
                    <a:pt x="20742" y="0"/>
                  </a:lnTo>
                  <a:lnTo>
                    <a:pt x="8775" y="2393"/>
                  </a:lnTo>
                  <a:lnTo>
                    <a:pt x="2393" y="6382"/>
                  </a:lnTo>
                  <a:lnTo>
                    <a:pt x="0" y="12764"/>
                  </a:lnTo>
                  <a:lnTo>
                    <a:pt x="0" y="16753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" name="object 866" descr=""/>
            <p:cNvSpPr/>
            <p:nvPr/>
          </p:nvSpPr>
          <p:spPr>
            <a:xfrm>
              <a:off x="6592071" y="11790417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7" name="object 867" descr=""/>
            <p:cNvSpPr/>
            <p:nvPr/>
          </p:nvSpPr>
          <p:spPr>
            <a:xfrm>
              <a:off x="6592071" y="11790417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8" name="object 868" descr=""/>
            <p:cNvSpPr/>
            <p:nvPr/>
          </p:nvSpPr>
          <p:spPr>
            <a:xfrm>
              <a:off x="6576913" y="11799192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0" y="121262"/>
                  </a:moveTo>
                  <a:lnTo>
                    <a:pt x="2393" y="127645"/>
                  </a:lnTo>
                  <a:lnTo>
                    <a:pt x="7180" y="129240"/>
                  </a:lnTo>
                  <a:lnTo>
                    <a:pt x="11168" y="129240"/>
                  </a:lnTo>
                  <a:lnTo>
                    <a:pt x="15955" y="127645"/>
                  </a:lnTo>
                  <a:lnTo>
                    <a:pt x="18348" y="123656"/>
                  </a:lnTo>
                  <a:lnTo>
                    <a:pt x="20742" y="114880"/>
                  </a:lnTo>
                  <a:lnTo>
                    <a:pt x="23135" y="109296"/>
                  </a:lnTo>
                  <a:lnTo>
                    <a:pt x="27124" y="104509"/>
                  </a:lnTo>
                  <a:lnTo>
                    <a:pt x="31911" y="102913"/>
                  </a:lnTo>
                  <a:lnTo>
                    <a:pt x="39091" y="102913"/>
                  </a:lnTo>
                  <a:lnTo>
                    <a:pt x="43080" y="104509"/>
                  </a:lnTo>
                  <a:lnTo>
                    <a:pt x="45473" y="106902"/>
                  </a:lnTo>
                  <a:lnTo>
                    <a:pt x="47866" y="113285"/>
                  </a:lnTo>
                  <a:lnTo>
                    <a:pt x="47866" y="121262"/>
                  </a:lnTo>
                  <a:lnTo>
                    <a:pt x="45473" y="127645"/>
                  </a:lnTo>
                  <a:lnTo>
                    <a:pt x="43080" y="129240"/>
                  </a:lnTo>
                  <a:lnTo>
                    <a:pt x="39091" y="131633"/>
                  </a:lnTo>
                  <a:lnTo>
                    <a:pt x="31911" y="131633"/>
                  </a:lnTo>
                  <a:lnTo>
                    <a:pt x="27124" y="129240"/>
                  </a:lnTo>
                  <a:lnTo>
                    <a:pt x="23135" y="125251"/>
                  </a:lnTo>
                  <a:lnTo>
                    <a:pt x="20742" y="118869"/>
                  </a:lnTo>
                  <a:lnTo>
                    <a:pt x="18348" y="110891"/>
                  </a:lnTo>
                  <a:lnTo>
                    <a:pt x="15955" y="106902"/>
                  </a:lnTo>
                  <a:lnTo>
                    <a:pt x="11168" y="104509"/>
                  </a:lnTo>
                  <a:lnTo>
                    <a:pt x="7180" y="104509"/>
                  </a:lnTo>
                  <a:lnTo>
                    <a:pt x="2393" y="106902"/>
                  </a:lnTo>
                  <a:lnTo>
                    <a:pt x="0" y="113285"/>
                  </a:lnTo>
                  <a:lnTo>
                    <a:pt x="0" y="121262"/>
                  </a:lnTo>
                </a:path>
                <a:path w="48259" h="172720">
                  <a:moveTo>
                    <a:pt x="0" y="66215"/>
                  </a:moveTo>
                  <a:lnTo>
                    <a:pt x="0" y="86160"/>
                  </a:lnTo>
                  <a:lnTo>
                    <a:pt x="20742" y="88553"/>
                  </a:lnTo>
                  <a:lnTo>
                    <a:pt x="18348" y="86160"/>
                  </a:lnTo>
                  <a:lnTo>
                    <a:pt x="15955" y="80575"/>
                  </a:lnTo>
                  <a:lnTo>
                    <a:pt x="15955" y="74193"/>
                  </a:lnTo>
                  <a:lnTo>
                    <a:pt x="18348" y="67811"/>
                  </a:lnTo>
                  <a:lnTo>
                    <a:pt x="23135" y="63822"/>
                  </a:lnTo>
                  <a:lnTo>
                    <a:pt x="29517" y="61429"/>
                  </a:lnTo>
                  <a:lnTo>
                    <a:pt x="34304" y="61429"/>
                  </a:lnTo>
                  <a:lnTo>
                    <a:pt x="40686" y="63822"/>
                  </a:lnTo>
                  <a:lnTo>
                    <a:pt x="45473" y="67811"/>
                  </a:lnTo>
                  <a:lnTo>
                    <a:pt x="47866" y="74193"/>
                  </a:lnTo>
                  <a:lnTo>
                    <a:pt x="47866" y="80575"/>
                  </a:lnTo>
                  <a:lnTo>
                    <a:pt x="45473" y="86160"/>
                  </a:lnTo>
                  <a:lnTo>
                    <a:pt x="43080" y="88553"/>
                  </a:lnTo>
                  <a:lnTo>
                    <a:pt x="39091" y="90149"/>
                  </a:lnTo>
                </a:path>
                <a:path w="48259" h="172720">
                  <a:moveTo>
                    <a:pt x="43080" y="45473"/>
                  </a:moveTo>
                  <a:lnTo>
                    <a:pt x="45473" y="47069"/>
                  </a:lnTo>
                  <a:lnTo>
                    <a:pt x="47866" y="45473"/>
                  </a:lnTo>
                  <a:lnTo>
                    <a:pt x="45473" y="43080"/>
                  </a:lnTo>
                  <a:lnTo>
                    <a:pt x="43080" y="45473"/>
                  </a:lnTo>
                </a:path>
                <a:path w="48259" h="172720">
                  <a:moveTo>
                    <a:pt x="11168" y="27124"/>
                  </a:moveTo>
                  <a:lnTo>
                    <a:pt x="8775" y="27124"/>
                  </a:lnTo>
                  <a:lnTo>
                    <a:pt x="4786" y="24731"/>
                  </a:lnTo>
                  <a:lnTo>
                    <a:pt x="2393" y="23135"/>
                  </a:lnTo>
                  <a:lnTo>
                    <a:pt x="0" y="18348"/>
                  </a:lnTo>
                  <a:lnTo>
                    <a:pt x="0" y="10371"/>
                  </a:lnTo>
                  <a:lnTo>
                    <a:pt x="2393" y="6382"/>
                  </a:lnTo>
                  <a:lnTo>
                    <a:pt x="4786" y="3988"/>
                  </a:lnTo>
                  <a:lnTo>
                    <a:pt x="8775" y="2393"/>
                  </a:lnTo>
                  <a:lnTo>
                    <a:pt x="13562" y="2393"/>
                  </a:lnTo>
                  <a:lnTo>
                    <a:pt x="18348" y="3988"/>
                  </a:lnTo>
                  <a:lnTo>
                    <a:pt x="24731" y="8775"/>
                  </a:lnTo>
                  <a:lnTo>
                    <a:pt x="47866" y="28720"/>
                  </a:lnTo>
                  <a:lnTo>
                    <a:pt x="47866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869" descr=""/>
            <p:cNvSpPr/>
            <p:nvPr/>
          </p:nvSpPr>
          <p:spPr>
            <a:xfrm>
              <a:off x="8187635" y="11796799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0" name="object 870" descr=""/>
            <p:cNvSpPr/>
            <p:nvPr/>
          </p:nvSpPr>
          <p:spPr>
            <a:xfrm>
              <a:off x="8187635" y="11796799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" name="object 871" descr=""/>
            <p:cNvSpPr/>
            <p:nvPr/>
          </p:nvSpPr>
          <p:spPr>
            <a:xfrm>
              <a:off x="8172477" y="11805575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4343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0" y="121262"/>
                  </a:moveTo>
                  <a:lnTo>
                    <a:pt x="2393" y="127645"/>
                  </a:lnTo>
                  <a:lnTo>
                    <a:pt x="7180" y="129240"/>
                  </a:lnTo>
                  <a:lnTo>
                    <a:pt x="11168" y="129240"/>
                  </a:lnTo>
                  <a:lnTo>
                    <a:pt x="15955" y="127645"/>
                  </a:lnTo>
                  <a:lnTo>
                    <a:pt x="18348" y="123656"/>
                  </a:lnTo>
                  <a:lnTo>
                    <a:pt x="20742" y="114880"/>
                  </a:lnTo>
                  <a:lnTo>
                    <a:pt x="23135" y="109296"/>
                  </a:lnTo>
                  <a:lnTo>
                    <a:pt x="27124" y="105307"/>
                  </a:lnTo>
                  <a:lnTo>
                    <a:pt x="31911" y="102913"/>
                  </a:lnTo>
                  <a:lnTo>
                    <a:pt x="39091" y="102913"/>
                  </a:lnTo>
                  <a:lnTo>
                    <a:pt x="43080" y="105307"/>
                  </a:lnTo>
                  <a:lnTo>
                    <a:pt x="45473" y="106902"/>
                  </a:lnTo>
                  <a:lnTo>
                    <a:pt x="47866" y="113285"/>
                  </a:lnTo>
                  <a:lnTo>
                    <a:pt x="47866" y="121262"/>
                  </a:lnTo>
                  <a:lnTo>
                    <a:pt x="45473" y="127645"/>
                  </a:lnTo>
                  <a:lnTo>
                    <a:pt x="43080" y="129240"/>
                  </a:lnTo>
                  <a:lnTo>
                    <a:pt x="39091" y="131633"/>
                  </a:lnTo>
                  <a:lnTo>
                    <a:pt x="31911" y="131633"/>
                  </a:lnTo>
                  <a:lnTo>
                    <a:pt x="27124" y="129240"/>
                  </a:lnTo>
                  <a:lnTo>
                    <a:pt x="23135" y="125251"/>
                  </a:lnTo>
                  <a:lnTo>
                    <a:pt x="20742" y="119667"/>
                  </a:lnTo>
                  <a:lnTo>
                    <a:pt x="18348" y="110891"/>
                  </a:lnTo>
                  <a:lnTo>
                    <a:pt x="15955" y="106902"/>
                  </a:lnTo>
                  <a:lnTo>
                    <a:pt x="11168" y="105307"/>
                  </a:lnTo>
                  <a:lnTo>
                    <a:pt x="7180" y="105307"/>
                  </a:lnTo>
                  <a:lnTo>
                    <a:pt x="2393" y="106902"/>
                  </a:lnTo>
                  <a:lnTo>
                    <a:pt x="0" y="113285"/>
                  </a:lnTo>
                  <a:lnTo>
                    <a:pt x="0" y="121262"/>
                  </a:lnTo>
                </a:path>
                <a:path w="48259" h="172720">
                  <a:moveTo>
                    <a:pt x="0" y="78182"/>
                  </a:moveTo>
                  <a:lnTo>
                    <a:pt x="2393" y="84564"/>
                  </a:lnTo>
                  <a:lnTo>
                    <a:pt x="9573" y="88553"/>
                  </a:lnTo>
                  <a:lnTo>
                    <a:pt x="20742" y="90947"/>
                  </a:lnTo>
                  <a:lnTo>
                    <a:pt x="27124" y="90947"/>
                  </a:lnTo>
                  <a:lnTo>
                    <a:pt x="39091" y="88553"/>
                  </a:lnTo>
                  <a:lnTo>
                    <a:pt x="45473" y="84564"/>
                  </a:lnTo>
                  <a:lnTo>
                    <a:pt x="47866" y="78182"/>
                  </a:lnTo>
                  <a:lnTo>
                    <a:pt x="47866" y="74193"/>
                  </a:lnTo>
                  <a:lnTo>
                    <a:pt x="45473" y="67811"/>
                  </a:lnTo>
                  <a:lnTo>
                    <a:pt x="39091" y="63822"/>
                  </a:lnTo>
                  <a:lnTo>
                    <a:pt x="27124" y="62226"/>
                  </a:lnTo>
                  <a:lnTo>
                    <a:pt x="20742" y="62226"/>
                  </a:lnTo>
                  <a:lnTo>
                    <a:pt x="9573" y="63822"/>
                  </a:lnTo>
                  <a:lnTo>
                    <a:pt x="2393" y="67811"/>
                  </a:lnTo>
                  <a:lnTo>
                    <a:pt x="0" y="74193"/>
                  </a:lnTo>
                  <a:lnTo>
                    <a:pt x="0" y="78182"/>
                  </a:lnTo>
                </a:path>
                <a:path w="48259" h="172720">
                  <a:moveTo>
                    <a:pt x="43080" y="45473"/>
                  </a:moveTo>
                  <a:lnTo>
                    <a:pt x="45473" y="47866"/>
                  </a:lnTo>
                  <a:lnTo>
                    <a:pt x="47866" y="45473"/>
                  </a:lnTo>
                  <a:lnTo>
                    <a:pt x="45473" y="43080"/>
                  </a:lnTo>
                  <a:lnTo>
                    <a:pt x="43080" y="45473"/>
                  </a:lnTo>
                </a:path>
                <a:path w="48259" h="172720">
                  <a:moveTo>
                    <a:pt x="11168" y="27124"/>
                  </a:moveTo>
                  <a:lnTo>
                    <a:pt x="9573" y="27124"/>
                  </a:lnTo>
                  <a:lnTo>
                    <a:pt x="4786" y="24731"/>
                  </a:lnTo>
                  <a:lnTo>
                    <a:pt x="2393" y="23135"/>
                  </a:lnTo>
                  <a:lnTo>
                    <a:pt x="0" y="19146"/>
                  </a:lnTo>
                  <a:lnTo>
                    <a:pt x="0" y="10371"/>
                  </a:lnTo>
                  <a:lnTo>
                    <a:pt x="2393" y="6382"/>
                  </a:lnTo>
                  <a:lnTo>
                    <a:pt x="4786" y="4786"/>
                  </a:lnTo>
                  <a:lnTo>
                    <a:pt x="9573" y="2393"/>
                  </a:lnTo>
                  <a:lnTo>
                    <a:pt x="13562" y="2393"/>
                  </a:lnTo>
                  <a:lnTo>
                    <a:pt x="18348" y="4786"/>
                  </a:lnTo>
                  <a:lnTo>
                    <a:pt x="25529" y="8775"/>
                  </a:lnTo>
                  <a:lnTo>
                    <a:pt x="47866" y="28720"/>
                  </a:lnTo>
                  <a:lnTo>
                    <a:pt x="47866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872" descr=""/>
            <p:cNvSpPr/>
            <p:nvPr/>
          </p:nvSpPr>
          <p:spPr>
            <a:xfrm>
              <a:off x="9783198" y="11803181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3" name="object 873" descr=""/>
            <p:cNvSpPr/>
            <p:nvPr/>
          </p:nvSpPr>
          <p:spPr>
            <a:xfrm>
              <a:off x="9783198" y="11803181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" name="object 874" descr=""/>
            <p:cNvSpPr/>
            <p:nvPr/>
          </p:nvSpPr>
          <p:spPr>
            <a:xfrm>
              <a:off x="9768040" y="11812755"/>
              <a:ext cx="48260" cy="173990"/>
            </a:xfrm>
            <a:custGeom>
              <a:avLst/>
              <a:gdLst/>
              <a:ahLst/>
              <a:cxnLst/>
              <a:rect l="l" t="t" r="r" b="b"/>
              <a:pathLst>
                <a:path w="48259" h="173990">
                  <a:moveTo>
                    <a:pt x="47866" y="165938"/>
                  </a:moveTo>
                  <a:lnTo>
                    <a:pt x="0" y="145196"/>
                  </a:lnTo>
                  <a:lnTo>
                    <a:pt x="0" y="173916"/>
                  </a:lnTo>
                </a:path>
                <a:path w="48259" h="173990">
                  <a:moveTo>
                    <a:pt x="47866" y="124453"/>
                  </a:moveTo>
                  <a:lnTo>
                    <a:pt x="0" y="104509"/>
                  </a:lnTo>
                  <a:lnTo>
                    <a:pt x="0" y="133229"/>
                  </a:lnTo>
                </a:path>
                <a:path w="48259" h="173990">
                  <a:moveTo>
                    <a:pt x="0" y="81373"/>
                  </a:moveTo>
                  <a:lnTo>
                    <a:pt x="2393" y="87755"/>
                  </a:lnTo>
                  <a:lnTo>
                    <a:pt x="7180" y="90149"/>
                  </a:lnTo>
                  <a:lnTo>
                    <a:pt x="11168" y="90149"/>
                  </a:lnTo>
                  <a:lnTo>
                    <a:pt x="15955" y="87755"/>
                  </a:lnTo>
                  <a:lnTo>
                    <a:pt x="18348" y="83767"/>
                  </a:lnTo>
                  <a:lnTo>
                    <a:pt x="20742" y="75789"/>
                  </a:lnTo>
                  <a:lnTo>
                    <a:pt x="23135" y="69407"/>
                  </a:lnTo>
                  <a:lnTo>
                    <a:pt x="27124" y="65418"/>
                  </a:lnTo>
                  <a:lnTo>
                    <a:pt x="31911" y="63024"/>
                  </a:lnTo>
                  <a:lnTo>
                    <a:pt x="39091" y="63024"/>
                  </a:lnTo>
                  <a:lnTo>
                    <a:pt x="43080" y="65418"/>
                  </a:lnTo>
                  <a:lnTo>
                    <a:pt x="45473" y="67013"/>
                  </a:lnTo>
                  <a:lnTo>
                    <a:pt x="47866" y="73395"/>
                  </a:lnTo>
                  <a:lnTo>
                    <a:pt x="47866" y="81373"/>
                  </a:lnTo>
                  <a:lnTo>
                    <a:pt x="45473" y="87755"/>
                  </a:lnTo>
                  <a:lnTo>
                    <a:pt x="43080" y="90149"/>
                  </a:lnTo>
                  <a:lnTo>
                    <a:pt x="39091" y="91744"/>
                  </a:lnTo>
                  <a:lnTo>
                    <a:pt x="31911" y="91744"/>
                  </a:lnTo>
                  <a:lnTo>
                    <a:pt x="27124" y="90149"/>
                  </a:lnTo>
                  <a:lnTo>
                    <a:pt x="23135" y="86160"/>
                  </a:lnTo>
                  <a:lnTo>
                    <a:pt x="20742" y="79778"/>
                  </a:lnTo>
                  <a:lnTo>
                    <a:pt x="18348" y="71800"/>
                  </a:lnTo>
                  <a:lnTo>
                    <a:pt x="15955" y="67013"/>
                  </a:lnTo>
                  <a:lnTo>
                    <a:pt x="11168" y="65418"/>
                  </a:lnTo>
                  <a:lnTo>
                    <a:pt x="7180" y="65418"/>
                  </a:lnTo>
                  <a:lnTo>
                    <a:pt x="2393" y="67013"/>
                  </a:lnTo>
                  <a:lnTo>
                    <a:pt x="0" y="73395"/>
                  </a:lnTo>
                  <a:lnTo>
                    <a:pt x="0" y="81373"/>
                  </a:lnTo>
                </a:path>
                <a:path w="48259" h="173990">
                  <a:moveTo>
                    <a:pt x="43080" y="47069"/>
                  </a:moveTo>
                  <a:lnTo>
                    <a:pt x="45473" y="48664"/>
                  </a:lnTo>
                  <a:lnTo>
                    <a:pt x="47866" y="47069"/>
                  </a:lnTo>
                  <a:lnTo>
                    <a:pt x="45473" y="44675"/>
                  </a:lnTo>
                  <a:lnTo>
                    <a:pt x="43080" y="47069"/>
                  </a:lnTo>
                </a:path>
                <a:path w="48259" h="173990">
                  <a:moveTo>
                    <a:pt x="47866" y="9573"/>
                  </a:moveTo>
                  <a:lnTo>
                    <a:pt x="0" y="9573"/>
                  </a:lnTo>
                  <a:lnTo>
                    <a:pt x="31911" y="30315"/>
                  </a:lnTo>
                  <a:lnTo>
                    <a:pt x="31911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5" name="object 875" descr=""/>
            <p:cNvSpPr/>
            <p:nvPr/>
          </p:nvSpPr>
          <p:spPr>
            <a:xfrm>
              <a:off x="11378761" y="11809564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7180"/>
                  </a:move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6" name="object 876" descr=""/>
            <p:cNvSpPr/>
            <p:nvPr/>
          </p:nvSpPr>
          <p:spPr>
            <a:xfrm>
              <a:off x="11378761" y="11809564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8775" y="0"/>
                  </a:moveTo>
                  <a:lnTo>
                    <a:pt x="4786" y="797"/>
                  </a:lnTo>
                  <a:lnTo>
                    <a:pt x="1595" y="3191"/>
                  </a:lnTo>
                  <a:lnTo>
                    <a:pt x="0" y="7180"/>
                  </a:lnTo>
                  <a:lnTo>
                    <a:pt x="0" y="10371"/>
                  </a:lnTo>
                  <a:lnTo>
                    <a:pt x="1595" y="14360"/>
                  </a:lnTo>
                  <a:lnTo>
                    <a:pt x="4786" y="16753"/>
                  </a:lnTo>
                  <a:lnTo>
                    <a:pt x="8775" y="17551"/>
                  </a:lnTo>
                  <a:lnTo>
                    <a:pt x="12764" y="16753"/>
                  </a:lnTo>
                  <a:lnTo>
                    <a:pt x="15955" y="14360"/>
                  </a:lnTo>
                  <a:lnTo>
                    <a:pt x="17551" y="10371"/>
                  </a:lnTo>
                  <a:lnTo>
                    <a:pt x="17551" y="7180"/>
                  </a:lnTo>
                  <a:lnTo>
                    <a:pt x="15955" y="3191"/>
                  </a:lnTo>
                  <a:lnTo>
                    <a:pt x="12764" y="797"/>
                  </a:lnTo>
                  <a:lnTo>
                    <a:pt x="87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" name="object 877" descr=""/>
            <p:cNvSpPr/>
            <p:nvPr/>
          </p:nvSpPr>
          <p:spPr>
            <a:xfrm>
              <a:off x="11363603" y="11819137"/>
              <a:ext cx="48260" cy="172720"/>
            </a:xfrm>
            <a:custGeom>
              <a:avLst/>
              <a:gdLst/>
              <a:ahLst/>
              <a:cxnLst/>
              <a:rect l="l" t="t" r="r" b="b"/>
              <a:pathLst>
                <a:path w="48259" h="172720">
                  <a:moveTo>
                    <a:pt x="47866" y="163545"/>
                  </a:moveTo>
                  <a:lnTo>
                    <a:pt x="0" y="143600"/>
                  </a:lnTo>
                  <a:lnTo>
                    <a:pt x="0" y="172320"/>
                  </a:lnTo>
                </a:path>
                <a:path w="48259" h="172720">
                  <a:moveTo>
                    <a:pt x="47866" y="122858"/>
                  </a:moveTo>
                  <a:lnTo>
                    <a:pt x="0" y="102116"/>
                  </a:lnTo>
                  <a:lnTo>
                    <a:pt x="0" y="130836"/>
                  </a:lnTo>
                </a:path>
                <a:path w="48259" h="172720">
                  <a:moveTo>
                    <a:pt x="0" y="79778"/>
                  </a:moveTo>
                  <a:lnTo>
                    <a:pt x="2393" y="86160"/>
                  </a:lnTo>
                  <a:lnTo>
                    <a:pt x="7180" y="87755"/>
                  </a:lnTo>
                  <a:lnTo>
                    <a:pt x="11168" y="87755"/>
                  </a:lnTo>
                  <a:lnTo>
                    <a:pt x="15955" y="86160"/>
                  </a:lnTo>
                  <a:lnTo>
                    <a:pt x="18348" y="81373"/>
                  </a:lnTo>
                  <a:lnTo>
                    <a:pt x="20742" y="73395"/>
                  </a:lnTo>
                  <a:lnTo>
                    <a:pt x="23135" y="67013"/>
                  </a:lnTo>
                  <a:lnTo>
                    <a:pt x="27124" y="63024"/>
                  </a:lnTo>
                  <a:lnTo>
                    <a:pt x="31911" y="61429"/>
                  </a:lnTo>
                  <a:lnTo>
                    <a:pt x="39091" y="61429"/>
                  </a:lnTo>
                  <a:lnTo>
                    <a:pt x="43080" y="63024"/>
                  </a:lnTo>
                  <a:lnTo>
                    <a:pt x="45473" y="65418"/>
                  </a:lnTo>
                  <a:lnTo>
                    <a:pt x="47866" y="71800"/>
                  </a:lnTo>
                  <a:lnTo>
                    <a:pt x="47866" y="79778"/>
                  </a:lnTo>
                  <a:lnTo>
                    <a:pt x="45473" y="86160"/>
                  </a:lnTo>
                  <a:lnTo>
                    <a:pt x="43080" y="87755"/>
                  </a:lnTo>
                  <a:lnTo>
                    <a:pt x="39091" y="90149"/>
                  </a:lnTo>
                  <a:lnTo>
                    <a:pt x="31911" y="90149"/>
                  </a:lnTo>
                  <a:lnTo>
                    <a:pt x="27124" y="87755"/>
                  </a:lnTo>
                  <a:lnTo>
                    <a:pt x="23135" y="83767"/>
                  </a:lnTo>
                  <a:lnTo>
                    <a:pt x="20742" y="77384"/>
                  </a:lnTo>
                  <a:lnTo>
                    <a:pt x="18348" y="69407"/>
                  </a:lnTo>
                  <a:lnTo>
                    <a:pt x="15955" y="65418"/>
                  </a:lnTo>
                  <a:lnTo>
                    <a:pt x="11168" y="63024"/>
                  </a:lnTo>
                  <a:lnTo>
                    <a:pt x="7180" y="63024"/>
                  </a:lnTo>
                  <a:lnTo>
                    <a:pt x="2393" y="65418"/>
                  </a:lnTo>
                  <a:lnTo>
                    <a:pt x="0" y="71800"/>
                  </a:lnTo>
                  <a:lnTo>
                    <a:pt x="0" y="79778"/>
                  </a:lnTo>
                </a:path>
                <a:path w="48259" h="172720">
                  <a:moveTo>
                    <a:pt x="43080" y="44675"/>
                  </a:moveTo>
                  <a:lnTo>
                    <a:pt x="45473" y="47069"/>
                  </a:lnTo>
                  <a:lnTo>
                    <a:pt x="47866" y="44675"/>
                  </a:lnTo>
                  <a:lnTo>
                    <a:pt x="45473" y="43080"/>
                  </a:lnTo>
                  <a:lnTo>
                    <a:pt x="43080" y="44675"/>
                  </a:lnTo>
                </a:path>
                <a:path w="48259" h="172720">
                  <a:moveTo>
                    <a:pt x="7180" y="1595"/>
                  </a:moveTo>
                  <a:lnTo>
                    <a:pt x="2393" y="3988"/>
                  </a:lnTo>
                  <a:lnTo>
                    <a:pt x="0" y="9573"/>
                  </a:lnTo>
                  <a:lnTo>
                    <a:pt x="0" y="14360"/>
                  </a:lnTo>
                  <a:lnTo>
                    <a:pt x="2393" y="19944"/>
                  </a:lnTo>
                  <a:lnTo>
                    <a:pt x="9573" y="23933"/>
                  </a:lnTo>
                  <a:lnTo>
                    <a:pt x="20742" y="26326"/>
                  </a:lnTo>
                  <a:lnTo>
                    <a:pt x="31911" y="26326"/>
                  </a:lnTo>
                  <a:lnTo>
                    <a:pt x="41484" y="23933"/>
                  </a:lnTo>
                  <a:lnTo>
                    <a:pt x="45473" y="19944"/>
                  </a:lnTo>
                  <a:lnTo>
                    <a:pt x="47866" y="14360"/>
                  </a:lnTo>
                  <a:lnTo>
                    <a:pt x="47866" y="11966"/>
                  </a:lnTo>
                  <a:lnTo>
                    <a:pt x="45473" y="5584"/>
                  </a:lnTo>
                  <a:lnTo>
                    <a:pt x="41484" y="1595"/>
                  </a:lnTo>
                  <a:lnTo>
                    <a:pt x="34304" y="0"/>
                  </a:lnTo>
                  <a:lnTo>
                    <a:pt x="31911" y="0"/>
                  </a:lnTo>
                  <a:lnTo>
                    <a:pt x="31911" y="26326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8" name="object 878" descr=""/>
            <p:cNvSpPr/>
            <p:nvPr/>
          </p:nvSpPr>
          <p:spPr>
            <a:xfrm>
              <a:off x="17218524" y="6637545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29916" y="59833"/>
                  </a:moveTo>
                  <a:lnTo>
                    <a:pt x="41561" y="57482"/>
                  </a:lnTo>
                  <a:lnTo>
                    <a:pt x="51071" y="51071"/>
                  </a:lnTo>
                  <a:lnTo>
                    <a:pt x="57482" y="41561"/>
                  </a:lnTo>
                  <a:lnTo>
                    <a:pt x="59833" y="29916"/>
                  </a:lnTo>
                  <a:lnTo>
                    <a:pt x="57482" y="18271"/>
                  </a:lnTo>
                  <a:lnTo>
                    <a:pt x="51071" y="8762"/>
                  </a:lnTo>
                  <a:lnTo>
                    <a:pt x="41561" y="2351"/>
                  </a:lnTo>
                  <a:lnTo>
                    <a:pt x="29916" y="0"/>
                  </a:lnTo>
                  <a:lnTo>
                    <a:pt x="18271" y="2351"/>
                  </a:lnTo>
                  <a:lnTo>
                    <a:pt x="8762" y="8762"/>
                  </a:lnTo>
                  <a:lnTo>
                    <a:pt x="2351" y="18271"/>
                  </a:lnTo>
                  <a:lnTo>
                    <a:pt x="0" y="29916"/>
                  </a:lnTo>
                  <a:lnTo>
                    <a:pt x="2351" y="41561"/>
                  </a:lnTo>
                  <a:lnTo>
                    <a:pt x="8762" y="51071"/>
                  </a:lnTo>
                  <a:lnTo>
                    <a:pt x="18271" y="57482"/>
                  </a:lnTo>
                  <a:lnTo>
                    <a:pt x="29916" y="5983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879" descr=""/>
            <p:cNvSpPr/>
            <p:nvPr/>
          </p:nvSpPr>
          <p:spPr>
            <a:xfrm>
              <a:off x="4629528" y="5885236"/>
              <a:ext cx="10926445" cy="5878195"/>
            </a:xfrm>
            <a:custGeom>
              <a:avLst/>
              <a:gdLst/>
              <a:ahLst/>
              <a:cxnLst/>
              <a:rect l="l" t="t" r="r" b="b"/>
              <a:pathLst>
                <a:path w="10926444" h="5878195">
                  <a:moveTo>
                    <a:pt x="986856" y="0"/>
                  </a:moveTo>
                  <a:lnTo>
                    <a:pt x="995631" y="8775"/>
                  </a:lnTo>
                </a:path>
                <a:path w="10926444" h="5878195">
                  <a:moveTo>
                    <a:pt x="964518" y="0"/>
                  </a:moveTo>
                  <a:lnTo>
                    <a:pt x="995631" y="30315"/>
                  </a:lnTo>
                </a:path>
                <a:path w="10926444" h="5878195">
                  <a:moveTo>
                    <a:pt x="963720" y="21540"/>
                  </a:moveTo>
                  <a:lnTo>
                    <a:pt x="995631" y="52653"/>
                  </a:lnTo>
                </a:path>
                <a:path w="10926444" h="5878195">
                  <a:moveTo>
                    <a:pt x="963720" y="43877"/>
                  </a:moveTo>
                  <a:lnTo>
                    <a:pt x="994833" y="74991"/>
                  </a:lnTo>
                </a:path>
                <a:path w="10926444" h="5878195">
                  <a:moveTo>
                    <a:pt x="962922" y="66215"/>
                  </a:moveTo>
                  <a:lnTo>
                    <a:pt x="994833" y="97329"/>
                  </a:lnTo>
                </a:path>
                <a:path w="10926444" h="5878195">
                  <a:moveTo>
                    <a:pt x="962922" y="88553"/>
                  </a:moveTo>
                  <a:lnTo>
                    <a:pt x="994833" y="119667"/>
                  </a:lnTo>
                </a:path>
                <a:path w="10926444" h="5878195">
                  <a:moveTo>
                    <a:pt x="962922" y="110891"/>
                  </a:moveTo>
                  <a:lnTo>
                    <a:pt x="994036" y="142005"/>
                  </a:lnTo>
                </a:path>
                <a:path w="10926444" h="5878195">
                  <a:moveTo>
                    <a:pt x="962124" y="133229"/>
                  </a:moveTo>
                  <a:lnTo>
                    <a:pt x="994036" y="164343"/>
                  </a:lnTo>
                </a:path>
                <a:path w="10926444" h="5878195">
                  <a:moveTo>
                    <a:pt x="949360" y="142005"/>
                  </a:moveTo>
                  <a:lnTo>
                    <a:pt x="982069" y="175511"/>
                  </a:lnTo>
                </a:path>
                <a:path w="10926444" h="5878195">
                  <a:moveTo>
                    <a:pt x="926224" y="142005"/>
                  </a:moveTo>
                  <a:lnTo>
                    <a:pt x="958933" y="174714"/>
                  </a:lnTo>
                </a:path>
                <a:path w="10926444" h="5878195">
                  <a:moveTo>
                    <a:pt x="903088" y="141207"/>
                  </a:moveTo>
                  <a:lnTo>
                    <a:pt x="935798" y="173916"/>
                  </a:lnTo>
                </a:path>
                <a:path w="10926444" h="5878195">
                  <a:moveTo>
                    <a:pt x="879953" y="140409"/>
                  </a:moveTo>
                  <a:lnTo>
                    <a:pt x="912662" y="173118"/>
                  </a:lnTo>
                </a:path>
                <a:path w="10926444" h="5878195">
                  <a:moveTo>
                    <a:pt x="856817" y="139611"/>
                  </a:moveTo>
                  <a:lnTo>
                    <a:pt x="889526" y="173118"/>
                  </a:lnTo>
                </a:path>
                <a:path w="10926444" h="5878195">
                  <a:moveTo>
                    <a:pt x="833681" y="139611"/>
                  </a:moveTo>
                  <a:lnTo>
                    <a:pt x="866390" y="172320"/>
                  </a:lnTo>
                </a:path>
                <a:path w="10926444" h="5878195">
                  <a:moveTo>
                    <a:pt x="810546" y="138814"/>
                  </a:moveTo>
                  <a:lnTo>
                    <a:pt x="843255" y="171523"/>
                  </a:lnTo>
                </a:path>
                <a:path w="10926444" h="5878195">
                  <a:moveTo>
                    <a:pt x="787410" y="138016"/>
                  </a:moveTo>
                  <a:lnTo>
                    <a:pt x="820119" y="170725"/>
                  </a:lnTo>
                </a:path>
                <a:path w="10926444" h="5878195">
                  <a:moveTo>
                    <a:pt x="764274" y="138016"/>
                  </a:moveTo>
                  <a:lnTo>
                    <a:pt x="796983" y="170725"/>
                  </a:lnTo>
                </a:path>
                <a:path w="10926444" h="5878195">
                  <a:moveTo>
                    <a:pt x="741139" y="137218"/>
                  </a:moveTo>
                  <a:lnTo>
                    <a:pt x="773848" y="169927"/>
                  </a:lnTo>
                </a:path>
                <a:path w="10926444" h="5878195">
                  <a:moveTo>
                    <a:pt x="718003" y="136420"/>
                  </a:moveTo>
                  <a:lnTo>
                    <a:pt x="750712" y="169129"/>
                  </a:lnTo>
                </a:path>
                <a:path w="10926444" h="5878195">
                  <a:moveTo>
                    <a:pt x="694867" y="135622"/>
                  </a:moveTo>
                  <a:lnTo>
                    <a:pt x="727576" y="168331"/>
                  </a:lnTo>
                </a:path>
                <a:path w="10926444" h="5878195">
                  <a:moveTo>
                    <a:pt x="671732" y="135622"/>
                  </a:moveTo>
                  <a:lnTo>
                    <a:pt x="704441" y="168331"/>
                  </a:lnTo>
                </a:path>
                <a:path w="10926444" h="5878195">
                  <a:moveTo>
                    <a:pt x="648596" y="134825"/>
                  </a:moveTo>
                  <a:lnTo>
                    <a:pt x="681305" y="167534"/>
                  </a:lnTo>
                </a:path>
                <a:path w="10926444" h="5878195">
                  <a:moveTo>
                    <a:pt x="625460" y="134027"/>
                  </a:moveTo>
                  <a:lnTo>
                    <a:pt x="658169" y="166736"/>
                  </a:lnTo>
                </a:path>
                <a:path w="10926444" h="5878195">
                  <a:moveTo>
                    <a:pt x="602325" y="133229"/>
                  </a:moveTo>
                  <a:lnTo>
                    <a:pt x="635034" y="165938"/>
                  </a:lnTo>
                </a:path>
                <a:path w="10926444" h="5878195">
                  <a:moveTo>
                    <a:pt x="579189" y="133229"/>
                  </a:moveTo>
                  <a:lnTo>
                    <a:pt x="611898" y="165938"/>
                  </a:lnTo>
                </a:path>
                <a:path w="10926444" h="5878195">
                  <a:moveTo>
                    <a:pt x="556053" y="132431"/>
                  </a:moveTo>
                  <a:lnTo>
                    <a:pt x="588762" y="165140"/>
                  </a:lnTo>
                </a:path>
                <a:path w="10926444" h="5878195">
                  <a:moveTo>
                    <a:pt x="532918" y="131633"/>
                  </a:moveTo>
                  <a:lnTo>
                    <a:pt x="565627" y="164343"/>
                  </a:lnTo>
                </a:path>
                <a:path w="10926444" h="5878195">
                  <a:moveTo>
                    <a:pt x="509782" y="130836"/>
                  </a:moveTo>
                  <a:lnTo>
                    <a:pt x="542491" y="163545"/>
                  </a:lnTo>
                </a:path>
                <a:path w="10926444" h="5878195">
                  <a:moveTo>
                    <a:pt x="486646" y="130836"/>
                  </a:moveTo>
                  <a:lnTo>
                    <a:pt x="519355" y="163545"/>
                  </a:lnTo>
                </a:path>
                <a:path w="10926444" h="5878195">
                  <a:moveTo>
                    <a:pt x="462713" y="130038"/>
                  </a:moveTo>
                  <a:lnTo>
                    <a:pt x="496220" y="162747"/>
                  </a:lnTo>
                </a:path>
                <a:path w="10926444" h="5878195">
                  <a:moveTo>
                    <a:pt x="439577" y="129240"/>
                  </a:moveTo>
                  <a:lnTo>
                    <a:pt x="473084" y="161949"/>
                  </a:lnTo>
                </a:path>
                <a:path w="10926444" h="5878195">
                  <a:moveTo>
                    <a:pt x="416442" y="128442"/>
                  </a:moveTo>
                  <a:lnTo>
                    <a:pt x="449151" y="161949"/>
                  </a:lnTo>
                </a:path>
                <a:path w="10926444" h="5878195">
                  <a:moveTo>
                    <a:pt x="393306" y="128442"/>
                  </a:moveTo>
                  <a:lnTo>
                    <a:pt x="426015" y="161151"/>
                  </a:lnTo>
                </a:path>
                <a:path w="10926444" h="5878195">
                  <a:moveTo>
                    <a:pt x="370170" y="127645"/>
                  </a:moveTo>
                  <a:lnTo>
                    <a:pt x="402879" y="160354"/>
                  </a:lnTo>
                </a:path>
                <a:path w="10926444" h="5878195">
                  <a:moveTo>
                    <a:pt x="347035" y="126847"/>
                  </a:moveTo>
                  <a:lnTo>
                    <a:pt x="379744" y="159556"/>
                  </a:lnTo>
                </a:path>
                <a:path w="10926444" h="5878195">
                  <a:moveTo>
                    <a:pt x="323899" y="126847"/>
                  </a:moveTo>
                  <a:lnTo>
                    <a:pt x="356608" y="159556"/>
                  </a:lnTo>
                </a:path>
                <a:path w="10926444" h="5878195">
                  <a:moveTo>
                    <a:pt x="300763" y="126049"/>
                  </a:moveTo>
                  <a:lnTo>
                    <a:pt x="333472" y="158758"/>
                  </a:lnTo>
                </a:path>
                <a:path w="10926444" h="5878195">
                  <a:moveTo>
                    <a:pt x="277628" y="125251"/>
                  </a:moveTo>
                  <a:lnTo>
                    <a:pt x="310337" y="157960"/>
                  </a:lnTo>
                </a:path>
                <a:path w="10926444" h="5878195">
                  <a:moveTo>
                    <a:pt x="254492" y="124453"/>
                  </a:moveTo>
                  <a:lnTo>
                    <a:pt x="287201" y="157163"/>
                  </a:lnTo>
                </a:path>
                <a:path w="10926444" h="5878195">
                  <a:moveTo>
                    <a:pt x="231356" y="124453"/>
                  </a:moveTo>
                  <a:lnTo>
                    <a:pt x="264065" y="157163"/>
                  </a:lnTo>
                </a:path>
                <a:path w="10926444" h="5878195">
                  <a:moveTo>
                    <a:pt x="208221" y="123656"/>
                  </a:moveTo>
                  <a:lnTo>
                    <a:pt x="240930" y="156365"/>
                  </a:lnTo>
                </a:path>
                <a:path w="10926444" h="5878195">
                  <a:moveTo>
                    <a:pt x="185085" y="122858"/>
                  </a:moveTo>
                  <a:lnTo>
                    <a:pt x="217794" y="155567"/>
                  </a:lnTo>
                </a:path>
                <a:path w="10926444" h="5878195">
                  <a:moveTo>
                    <a:pt x="161949" y="122060"/>
                  </a:moveTo>
                  <a:lnTo>
                    <a:pt x="194658" y="154769"/>
                  </a:lnTo>
                </a:path>
                <a:path w="10926444" h="5878195">
                  <a:moveTo>
                    <a:pt x="16753" y="0"/>
                  </a:moveTo>
                  <a:lnTo>
                    <a:pt x="33506" y="15955"/>
                  </a:lnTo>
                </a:path>
                <a:path w="10926444" h="5878195">
                  <a:moveTo>
                    <a:pt x="138814" y="122060"/>
                  </a:moveTo>
                  <a:lnTo>
                    <a:pt x="171523" y="154769"/>
                  </a:lnTo>
                </a:path>
                <a:path w="10926444" h="5878195">
                  <a:moveTo>
                    <a:pt x="797" y="5584"/>
                  </a:moveTo>
                  <a:lnTo>
                    <a:pt x="35102" y="40686"/>
                  </a:lnTo>
                </a:path>
                <a:path w="10926444" h="5878195">
                  <a:moveTo>
                    <a:pt x="115678" y="121262"/>
                  </a:moveTo>
                  <a:lnTo>
                    <a:pt x="148387" y="153971"/>
                  </a:lnTo>
                </a:path>
                <a:path w="10926444" h="5878195">
                  <a:moveTo>
                    <a:pt x="2393" y="30315"/>
                  </a:moveTo>
                  <a:lnTo>
                    <a:pt x="37495" y="65418"/>
                  </a:lnTo>
                </a:path>
                <a:path w="10926444" h="5878195">
                  <a:moveTo>
                    <a:pt x="92542" y="120465"/>
                  </a:moveTo>
                  <a:lnTo>
                    <a:pt x="125251" y="153174"/>
                  </a:lnTo>
                </a:path>
                <a:path w="10926444" h="5878195">
                  <a:moveTo>
                    <a:pt x="3988" y="55046"/>
                  </a:moveTo>
                  <a:lnTo>
                    <a:pt x="39091" y="89351"/>
                  </a:lnTo>
                </a:path>
                <a:path w="10926444" h="5878195">
                  <a:moveTo>
                    <a:pt x="69407" y="119667"/>
                  </a:moveTo>
                  <a:lnTo>
                    <a:pt x="102116" y="152376"/>
                  </a:lnTo>
                </a:path>
                <a:path w="10926444" h="5878195">
                  <a:moveTo>
                    <a:pt x="6382" y="78980"/>
                  </a:moveTo>
                  <a:lnTo>
                    <a:pt x="40686" y="114082"/>
                  </a:lnTo>
                </a:path>
                <a:path w="10926444" h="5878195">
                  <a:moveTo>
                    <a:pt x="46271" y="119667"/>
                  </a:moveTo>
                  <a:lnTo>
                    <a:pt x="78980" y="152376"/>
                  </a:lnTo>
                </a:path>
                <a:path w="10926444" h="5878195">
                  <a:moveTo>
                    <a:pt x="7977" y="103711"/>
                  </a:moveTo>
                  <a:lnTo>
                    <a:pt x="55844" y="151578"/>
                  </a:lnTo>
                </a:path>
                <a:path w="10926444" h="5878195">
                  <a:moveTo>
                    <a:pt x="10371" y="128442"/>
                  </a:moveTo>
                  <a:lnTo>
                    <a:pt x="32709" y="150780"/>
                  </a:lnTo>
                </a:path>
                <a:path w="10926444" h="5878195">
                  <a:moveTo>
                    <a:pt x="0" y="0"/>
                  </a:moveTo>
                  <a:lnTo>
                    <a:pt x="11966" y="150780"/>
                  </a:lnTo>
                  <a:lnTo>
                    <a:pt x="994036" y="175511"/>
                  </a:lnTo>
                  <a:lnTo>
                    <a:pt x="995631" y="0"/>
                  </a:lnTo>
                </a:path>
                <a:path w="10926444" h="5878195">
                  <a:moveTo>
                    <a:pt x="7861341" y="0"/>
                  </a:moveTo>
                  <a:lnTo>
                    <a:pt x="7858150" y="137218"/>
                  </a:lnTo>
                  <a:lnTo>
                    <a:pt x="6267373" y="137218"/>
                  </a:lnTo>
                  <a:lnTo>
                    <a:pt x="6268969" y="0"/>
                  </a:lnTo>
                </a:path>
                <a:path w="10926444" h="5878195">
                  <a:moveTo>
                    <a:pt x="7850172" y="0"/>
                  </a:moveTo>
                  <a:lnTo>
                    <a:pt x="7861341" y="11168"/>
                  </a:lnTo>
                </a:path>
                <a:path w="10926444" h="5878195">
                  <a:moveTo>
                    <a:pt x="7829430" y="1595"/>
                  </a:moveTo>
                  <a:lnTo>
                    <a:pt x="7860543" y="33506"/>
                  </a:lnTo>
                </a:path>
                <a:path w="10926444" h="5878195">
                  <a:moveTo>
                    <a:pt x="7829430" y="23933"/>
                  </a:moveTo>
                  <a:lnTo>
                    <a:pt x="7860543" y="55046"/>
                  </a:lnTo>
                </a:path>
                <a:path w="10926444" h="5878195">
                  <a:moveTo>
                    <a:pt x="7828632" y="46271"/>
                  </a:moveTo>
                  <a:lnTo>
                    <a:pt x="7859745" y="77384"/>
                  </a:lnTo>
                </a:path>
                <a:path w="10926444" h="5878195">
                  <a:moveTo>
                    <a:pt x="7827834" y="67811"/>
                  </a:moveTo>
                  <a:lnTo>
                    <a:pt x="7858948" y="98924"/>
                  </a:lnTo>
                </a:path>
                <a:path w="10926444" h="5878195">
                  <a:moveTo>
                    <a:pt x="7827834" y="90149"/>
                  </a:moveTo>
                  <a:lnTo>
                    <a:pt x="7858948" y="121262"/>
                  </a:lnTo>
                </a:path>
                <a:path w="10926444" h="5878195">
                  <a:moveTo>
                    <a:pt x="7820654" y="105307"/>
                  </a:moveTo>
                  <a:lnTo>
                    <a:pt x="7852565" y="137218"/>
                  </a:lnTo>
                </a:path>
                <a:path w="10926444" h="5878195">
                  <a:moveTo>
                    <a:pt x="7797518" y="105307"/>
                  </a:moveTo>
                  <a:lnTo>
                    <a:pt x="7829430" y="137218"/>
                  </a:lnTo>
                </a:path>
                <a:path w="10926444" h="5878195">
                  <a:moveTo>
                    <a:pt x="7775181" y="105307"/>
                  </a:moveTo>
                  <a:lnTo>
                    <a:pt x="7807092" y="137218"/>
                  </a:lnTo>
                </a:path>
                <a:path w="10926444" h="5878195">
                  <a:moveTo>
                    <a:pt x="7752843" y="105307"/>
                  </a:moveTo>
                  <a:lnTo>
                    <a:pt x="7784754" y="137218"/>
                  </a:lnTo>
                </a:path>
                <a:path w="10926444" h="5878195">
                  <a:moveTo>
                    <a:pt x="7730505" y="105307"/>
                  </a:moveTo>
                  <a:lnTo>
                    <a:pt x="7762416" y="137218"/>
                  </a:lnTo>
                </a:path>
                <a:path w="10926444" h="5878195">
                  <a:moveTo>
                    <a:pt x="7707369" y="105307"/>
                  </a:moveTo>
                  <a:lnTo>
                    <a:pt x="7739280" y="137218"/>
                  </a:lnTo>
                </a:path>
                <a:path w="10926444" h="5878195">
                  <a:moveTo>
                    <a:pt x="7685031" y="105307"/>
                  </a:moveTo>
                  <a:lnTo>
                    <a:pt x="7716943" y="137218"/>
                  </a:lnTo>
                </a:path>
                <a:path w="10926444" h="5878195">
                  <a:moveTo>
                    <a:pt x="7662693" y="105307"/>
                  </a:moveTo>
                  <a:lnTo>
                    <a:pt x="7694605" y="137218"/>
                  </a:lnTo>
                </a:path>
                <a:path w="10926444" h="5878195">
                  <a:moveTo>
                    <a:pt x="7639558" y="105307"/>
                  </a:moveTo>
                  <a:lnTo>
                    <a:pt x="7671469" y="137218"/>
                  </a:lnTo>
                </a:path>
                <a:path w="10926444" h="5878195">
                  <a:moveTo>
                    <a:pt x="7617220" y="105307"/>
                  </a:moveTo>
                  <a:lnTo>
                    <a:pt x="7649131" y="137218"/>
                  </a:lnTo>
                </a:path>
                <a:path w="10926444" h="5878195">
                  <a:moveTo>
                    <a:pt x="7594882" y="105307"/>
                  </a:moveTo>
                  <a:lnTo>
                    <a:pt x="7626793" y="137218"/>
                  </a:lnTo>
                </a:path>
                <a:path w="10926444" h="5878195">
                  <a:moveTo>
                    <a:pt x="7572544" y="105307"/>
                  </a:moveTo>
                  <a:lnTo>
                    <a:pt x="7604455" y="137218"/>
                  </a:lnTo>
                </a:path>
                <a:path w="10926444" h="5878195">
                  <a:moveTo>
                    <a:pt x="7549408" y="105307"/>
                  </a:moveTo>
                  <a:lnTo>
                    <a:pt x="7581320" y="137218"/>
                  </a:lnTo>
                </a:path>
                <a:path w="10926444" h="5878195">
                  <a:moveTo>
                    <a:pt x="7527070" y="105307"/>
                  </a:moveTo>
                  <a:lnTo>
                    <a:pt x="7558982" y="137218"/>
                  </a:lnTo>
                </a:path>
                <a:path w="10926444" h="5878195">
                  <a:moveTo>
                    <a:pt x="7504733" y="105307"/>
                  </a:moveTo>
                  <a:lnTo>
                    <a:pt x="7536644" y="137218"/>
                  </a:lnTo>
                </a:path>
                <a:path w="10926444" h="5878195">
                  <a:moveTo>
                    <a:pt x="7482395" y="105307"/>
                  </a:moveTo>
                  <a:lnTo>
                    <a:pt x="7514306" y="137218"/>
                  </a:lnTo>
                </a:path>
                <a:path w="10926444" h="5878195">
                  <a:moveTo>
                    <a:pt x="7459259" y="105307"/>
                  </a:moveTo>
                  <a:lnTo>
                    <a:pt x="7491170" y="137218"/>
                  </a:lnTo>
                </a:path>
                <a:path w="10926444" h="5878195">
                  <a:moveTo>
                    <a:pt x="7436921" y="105307"/>
                  </a:moveTo>
                  <a:lnTo>
                    <a:pt x="7468832" y="137218"/>
                  </a:lnTo>
                </a:path>
                <a:path w="10926444" h="5878195">
                  <a:moveTo>
                    <a:pt x="7414583" y="105307"/>
                  </a:moveTo>
                  <a:lnTo>
                    <a:pt x="7446494" y="137218"/>
                  </a:lnTo>
                </a:path>
                <a:path w="10926444" h="5878195">
                  <a:moveTo>
                    <a:pt x="7391448" y="105307"/>
                  </a:moveTo>
                  <a:lnTo>
                    <a:pt x="7423359" y="137218"/>
                  </a:lnTo>
                </a:path>
                <a:path w="10926444" h="5878195">
                  <a:moveTo>
                    <a:pt x="7369110" y="105307"/>
                  </a:moveTo>
                  <a:lnTo>
                    <a:pt x="7401021" y="137218"/>
                  </a:lnTo>
                </a:path>
                <a:path w="10926444" h="5878195">
                  <a:moveTo>
                    <a:pt x="7346772" y="105307"/>
                  </a:moveTo>
                  <a:lnTo>
                    <a:pt x="7378683" y="137218"/>
                  </a:lnTo>
                </a:path>
                <a:path w="10926444" h="5878195">
                  <a:moveTo>
                    <a:pt x="7324434" y="105307"/>
                  </a:moveTo>
                  <a:lnTo>
                    <a:pt x="7356345" y="137218"/>
                  </a:lnTo>
                </a:path>
                <a:path w="10926444" h="5878195">
                  <a:moveTo>
                    <a:pt x="7301298" y="105307"/>
                  </a:moveTo>
                  <a:lnTo>
                    <a:pt x="7333209" y="137218"/>
                  </a:lnTo>
                </a:path>
                <a:path w="10926444" h="5878195">
                  <a:moveTo>
                    <a:pt x="7278960" y="105307"/>
                  </a:moveTo>
                  <a:lnTo>
                    <a:pt x="7310872" y="137218"/>
                  </a:lnTo>
                </a:path>
                <a:path w="10926444" h="5878195">
                  <a:moveTo>
                    <a:pt x="7256622" y="105307"/>
                  </a:moveTo>
                  <a:lnTo>
                    <a:pt x="7288534" y="137218"/>
                  </a:lnTo>
                </a:path>
                <a:path w="10926444" h="5878195">
                  <a:moveTo>
                    <a:pt x="7233487" y="105307"/>
                  </a:moveTo>
                  <a:lnTo>
                    <a:pt x="7265398" y="137218"/>
                  </a:lnTo>
                </a:path>
                <a:path w="10926444" h="5878195">
                  <a:moveTo>
                    <a:pt x="7211149" y="105307"/>
                  </a:moveTo>
                  <a:lnTo>
                    <a:pt x="7243060" y="137218"/>
                  </a:lnTo>
                </a:path>
                <a:path w="10926444" h="5878195">
                  <a:moveTo>
                    <a:pt x="7188811" y="105307"/>
                  </a:moveTo>
                  <a:lnTo>
                    <a:pt x="7220722" y="137218"/>
                  </a:lnTo>
                </a:path>
                <a:path w="10926444" h="5878195">
                  <a:moveTo>
                    <a:pt x="7166473" y="105307"/>
                  </a:moveTo>
                  <a:lnTo>
                    <a:pt x="7198384" y="137218"/>
                  </a:lnTo>
                </a:path>
                <a:path w="10926444" h="5878195">
                  <a:moveTo>
                    <a:pt x="7143337" y="105307"/>
                  </a:moveTo>
                  <a:lnTo>
                    <a:pt x="7175249" y="137218"/>
                  </a:lnTo>
                </a:path>
                <a:path w="10926444" h="5878195">
                  <a:moveTo>
                    <a:pt x="7121000" y="105307"/>
                  </a:moveTo>
                  <a:lnTo>
                    <a:pt x="7152911" y="137218"/>
                  </a:lnTo>
                </a:path>
                <a:path w="10926444" h="5878195">
                  <a:moveTo>
                    <a:pt x="7098662" y="105307"/>
                  </a:moveTo>
                  <a:lnTo>
                    <a:pt x="7130573" y="137218"/>
                  </a:lnTo>
                </a:path>
                <a:path w="10926444" h="5878195">
                  <a:moveTo>
                    <a:pt x="7075526" y="105307"/>
                  </a:moveTo>
                  <a:lnTo>
                    <a:pt x="7107437" y="137218"/>
                  </a:lnTo>
                </a:path>
                <a:path w="10926444" h="5878195">
                  <a:moveTo>
                    <a:pt x="7053188" y="105307"/>
                  </a:moveTo>
                  <a:lnTo>
                    <a:pt x="7085099" y="137218"/>
                  </a:lnTo>
                </a:path>
                <a:path w="10926444" h="5878195">
                  <a:moveTo>
                    <a:pt x="7030850" y="105307"/>
                  </a:moveTo>
                  <a:lnTo>
                    <a:pt x="7062761" y="137218"/>
                  </a:lnTo>
                </a:path>
                <a:path w="10926444" h="5878195">
                  <a:moveTo>
                    <a:pt x="7008512" y="105307"/>
                  </a:moveTo>
                  <a:lnTo>
                    <a:pt x="7040424" y="137218"/>
                  </a:lnTo>
                </a:path>
                <a:path w="10926444" h="5878195">
                  <a:moveTo>
                    <a:pt x="6985377" y="105307"/>
                  </a:moveTo>
                  <a:lnTo>
                    <a:pt x="7017288" y="137218"/>
                  </a:lnTo>
                </a:path>
                <a:path w="10926444" h="5878195">
                  <a:moveTo>
                    <a:pt x="6963039" y="105307"/>
                  </a:moveTo>
                  <a:lnTo>
                    <a:pt x="6994950" y="137218"/>
                  </a:lnTo>
                </a:path>
                <a:path w="10926444" h="5878195">
                  <a:moveTo>
                    <a:pt x="6940701" y="105307"/>
                  </a:moveTo>
                  <a:lnTo>
                    <a:pt x="6972612" y="137218"/>
                  </a:lnTo>
                </a:path>
                <a:path w="10926444" h="5878195">
                  <a:moveTo>
                    <a:pt x="6917565" y="105307"/>
                  </a:moveTo>
                  <a:lnTo>
                    <a:pt x="6949476" y="137218"/>
                  </a:lnTo>
                </a:path>
                <a:path w="10926444" h="5878195">
                  <a:moveTo>
                    <a:pt x="6895227" y="105307"/>
                  </a:moveTo>
                  <a:lnTo>
                    <a:pt x="6927139" y="137218"/>
                  </a:lnTo>
                </a:path>
                <a:path w="10926444" h="5878195">
                  <a:moveTo>
                    <a:pt x="6872889" y="105307"/>
                  </a:moveTo>
                  <a:lnTo>
                    <a:pt x="6904801" y="137218"/>
                  </a:lnTo>
                </a:path>
                <a:path w="10926444" h="5878195">
                  <a:moveTo>
                    <a:pt x="6850552" y="105307"/>
                  </a:moveTo>
                  <a:lnTo>
                    <a:pt x="6882463" y="137218"/>
                  </a:lnTo>
                </a:path>
                <a:path w="10926444" h="5878195">
                  <a:moveTo>
                    <a:pt x="6827416" y="105307"/>
                  </a:moveTo>
                  <a:lnTo>
                    <a:pt x="6859327" y="137218"/>
                  </a:lnTo>
                </a:path>
                <a:path w="10926444" h="5878195">
                  <a:moveTo>
                    <a:pt x="6805078" y="105307"/>
                  </a:moveTo>
                  <a:lnTo>
                    <a:pt x="6836989" y="137218"/>
                  </a:lnTo>
                </a:path>
                <a:path w="10926444" h="5878195">
                  <a:moveTo>
                    <a:pt x="6782740" y="105307"/>
                  </a:moveTo>
                  <a:lnTo>
                    <a:pt x="6814651" y="137218"/>
                  </a:lnTo>
                </a:path>
                <a:path w="10926444" h="5878195">
                  <a:moveTo>
                    <a:pt x="6759604" y="105307"/>
                  </a:moveTo>
                  <a:lnTo>
                    <a:pt x="6791516" y="137218"/>
                  </a:lnTo>
                </a:path>
                <a:path w="10926444" h="5878195">
                  <a:moveTo>
                    <a:pt x="6737267" y="105307"/>
                  </a:moveTo>
                  <a:lnTo>
                    <a:pt x="6769178" y="137218"/>
                  </a:lnTo>
                </a:path>
                <a:path w="10926444" h="5878195">
                  <a:moveTo>
                    <a:pt x="6714929" y="105307"/>
                  </a:moveTo>
                  <a:lnTo>
                    <a:pt x="6746840" y="137218"/>
                  </a:lnTo>
                </a:path>
                <a:path w="10926444" h="5878195">
                  <a:moveTo>
                    <a:pt x="6692591" y="105307"/>
                  </a:moveTo>
                  <a:lnTo>
                    <a:pt x="6724502" y="137218"/>
                  </a:lnTo>
                </a:path>
                <a:path w="10926444" h="5878195">
                  <a:moveTo>
                    <a:pt x="6669455" y="105307"/>
                  </a:moveTo>
                  <a:lnTo>
                    <a:pt x="6701366" y="137218"/>
                  </a:lnTo>
                </a:path>
                <a:path w="10926444" h="5878195">
                  <a:moveTo>
                    <a:pt x="6647117" y="105307"/>
                  </a:moveTo>
                  <a:lnTo>
                    <a:pt x="6679028" y="137218"/>
                  </a:lnTo>
                </a:path>
                <a:path w="10926444" h="5878195">
                  <a:moveTo>
                    <a:pt x="6624779" y="105307"/>
                  </a:moveTo>
                  <a:lnTo>
                    <a:pt x="6656691" y="137218"/>
                  </a:lnTo>
                </a:path>
                <a:path w="10926444" h="5878195">
                  <a:moveTo>
                    <a:pt x="6601644" y="105307"/>
                  </a:moveTo>
                  <a:lnTo>
                    <a:pt x="6633555" y="137218"/>
                  </a:lnTo>
                </a:path>
                <a:path w="10926444" h="5878195">
                  <a:moveTo>
                    <a:pt x="6579306" y="105307"/>
                  </a:moveTo>
                  <a:lnTo>
                    <a:pt x="6611217" y="137218"/>
                  </a:lnTo>
                </a:path>
                <a:path w="10926444" h="5878195">
                  <a:moveTo>
                    <a:pt x="6556968" y="105307"/>
                  </a:moveTo>
                  <a:lnTo>
                    <a:pt x="6588879" y="137218"/>
                  </a:lnTo>
                </a:path>
                <a:path w="10926444" h="5878195">
                  <a:moveTo>
                    <a:pt x="6534630" y="105307"/>
                  </a:moveTo>
                  <a:lnTo>
                    <a:pt x="6566541" y="137218"/>
                  </a:lnTo>
                </a:path>
                <a:path w="10926444" h="5878195">
                  <a:moveTo>
                    <a:pt x="6511494" y="105307"/>
                  </a:moveTo>
                  <a:lnTo>
                    <a:pt x="6543406" y="137218"/>
                  </a:lnTo>
                </a:path>
                <a:path w="10926444" h="5878195">
                  <a:moveTo>
                    <a:pt x="6489156" y="105307"/>
                  </a:moveTo>
                  <a:lnTo>
                    <a:pt x="6521068" y="137218"/>
                  </a:lnTo>
                </a:path>
                <a:path w="10926444" h="5878195">
                  <a:moveTo>
                    <a:pt x="6466818" y="105307"/>
                  </a:moveTo>
                  <a:lnTo>
                    <a:pt x="6498730" y="137218"/>
                  </a:lnTo>
                </a:path>
                <a:path w="10926444" h="5878195">
                  <a:moveTo>
                    <a:pt x="6443683" y="105307"/>
                  </a:moveTo>
                  <a:lnTo>
                    <a:pt x="6475594" y="137218"/>
                  </a:lnTo>
                </a:path>
                <a:path w="10926444" h="5878195">
                  <a:moveTo>
                    <a:pt x="6421345" y="105307"/>
                  </a:moveTo>
                  <a:lnTo>
                    <a:pt x="6453256" y="137218"/>
                  </a:lnTo>
                </a:path>
                <a:path w="10926444" h="5878195">
                  <a:moveTo>
                    <a:pt x="6292902" y="0"/>
                  </a:moveTo>
                  <a:lnTo>
                    <a:pt x="6300880" y="7180"/>
                  </a:lnTo>
                </a:path>
                <a:path w="10926444" h="5878195">
                  <a:moveTo>
                    <a:pt x="6399007" y="105307"/>
                  </a:moveTo>
                  <a:lnTo>
                    <a:pt x="6430918" y="137218"/>
                  </a:lnTo>
                </a:path>
                <a:path w="10926444" h="5878195">
                  <a:moveTo>
                    <a:pt x="6270564" y="0"/>
                  </a:moveTo>
                  <a:lnTo>
                    <a:pt x="6300880" y="29517"/>
                  </a:lnTo>
                </a:path>
                <a:path w="10926444" h="5878195">
                  <a:moveTo>
                    <a:pt x="6376669" y="105307"/>
                  </a:moveTo>
                  <a:lnTo>
                    <a:pt x="6408580" y="137218"/>
                  </a:lnTo>
                </a:path>
                <a:path w="10926444" h="5878195">
                  <a:moveTo>
                    <a:pt x="6268969" y="20742"/>
                  </a:moveTo>
                  <a:lnTo>
                    <a:pt x="6300082" y="51855"/>
                  </a:lnTo>
                </a:path>
                <a:path w="10926444" h="5878195">
                  <a:moveTo>
                    <a:pt x="6353533" y="105307"/>
                  </a:moveTo>
                  <a:lnTo>
                    <a:pt x="6385445" y="137218"/>
                  </a:lnTo>
                </a:path>
                <a:path w="10926444" h="5878195">
                  <a:moveTo>
                    <a:pt x="6268171" y="43080"/>
                  </a:moveTo>
                  <a:lnTo>
                    <a:pt x="6300082" y="74193"/>
                  </a:lnTo>
                </a:path>
                <a:path w="10926444" h="5878195">
                  <a:moveTo>
                    <a:pt x="6331196" y="105307"/>
                  </a:moveTo>
                  <a:lnTo>
                    <a:pt x="6363107" y="137218"/>
                  </a:lnTo>
                </a:path>
                <a:path w="10926444" h="5878195">
                  <a:moveTo>
                    <a:pt x="6268171" y="65418"/>
                  </a:moveTo>
                  <a:lnTo>
                    <a:pt x="6299284" y="96531"/>
                  </a:lnTo>
                </a:path>
                <a:path w="10926444" h="5878195">
                  <a:moveTo>
                    <a:pt x="6308858" y="105307"/>
                  </a:moveTo>
                  <a:lnTo>
                    <a:pt x="6340769" y="137218"/>
                  </a:lnTo>
                </a:path>
                <a:path w="10926444" h="5878195">
                  <a:moveTo>
                    <a:pt x="6268171" y="87755"/>
                  </a:moveTo>
                  <a:lnTo>
                    <a:pt x="6317633" y="137218"/>
                  </a:lnTo>
                </a:path>
                <a:path w="10926444" h="5878195">
                  <a:moveTo>
                    <a:pt x="6267373" y="110093"/>
                  </a:moveTo>
                  <a:lnTo>
                    <a:pt x="6295295" y="137218"/>
                  </a:lnTo>
                </a:path>
                <a:path w="10926444" h="5878195">
                  <a:moveTo>
                    <a:pt x="6267373" y="131633"/>
                  </a:moveTo>
                  <a:lnTo>
                    <a:pt x="6272958" y="137218"/>
                  </a:lnTo>
                </a:path>
                <a:path w="10926444" h="5878195">
                  <a:moveTo>
                    <a:pt x="10279418" y="4237816"/>
                  </a:moveTo>
                  <a:lnTo>
                    <a:pt x="10284204" y="4241805"/>
                  </a:lnTo>
                </a:path>
                <a:path w="10926444" h="5878195">
                  <a:moveTo>
                    <a:pt x="10257877" y="4239412"/>
                  </a:moveTo>
                  <a:lnTo>
                    <a:pt x="10284204" y="4264941"/>
                  </a:lnTo>
                </a:path>
                <a:path w="10926444" h="5878195">
                  <a:moveTo>
                    <a:pt x="10237135" y="4240210"/>
                  </a:moveTo>
                  <a:lnTo>
                    <a:pt x="10284204" y="4288076"/>
                  </a:lnTo>
                </a:path>
                <a:path w="10926444" h="5878195">
                  <a:moveTo>
                    <a:pt x="10216393" y="4241805"/>
                  </a:moveTo>
                  <a:lnTo>
                    <a:pt x="10245911" y="4272121"/>
                  </a:lnTo>
                </a:path>
                <a:path w="10926444" h="5878195">
                  <a:moveTo>
                    <a:pt x="10252293" y="4278503"/>
                  </a:moveTo>
                  <a:lnTo>
                    <a:pt x="10285002" y="4311212"/>
                  </a:lnTo>
                </a:path>
                <a:path w="10926444" h="5878195">
                  <a:moveTo>
                    <a:pt x="10194853" y="4243401"/>
                  </a:moveTo>
                  <a:lnTo>
                    <a:pt x="10225168" y="4273716"/>
                  </a:lnTo>
                </a:path>
                <a:path w="10926444" h="5878195">
                  <a:moveTo>
                    <a:pt x="10253091" y="4301639"/>
                  </a:moveTo>
                  <a:lnTo>
                    <a:pt x="10285002" y="4333550"/>
                  </a:lnTo>
                </a:path>
                <a:path w="10926444" h="5878195">
                  <a:moveTo>
                    <a:pt x="10174110" y="4244996"/>
                  </a:moveTo>
                  <a:lnTo>
                    <a:pt x="10203628" y="4274514"/>
                  </a:lnTo>
                </a:path>
                <a:path w="10926444" h="5878195">
                  <a:moveTo>
                    <a:pt x="10253091" y="4323977"/>
                  </a:moveTo>
                  <a:lnTo>
                    <a:pt x="10285800" y="4356686"/>
                  </a:lnTo>
                </a:path>
                <a:path w="10926444" h="5878195">
                  <a:moveTo>
                    <a:pt x="10152570" y="4246592"/>
                  </a:moveTo>
                  <a:lnTo>
                    <a:pt x="10182886" y="4276110"/>
                  </a:lnTo>
                </a:path>
                <a:path w="10926444" h="5878195">
                  <a:moveTo>
                    <a:pt x="10253091" y="4347112"/>
                  </a:moveTo>
                  <a:lnTo>
                    <a:pt x="10285800" y="4379821"/>
                  </a:lnTo>
                </a:path>
                <a:path w="10926444" h="5878195">
                  <a:moveTo>
                    <a:pt x="10131828" y="4248187"/>
                  </a:moveTo>
                  <a:lnTo>
                    <a:pt x="10161346" y="4277705"/>
                  </a:lnTo>
                </a:path>
                <a:path w="10926444" h="5878195">
                  <a:moveTo>
                    <a:pt x="10253889" y="4370248"/>
                  </a:moveTo>
                  <a:lnTo>
                    <a:pt x="10285800" y="4402159"/>
                  </a:lnTo>
                </a:path>
                <a:path w="10926444" h="5878195">
                  <a:moveTo>
                    <a:pt x="10110288" y="4248985"/>
                  </a:moveTo>
                  <a:lnTo>
                    <a:pt x="10140604" y="4279301"/>
                  </a:lnTo>
                </a:path>
                <a:path w="10926444" h="5878195">
                  <a:moveTo>
                    <a:pt x="10253889" y="4392586"/>
                  </a:moveTo>
                  <a:lnTo>
                    <a:pt x="10286598" y="4425295"/>
                  </a:lnTo>
                </a:path>
                <a:path w="10926444" h="5878195">
                  <a:moveTo>
                    <a:pt x="10089545" y="4250581"/>
                  </a:moveTo>
                  <a:lnTo>
                    <a:pt x="10119063" y="4280896"/>
                  </a:lnTo>
                </a:path>
                <a:path w="10926444" h="5878195">
                  <a:moveTo>
                    <a:pt x="10254686" y="4415722"/>
                  </a:moveTo>
                  <a:lnTo>
                    <a:pt x="10286598" y="4448431"/>
                  </a:lnTo>
                </a:path>
                <a:path w="10926444" h="5878195">
                  <a:moveTo>
                    <a:pt x="10068005" y="4252176"/>
                  </a:moveTo>
                  <a:lnTo>
                    <a:pt x="10098321" y="4282492"/>
                  </a:lnTo>
                </a:path>
                <a:path w="10926444" h="5878195">
                  <a:moveTo>
                    <a:pt x="10254686" y="4438857"/>
                  </a:moveTo>
                  <a:lnTo>
                    <a:pt x="10286598" y="4470769"/>
                  </a:lnTo>
                </a:path>
                <a:path w="10926444" h="5878195">
                  <a:moveTo>
                    <a:pt x="10047263" y="4253772"/>
                  </a:moveTo>
                  <a:lnTo>
                    <a:pt x="10076781" y="4283290"/>
                  </a:lnTo>
                </a:path>
                <a:path w="10926444" h="5878195">
                  <a:moveTo>
                    <a:pt x="10254686" y="4461195"/>
                  </a:moveTo>
                  <a:lnTo>
                    <a:pt x="10287395" y="4493904"/>
                  </a:lnTo>
                </a:path>
                <a:path w="10926444" h="5878195">
                  <a:moveTo>
                    <a:pt x="10026521" y="4255367"/>
                  </a:moveTo>
                  <a:lnTo>
                    <a:pt x="10056039" y="4284885"/>
                  </a:lnTo>
                </a:path>
                <a:path w="10926444" h="5878195">
                  <a:moveTo>
                    <a:pt x="10255484" y="4484331"/>
                  </a:moveTo>
                  <a:lnTo>
                    <a:pt x="10287395" y="4517040"/>
                  </a:lnTo>
                </a:path>
                <a:path w="10926444" h="5878195">
                  <a:moveTo>
                    <a:pt x="10004981" y="4256963"/>
                  </a:moveTo>
                  <a:lnTo>
                    <a:pt x="10035296" y="4286481"/>
                  </a:lnTo>
                </a:path>
                <a:path w="10926444" h="5878195">
                  <a:moveTo>
                    <a:pt x="10255484" y="4507466"/>
                  </a:moveTo>
                  <a:lnTo>
                    <a:pt x="10288193" y="4539378"/>
                  </a:lnTo>
                </a:path>
                <a:path w="10926444" h="5878195">
                  <a:moveTo>
                    <a:pt x="9984238" y="4258559"/>
                  </a:moveTo>
                  <a:lnTo>
                    <a:pt x="10013756" y="4288076"/>
                  </a:lnTo>
                </a:path>
                <a:path w="10926444" h="5878195">
                  <a:moveTo>
                    <a:pt x="10255484" y="4529804"/>
                  </a:moveTo>
                  <a:lnTo>
                    <a:pt x="10288193" y="4562513"/>
                  </a:lnTo>
                </a:path>
                <a:path w="10926444" h="5878195">
                  <a:moveTo>
                    <a:pt x="9962698" y="4259356"/>
                  </a:moveTo>
                  <a:lnTo>
                    <a:pt x="9993014" y="4289672"/>
                  </a:lnTo>
                </a:path>
                <a:path w="10926444" h="5878195">
                  <a:moveTo>
                    <a:pt x="10256282" y="4552940"/>
                  </a:moveTo>
                  <a:lnTo>
                    <a:pt x="10288193" y="4585649"/>
                  </a:lnTo>
                </a:path>
                <a:path w="10926444" h="5878195">
                  <a:moveTo>
                    <a:pt x="9941956" y="4260952"/>
                  </a:moveTo>
                  <a:lnTo>
                    <a:pt x="9971474" y="4291268"/>
                  </a:lnTo>
                </a:path>
                <a:path w="10926444" h="5878195">
                  <a:moveTo>
                    <a:pt x="10256282" y="4576076"/>
                  </a:moveTo>
                  <a:lnTo>
                    <a:pt x="10288991" y="4607987"/>
                  </a:lnTo>
                </a:path>
                <a:path w="10926444" h="5878195">
                  <a:moveTo>
                    <a:pt x="9920416" y="4262547"/>
                  </a:moveTo>
                  <a:lnTo>
                    <a:pt x="9950731" y="4292863"/>
                  </a:lnTo>
                </a:path>
                <a:path w="10926444" h="5878195">
                  <a:moveTo>
                    <a:pt x="10257080" y="4598414"/>
                  </a:moveTo>
                  <a:lnTo>
                    <a:pt x="10288991" y="4631123"/>
                  </a:lnTo>
                </a:path>
                <a:path w="10926444" h="5878195">
                  <a:moveTo>
                    <a:pt x="9899673" y="4264143"/>
                  </a:moveTo>
                  <a:lnTo>
                    <a:pt x="9929191" y="4293661"/>
                  </a:lnTo>
                </a:path>
                <a:path w="10926444" h="5878195">
                  <a:moveTo>
                    <a:pt x="10257080" y="4621549"/>
                  </a:moveTo>
                  <a:lnTo>
                    <a:pt x="10289789" y="4654258"/>
                  </a:lnTo>
                </a:path>
                <a:path w="10926444" h="5878195">
                  <a:moveTo>
                    <a:pt x="9878133" y="4265739"/>
                  </a:moveTo>
                  <a:lnTo>
                    <a:pt x="9908449" y="4295257"/>
                  </a:lnTo>
                </a:path>
                <a:path w="10926444" h="5878195">
                  <a:moveTo>
                    <a:pt x="10257080" y="4644685"/>
                  </a:moveTo>
                  <a:lnTo>
                    <a:pt x="10289789" y="4676596"/>
                  </a:lnTo>
                </a:path>
                <a:path w="10926444" h="5878195">
                  <a:moveTo>
                    <a:pt x="9857391" y="4267334"/>
                  </a:moveTo>
                  <a:lnTo>
                    <a:pt x="9886909" y="4296852"/>
                  </a:lnTo>
                </a:path>
                <a:path w="10926444" h="5878195">
                  <a:moveTo>
                    <a:pt x="10257877" y="4667023"/>
                  </a:moveTo>
                  <a:lnTo>
                    <a:pt x="10289789" y="4699732"/>
                  </a:lnTo>
                </a:path>
                <a:path w="10926444" h="5878195">
                  <a:moveTo>
                    <a:pt x="9836649" y="4268132"/>
                  </a:moveTo>
                  <a:lnTo>
                    <a:pt x="9866167" y="4298448"/>
                  </a:lnTo>
                </a:path>
                <a:path w="10926444" h="5878195">
                  <a:moveTo>
                    <a:pt x="10257877" y="4690158"/>
                  </a:moveTo>
                  <a:lnTo>
                    <a:pt x="10290586" y="4722868"/>
                  </a:lnTo>
                </a:path>
                <a:path w="10926444" h="5878195">
                  <a:moveTo>
                    <a:pt x="9815109" y="4269728"/>
                  </a:moveTo>
                  <a:lnTo>
                    <a:pt x="9845424" y="4300043"/>
                  </a:lnTo>
                </a:path>
                <a:path w="10926444" h="5878195">
                  <a:moveTo>
                    <a:pt x="10258675" y="4713294"/>
                  </a:moveTo>
                  <a:lnTo>
                    <a:pt x="10290586" y="4745205"/>
                  </a:lnTo>
                </a:path>
                <a:path w="10926444" h="5878195">
                  <a:moveTo>
                    <a:pt x="9794366" y="4271323"/>
                  </a:moveTo>
                  <a:lnTo>
                    <a:pt x="9823884" y="4301639"/>
                  </a:lnTo>
                </a:path>
                <a:path w="10926444" h="5878195">
                  <a:moveTo>
                    <a:pt x="10258675" y="4735632"/>
                  </a:moveTo>
                  <a:lnTo>
                    <a:pt x="10290586" y="4768341"/>
                  </a:lnTo>
                </a:path>
                <a:path w="10926444" h="5878195">
                  <a:moveTo>
                    <a:pt x="9772826" y="4272919"/>
                  </a:moveTo>
                  <a:lnTo>
                    <a:pt x="9803142" y="4302437"/>
                  </a:lnTo>
                </a:path>
                <a:path w="10926444" h="5878195">
                  <a:moveTo>
                    <a:pt x="10258675" y="4758768"/>
                  </a:moveTo>
                  <a:lnTo>
                    <a:pt x="10291384" y="4791477"/>
                  </a:lnTo>
                </a:path>
                <a:path w="10926444" h="5878195">
                  <a:moveTo>
                    <a:pt x="9752084" y="4274514"/>
                  </a:moveTo>
                  <a:lnTo>
                    <a:pt x="9781602" y="4304032"/>
                  </a:lnTo>
                </a:path>
                <a:path w="10926444" h="5878195">
                  <a:moveTo>
                    <a:pt x="10259473" y="4781903"/>
                  </a:moveTo>
                  <a:lnTo>
                    <a:pt x="10291384" y="4813815"/>
                  </a:lnTo>
                </a:path>
                <a:path w="10926444" h="5878195">
                  <a:moveTo>
                    <a:pt x="9730544" y="4276110"/>
                  </a:moveTo>
                  <a:lnTo>
                    <a:pt x="9760859" y="4305628"/>
                  </a:lnTo>
                </a:path>
                <a:path w="10926444" h="5878195">
                  <a:moveTo>
                    <a:pt x="10259473" y="4804241"/>
                  </a:moveTo>
                  <a:lnTo>
                    <a:pt x="10292182" y="4836950"/>
                  </a:lnTo>
                </a:path>
                <a:path w="10926444" h="5878195">
                  <a:moveTo>
                    <a:pt x="9709801" y="4276908"/>
                  </a:moveTo>
                  <a:lnTo>
                    <a:pt x="9739319" y="4307223"/>
                  </a:lnTo>
                </a:path>
                <a:path w="10926444" h="5878195">
                  <a:moveTo>
                    <a:pt x="10259473" y="4827377"/>
                  </a:moveTo>
                  <a:lnTo>
                    <a:pt x="10292182" y="4860086"/>
                  </a:lnTo>
                </a:path>
                <a:path w="10926444" h="5878195">
                  <a:moveTo>
                    <a:pt x="9688261" y="4278503"/>
                  </a:moveTo>
                  <a:lnTo>
                    <a:pt x="9718577" y="4308819"/>
                  </a:lnTo>
                </a:path>
                <a:path w="10926444" h="5878195">
                  <a:moveTo>
                    <a:pt x="10260271" y="4850513"/>
                  </a:moveTo>
                  <a:lnTo>
                    <a:pt x="10292182" y="4882424"/>
                  </a:lnTo>
                </a:path>
                <a:path w="10926444" h="5878195">
                  <a:moveTo>
                    <a:pt x="9676295" y="4288874"/>
                  </a:moveTo>
                  <a:lnTo>
                    <a:pt x="9705812" y="4319190"/>
                  </a:lnTo>
                </a:path>
                <a:path w="10926444" h="5878195">
                  <a:moveTo>
                    <a:pt x="10260271" y="4872851"/>
                  </a:moveTo>
                  <a:lnTo>
                    <a:pt x="10292980" y="4905560"/>
                  </a:lnTo>
                </a:path>
                <a:path w="10926444" h="5878195">
                  <a:moveTo>
                    <a:pt x="9674699" y="4310414"/>
                  </a:moveTo>
                  <a:lnTo>
                    <a:pt x="9705015" y="4339932"/>
                  </a:lnTo>
                </a:path>
                <a:path w="10926444" h="5878195">
                  <a:moveTo>
                    <a:pt x="10253889" y="4889604"/>
                  </a:moveTo>
                  <a:lnTo>
                    <a:pt x="10285002" y="4920717"/>
                  </a:lnTo>
                </a:path>
                <a:path w="10926444" h="5878195">
                  <a:moveTo>
                    <a:pt x="9673103" y="4331157"/>
                  </a:moveTo>
                  <a:lnTo>
                    <a:pt x="9703419" y="4361472"/>
                  </a:lnTo>
                </a:path>
                <a:path w="10926444" h="5878195">
                  <a:moveTo>
                    <a:pt x="10232348" y="4889604"/>
                  </a:moveTo>
                  <a:lnTo>
                    <a:pt x="10263462" y="4920717"/>
                  </a:lnTo>
                </a:path>
                <a:path w="10926444" h="5878195">
                  <a:moveTo>
                    <a:pt x="9672306" y="4352697"/>
                  </a:moveTo>
                  <a:lnTo>
                    <a:pt x="9701824" y="4382215"/>
                  </a:lnTo>
                </a:path>
                <a:path w="10926444" h="5878195">
                  <a:moveTo>
                    <a:pt x="10210011" y="4890402"/>
                  </a:moveTo>
                  <a:lnTo>
                    <a:pt x="10241124" y="4921515"/>
                  </a:lnTo>
                </a:path>
                <a:path w="10926444" h="5878195">
                  <a:moveTo>
                    <a:pt x="9670710" y="4373439"/>
                  </a:moveTo>
                  <a:lnTo>
                    <a:pt x="9701026" y="4403755"/>
                  </a:lnTo>
                </a:path>
                <a:path w="10926444" h="5878195">
                  <a:moveTo>
                    <a:pt x="10187673" y="4891199"/>
                  </a:moveTo>
                  <a:lnTo>
                    <a:pt x="10218786" y="4922313"/>
                  </a:lnTo>
                </a:path>
                <a:path w="10926444" h="5878195">
                  <a:moveTo>
                    <a:pt x="9669114" y="4394979"/>
                  </a:moveTo>
                  <a:lnTo>
                    <a:pt x="9699430" y="4425295"/>
                  </a:lnTo>
                </a:path>
                <a:path w="10926444" h="5878195">
                  <a:moveTo>
                    <a:pt x="10178897" y="4903964"/>
                  </a:moveTo>
                  <a:lnTo>
                    <a:pt x="10210808" y="4936673"/>
                  </a:lnTo>
                </a:path>
                <a:path w="10926444" h="5878195">
                  <a:moveTo>
                    <a:pt x="9668317" y="4416519"/>
                  </a:moveTo>
                  <a:lnTo>
                    <a:pt x="9697835" y="4446037"/>
                  </a:lnTo>
                </a:path>
                <a:path w="10926444" h="5878195">
                  <a:moveTo>
                    <a:pt x="10178897" y="4927100"/>
                  </a:moveTo>
                  <a:lnTo>
                    <a:pt x="10210808" y="4959011"/>
                  </a:lnTo>
                </a:path>
                <a:path w="10926444" h="5878195">
                  <a:moveTo>
                    <a:pt x="9666721" y="4437262"/>
                  </a:moveTo>
                  <a:lnTo>
                    <a:pt x="9697037" y="4467577"/>
                  </a:lnTo>
                </a:path>
                <a:path w="10926444" h="5878195">
                  <a:moveTo>
                    <a:pt x="10178897" y="4949438"/>
                  </a:moveTo>
                  <a:lnTo>
                    <a:pt x="10210808" y="4981349"/>
                  </a:lnTo>
                </a:path>
                <a:path w="10926444" h="5878195">
                  <a:moveTo>
                    <a:pt x="9665126" y="4458802"/>
                  </a:moveTo>
                  <a:lnTo>
                    <a:pt x="9695441" y="4488320"/>
                  </a:lnTo>
                </a:path>
                <a:path w="10926444" h="5878195">
                  <a:moveTo>
                    <a:pt x="10178897" y="4972573"/>
                  </a:moveTo>
                  <a:lnTo>
                    <a:pt x="10210808" y="5004485"/>
                  </a:lnTo>
                </a:path>
                <a:path w="10926444" h="5878195">
                  <a:moveTo>
                    <a:pt x="9664328" y="4479544"/>
                  </a:moveTo>
                  <a:lnTo>
                    <a:pt x="9693846" y="4509860"/>
                  </a:lnTo>
                </a:path>
                <a:path w="10926444" h="5878195">
                  <a:moveTo>
                    <a:pt x="10178897" y="4994911"/>
                  </a:moveTo>
                  <a:lnTo>
                    <a:pt x="10210808" y="5026822"/>
                  </a:lnTo>
                </a:path>
                <a:path w="10926444" h="5878195">
                  <a:moveTo>
                    <a:pt x="9662732" y="4501084"/>
                  </a:moveTo>
                  <a:lnTo>
                    <a:pt x="9693048" y="4531400"/>
                  </a:lnTo>
                </a:path>
                <a:path w="10926444" h="5878195">
                  <a:moveTo>
                    <a:pt x="10178897" y="5018047"/>
                  </a:moveTo>
                  <a:lnTo>
                    <a:pt x="10211606" y="5049958"/>
                  </a:lnTo>
                </a:path>
                <a:path w="10926444" h="5878195">
                  <a:moveTo>
                    <a:pt x="9661137" y="4522624"/>
                  </a:moveTo>
                  <a:lnTo>
                    <a:pt x="9691452" y="4552142"/>
                  </a:lnTo>
                </a:path>
                <a:path w="10926444" h="5878195">
                  <a:moveTo>
                    <a:pt x="10179695" y="5040385"/>
                  </a:moveTo>
                  <a:lnTo>
                    <a:pt x="10211606" y="5072296"/>
                  </a:lnTo>
                </a:path>
                <a:path w="10926444" h="5878195">
                  <a:moveTo>
                    <a:pt x="9660339" y="4543367"/>
                  </a:moveTo>
                  <a:lnTo>
                    <a:pt x="9689857" y="4573682"/>
                  </a:lnTo>
                </a:path>
                <a:path w="10926444" h="5878195">
                  <a:moveTo>
                    <a:pt x="10179695" y="5062723"/>
                  </a:moveTo>
                  <a:lnTo>
                    <a:pt x="10211606" y="5095432"/>
                  </a:lnTo>
                </a:path>
                <a:path w="10926444" h="5878195">
                  <a:moveTo>
                    <a:pt x="9658743" y="4564907"/>
                  </a:moveTo>
                  <a:lnTo>
                    <a:pt x="9689059" y="4594425"/>
                  </a:lnTo>
                </a:path>
                <a:path w="10926444" h="5878195">
                  <a:moveTo>
                    <a:pt x="10179695" y="5085858"/>
                  </a:moveTo>
                  <a:lnTo>
                    <a:pt x="10211606" y="5117770"/>
                  </a:lnTo>
                </a:path>
                <a:path w="10926444" h="5878195">
                  <a:moveTo>
                    <a:pt x="9657148" y="4585649"/>
                  </a:moveTo>
                  <a:lnTo>
                    <a:pt x="9679486" y="4607987"/>
                  </a:lnTo>
                </a:path>
                <a:path w="10926444" h="5878195">
                  <a:moveTo>
                    <a:pt x="10179695" y="5108196"/>
                  </a:moveTo>
                  <a:lnTo>
                    <a:pt x="10211606" y="5140107"/>
                  </a:lnTo>
                </a:path>
                <a:path w="10926444" h="5878195">
                  <a:moveTo>
                    <a:pt x="9646777" y="4598414"/>
                  </a:moveTo>
                  <a:lnTo>
                    <a:pt x="9669912" y="4620751"/>
                  </a:lnTo>
                </a:path>
                <a:path w="10926444" h="5878195">
                  <a:moveTo>
                    <a:pt x="10179695" y="5131332"/>
                  </a:moveTo>
                  <a:lnTo>
                    <a:pt x="10211606" y="5163243"/>
                  </a:lnTo>
                </a:path>
                <a:path w="10926444" h="5878195">
                  <a:moveTo>
                    <a:pt x="9637203" y="4611178"/>
                  </a:moveTo>
                  <a:lnTo>
                    <a:pt x="9659541" y="4633516"/>
                  </a:lnTo>
                </a:path>
                <a:path w="10926444" h="5878195">
                  <a:moveTo>
                    <a:pt x="10179695" y="5153670"/>
                  </a:moveTo>
                  <a:lnTo>
                    <a:pt x="10211606" y="5185581"/>
                  </a:lnTo>
                </a:path>
                <a:path w="10926444" h="5878195">
                  <a:moveTo>
                    <a:pt x="9627630" y="4623943"/>
                  </a:moveTo>
                  <a:lnTo>
                    <a:pt x="9649968" y="4646280"/>
                  </a:lnTo>
                </a:path>
                <a:path w="10926444" h="5878195">
                  <a:moveTo>
                    <a:pt x="10179695" y="5176805"/>
                  </a:moveTo>
                  <a:lnTo>
                    <a:pt x="10212404" y="5208717"/>
                  </a:lnTo>
                </a:path>
                <a:path w="10926444" h="5878195">
                  <a:moveTo>
                    <a:pt x="9617259" y="4635909"/>
                  </a:moveTo>
                  <a:lnTo>
                    <a:pt x="9640394" y="4659045"/>
                  </a:lnTo>
                </a:path>
                <a:path w="10926444" h="5878195">
                  <a:moveTo>
                    <a:pt x="10180493" y="5199143"/>
                  </a:moveTo>
                  <a:lnTo>
                    <a:pt x="10212404" y="5231055"/>
                  </a:lnTo>
                </a:path>
                <a:path w="10926444" h="5878195">
                  <a:moveTo>
                    <a:pt x="9607685" y="4648674"/>
                  </a:moveTo>
                  <a:lnTo>
                    <a:pt x="9630023" y="4671810"/>
                  </a:lnTo>
                </a:path>
                <a:path w="10926444" h="5878195">
                  <a:moveTo>
                    <a:pt x="10267451" y="5308439"/>
                  </a:moveTo>
                  <a:lnTo>
                    <a:pt x="10276226" y="5317215"/>
                  </a:lnTo>
                </a:path>
                <a:path w="10926444" h="5878195">
                  <a:moveTo>
                    <a:pt x="10180493" y="5221481"/>
                  </a:moveTo>
                  <a:lnTo>
                    <a:pt x="10212404" y="5254190"/>
                  </a:lnTo>
                </a:path>
                <a:path w="10926444" h="5878195">
                  <a:moveTo>
                    <a:pt x="9597314" y="4661438"/>
                  </a:moveTo>
                  <a:lnTo>
                    <a:pt x="9620450" y="4684574"/>
                  </a:lnTo>
                </a:path>
                <a:path w="10926444" h="5878195">
                  <a:moveTo>
                    <a:pt x="10247506" y="5311630"/>
                  </a:moveTo>
                  <a:lnTo>
                    <a:pt x="10276226" y="5340351"/>
                  </a:lnTo>
                </a:path>
                <a:path w="10926444" h="5878195">
                  <a:moveTo>
                    <a:pt x="10180493" y="5244617"/>
                  </a:moveTo>
                  <a:lnTo>
                    <a:pt x="10212404" y="5276528"/>
                  </a:lnTo>
                </a:path>
                <a:path w="10926444" h="5878195">
                  <a:moveTo>
                    <a:pt x="9587741" y="4674203"/>
                  </a:moveTo>
                  <a:lnTo>
                    <a:pt x="9610079" y="4697339"/>
                  </a:lnTo>
                </a:path>
                <a:path w="10926444" h="5878195">
                  <a:moveTo>
                    <a:pt x="10227562" y="5314822"/>
                  </a:moveTo>
                  <a:lnTo>
                    <a:pt x="10276226" y="5362689"/>
                  </a:lnTo>
                </a:path>
                <a:path w="10926444" h="5878195">
                  <a:moveTo>
                    <a:pt x="10180493" y="5266955"/>
                  </a:moveTo>
                  <a:lnTo>
                    <a:pt x="10212404" y="5298866"/>
                  </a:lnTo>
                </a:path>
                <a:path w="10926444" h="5878195">
                  <a:moveTo>
                    <a:pt x="9577370" y="4686967"/>
                  </a:moveTo>
                  <a:lnTo>
                    <a:pt x="9600505" y="4709305"/>
                  </a:lnTo>
                </a:path>
                <a:path w="10926444" h="5878195">
                  <a:moveTo>
                    <a:pt x="10244315" y="5353115"/>
                  </a:moveTo>
                  <a:lnTo>
                    <a:pt x="10276226" y="5385824"/>
                  </a:lnTo>
                </a:path>
                <a:path w="10926444" h="5878195">
                  <a:moveTo>
                    <a:pt x="10180493" y="5290090"/>
                  </a:moveTo>
                  <a:lnTo>
                    <a:pt x="10236337" y="5345935"/>
                  </a:lnTo>
                </a:path>
                <a:path w="10926444" h="5878195">
                  <a:moveTo>
                    <a:pt x="9567796" y="4699732"/>
                  </a:moveTo>
                  <a:lnTo>
                    <a:pt x="9590134" y="4722070"/>
                  </a:lnTo>
                </a:path>
                <a:path w="10926444" h="5878195">
                  <a:moveTo>
                    <a:pt x="10244315" y="5376251"/>
                  </a:moveTo>
                  <a:lnTo>
                    <a:pt x="10276226" y="5408162"/>
                  </a:lnTo>
                </a:path>
                <a:path w="10926444" h="5878195">
                  <a:moveTo>
                    <a:pt x="10180493" y="5312428"/>
                  </a:moveTo>
                  <a:lnTo>
                    <a:pt x="10216393" y="5348328"/>
                  </a:lnTo>
                </a:path>
                <a:path w="10926444" h="5878195">
                  <a:moveTo>
                    <a:pt x="9558223" y="4712496"/>
                  </a:moveTo>
                  <a:lnTo>
                    <a:pt x="9580561" y="4734834"/>
                  </a:lnTo>
                </a:path>
                <a:path w="10926444" h="5878195">
                  <a:moveTo>
                    <a:pt x="10244315" y="5398589"/>
                  </a:moveTo>
                  <a:lnTo>
                    <a:pt x="10277024" y="5431298"/>
                  </a:lnTo>
                </a:path>
                <a:path w="10926444" h="5878195">
                  <a:moveTo>
                    <a:pt x="10180493" y="5334766"/>
                  </a:moveTo>
                  <a:lnTo>
                    <a:pt x="10197246" y="5351520"/>
                  </a:lnTo>
                </a:path>
                <a:path w="10926444" h="5878195">
                  <a:moveTo>
                    <a:pt x="9547852" y="4725261"/>
                  </a:moveTo>
                  <a:lnTo>
                    <a:pt x="9570987" y="4747599"/>
                  </a:lnTo>
                </a:path>
                <a:path w="10926444" h="5878195">
                  <a:moveTo>
                    <a:pt x="10244315" y="5421724"/>
                  </a:moveTo>
                  <a:lnTo>
                    <a:pt x="10277024" y="5453636"/>
                  </a:lnTo>
                </a:path>
                <a:path w="10926444" h="5878195">
                  <a:moveTo>
                    <a:pt x="9538278" y="4737228"/>
                  </a:moveTo>
                  <a:lnTo>
                    <a:pt x="9565403" y="4764352"/>
                  </a:lnTo>
                </a:path>
                <a:path w="10926444" h="5878195">
                  <a:moveTo>
                    <a:pt x="10245113" y="5444062"/>
                  </a:moveTo>
                  <a:lnTo>
                    <a:pt x="10277024" y="5476771"/>
                  </a:lnTo>
                </a:path>
                <a:path w="10926444" h="5878195">
                  <a:moveTo>
                    <a:pt x="9532694" y="4754779"/>
                  </a:moveTo>
                  <a:lnTo>
                    <a:pt x="9565403" y="4787488"/>
                  </a:lnTo>
                </a:path>
                <a:path w="10926444" h="5878195">
                  <a:moveTo>
                    <a:pt x="10245113" y="5467198"/>
                  </a:moveTo>
                  <a:lnTo>
                    <a:pt x="10277024" y="5499109"/>
                  </a:lnTo>
                </a:path>
                <a:path w="10926444" h="5878195">
                  <a:moveTo>
                    <a:pt x="9533492" y="4777914"/>
                  </a:moveTo>
                  <a:lnTo>
                    <a:pt x="9566201" y="4810624"/>
                  </a:lnTo>
                </a:path>
                <a:path w="10926444" h="5878195">
                  <a:moveTo>
                    <a:pt x="10245113" y="5489536"/>
                  </a:moveTo>
                  <a:lnTo>
                    <a:pt x="10277024" y="5522245"/>
                  </a:lnTo>
                </a:path>
                <a:path w="10926444" h="5878195">
                  <a:moveTo>
                    <a:pt x="9534289" y="4801050"/>
                  </a:moveTo>
                  <a:lnTo>
                    <a:pt x="9566201" y="4833759"/>
                  </a:lnTo>
                </a:path>
                <a:path w="10926444" h="5878195">
                  <a:moveTo>
                    <a:pt x="10245113" y="5512671"/>
                  </a:moveTo>
                  <a:lnTo>
                    <a:pt x="10277822" y="5544583"/>
                  </a:lnTo>
                </a:path>
                <a:path w="10926444" h="5878195">
                  <a:moveTo>
                    <a:pt x="9534289" y="4824186"/>
                  </a:moveTo>
                  <a:lnTo>
                    <a:pt x="9566998" y="4856895"/>
                  </a:lnTo>
                </a:path>
                <a:path w="10926444" h="5878195">
                  <a:moveTo>
                    <a:pt x="10245113" y="5535009"/>
                  </a:moveTo>
                  <a:lnTo>
                    <a:pt x="10277822" y="5567718"/>
                  </a:lnTo>
                </a:path>
                <a:path w="10926444" h="5878195">
                  <a:moveTo>
                    <a:pt x="9535087" y="4847322"/>
                  </a:moveTo>
                  <a:lnTo>
                    <a:pt x="9566998" y="4879233"/>
                  </a:lnTo>
                </a:path>
                <a:path w="10926444" h="5878195">
                  <a:moveTo>
                    <a:pt x="10245911" y="5558145"/>
                  </a:moveTo>
                  <a:lnTo>
                    <a:pt x="10277822" y="5590056"/>
                  </a:lnTo>
                </a:path>
                <a:path w="10926444" h="5878195">
                  <a:moveTo>
                    <a:pt x="9535087" y="4869659"/>
                  </a:moveTo>
                  <a:lnTo>
                    <a:pt x="9567796" y="4902368"/>
                  </a:lnTo>
                </a:path>
                <a:path w="10926444" h="5878195">
                  <a:moveTo>
                    <a:pt x="10245911" y="5580483"/>
                  </a:moveTo>
                  <a:lnTo>
                    <a:pt x="10277822" y="5613192"/>
                  </a:lnTo>
                </a:path>
                <a:path w="10926444" h="5878195">
                  <a:moveTo>
                    <a:pt x="9535885" y="4892795"/>
                  </a:moveTo>
                  <a:lnTo>
                    <a:pt x="9567796" y="4925504"/>
                  </a:lnTo>
                </a:path>
                <a:path w="10926444" h="5878195">
                  <a:moveTo>
                    <a:pt x="10245911" y="5603619"/>
                  </a:moveTo>
                  <a:lnTo>
                    <a:pt x="10277822" y="5635530"/>
                  </a:lnTo>
                </a:path>
                <a:path w="10926444" h="5878195">
                  <a:moveTo>
                    <a:pt x="9535885" y="4915931"/>
                  </a:moveTo>
                  <a:lnTo>
                    <a:pt x="9568594" y="4948640"/>
                  </a:lnTo>
                </a:path>
                <a:path w="10926444" h="5878195">
                  <a:moveTo>
                    <a:pt x="10245911" y="5625957"/>
                  </a:moveTo>
                  <a:lnTo>
                    <a:pt x="10278620" y="5658666"/>
                  </a:lnTo>
                </a:path>
                <a:path w="10926444" h="5878195">
                  <a:moveTo>
                    <a:pt x="9536683" y="4939066"/>
                  </a:moveTo>
                  <a:lnTo>
                    <a:pt x="9568594" y="4970978"/>
                  </a:lnTo>
                </a:path>
                <a:path w="10926444" h="5878195">
                  <a:moveTo>
                    <a:pt x="10245911" y="5649092"/>
                  </a:moveTo>
                  <a:lnTo>
                    <a:pt x="10278620" y="5681003"/>
                  </a:lnTo>
                </a:path>
                <a:path w="10926444" h="5878195">
                  <a:moveTo>
                    <a:pt x="9536683" y="4962202"/>
                  </a:moveTo>
                  <a:lnTo>
                    <a:pt x="9569392" y="4994113"/>
                  </a:lnTo>
                </a:path>
                <a:path w="10926444" h="5878195">
                  <a:moveTo>
                    <a:pt x="10246708" y="5671430"/>
                  </a:moveTo>
                  <a:lnTo>
                    <a:pt x="10278620" y="5704139"/>
                  </a:lnTo>
                </a:path>
                <a:path w="10926444" h="5878195">
                  <a:moveTo>
                    <a:pt x="9537480" y="4984540"/>
                  </a:moveTo>
                  <a:lnTo>
                    <a:pt x="9569392" y="5017249"/>
                  </a:lnTo>
                </a:path>
                <a:path w="10926444" h="5878195">
                  <a:moveTo>
                    <a:pt x="10246708" y="5694566"/>
                  </a:moveTo>
                  <a:lnTo>
                    <a:pt x="10278620" y="5726477"/>
                  </a:lnTo>
                </a:path>
                <a:path w="10926444" h="5878195">
                  <a:moveTo>
                    <a:pt x="9537480" y="5007676"/>
                  </a:moveTo>
                  <a:lnTo>
                    <a:pt x="9570190" y="5040385"/>
                  </a:lnTo>
                </a:path>
                <a:path w="10926444" h="5878195">
                  <a:moveTo>
                    <a:pt x="10246708" y="5716904"/>
                  </a:moveTo>
                  <a:lnTo>
                    <a:pt x="10278620" y="5749613"/>
                  </a:lnTo>
                </a:path>
                <a:path w="10926444" h="5878195">
                  <a:moveTo>
                    <a:pt x="9538278" y="5030811"/>
                  </a:moveTo>
                  <a:lnTo>
                    <a:pt x="9570190" y="5063520"/>
                  </a:lnTo>
                </a:path>
                <a:path w="10926444" h="5878195">
                  <a:moveTo>
                    <a:pt x="10246708" y="5740039"/>
                  </a:moveTo>
                  <a:lnTo>
                    <a:pt x="10279418" y="5771951"/>
                  </a:lnTo>
                </a:path>
                <a:path w="10926444" h="5878195">
                  <a:moveTo>
                    <a:pt x="9538278" y="5053947"/>
                  </a:moveTo>
                  <a:lnTo>
                    <a:pt x="9570987" y="5085858"/>
                  </a:lnTo>
                </a:path>
                <a:path w="10926444" h="5878195">
                  <a:moveTo>
                    <a:pt x="10247506" y="5762377"/>
                  </a:moveTo>
                  <a:lnTo>
                    <a:pt x="10279418" y="5795086"/>
                  </a:lnTo>
                </a:path>
                <a:path w="10926444" h="5878195">
                  <a:moveTo>
                    <a:pt x="9539076" y="5077083"/>
                  </a:moveTo>
                  <a:lnTo>
                    <a:pt x="9570987" y="5108994"/>
                  </a:lnTo>
                </a:path>
                <a:path w="10926444" h="5878195">
                  <a:moveTo>
                    <a:pt x="10247506" y="5785513"/>
                  </a:moveTo>
                  <a:lnTo>
                    <a:pt x="10279418" y="5817424"/>
                  </a:lnTo>
                </a:path>
                <a:path w="10926444" h="5878195">
                  <a:moveTo>
                    <a:pt x="9539076" y="5099421"/>
                  </a:moveTo>
                  <a:lnTo>
                    <a:pt x="9571785" y="5132130"/>
                  </a:lnTo>
                </a:path>
                <a:path w="10926444" h="5878195">
                  <a:moveTo>
                    <a:pt x="10247506" y="5807851"/>
                  </a:moveTo>
                  <a:lnTo>
                    <a:pt x="10279418" y="5840560"/>
                  </a:lnTo>
                </a:path>
                <a:path w="10926444" h="5878195">
                  <a:moveTo>
                    <a:pt x="9539874" y="5122556"/>
                  </a:moveTo>
                  <a:lnTo>
                    <a:pt x="9571785" y="5155265"/>
                  </a:lnTo>
                </a:path>
                <a:path w="10926444" h="5878195">
                  <a:moveTo>
                    <a:pt x="10229157" y="5812637"/>
                  </a:moveTo>
                  <a:lnTo>
                    <a:pt x="10259473" y="5842953"/>
                  </a:lnTo>
                </a:path>
                <a:path w="10926444" h="5878195">
                  <a:moveTo>
                    <a:pt x="9539874" y="5145692"/>
                  </a:moveTo>
                  <a:lnTo>
                    <a:pt x="9572583" y="5178401"/>
                  </a:lnTo>
                </a:path>
                <a:path w="10926444" h="5878195">
                  <a:moveTo>
                    <a:pt x="10208415" y="5814233"/>
                  </a:moveTo>
                  <a:lnTo>
                    <a:pt x="10238731" y="5843751"/>
                  </a:lnTo>
                </a:path>
                <a:path w="10926444" h="5878195">
                  <a:moveTo>
                    <a:pt x="9540672" y="5168828"/>
                  </a:moveTo>
                  <a:lnTo>
                    <a:pt x="9572583" y="5200739"/>
                  </a:lnTo>
                </a:path>
                <a:path w="10926444" h="5878195">
                  <a:moveTo>
                    <a:pt x="10186875" y="5815031"/>
                  </a:moveTo>
                  <a:lnTo>
                    <a:pt x="10217191" y="5845346"/>
                  </a:lnTo>
                </a:path>
                <a:path w="10926444" h="5878195">
                  <a:moveTo>
                    <a:pt x="9540672" y="5191165"/>
                  </a:moveTo>
                  <a:lnTo>
                    <a:pt x="9573381" y="5223874"/>
                  </a:lnTo>
                </a:path>
                <a:path w="10926444" h="5878195">
                  <a:moveTo>
                    <a:pt x="10165335" y="5815829"/>
                  </a:moveTo>
                  <a:lnTo>
                    <a:pt x="10195650" y="5846144"/>
                  </a:lnTo>
                </a:path>
                <a:path w="10926444" h="5878195">
                  <a:moveTo>
                    <a:pt x="9541469" y="5214301"/>
                  </a:moveTo>
                  <a:lnTo>
                    <a:pt x="9573381" y="5247010"/>
                  </a:lnTo>
                </a:path>
                <a:path w="10926444" h="5878195">
                  <a:moveTo>
                    <a:pt x="10143795" y="5817424"/>
                  </a:moveTo>
                  <a:lnTo>
                    <a:pt x="10174110" y="5847740"/>
                  </a:lnTo>
                </a:path>
                <a:path w="10926444" h="5878195">
                  <a:moveTo>
                    <a:pt x="9541469" y="5237437"/>
                  </a:moveTo>
                  <a:lnTo>
                    <a:pt x="9574178" y="5270146"/>
                  </a:lnTo>
                </a:path>
                <a:path w="10926444" h="5878195">
                  <a:moveTo>
                    <a:pt x="10122255" y="5818222"/>
                  </a:moveTo>
                  <a:lnTo>
                    <a:pt x="10152570" y="5848538"/>
                  </a:lnTo>
                </a:path>
                <a:path w="10926444" h="5878195">
                  <a:moveTo>
                    <a:pt x="9542267" y="5260572"/>
                  </a:moveTo>
                  <a:lnTo>
                    <a:pt x="9574178" y="5293282"/>
                  </a:lnTo>
                </a:path>
                <a:path w="10926444" h="5878195">
                  <a:moveTo>
                    <a:pt x="10101512" y="5819817"/>
                  </a:moveTo>
                  <a:lnTo>
                    <a:pt x="10131828" y="5850133"/>
                  </a:lnTo>
                </a:path>
                <a:path w="10926444" h="5878195">
                  <a:moveTo>
                    <a:pt x="9542267" y="5283708"/>
                  </a:moveTo>
                  <a:lnTo>
                    <a:pt x="9574976" y="5315619"/>
                  </a:lnTo>
                </a:path>
                <a:path w="10926444" h="5878195">
                  <a:moveTo>
                    <a:pt x="10079972" y="5820615"/>
                  </a:moveTo>
                  <a:lnTo>
                    <a:pt x="10110288" y="5850931"/>
                  </a:lnTo>
                </a:path>
                <a:path w="10926444" h="5878195">
                  <a:moveTo>
                    <a:pt x="9633214" y="5373857"/>
                  </a:moveTo>
                  <a:lnTo>
                    <a:pt x="9646777" y="5388218"/>
                  </a:lnTo>
                </a:path>
                <a:path w="10926444" h="5878195">
                  <a:moveTo>
                    <a:pt x="9543065" y="5306046"/>
                  </a:moveTo>
                  <a:lnTo>
                    <a:pt x="9574976" y="5338755"/>
                  </a:lnTo>
                </a:path>
                <a:path w="10926444" h="5878195">
                  <a:moveTo>
                    <a:pt x="10058432" y="5822211"/>
                  </a:moveTo>
                  <a:lnTo>
                    <a:pt x="10088748" y="5852527"/>
                  </a:lnTo>
                </a:path>
                <a:path w="10926444" h="5878195">
                  <a:moveTo>
                    <a:pt x="9609281" y="5373060"/>
                  </a:moveTo>
                  <a:lnTo>
                    <a:pt x="9647574" y="5410555"/>
                  </a:lnTo>
                </a:path>
                <a:path w="10926444" h="5878195">
                  <a:moveTo>
                    <a:pt x="9543065" y="5329182"/>
                  </a:moveTo>
                  <a:lnTo>
                    <a:pt x="9575774" y="5361891"/>
                  </a:lnTo>
                </a:path>
                <a:path w="10926444" h="5878195">
                  <a:moveTo>
                    <a:pt x="10036892" y="5823009"/>
                  </a:moveTo>
                  <a:lnTo>
                    <a:pt x="10067208" y="5853324"/>
                  </a:lnTo>
                </a:path>
                <a:path w="10926444" h="5878195">
                  <a:moveTo>
                    <a:pt x="9585347" y="5371464"/>
                  </a:moveTo>
                  <a:lnTo>
                    <a:pt x="9647574" y="5433691"/>
                  </a:lnTo>
                </a:path>
                <a:path w="10926444" h="5878195">
                  <a:moveTo>
                    <a:pt x="9543863" y="5352317"/>
                  </a:moveTo>
                  <a:lnTo>
                    <a:pt x="9594921" y="5404173"/>
                  </a:lnTo>
                </a:path>
                <a:path w="10926444" h="5878195">
                  <a:moveTo>
                    <a:pt x="10015352" y="5824604"/>
                  </a:moveTo>
                  <a:lnTo>
                    <a:pt x="10045667" y="5854920"/>
                  </a:lnTo>
                </a:path>
                <a:path w="10926444" h="5878195">
                  <a:moveTo>
                    <a:pt x="9615663" y="5424118"/>
                  </a:moveTo>
                  <a:lnTo>
                    <a:pt x="9648372" y="5456827"/>
                  </a:lnTo>
                </a:path>
                <a:path w="10926444" h="5878195">
                  <a:moveTo>
                    <a:pt x="9543863" y="5375453"/>
                  </a:moveTo>
                  <a:lnTo>
                    <a:pt x="9570987" y="5402578"/>
                  </a:lnTo>
                </a:path>
                <a:path w="10926444" h="5878195">
                  <a:moveTo>
                    <a:pt x="9994609" y="5825402"/>
                  </a:moveTo>
                  <a:lnTo>
                    <a:pt x="10024925" y="5855718"/>
                  </a:lnTo>
                </a:path>
                <a:path w="10926444" h="5878195">
                  <a:moveTo>
                    <a:pt x="9615663" y="5447253"/>
                  </a:moveTo>
                  <a:lnTo>
                    <a:pt x="9648372" y="5479962"/>
                  </a:lnTo>
                </a:path>
                <a:path w="10926444" h="5878195">
                  <a:moveTo>
                    <a:pt x="9544661" y="5398589"/>
                  </a:moveTo>
                  <a:lnTo>
                    <a:pt x="9547852" y="5401780"/>
                  </a:lnTo>
                </a:path>
                <a:path w="10926444" h="5878195">
                  <a:moveTo>
                    <a:pt x="9973069" y="5826998"/>
                  </a:moveTo>
                  <a:lnTo>
                    <a:pt x="10003385" y="5857313"/>
                  </a:lnTo>
                </a:path>
                <a:path w="10926444" h="5878195">
                  <a:moveTo>
                    <a:pt x="9616461" y="5470389"/>
                  </a:moveTo>
                  <a:lnTo>
                    <a:pt x="9648372" y="5502300"/>
                  </a:lnTo>
                </a:path>
                <a:path w="10926444" h="5878195">
                  <a:moveTo>
                    <a:pt x="9616461" y="5493525"/>
                  </a:moveTo>
                  <a:lnTo>
                    <a:pt x="9649170" y="5525436"/>
                  </a:lnTo>
                </a:path>
                <a:path w="10926444" h="5878195">
                  <a:moveTo>
                    <a:pt x="9951529" y="5827795"/>
                  </a:moveTo>
                  <a:lnTo>
                    <a:pt x="9981845" y="5858111"/>
                  </a:lnTo>
                </a:path>
                <a:path w="10926444" h="5878195">
                  <a:moveTo>
                    <a:pt x="9617259" y="5515863"/>
                  </a:moveTo>
                  <a:lnTo>
                    <a:pt x="9649170" y="5548572"/>
                  </a:lnTo>
                </a:path>
                <a:path w="10926444" h="5878195">
                  <a:moveTo>
                    <a:pt x="9929989" y="5829391"/>
                  </a:moveTo>
                  <a:lnTo>
                    <a:pt x="9960305" y="5859707"/>
                  </a:lnTo>
                </a:path>
                <a:path w="10926444" h="5878195">
                  <a:moveTo>
                    <a:pt x="9617259" y="5538998"/>
                  </a:moveTo>
                  <a:lnTo>
                    <a:pt x="9649968" y="5571707"/>
                  </a:lnTo>
                </a:path>
                <a:path w="10926444" h="5878195">
                  <a:moveTo>
                    <a:pt x="9908449" y="5830189"/>
                  </a:moveTo>
                  <a:lnTo>
                    <a:pt x="9938765" y="5860504"/>
                  </a:lnTo>
                </a:path>
                <a:path w="10926444" h="5878195">
                  <a:moveTo>
                    <a:pt x="9618056" y="5562134"/>
                  </a:moveTo>
                  <a:lnTo>
                    <a:pt x="9649968" y="5594045"/>
                  </a:lnTo>
                </a:path>
                <a:path w="10926444" h="5878195">
                  <a:moveTo>
                    <a:pt x="9887707" y="5831784"/>
                  </a:moveTo>
                  <a:lnTo>
                    <a:pt x="9918022" y="5862100"/>
                  </a:lnTo>
                </a:path>
                <a:path w="10926444" h="5878195">
                  <a:moveTo>
                    <a:pt x="9618056" y="5585270"/>
                  </a:moveTo>
                  <a:lnTo>
                    <a:pt x="9650766" y="5617181"/>
                  </a:lnTo>
                </a:path>
                <a:path w="10926444" h="5878195">
                  <a:moveTo>
                    <a:pt x="9866167" y="5832582"/>
                  </a:moveTo>
                  <a:lnTo>
                    <a:pt x="9896482" y="5862898"/>
                  </a:lnTo>
                </a:path>
                <a:path w="10926444" h="5878195">
                  <a:moveTo>
                    <a:pt x="9618854" y="5607608"/>
                  </a:moveTo>
                  <a:lnTo>
                    <a:pt x="9650766" y="5640317"/>
                  </a:lnTo>
                </a:path>
                <a:path w="10926444" h="5878195">
                  <a:moveTo>
                    <a:pt x="9844626" y="5834178"/>
                  </a:moveTo>
                  <a:lnTo>
                    <a:pt x="9874942" y="5864493"/>
                  </a:lnTo>
                </a:path>
                <a:path w="10926444" h="5878195">
                  <a:moveTo>
                    <a:pt x="9618854" y="5630743"/>
                  </a:moveTo>
                  <a:lnTo>
                    <a:pt x="9651563" y="5663452"/>
                  </a:lnTo>
                </a:path>
                <a:path w="10926444" h="5878195">
                  <a:moveTo>
                    <a:pt x="9823086" y="5834975"/>
                  </a:moveTo>
                  <a:lnTo>
                    <a:pt x="9853402" y="5865291"/>
                  </a:lnTo>
                </a:path>
                <a:path w="10926444" h="5878195">
                  <a:moveTo>
                    <a:pt x="9618854" y="5653879"/>
                  </a:moveTo>
                  <a:lnTo>
                    <a:pt x="9651563" y="5686588"/>
                  </a:lnTo>
                </a:path>
                <a:path w="10926444" h="5878195">
                  <a:moveTo>
                    <a:pt x="9801546" y="5836571"/>
                  </a:moveTo>
                  <a:lnTo>
                    <a:pt x="9831862" y="5866887"/>
                  </a:lnTo>
                </a:path>
                <a:path w="10926444" h="5878195">
                  <a:moveTo>
                    <a:pt x="9619652" y="5677015"/>
                  </a:moveTo>
                  <a:lnTo>
                    <a:pt x="9652361" y="5708926"/>
                  </a:lnTo>
                </a:path>
                <a:path w="10926444" h="5878195">
                  <a:moveTo>
                    <a:pt x="9780804" y="5837369"/>
                  </a:moveTo>
                  <a:lnTo>
                    <a:pt x="9811120" y="5867684"/>
                  </a:lnTo>
                </a:path>
                <a:path w="10926444" h="5878195">
                  <a:moveTo>
                    <a:pt x="9619652" y="5699352"/>
                  </a:moveTo>
                  <a:lnTo>
                    <a:pt x="9652361" y="5732061"/>
                  </a:lnTo>
                </a:path>
                <a:path w="10926444" h="5878195">
                  <a:moveTo>
                    <a:pt x="9759264" y="5838964"/>
                  </a:moveTo>
                  <a:lnTo>
                    <a:pt x="9789580" y="5869280"/>
                  </a:lnTo>
                </a:path>
                <a:path w="10926444" h="5878195">
                  <a:moveTo>
                    <a:pt x="9620450" y="5722488"/>
                  </a:moveTo>
                  <a:lnTo>
                    <a:pt x="9653159" y="5755197"/>
                  </a:lnTo>
                </a:path>
                <a:path w="10926444" h="5878195">
                  <a:moveTo>
                    <a:pt x="9737724" y="5839762"/>
                  </a:moveTo>
                  <a:lnTo>
                    <a:pt x="9768039" y="5870078"/>
                  </a:lnTo>
                </a:path>
                <a:path w="10926444" h="5878195">
                  <a:moveTo>
                    <a:pt x="9620450" y="5745624"/>
                  </a:moveTo>
                  <a:lnTo>
                    <a:pt x="9653159" y="5778333"/>
                  </a:lnTo>
                </a:path>
                <a:path w="10926444" h="5878195">
                  <a:moveTo>
                    <a:pt x="9716184" y="5841358"/>
                  </a:moveTo>
                  <a:lnTo>
                    <a:pt x="9746499" y="5871673"/>
                  </a:lnTo>
                </a:path>
                <a:path w="10926444" h="5878195">
                  <a:moveTo>
                    <a:pt x="9621248" y="5768759"/>
                  </a:moveTo>
                  <a:lnTo>
                    <a:pt x="9653159" y="5800671"/>
                  </a:lnTo>
                </a:path>
                <a:path w="10926444" h="5878195">
                  <a:moveTo>
                    <a:pt x="9694644" y="5842155"/>
                  </a:moveTo>
                  <a:lnTo>
                    <a:pt x="9724959" y="5872471"/>
                  </a:lnTo>
                </a:path>
                <a:path w="10926444" h="5878195">
                  <a:moveTo>
                    <a:pt x="9621248" y="5791097"/>
                  </a:moveTo>
                  <a:lnTo>
                    <a:pt x="9653957" y="5823806"/>
                  </a:lnTo>
                </a:path>
                <a:path w="10926444" h="5878195">
                  <a:moveTo>
                    <a:pt x="9673901" y="5843751"/>
                  </a:moveTo>
                  <a:lnTo>
                    <a:pt x="9704217" y="5874067"/>
                  </a:lnTo>
                </a:path>
                <a:path w="10926444" h="5878195">
                  <a:moveTo>
                    <a:pt x="9622045" y="5814233"/>
                  </a:moveTo>
                  <a:lnTo>
                    <a:pt x="9682677" y="5874864"/>
                  </a:lnTo>
                </a:path>
                <a:path w="10926444" h="5878195">
                  <a:moveTo>
                    <a:pt x="9622045" y="5837369"/>
                  </a:moveTo>
                  <a:lnTo>
                    <a:pt x="9661137" y="5876460"/>
                  </a:lnTo>
                </a:path>
                <a:path w="10926444" h="5878195">
                  <a:moveTo>
                    <a:pt x="9622843" y="5860504"/>
                  </a:moveTo>
                  <a:lnTo>
                    <a:pt x="9639597" y="5877258"/>
                  </a:lnTo>
                </a:path>
                <a:path w="10926444" h="5878195">
                  <a:moveTo>
                    <a:pt x="10284204" y="4237018"/>
                  </a:moveTo>
                  <a:lnTo>
                    <a:pt x="9676295" y="4279301"/>
                  </a:lnTo>
                  <a:lnTo>
                    <a:pt x="9657148" y="4584851"/>
                  </a:lnTo>
                  <a:lnTo>
                    <a:pt x="9532694" y="4744408"/>
                  </a:lnTo>
                  <a:lnTo>
                    <a:pt x="9544661" y="5400982"/>
                  </a:lnTo>
                  <a:lnTo>
                    <a:pt x="9614865" y="5404971"/>
                  </a:lnTo>
                  <a:lnTo>
                    <a:pt x="9622843" y="5878056"/>
                  </a:lnTo>
                  <a:lnTo>
                    <a:pt x="10279418" y="5842155"/>
                  </a:lnTo>
                  <a:lnTo>
                    <a:pt x="10275429" y="5307642"/>
                  </a:lnTo>
                  <a:lnTo>
                    <a:pt x="10212404" y="5317215"/>
                  </a:lnTo>
                  <a:lnTo>
                    <a:pt x="10210808" y="4922313"/>
                  </a:lnTo>
                  <a:lnTo>
                    <a:pt x="10292980" y="4920717"/>
                  </a:lnTo>
                  <a:lnTo>
                    <a:pt x="10284204" y="4237018"/>
                  </a:lnTo>
                </a:path>
                <a:path w="10926444" h="5878195">
                  <a:moveTo>
                    <a:pt x="9081947" y="1747142"/>
                  </a:moveTo>
                  <a:lnTo>
                    <a:pt x="9081947" y="2484292"/>
                  </a:lnTo>
                  <a:lnTo>
                    <a:pt x="8632796" y="2484292"/>
                  </a:lnTo>
                  <a:lnTo>
                    <a:pt x="8632796" y="1747142"/>
                  </a:lnTo>
                  <a:lnTo>
                    <a:pt x="9081947" y="1747142"/>
                  </a:lnTo>
                </a:path>
                <a:path w="10926444" h="5878195">
                  <a:moveTo>
                    <a:pt x="9987429" y="1775862"/>
                  </a:moveTo>
                  <a:lnTo>
                    <a:pt x="9987429" y="2518597"/>
                  </a:lnTo>
                  <a:lnTo>
                    <a:pt x="9268628" y="2518597"/>
                  </a:lnTo>
                  <a:lnTo>
                    <a:pt x="9268628" y="1775862"/>
                  </a:lnTo>
                  <a:lnTo>
                    <a:pt x="9987429" y="1775862"/>
                  </a:lnTo>
                </a:path>
                <a:path w="10926444" h="5878195">
                  <a:moveTo>
                    <a:pt x="10926419" y="1708050"/>
                  </a:moveTo>
                  <a:lnTo>
                    <a:pt x="10926419" y="2532957"/>
                  </a:lnTo>
                  <a:lnTo>
                    <a:pt x="10166930" y="2532957"/>
                  </a:lnTo>
                  <a:lnTo>
                    <a:pt x="10166930" y="1708050"/>
                  </a:lnTo>
                  <a:lnTo>
                    <a:pt x="10926419" y="1708050"/>
                  </a:lnTo>
                </a:path>
                <a:path w="10926444" h="5878195">
                  <a:moveTo>
                    <a:pt x="10904878" y="1708050"/>
                  </a:moveTo>
                  <a:lnTo>
                    <a:pt x="10926419" y="1729590"/>
                  </a:lnTo>
                </a:path>
                <a:path w="10926444" h="5878195">
                  <a:moveTo>
                    <a:pt x="10882541" y="1708050"/>
                  </a:moveTo>
                  <a:lnTo>
                    <a:pt x="10926419" y="1751928"/>
                  </a:lnTo>
                </a:path>
                <a:path w="10926444" h="5878195">
                  <a:moveTo>
                    <a:pt x="10859405" y="1708050"/>
                  </a:moveTo>
                  <a:lnTo>
                    <a:pt x="10891316" y="1739962"/>
                  </a:lnTo>
                </a:path>
                <a:path w="10926444" h="5878195">
                  <a:moveTo>
                    <a:pt x="10894507" y="1742355"/>
                  </a:moveTo>
                  <a:lnTo>
                    <a:pt x="10926419" y="1774266"/>
                  </a:lnTo>
                </a:path>
                <a:path w="10926444" h="5878195">
                  <a:moveTo>
                    <a:pt x="10837067" y="1708050"/>
                  </a:moveTo>
                  <a:lnTo>
                    <a:pt x="10868978" y="1739962"/>
                  </a:lnTo>
                </a:path>
                <a:path w="10926444" h="5878195">
                  <a:moveTo>
                    <a:pt x="10894507" y="1764693"/>
                  </a:moveTo>
                  <a:lnTo>
                    <a:pt x="10926419" y="1796604"/>
                  </a:lnTo>
                </a:path>
                <a:path w="10926444" h="5878195">
                  <a:moveTo>
                    <a:pt x="10814729" y="1708050"/>
                  </a:moveTo>
                  <a:lnTo>
                    <a:pt x="10846640" y="1739962"/>
                  </a:lnTo>
                </a:path>
                <a:path w="10926444" h="5878195">
                  <a:moveTo>
                    <a:pt x="10894507" y="1787828"/>
                  </a:moveTo>
                  <a:lnTo>
                    <a:pt x="10926419" y="1819740"/>
                  </a:lnTo>
                </a:path>
                <a:path w="10926444" h="5878195">
                  <a:moveTo>
                    <a:pt x="10791593" y="1708050"/>
                  </a:moveTo>
                  <a:lnTo>
                    <a:pt x="10823505" y="1739962"/>
                  </a:lnTo>
                </a:path>
                <a:path w="10926444" h="5878195">
                  <a:moveTo>
                    <a:pt x="10894507" y="1810166"/>
                  </a:moveTo>
                  <a:lnTo>
                    <a:pt x="10926419" y="1842078"/>
                  </a:lnTo>
                </a:path>
                <a:path w="10926444" h="5878195">
                  <a:moveTo>
                    <a:pt x="10769256" y="1708050"/>
                  </a:moveTo>
                  <a:lnTo>
                    <a:pt x="10801167" y="1739962"/>
                  </a:lnTo>
                </a:path>
                <a:path w="10926444" h="5878195">
                  <a:moveTo>
                    <a:pt x="10894507" y="1832504"/>
                  </a:moveTo>
                  <a:lnTo>
                    <a:pt x="10926419" y="1864415"/>
                  </a:lnTo>
                </a:path>
                <a:path w="10926444" h="5878195">
                  <a:moveTo>
                    <a:pt x="10746918" y="1708050"/>
                  </a:moveTo>
                  <a:lnTo>
                    <a:pt x="10778829" y="1739962"/>
                  </a:lnTo>
                </a:path>
                <a:path w="10926444" h="5878195">
                  <a:moveTo>
                    <a:pt x="10894507" y="1855640"/>
                  </a:moveTo>
                  <a:lnTo>
                    <a:pt x="10926419" y="1887551"/>
                  </a:lnTo>
                </a:path>
                <a:path w="10926444" h="5878195">
                  <a:moveTo>
                    <a:pt x="10724580" y="1708050"/>
                  </a:moveTo>
                  <a:lnTo>
                    <a:pt x="10756491" y="1739962"/>
                  </a:lnTo>
                </a:path>
                <a:path w="10926444" h="5878195">
                  <a:moveTo>
                    <a:pt x="10894507" y="1877978"/>
                  </a:moveTo>
                  <a:lnTo>
                    <a:pt x="10926419" y="1909889"/>
                  </a:lnTo>
                </a:path>
                <a:path w="10926444" h="5878195">
                  <a:moveTo>
                    <a:pt x="10701444" y="1708050"/>
                  </a:moveTo>
                  <a:lnTo>
                    <a:pt x="10733355" y="1739962"/>
                  </a:lnTo>
                </a:path>
                <a:path w="10926444" h="5878195">
                  <a:moveTo>
                    <a:pt x="10894507" y="1900316"/>
                  </a:moveTo>
                  <a:lnTo>
                    <a:pt x="10926419" y="1932227"/>
                  </a:lnTo>
                </a:path>
                <a:path w="10926444" h="5878195">
                  <a:moveTo>
                    <a:pt x="10679106" y="1708050"/>
                  </a:moveTo>
                  <a:lnTo>
                    <a:pt x="10711017" y="1739962"/>
                  </a:lnTo>
                </a:path>
                <a:path w="10926444" h="5878195">
                  <a:moveTo>
                    <a:pt x="10894507" y="1922654"/>
                  </a:moveTo>
                  <a:lnTo>
                    <a:pt x="10926419" y="1954565"/>
                  </a:lnTo>
                </a:path>
                <a:path w="10926444" h="5878195">
                  <a:moveTo>
                    <a:pt x="10656768" y="1708050"/>
                  </a:moveTo>
                  <a:lnTo>
                    <a:pt x="10688680" y="1739962"/>
                  </a:lnTo>
                </a:path>
                <a:path w="10926444" h="5878195">
                  <a:moveTo>
                    <a:pt x="10894507" y="1945789"/>
                  </a:moveTo>
                  <a:lnTo>
                    <a:pt x="10926419" y="1977700"/>
                  </a:lnTo>
                </a:path>
                <a:path w="10926444" h="5878195">
                  <a:moveTo>
                    <a:pt x="10633633" y="1708050"/>
                  </a:moveTo>
                  <a:lnTo>
                    <a:pt x="10665544" y="1739962"/>
                  </a:lnTo>
                </a:path>
                <a:path w="10926444" h="5878195">
                  <a:moveTo>
                    <a:pt x="10894507" y="1968127"/>
                  </a:moveTo>
                  <a:lnTo>
                    <a:pt x="10926419" y="2000038"/>
                  </a:lnTo>
                </a:path>
                <a:path w="10926444" h="5878195">
                  <a:moveTo>
                    <a:pt x="10611295" y="1708050"/>
                  </a:moveTo>
                  <a:lnTo>
                    <a:pt x="10643206" y="1739962"/>
                  </a:lnTo>
                </a:path>
                <a:path w="10926444" h="5878195">
                  <a:moveTo>
                    <a:pt x="10894507" y="1990465"/>
                  </a:moveTo>
                  <a:lnTo>
                    <a:pt x="10926419" y="2022376"/>
                  </a:lnTo>
                </a:path>
                <a:path w="10926444" h="5878195">
                  <a:moveTo>
                    <a:pt x="10588957" y="1708050"/>
                  </a:moveTo>
                  <a:lnTo>
                    <a:pt x="10620868" y="1739962"/>
                  </a:lnTo>
                </a:path>
                <a:path w="10926444" h="5878195">
                  <a:moveTo>
                    <a:pt x="10894507" y="2013601"/>
                  </a:moveTo>
                  <a:lnTo>
                    <a:pt x="10926419" y="2045512"/>
                  </a:lnTo>
                </a:path>
                <a:path w="10926444" h="5878195">
                  <a:moveTo>
                    <a:pt x="10566619" y="1708050"/>
                  </a:moveTo>
                  <a:lnTo>
                    <a:pt x="10598530" y="1739962"/>
                  </a:lnTo>
                </a:path>
                <a:path w="10926444" h="5878195">
                  <a:moveTo>
                    <a:pt x="10894507" y="2035939"/>
                  </a:moveTo>
                  <a:lnTo>
                    <a:pt x="10926419" y="2067850"/>
                  </a:lnTo>
                </a:path>
                <a:path w="10926444" h="5878195">
                  <a:moveTo>
                    <a:pt x="10543483" y="1708050"/>
                  </a:moveTo>
                  <a:lnTo>
                    <a:pt x="10575395" y="1739962"/>
                  </a:lnTo>
                </a:path>
                <a:path w="10926444" h="5878195">
                  <a:moveTo>
                    <a:pt x="10894507" y="2058276"/>
                  </a:moveTo>
                  <a:lnTo>
                    <a:pt x="10926419" y="2090188"/>
                  </a:lnTo>
                </a:path>
                <a:path w="10926444" h="5878195">
                  <a:moveTo>
                    <a:pt x="10521145" y="1708050"/>
                  </a:moveTo>
                  <a:lnTo>
                    <a:pt x="10553057" y="1739962"/>
                  </a:lnTo>
                </a:path>
                <a:path w="10926444" h="5878195">
                  <a:moveTo>
                    <a:pt x="10894507" y="2080614"/>
                  </a:moveTo>
                  <a:lnTo>
                    <a:pt x="10926419" y="2112526"/>
                  </a:lnTo>
                </a:path>
                <a:path w="10926444" h="5878195">
                  <a:moveTo>
                    <a:pt x="10498808" y="1708050"/>
                  </a:moveTo>
                  <a:lnTo>
                    <a:pt x="10530719" y="1739962"/>
                  </a:lnTo>
                </a:path>
                <a:path w="10926444" h="5878195">
                  <a:moveTo>
                    <a:pt x="10894507" y="2103750"/>
                  </a:moveTo>
                  <a:lnTo>
                    <a:pt x="10926419" y="2135661"/>
                  </a:lnTo>
                </a:path>
                <a:path w="10926444" h="5878195">
                  <a:moveTo>
                    <a:pt x="10475672" y="1708050"/>
                  </a:moveTo>
                  <a:lnTo>
                    <a:pt x="10507583" y="1739962"/>
                  </a:lnTo>
                </a:path>
                <a:path w="10926444" h="5878195">
                  <a:moveTo>
                    <a:pt x="10894507" y="2126088"/>
                  </a:moveTo>
                  <a:lnTo>
                    <a:pt x="10926419" y="2157999"/>
                  </a:lnTo>
                </a:path>
                <a:path w="10926444" h="5878195">
                  <a:moveTo>
                    <a:pt x="10453334" y="1708050"/>
                  </a:moveTo>
                  <a:lnTo>
                    <a:pt x="10485245" y="1739962"/>
                  </a:lnTo>
                </a:path>
                <a:path w="10926444" h="5878195">
                  <a:moveTo>
                    <a:pt x="10894507" y="2148426"/>
                  </a:moveTo>
                  <a:lnTo>
                    <a:pt x="10926419" y="2180337"/>
                  </a:lnTo>
                </a:path>
                <a:path w="10926444" h="5878195">
                  <a:moveTo>
                    <a:pt x="10430996" y="1708050"/>
                  </a:moveTo>
                  <a:lnTo>
                    <a:pt x="10462907" y="1739962"/>
                  </a:lnTo>
                </a:path>
                <a:path w="10926444" h="5878195">
                  <a:moveTo>
                    <a:pt x="10894507" y="2171561"/>
                  </a:moveTo>
                  <a:lnTo>
                    <a:pt x="10926419" y="2203473"/>
                  </a:lnTo>
                </a:path>
                <a:path w="10926444" h="5878195">
                  <a:moveTo>
                    <a:pt x="10408658" y="1708050"/>
                  </a:moveTo>
                  <a:lnTo>
                    <a:pt x="10440569" y="1739962"/>
                  </a:lnTo>
                </a:path>
                <a:path w="10926444" h="5878195">
                  <a:moveTo>
                    <a:pt x="10894507" y="2193899"/>
                  </a:moveTo>
                  <a:lnTo>
                    <a:pt x="10926419" y="2225811"/>
                  </a:lnTo>
                </a:path>
                <a:path w="10926444" h="5878195">
                  <a:moveTo>
                    <a:pt x="10385523" y="1708050"/>
                  </a:moveTo>
                  <a:lnTo>
                    <a:pt x="10417434" y="1739962"/>
                  </a:lnTo>
                </a:path>
                <a:path w="10926444" h="5878195">
                  <a:moveTo>
                    <a:pt x="10894507" y="2216237"/>
                  </a:moveTo>
                  <a:lnTo>
                    <a:pt x="10926419" y="2248149"/>
                  </a:lnTo>
                </a:path>
                <a:path w="10926444" h="5878195">
                  <a:moveTo>
                    <a:pt x="10363185" y="1708050"/>
                  </a:moveTo>
                  <a:lnTo>
                    <a:pt x="10395096" y="1739962"/>
                  </a:lnTo>
                </a:path>
                <a:path w="10926444" h="5878195">
                  <a:moveTo>
                    <a:pt x="10894507" y="2238575"/>
                  </a:moveTo>
                  <a:lnTo>
                    <a:pt x="10926419" y="2270486"/>
                  </a:lnTo>
                </a:path>
                <a:path w="10926444" h="5878195">
                  <a:moveTo>
                    <a:pt x="10340847" y="1708050"/>
                  </a:moveTo>
                  <a:lnTo>
                    <a:pt x="10372758" y="1739962"/>
                  </a:lnTo>
                </a:path>
                <a:path w="10926444" h="5878195">
                  <a:moveTo>
                    <a:pt x="10894507" y="2261711"/>
                  </a:moveTo>
                  <a:lnTo>
                    <a:pt x="10926419" y="2293622"/>
                  </a:lnTo>
                </a:path>
                <a:path w="10926444" h="5878195">
                  <a:moveTo>
                    <a:pt x="10317711" y="1708050"/>
                  </a:moveTo>
                  <a:lnTo>
                    <a:pt x="10349622" y="1739962"/>
                  </a:lnTo>
                </a:path>
                <a:path w="10926444" h="5878195">
                  <a:moveTo>
                    <a:pt x="10894507" y="2284049"/>
                  </a:moveTo>
                  <a:lnTo>
                    <a:pt x="10926419" y="2315960"/>
                  </a:lnTo>
                </a:path>
                <a:path w="10926444" h="5878195">
                  <a:moveTo>
                    <a:pt x="10295373" y="1708050"/>
                  </a:moveTo>
                  <a:lnTo>
                    <a:pt x="10327284" y="1739962"/>
                  </a:lnTo>
                </a:path>
                <a:path w="10926444" h="5878195">
                  <a:moveTo>
                    <a:pt x="10894507" y="2306387"/>
                  </a:moveTo>
                  <a:lnTo>
                    <a:pt x="10926419" y="2338298"/>
                  </a:lnTo>
                </a:path>
                <a:path w="10926444" h="5878195">
                  <a:moveTo>
                    <a:pt x="10273035" y="1708050"/>
                  </a:moveTo>
                  <a:lnTo>
                    <a:pt x="10304947" y="1739962"/>
                  </a:lnTo>
                </a:path>
                <a:path w="10926444" h="5878195">
                  <a:moveTo>
                    <a:pt x="10894507" y="2329522"/>
                  </a:moveTo>
                  <a:lnTo>
                    <a:pt x="10926419" y="2361434"/>
                  </a:lnTo>
                </a:path>
                <a:path w="10926444" h="5878195">
                  <a:moveTo>
                    <a:pt x="10250697" y="1708050"/>
                  </a:moveTo>
                  <a:lnTo>
                    <a:pt x="10282609" y="1739962"/>
                  </a:lnTo>
                </a:path>
                <a:path w="10926444" h="5878195">
                  <a:moveTo>
                    <a:pt x="10894507" y="2351860"/>
                  </a:moveTo>
                  <a:lnTo>
                    <a:pt x="10926419" y="2383771"/>
                  </a:lnTo>
                </a:path>
                <a:path w="10926444" h="5878195">
                  <a:moveTo>
                    <a:pt x="10227562" y="1708050"/>
                  </a:moveTo>
                  <a:lnTo>
                    <a:pt x="10259473" y="1739962"/>
                  </a:lnTo>
                </a:path>
                <a:path w="10926444" h="5878195">
                  <a:moveTo>
                    <a:pt x="10894507" y="2374198"/>
                  </a:moveTo>
                  <a:lnTo>
                    <a:pt x="10926419" y="2406109"/>
                  </a:lnTo>
                </a:path>
                <a:path w="10926444" h="5878195">
                  <a:moveTo>
                    <a:pt x="10205224" y="1708050"/>
                  </a:moveTo>
                  <a:lnTo>
                    <a:pt x="10237135" y="1739962"/>
                  </a:lnTo>
                </a:path>
                <a:path w="10926444" h="5878195">
                  <a:moveTo>
                    <a:pt x="10894507" y="2396536"/>
                  </a:moveTo>
                  <a:lnTo>
                    <a:pt x="10926419" y="2428447"/>
                  </a:lnTo>
                </a:path>
                <a:path w="10926444" h="5878195">
                  <a:moveTo>
                    <a:pt x="10182886" y="1708050"/>
                  </a:moveTo>
                  <a:lnTo>
                    <a:pt x="10214797" y="1739962"/>
                  </a:lnTo>
                </a:path>
                <a:path w="10926444" h="5878195">
                  <a:moveTo>
                    <a:pt x="10894507" y="2419672"/>
                  </a:moveTo>
                  <a:lnTo>
                    <a:pt x="10926419" y="2451583"/>
                  </a:lnTo>
                </a:path>
                <a:path w="10926444" h="5878195">
                  <a:moveTo>
                    <a:pt x="10166930" y="1714433"/>
                  </a:moveTo>
                  <a:lnTo>
                    <a:pt x="10198842" y="1746344"/>
                  </a:lnTo>
                </a:path>
                <a:path w="10926444" h="5878195">
                  <a:moveTo>
                    <a:pt x="10894507" y="2442009"/>
                  </a:moveTo>
                  <a:lnTo>
                    <a:pt x="10926419" y="2473921"/>
                  </a:lnTo>
                </a:path>
                <a:path w="10926444" h="5878195">
                  <a:moveTo>
                    <a:pt x="10166930" y="1737568"/>
                  </a:moveTo>
                  <a:lnTo>
                    <a:pt x="10198842" y="1769479"/>
                  </a:lnTo>
                </a:path>
                <a:path w="10926444" h="5878195">
                  <a:moveTo>
                    <a:pt x="10894507" y="2464347"/>
                  </a:moveTo>
                  <a:lnTo>
                    <a:pt x="10926419" y="2496259"/>
                  </a:lnTo>
                </a:path>
                <a:path w="10926444" h="5878195">
                  <a:moveTo>
                    <a:pt x="10166930" y="1759906"/>
                  </a:moveTo>
                  <a:lnTo>
                    <a:pt x="10198842" y="1791817"/>
                  </a:lnTo>
                </a:path>
                <a:path w="10926444" h="5878195">
                  <a:moveTo>
                    <a:pt x="10894507" y="2487483"/>
                  </a:moveTo>
                  <a:lnTo>
                    <a:pt x="10926419" y="2519394"/>
                  </a:lnTo>
                </a:path>
                <a:path w="10926444" h="5878195">
                  <a:moveTo>
                    <a:pt x="10166930" y="1782244"/>
                  </a:moveTo>
                  <a:lnTo>
                    <a:pt x="10198842" y="1814155"/>
                  </a:lnTo>
                </a:path>
                <a:path w="10926444" h="5878195">
                  <a:moveTo>
                    <a:pt x="10885732" y="2501045"/>
                  </a:moveTo>
                  <a:lnTo>
                    <a:pt x="10917643" y="2532957"/>
                  </a:lnTo>
                </a:path>
                <a:path w="10926444" h="5878195">
                  <a:moveTo>
                    <a:pt x="10166930" y="1805380"/>
                  </a:moveTo>
                  <a:lnTo>
                    <a:pt x="10198842" y="1837291"/>
                  </a:lnTo>
                </a:path>
                <a:path w="10926444" h="5878195">
                  <a:moveTo>
                    <a:pt x="10863394" y="2501045"/>
                  </a:moveTo>
                  <a:lnTo>
                    <a:pt x="10895305" y="2532957"/>
                  </a:lnTo>
                </a:path>
                <a:path w="10926444" h="5878195">
                  <a:moveTo>
                    <a:pt x="10166930" y="1827718"/>
                  </a:moveTo>
                  <a:lnTo>
                    <a:pt x="10198842" y="1859629"/>
                  </a:lnTo>
                </a:path>
                <a:path w="10926444" h="5878195">
                  <a:moveTo>
                    <a:pt x="10840258" y="2501045"/>
                  </a:moveTo>
                  <a:lnTo>
                    <a:pt x="10872169" y="2532957"/>
                  </a:lnTo>
                </a:path>
                <a:path w="10926444" h="5878195">
                  <a:moveTo>
                    <a:pt x="10166930" y="1850055"/>
                  </a:moveTo>
                  <a:lnTo>
                    <a:pt x="10198842" y="1881967"/>
                  </a:lnTo>
                </a:path>
                <a:path w="10926444" h="5878195">
                  <a:moveTo>
                    <a:pt x="10817920" y="2501045"/>
                  </a:moveTo>
                  <a:lnTo>
                    <a:pt x="10849832" y="2532957"/>
                  </a:lnTo>
                </a:path>
                <a:path w="10926444" h="5878195">
                  <a:moveTo>
                    <a:pt x="10166930" y="1873191"/>
                  </a:moveTo>
                  <a:lnTo>
                    <a:pt x="10199639" y="1905102"/>
                  </a:lnTo>
                </a:path>
                <a:path w="10926444" h="5878195">
                  <a:moveTo>
                    <a:pt x="10795582" y="2501045"/>
                  </a:moveTo>
                  <a:lnTo>
                    <a:pt x="10827494" y="2532957"/>
                  </a:lnTo>
                </a:path>
                <a:path w="10926444" h="5878195">
                  <a:moveTo>
                    <a:pt x="10166930" y="1895529"/>
                  </a:moveTo>
                  <a:lnTo>
                    <a:pt x="10199639" y="1927440"/>
                  </a:lnTo>
                </a:path>
                <a:path w="10926444" h="5878195">
                  <a:moveTo>
                    <a:pt x="10772447" y="2501045"/>
                  </a:moveTo>
                  <a:lnTo>
                    <a:pt x="10804358" y="2532957"/>
                  </a:lnTo>
                </a:path>
                <a:path w="10926444" h="5878195">
                  <a:moveTo>
                    <a:pt x="10166930" y="1917867"/>
                  </a:moveTo>
                  <a:lnTo>
                    <a:pt x="10199639" y="1949778"/>
                  </a:lnTo>
                </a:path>
                <a:path w="10926444" h="5878195">
                  <a:moveTo>
                    <a:pt x="10750109" y="2501045"/>
                  </a:moveTo>
                  <a:lnTo>
                    <a:pt x="10782020" y="2532957"/>
                  </a:lnTo>
                </a:path>
                <a:path w="10926444" h="5878195">
                  <a:moveTo>
                    <a:pt x="10166930" y="1940205"/>
                  </a:moveTo>
                  <a:lnTo>
                    <a:pt x="10199639" y="1972914"/>
                  </a:lnTo>
                </a:path>
                <a:path w="10926444" h="5878195">
                  <a:moveTo>
                    <a:pt x="10727771" y="2501045"/>
                  </a:moveTo>
                  <a:lnTo>
                    <a:pt x="10759682" y="2532957"/>
                  </a:lnTo>
                </a:path>
                <a:path w="10926444" h="5878195">
                  <a:moveTo>
                    <a:pt x="10166930" y="1963340"/>
                  </a:moveTo>
                  <a:lnTo>
                    <a:pt x="10199639" y="1995252"/>
                  </a:lnTo>
                </a:path>
                <a:path w="10926444" h="5878195">
                  <a:moveTo>
                    <a:pt x="10705433" y="2501045"/>
                  </a:moveTo>
                  <a:lnTo>
                    <a:pt x="10737344" y="2532957"/>
                  </a:lnTo>
                </a:path>
                <a:path w="10926444" h="5878195">
                  <a:moveTo>
                    <a:pt x="10166930" y="1985678"/>
                  </a:moveTo>
                  <a:lnTo>
                    <a:pt x="10199639" y="2017590"/>
                  </a:lnTo>
                </a:path>
                <a:path w="10926444" h="5878195">
                  <a:moveTo>
                    <a:pt x="10682297" y="2501045"/>
                  </a:moveTo>
                  <a:lnTo>
                    <a:pt x="10714209" y="2532957"/>
                  </a:lnTo>
                </a:path>
                <a:path w="10926444" h="5878195">
                  <a:moveTo>
                    <a:pt x="10166930" y="2008016"/>
                  </a:moveTo>
                  <a:lnTo>
                    <a:pt x="10199639" y="2039927"/>
                  </a:lnTo>
                </a:path>
                <a:path w="10926444" h="5878195">
                  <a:moveTo>
                    <a:pt x="10659959" y="2501045"/>
                  </a:moveTo>
                  <a:lnTo>
                    <a:pt x="10691871" y="2532957"/>
                  </a:lnTo>
                </a:path>
                <a:path w="10926444" h="5878195">
                  <a:moveTo>
                    <a:pt x="10166930" y="2031152"/>
                  </a:moveTo>
                  <a:lnTo>
                    <a:pt x="10199639" y="2063063"/>
                  </a:lnTo>
                </a:path>
                <a:path w="10926444" h="5878195">
                  <a:moveTo>
                    <a:pt x="10637622" y="2501045"/>
                  </a:moveTo>
                  <a:lnTo>
                    <a:pt x="10669533" y="2532957"/>
                  </a:lnTo>
                </a:path>
                <a:path w="10926444" h="5878195">
                  <a:moveTo>
                    <a:pt x="10166930" y="2053490"/>
                  </a:moveTo>
                  <a:lnTo>
                    <a:pt x="10199639" y="2085401"/>
                  </a:lnTo>
                </a:path>
                <a:path w="10926444" h="5878195">
                  <a:moveTo>
                    <a:pt x="10614486" y="2501045"/>
                  </a:moveTo>
                  <a:lnTo>
                    <a:pt x="10646397" y="2532957"/>
                  </a:lnTo>
                </a:path>
                <a:path w="10926444" h="5878195">
                  <a:moveTo>
                    <a:pt x="10166930" y="2075828"/>
                  </a:moveTo>
                  <a:lnTo>
                    <a:pt x="10199639" y="2107739"/>
                  </a:lnTo>
                </a:path>
                <a:path w="10926444" h="5878195">
                  <a:moveTo>
                    <a:pt x="10592148" y="2501045"/>
                  </a:moveTo>
                  <a:lnTo>
                    <a:pt x="10624059" y="2532957"/>
                  </a:lnTo>
                </a:path>
                <a:path w="10926444" h="5878195">
                  <a:moveTo>
                    <a:pt x="10166930" y="2098166"/>
                  </a:moveTo>
                  <a:lnTo>
                    <a:pt x="10199639" y="2130875"/>
                  </a:lnTo>
                </a:path>
                <a:path w="10926444" h="5878195">
                  <a:moveTo>
                    <a:pt x="10569810" y="2501045"/>
                  </a:moveTo>
                  <a:lnTo>
                    <a:pt x="10601721" y="2532957"/>
                  </a:lnTo>
                </a:path>
                <a:path w="10926444" h="5878195">
                  <a:moveTo>
                    <a:pt x="10166930" y="2121301"/>
                  </a:moveTo>
                  <a:lnTo>
                    <a:pt x="10199639" y="2153212"/>
                  </a:lnTo>
                </a:path>
                <a:path w="10926444" h="5878195">
                  <a:moveTo>
                    <a:pt x="10547472" y="2501045"/>
                  </a:moveTo>
                  <a:lnTo>
                    <a:pt x="10579383" y="2532957"/>
                  </a:lnTo>
                </a:path>
                <a:path w="10926444" h="5878195">
                  <a:moveTo>
                    <a:pt x="10166930" y="2143639"/>
                  </a:moveTo>
                  <a:lnTo>
                    <a:pt x="10199639" y="2175550"/>
                  </a:lnTo>
                </a:path>
                <a:path w="10926444" h="5878195">
                  <a:moveTo>
                    <a:pt x="10524337" y="2501045"/>
                  </a:moveTo>
                  <a:lnTo>
                    <a:pt x="10556248" y="2532957"/>
                  </a:lnTo>
                </a:path>
                <a:path w="10926444" h="5878195">
                  <a:moveTo>
                    <a:pt x="10166930" y="2165977"/>
                  </a:moveTo>
                  <a:lnTo>
                    <a:pt x="10199639" y="2198686"/>
                  </a:lnTo>
                </a:path>
                <a:path w="10926444" h="5878195">
                  <a:moveTo>
                    <a:pt x="10501999" y="2501045"/>
                  </a:moveTo>
                  <a:lnTo>
                    <a:pt x="10533910" y="2532957"/>
                  </a:lnTo>
                </a:path>
                <a:path w="10926444" h="5878195">
                  <a:moveTo>
                    <a:pt x="10166930" y="2189113"/>
                  </a:moveTo>
                  <a:lnTo>
                    <a:pt x="10199639" y="2221024"/>
                  </a:lnTo>
                </a:path>
                <a:path w="10926444" h="5878195">
                  <a:moveTo>
                    <a:pt x="10479661" y="2501045"/>
                  </a:moveTo>
                  <a:lnTo>
                    <a:pt x="10511572" y="2532957"/>
                  </a:lnTo>
                </a:path>
                <a:path w="10926444" h="5878195">
                  <a:moveTo>
                    <a:pt x="10166930" y="2211451"/>
                  </a:moveTo>
                  <a:lnTo>
                    <a:pt x="10199639" y="2243362"/>
                  </a:lnTo>
                </a:path>
                <a:path w="10926444" h="5878195">
                  <a:moveTo>
                    <a:pt x="10456525" y="2501045"/>
                  </a:moveTo>
                  <a:lnTo>
                    <a:pt x="10488436" y="2532957"/>
                  </a:lnTo>
                </a:path>
                <a:path w="10926444" h="5878195">
                  <a:moveTo>
                    <a:pt x="10166930" y="2233788"/>
                  </a:moveTo>
                  <a:lnTo>
                    <a:pt x="10199639" y="2265700"/>
                  </a:lnTo>
                </a:path>
                <a:path w="10926444" h="5878195">
                  <a:moveTo>
                    <a:pt x="10434187" y="2501045"/>
                  </a:moveTo>
                  <a:lnTo>
                    <a:pt x="10466098" y="2532957"/>
                  </a:lnTo>
                </a:path>
                <a:path w="10926444" h="5878195">
                  <a:moveTo>
                    <a:pt x="10166930" y="2256126"/>
                  </a:moveTo>
                  <a:lnTo>
                    <a:pt x="10199639" y="2288835"/>
                  </a:lnTo>
                </a:path>
                <a:path w="10926444" h="5878195">
                  <a:moveTo>
                    <a:pt x="10411849" y="2501045"/>
                  </a:moveTo>
                  <a:lnTo>
                    <a:pt x="10443761" y="2532957"/>
                  </a:lnTo>
                </a:path>
                <a:path w="10926444" h="5878195">
                  <a:moveTo>
                    <a:pt x="10166930" y="2279262"/>
                  </a:moveTo>
                  <a:lnTo>
                    <a:pt x="10199639" y="2311173"/>
                  </a:lnTo>
                </a:path>
                <a:path w="10926444" h="5878195">
                  <a:moveTo>
                    <a:pt x="10389511" y="2501045"/>
                  </a:moveTo>
                  <a:lnTo>
                    <a:pt x="10421423" y="2532957"/>
                  </a:lnTo>
                </a:path>
                <a:path w="10926444" h="5878195">
                  <a:moveTo>
                    <a:pt x="10166930" y="2301600"/>
                  </a:moveTo>
                  <a:lnTo>
                    <a:pt x="10199639" y="2333511"/>
                  </a:lnTo>
                </a:path>
                <a:path w="10926444" h="5878195">
                  <a:moveTo>
                    <a:pt x="10366376" y="2501045"/>
                  </a:moveTo>
                  <a:lnTo>
                    <a:pt x="10398287" y="2532957"/>
                  </a:lnTo>
                </a:path>
                <a:path w="10926444" h="5878195">
                  <a:moveTo>
                    <a:pt x="10166930" y="2323938"/>
                  </a:moveTo>
                  <a:lnTo>
                    <a:pt x="10199639" y="2356647"/>
                  </a:lnTo>
                </a:path>
                <a:path w="10926444" h="5878195">
                  <a:moveTo>
                    <a:pt x="10344038" y="2501045"/>
                  </a:moveTo>
                  <a:lnTo>
                    <a:pt x="10375949" y="2532957"/>
                  </a:lnTo>
                </a:path>
                <a:path w="10926444" h="5878195">
                  <a:moveTo>
                    <a:pt x="10166930" y="2347073"/>
                  </a:moveTo>
                  <a:lnTo>
                    <a:pt x="10199639" y="2378985"/>
                  </a:lnTo>
                </a:path>
                <a:path w="10926444" h="5878195">
                  <a:moveTo>
                    <a:pt x="10321700" y="2501045"/>
                  </a:moveTo>
                  <a:lnTo>
                    <a:pt x="10353611" y="2532957"/>
                  </a:lnTo>
                </a:path>
                <a:path w="10926444" h="5878195">
                  <a:moveTo>
                    <a:pt x="10166930" y="2369411"/>
                  </a:moveTo>
                  <a:lnTo>
                    <a:pt x="10199639" y="2401323"/>
                  </a:lnTo>
                </a:path>
                <a:path w="10926444" h="5878195">
                  <a:moveTo>
                    <a:pt x="10298564" y="2501045"/>
                  </a:moveTo>
                  <a:lnTo>
                    <a:pt x="10330476" y="2532957"/>
                  </a:lnTo>
                </a:path>
                <a:path w="10926444" h="5878195">
                  <a:moveTo>
                    <a:pt x="10166930" y="2391749"/>
                  </a:moveTo>
                  <a:lnTo>
                    <a:pt x="10199639" y="2424458"/>
                  </a:lnTo>
                </a:path>
                <a:path w="10926444" h="5878195">
                  <a:moveTo>
                    <a:pt x="10276226" y="2501045"/>
                  </a:moveTo>
                  <a:lnTo>
                    <a:pt x="10308138" y="2532957"/>
                  </a:lnTo>
                </a:path>
                <a:path w="10926444" h="5878195">
                  <a:moveTo>
                    <a:pt x="10166930" y="2414087"/>
                  </a:moveTo>
                  <a:lnTo>
                    <a:pt x="10199639" y="2446796"/>
                  </a:lnTo>
                </a:path>
                <a:path w="10926444" h="5878195">
                  <a:moveTo>
                    <a:pt x="10253889" y="2501045"/>
                  </a:moveTo>
                  <a:lnTo>
                    <a:pt x="10285800" y="2532957"/>
                  </a:lnTo>
                </a:path>
                <a:path w="10926444" h="5878195">
                  <a:moveTo>
                    <a:pt x="10166930" y="2437223"/>
                  </a:moveTo>
                  <a:lnTo>
                    <a:pt x="10199639" y="2469134"/>
                  </a:lnTo>
                </a:path>
                <a:path w="10926444" h="5878195">
                  <a:moveTo>
                    <a:pt x="10231551" y="2501045"/>
                  </a:moveTo>
                  <a:lnTo>
                    <a:pt x="10263462" y="2532957"/>
                  </a:lnTo>
                </a:path>
                <a:path w="10926444" h="5878195">
                  <a:moveTo>
                    <a:pt x="10166930" y="2459561"/>
                  </a:moveTo>
                  <a:lnTo>
                    <a:pt x="10199639" y="2492270"/>
                  </a:lnTo>
                </a:path>
                <a:path w="10926444" h="5878195">
                  <a:moveTo>
                    <a:pt x="10208415" y="2501045"/>
                  </a:moveTo>
                  <a:lnTo>
                    <a:pt x="10240326" y="2532957"/>
                  </a:lnTo>
                </a:path>
                <a:path w="10926444" h="5878195">
                  <a:moveTo>
                    <a:pt x="10166930" y="2481899"/>
                  </a:moveTo>
                  <a:lnTo>
                    <a:pt x="10217988" y="2532957"/>
                  </a:lnTo>
                </a:path>
                <a:path w="10926444" h="5878195">
                  <a:moveTo>
                    <a:pt x="10166930" y="2505034"/>
                  </a:moveTo>
                  <a:lnTo>
                    <a:pt x="10195650" y="2532957"/>
                  </a:lnTo>
                </a:path>
                <a:path w="10926444" h="5878195">
                  <a:moveTo>
                    <a:pt x="10166930" y="2527372"/>
                  </a:moveTo>
                  <a:lnTo>
                    <a:pt x="10172515" y="2532957"/>
                  </a:lnTo>
                </a:path>
                <a:path w="10926444" h="5878195">
                  <a:moveTo>
                    <a:pt x="9975463" y="1775862"/>
                  </a:moveTo>
                  <a:lnTo>
                    <a:pt x="9987429" y="1787828"/>
                  </a:lnTo>
                </a:path>
                <a:path w="10926444" h="5878195">
                  <a:moveTo>
                    <a:pt x="9953125" y="1775862"/>
                  </a:moveTo>
                  <a:lnTo>
                    <a:pt x="9987429" y="1810166"/>
                  </a:lnTo>
                </a:path>
                <a:path w="10926444" h="5878195">
                  <a:moveTo>
                    <a:pt x="9930787" y="1775862"/>
                  </a:moveTo>
                  <a:lnTo>
                    <a:pt x="9987429" y="1832504"/>
                  </a:lnTo>
                </a:path>
                <a:path w="10926444" h="5878195">
                  <a:moveTo>
                    <a:pt x="9907651" y="1775862"/>
                  </a:moveTo>
                  <a:lnTo>
                    <a:pt x="9939563" y="1807773"/>
                  </a:lnTo>
                </a:path>
                <a:path w="10926444" h="5878195">
                  <a:moveTo>
                    <a:pt x="9955518" y="1823729"/>
                  </a:moveTo>
                  <a:lnTo>
                    <a:pt x="9987429" y="1855640"/>
                  </a:lnTo>
                </a:path>
                <a:path w="10926444" h="5878195">
                  <a:moveTo>
                    <a:pt x="9885313" y="1775862"/>
                  </a:moveTo>
                  <a:lnTo>
                    <a:pt x="9917225" y="1807773"/>
                  </a:lnTo>
                </a:path>
                <a:path w="10926444" h="5878195">
                  <a:moveTo>
                    <a:pt x="9955518" y="1846067"/>
                  </a:moveTo>
                  <a:lnTo>
                    <a:pt x="9987429" y="1877978"/>
                  </a:lnTo>
                </a:path>
                <a:path w="10926444" h="5878195">
                  <a:moveTo>
                    <a:pt x="9862975" y="1775862"/>
                  </a:moveTo>
                  <a:lnTo>
                    <a:pt x="9894887" y="1807773"/>
                  </a:lnTo>
                </a:path>
                <a:path w="10926444" h="5878195">
                  <a:moveTo>
                    <a:pt x="9955518" y="1868404"/>
                  </a:moveTo>
                  <a:lnTo>
                    <a:pt x="9987429" y="1900316"/>
                  </a:lnTo>
                </a:path>
                <a:path w="10926444" h="5878195">
                  <a:moveTo>
                    <a:pt x="9839840" y="1775862"/>
                  </a:moveTo>
                  <a:lnTo>
                    <a:pt x="9871751" y="1807773"/>
                  </a:lnTo>
                </a:path>
                <a:path w="10926444" h="5878195">
                  <a:moveTo>
                    <a:pt x="9955518" y="1890742"/>
                  </a:moveTo>
                  <a:lnTo>
                    <a:pt x="9987429" y="1922654"/>
                  </a:lnTo>
                </a:path>
                <a:path w="10926444" h="5878195">
                  <a:moveTo>
                    <a:pt x="9817502" y="1775862"/>
                  </a:moveTo>
                  <a:lnTo>
                    <a:pt x="9849413" y="1807773"/>
                  </a:lnTo>
                </a:path>
                <a:path w="10926444" h="5878195">
                  <a:moveTo>
                    <a:pt x="9955518" y="1913878"/>
                  </a:moveTo>
                  <a:lnTo>
                    <a:pt x="9987429" y="1945789"/>
                  </a:lnTo>
                </a:path>
                <a:path w="10926444" h="5878195">
                  <a:moveTo>
                    <a:pt x="9795164" y="1775862"/>
                  </a:moveTo>
                  <a:lnTo>
                    <a:pt x="9827075" y="1807773"/>
                  </a:lnTo>
                </a:path>
                <a:path w="10926444" h="5878195">
                  <a:moveTo>
                    <a:pt x="9955518" y="1936216"/>
                  </a:moveTo>
                  <a:lnTo>
                    <a:pt x="9987429" y="1968127"/>
                  </a:lnTo>
                </a:path>
                <a:path w="10926444" h="5878195">
                  <a:moveTo>
                    <a:pt x="9772826" y="1775862"/>
                  </a:moveTo>
                  <a:lnTo>
                    <a:pt x="9804737" y="1807773"/>
                  </a:lnTo>
                </a:path>
                <a:path w="10926444" h="5878195">
                  <a:moveTo>
                    <a:pt x="9955518" y="1958554"/>
                  </a:moveTo>
                  <a:lnTo>
                    <a:pt x="9987429" y="1990465"/>
                  </a:lnTo>
                </a:path>
                <a:path w="10926444" h="5878195">
                  <a:moveTo>
                    <a:pt x="9749690" y="1775862"/>
                  </a:moveTo>
                  <a:lnTo>
                    <a:pt x="9781602" y="1807773"/>
                  </a:lnTo>
                </a:path>
                <a:path w="10926444" h="5878195">
                  <a:moveTo>
                    <a:pt x="9955518" y="1981689"/>
                  </a:moveTo>
                  <a:lnTo>
                    <a:pt x="9987429" y="2013601"/>
                  </a:lnTo>
                </a:path>
                <a:path w="10926444" h="5878195">
                  <a:moveTo>
                    <a:pt x="9727353" y="1775862"/>
                  </a:moveTo>
                  <a:lnTo>
                    <a:pt x="9759264" y="1807773"/>
                  </a:lnTo>
                </a:path>
                <a:path w="10926444" h="5878195">
                  <a:moveTo>
                    <a:pt x="9955518" y="2004027"/>
                  </a:moveTo>
                  <a:lnTo>
                    <a:pt x="9987429" y="2035939"/>
                  </a:lnTo>
                </a:path>
                <a:path w="10926444" h="5878195">
                  <a:moveTo>
                    <a:pt x="9705015" y="1775862"/>
                  </a:moveTo>
                  <a:lnTo>
                    <a:pt x="9736926" y="1807773"/>
                  </a:lnTo>
                </a:path>
                <a:path w="10926444" h="5878195">
                  <a:moveTo>
                    <a:pt x="9955518" y="2026365"/>
                  </a:moveTo>
                  <a:lnTo>
                    <a:pt x="9987429" y="2058276"/>
                  </a:lnTo>
                </a:path>
                <a:path w="10926444" h="5878195">
                  <a:moveTo>
                    <a:pt x="9681879" y="1775862"/>
                  </a:moveTo>
                  <a:lnTo>
                    <a:pt x="9713790" y="1807773"/>
                  </a:lnTo>
                </a:path>
                <a:path w="10926444" h="5878195">
                  <a:moveTo>
                    <a:pt x="9955518" y="2048703"/>
                  </a:moveTo>
                  <a:lnTo>
                    <a:pt x="9987429" y="2080614"/>
                  </a:lnTo>
                </a:path>
                <a:path w="10926444" h="5878195">
                  <a:moveTo>
                    <a:pt x="9659541" y="1775862"/>
                  </a:moveTo>
                  <a:lnTo>
                    <a:pt x="9691452" y="1807773"/>
                  </a:lnTo>
                </a:path>
                <a:path w="10926444" h="5878195">
                  <a:moveTo>
                    <a:pt x="9955518" y="2071839"/>
                  </a:moveTo>
                  <a:lnTo>
                    <a:pt x="9987429" y="2103750"/>
                  </a:lnTo>
                </a:path>
                <a:path w="10926444" h="5878195">
                  <a:moveTo>
                    <a:pt x="9637203" y="1775862"/>
                  </a:moveTo>
                  <a:lnTo>
                    <a:pt x="9669114" y="1807773"/>
                  </a:lnTo>
                </a:path>
                <a:path w="10926444" h="5878195">
                  <a:moveTo>
                    <a:pt x="9955518" y="2094177"/>
                  </a:moveTo>
                  <a:lnTo>
                    <a:pt x="9987429" y="2126088"/>
                  </a:lnTo>
                </a:path>
                <a:path w="10926444" h="5878195">
                  <a:moveTo>
                    <a:pt x="9614865" y="1775862"/>
                  </a:moveTo>
                  <a:lnTo>
                    <a:pt x="9646777" y="1807773"/>
                  </a:lnTo>
                </a:path>
                <a:path w="10926444" h="5878195">
                  <a:moveTo>
                    <a:pt x="9955518" y="2116515"/>
                  </a:moveTo>
                  <a:lnTo>
                    <a:pt x="9987429" y="2148426"/>
                  </a:lnTo>
                </a:path>
                <a:path w="10926444" h="5878195">
                  <a:moveTo>
                    <a:pt x="9591730" y="1775862"/>
                  </a:moveTo>
                  <a:lnTo>
                    <a:pt x="9623641" y="1807773"/>
                  </a:lnTo>
                </a:path>
                <a:path w="10926444" h="5878195">
                  <a:moveTo>
                    <a:pt x="9955518" y="2139650"/>
                  </a:moveTo>
                  <a:lnTo>
                    <a:pt x="9987429" y="2171561"/>
                  </a:lnTo>
                </a:path>
                <a:path w="10926444" h="5878195">
                  <a:moveTo>
                    <a:pt x="9569392" y="1775862"/>
                  </a:moveTo>
                  <a:lnTo>
                    <a:pt x="9601303" y="1807773"/>
                  </a:lnTo>
                </a:path>
                <a:path w="10926444" h="5878195">
                  <a:moveTo>
                    <a:pt x="9955518" y="2161988"/>
                  </a:moveTo>
                  <a:lnTo>
                    <a:pt x="9987429" y="2193899"/>
                  </a:lnTo>
                </a:path>
                <a:path w="10926444" h="5878195">
                  <a:moveTo>
                    <a:pt x="9547054" y="1775862"/>
                  </a:moveTo>
                  <a:lnTo>
                    <a:pt x="9578965" y="1807773"/>
                  </a:lnTo>
                </a:path>
                <a:path w="10926444" h="5878195">
                  <a:moveTo>
                    <a:pt x="9955518" y="2184326"/>
                  </a:moveTo>
                  <a:lnTo>
                    <a:pt x="9987429" y="2216237"/>
                  </a:lnTo>
                </a:path>
                <a:path w="10926444" h="5878195">
                  <a:moveTo>
                    <a:pt x="9523918" y="1775862"/>
                  </a:moveTo>
                  <a:lnTo>
                    <a:pt x="9555829" y="1807773"/>
                  </a:lnTo>
                </a:path>
                <a:path w="10926444" h="5878195">
                  <a:moveTo>
                    <a:pt x="9955518" y="2206664"/>
                  </a:moveTo>
                  <a:lnTo>
                    <a:pt x="9987429" y="2239373"/>
                  </a:lnTo>
                </a:path>
                <a:path w="10926444" h="5878195">
                  <a:moveTo>
                    <a:pt x="9501580" y="1775862"/>
                  </a:moveTo>
                  <a:lnTo>
                    <a:pt x="9533492" y="1807773"/>
                  </a:lnTo>
                </a:path>
                <a:path w="10926444" h="5878195">
                  <a:moveTo>
                    <a:pt x="9955518" y="2229800"/>
                  </a:moveTo>
                  <a:lnTo>
                    <a:pt x="9987429" y="2261711"/>
                  </a:lnTo>
                </a:path>
                <a:path w="10926444" h="5878195">
                  <a:moveTo>
                    <a:pt x="9479242" y="1775862"/>
                  </a:moveTo>
                  <a:lnTo>
                    <a:pt x="9511154" y="1807773"/>
                  </a:lnTo>
                </a:path>
                <a:path w="10926444" h="5878195">
                  <a:moveTo>
                    <a:pt x="9955518" y="2252137"/>
                  </a:moveTo>
                  <a:lnTo>
                    <a:pt x="9987429" y="2284049"/>
                  </a:lnTo>
                </a:path>
                <a:path w="10926444" h="5878195">
                  <a:moveTo>
                    <a:pt x="9456905" y="1775862"/>
                  </a:moveTo>
                  <a:lnTo>
                    <a:pt x="9488816" y="1807773"/>
                  </a:lnTo>
                </a:path>
                <a:path w="10926444" h="5878195">
                  <a:moveTo>
                    <a:pt x="9955518" y="2274475"/>
                  </a:moveTo>
                  <a:lnTo>
                    <a:pt x="9987429" y="2306387"/>
                  </a:lnTo>
                </a:path>
                <a:path w="10926444" h="5878195">
                  <a:moveTo>
                    <a:pt x="9433769" y="1775862"/>
                  </a:moveTo>
                  <a:lnTo>
                    <a:pt x="9465680" y="1807773"/>
                  </a:lnTo>
                </a:path>
                <a:path w="10926444" h="5878195">
                  <a:moveTo>
                    <a:pt x="9955518" y="2297611"/>
                  </a:moveTo>
                  <a:lnTo>
                    <a:pt x="9987429" y="2329522"/>
                  </a:lnTo>
                </a:path>
                <a:path w="10926444" h="5878195">
                  <a:moveTo>
                    <a:pt x="9411431" y="1775862"/>
                  </a:moveTo>
                  <a:lnTo>
                    <a:pt x="9443342" y="1807773"/>
                  </a:lnTo>
                </a:path>
                <a:path w="10926444" h="5878195">
                  <a:moveTo>
                    <a:pt x="9955518" y="2319949"/>
                  </a:moveTo>
                  <a:lnTo>
                    <a:pt x="9987429" y="2351860"/>
                  </a:lnTo>
                </a:path>
                <a:path w="10926444" h="5878195">
                  <a:moveTo>
                    <a:pt x="9389093" y="1775862"/>
                  </a:moveTo>
                  <a:lnTo>
                    <a:pt x="9421004" y="1807773"/>
                  </a:lnTo>
                </a:path>
                <a:path w="10926444" h="5878195">
                  <a:moveTo>
                    <a:pt x="9955518" y="2342287"/>
                  </a:moveTo>
                  <a:lnTo>
                    <a:pt x="9987429" y="2374198"/>
                  </a:lnTo>
                </a:path>
                <a:path w="10926444" h="5878195">
                  <a:moveTo>
                    <a:pt x="9365957" y="1775862"/>
                  </a:moveTo>
                  <a:lnTo>
                    <a:pt x="9397869" y="1807773"/>
                  </a:lnTo>
                </a:path>
                <a:path w="10926444" h="5878195">
                  <a:moveTo>
                    <a:pt x="9955518" y="2365422"/>
                  </a:moveTo>
                  <a:lnTo>
                    <a:pt x="9987429" y="2397334"/>
                  </a:lnTo>
                </a:path>
                <a:path w="10926444" h="5878195">
                  <a:moveTo>
                    <a:pt x="9343620" y="1775862"/>
                  </a:moveTo>
                  <a:lnTo>
                    <a:pt x="9375531" y="1807773"/>
                  </a:lnTo>
                </a:path>
                <a:path w="10926444" h="5878195">
                  <a:moveTo>
                    <a:pt x="9955518" y="2387760"/>
                  </a:moveTo>
                  <a:lnTo>
                    <a:pt x="9987429" y="2419672"/>
                  </a:lnTo>
                </a:path>
                <a:path w="10926444" h="5878195">
                  <a:moveTo>
                    <a:pt x="9321282" y="1775862"/>
                  </a:moveTo>
                  <a:lnTo>
                    <a:pt x="9353193" y="1807773"/>
                  </a:lnTo>
                </a:path>
                <a:path w="10926444" h="5878195">
                  <a:moveTo>
                    <a:pt x="9955518" y="2410098"/>
                  </a:moveTo>
                  <a:lnTo>
                    <a:pt x="9987429" y="2442009"/>
                  </a:lnTo>
                </a:path>
                <a:path w="10926444" h="5878195">
                  <a:moveTo>
                    <a:pt x="9298944" y="1775862"/>
                  </a:moveTo>
                  <a:lnTo>
                    <a:pt x="9330855" y="1807773"/>
                  </a:lnTo>
                </a:path>
                <a:path w="10926444" h="5878195">
                  <a:moveTo>
                    <a:pt x="9955518" y="2432436"/>
                  </a:moveTo>
                  <a:lnTo>
                    <a:pt x="9987429" y="2464347"/>
                  </a:lnTo>
                </a:path>
                <a:path w="10926444" h="5878195">
                  <a:moveTo>
                    <a:pt x="9275808" y="1775862"/>
                  </a:moveTo>
                  <a:lnTo>
                    <a:pt x="9307719" y="1807773"/>
                  </a:lnTo>
                </a:path>
                <a:path w="10926444" h="5878195">
                  <a:moveTo>
                    <a:pt x="9955518" y="2455572"/>
                  </a:moveTo>
                  <a:lnTo>
                    <a:pt x="9987429" y="2487483"/>
                  </a:lnTo>
                </a:path>
                <a:path w="10926444" h="5878195">
                  <a:moveTo>
                    <a:pt x="9268628" y="1791020"/>
                  </a:moveTo>
                  <a:lnTo>
                    <a:pt x="9300539" y="1822931"/>
                  </a:lnTo>
                </a:path>
                <a:path w="10926444" h="5878195">
                  <a:moveTo>
                    <a:pt x="9955518" y="2477910"/>
                  </a:moveTo>
                  <a:lnTo>
                    <a:pt x="9987429" y="2509821"/>
                  </a:lnTo>
                </a:path>
                <a:path w="10926444" h="5878195">
                  <a:moveTo>
                    <a:pt x="9268628" y="1813357"/>
                  </a:moveTo>
                  <a:lnTo>
                    <a:pt x="9300539" y="1845269"/>
                  </a:lnTo>
                </a:path>
                <a:path w="10926444" h="5878195">
                  <a:moveTo>
                    <a:pt x="9941956" y="2486685"/>
                  </a:moveTo>
                  <a:lnTo>
                    <a:pt x="9973867" y="2518597"/>
                  </a:lnTo>
                </a:path>
                <a:path w="10926444" h="5878195">
                  <a:moveTo>
                    <a:pt x="9268628" y="1836493"/>
                  </a:moveTo>
                  <a:lnTo>
                    <a:pt x="9300539" y="1868404"/>
                  </a:lnTo>
                </a:path>
                <a:path w="10926444" h="5878195">
                  <a:moveTo>
                    <a:pt x="9918820" y="2486685"/>
                  </a:moveTo>
                  <a:lnTo>
                    <a:pt x="9950731" y="2518597"/>
                  </a:lnTo>
                </a:path>
                <a:path w="10926444" h="5878195">
                  <a:moveTo>
                    <a:pt x="9268628" y="1858831"/>
                  </a:moveTo>
                  <a:lnTo>
                    <a:pt x="9300539" y="1890742"/>
                  </a:lnTo>
                </a:path>
                <a:path w="10926444" h="5878195">
                  <a:moveTo>
                    <a:pt x="9896482" y="2486685"/>
                  </a:moveTo>
                  <a:lnTo>
                    <a:pt x="9928394" y="2518597"/>
                  </a:lnTo>
                </a:path>
                <a:path w="10926444" h="5878195">
                  <a:moveTo>
                    <a:pt x="9268628" y="1881169"/>
                  </a:moveTo>
                  <a:lnTo>
                    <a:pt x="9300539" y="1913080"/>
                  </a:lnTo>
                </a:path>
                <a:path w="10926444" h="5878195">
                  <a:moveTo>
                    <a:pt x="9874144" y="2486685"/>
                  </a:moveTo>
                  <a:lnTo>
                    <a:pt x="9906056" y="2518597"/>
                  </a:lnTo>
                </a:path>
                <a:path w="10926444" h="5878195">
                  <a:moveTo>
                    <a:pt x="9268628" y="1903507"/>
                  </a:moveTo>
                  <a:lnTo>
                    <a:pt x="9300539" y="1936216"/>
                  </a:lnTo>
                </a:path>
                <a:path w="10926444" h="5878195">
                  <a:moveTo>
                    <a:pt x="9851807" y="2486685"/>
                  </a:moveTo>
                  <a:lnTo>
                    <a:pt x="9883718" y="2518597"/>
                  </a:lnTo>
                </a:path>
                <a:path w="10926444" h="5878195">
                  <a:moveTo>
                    <a:pt x="9268628" y="1926642"/>
                  </a:moveTo>
                  <a:lnTo>
                    <a:pt x="9300539" y="1958554"/>
                  </a:lnTo>
                </a:path>
                <a:path w="10926444" h="5878195">
                  <a:moveTo>
                    <a:pt x="9828671" y="2486685"/>
                  </a:moveTo>
                  <a:lnTo>
                    <a:pt x="9860582" y="2518597"/>
                  </a:lnTo>
                </a:path>
                <a:path w="10926444" h="5878195">
                  <a:moveTo>
                    <a:pt x="9268628" y="1948980"/>
                  </a:moveTo>
                  <a:lnTo>
                    <a:pt x="9300539" y="1980892"/>
                  </a:lnTo>
                </a:path>
                <a:path w="10926444" h="5878195">
                  <a:moveTo>
                    <a:pt x="9806333" y="2486685"/>
                  </a:moveTo>
                  <a:lnTo>
                    <a:pt x="9838244" y="2518597"/>
                  </a:lnTo>
                </a:path>
                <a:path w="10926444" h="5878195">
                  <a:moveTo>
                    <a:pt x="9268628" y="1971318"/>
                  </a:moveTo>
                  <a:lnTo>
                    <a:pt x="9300539" y="2003230"/>
                  </a:lnTo>
                </a:path>
                <a:path w="10926444" h="5878195">
                  <a:moveTo>
                    <a:pt x="9783995" y="2486685"/>
                  </a:moveTo>
                  <a:lnTo>
                    <a:pt x="9815906" y="2518597"/>
                  </a:lnTo>
                </a:path>
                <a:path w="10926444" h="5878195">
                  <a:moveTo>
                    <a:pt x="9268628" y="1994454"/>
                  </a:moveTo>
                  <a:lnTo>
                    <a:pt x="9300539" y="2026365"/>
                  </a:lnTo>
                </a:path>
                <a:path w="10926444" h="5878195">
                  <a:moveTo>
                    <a:pt x="9760859" y="2486685"/>
                  </a:moveTo>
                  <a:lnTo>
                    <a:pt x="9792771" y="2518597"/>
                  </a:lnTo>
                </a:path>
                <a:path w="10926444" h="5878195">
                  <a:moveTo>
                    <a:pt x="9268628" y="2016792"/>
                  </a:moveTo>
                  <a:lnTo>
                    <a:pt x="9300539" y="2048703"/>
                  </a:lnTo>
                </a:path>
                <a:path w="10926444" h="5878195">
                  <a:moveTo>
                    <a:pt x="9738522" y="2486685"/>
                  </a:moveTo>
                  <a:lnTo>
                    <a:pt x="9770433" y="2518597"/>
                  </a:lnTo>
                </a:path>
                <a:path w="10926444" h="5878195">
                  <a:moveTo>
                    <a:pt x="9268628" y="2039130"/>
                  </a:moveTo>
                  <a:lnTo>
                    <a:pt x="9300539" y="2071041"/>
                  </a:lnTo>
                </a:path>
                <a:path w="10926444" h="5878195">
                  <a:moveTo>
                    <a:pt x="9716184" y="2486685"/>
                  </a:moveTo>
                  <a:lnTo>
                    <a:pt x="9748095" y="2518597"/>
                  </a:lnTo>
                </a:path>
                <a:path w="10926444" h="5878195">
                  <a:moveTo>
                    <a:pt x="9268628" y="2061468"/>
                  </a:moveTo>
                  <a:lnTo>
                    <a:pt x="9300539" y="2094177"/>
                  </a:lnTo>
                </a:path>
                <a:path w="10926444" h="5878195">
                  <a:moveTo>
                    <a:pt x="9693846" y="2486685"/>
                  </a:moveTo>
                  <a:lnTo>
                    <a:pt x="9725757" y="2518597"/>
                  </a:lnTo>
                </a:path>
                <a:path w="10926444" h="5878195">
                  <a:moveTo>
                    <a:pt x="9268628" y="2084603"/>
                  </a:moveTo>
                  <a:lnTo>
                    <a:pt x="9300539" y="2116515"/>
                  </a:lnTo>
                </a:path>
                <a:path w="10926444" h="5878195">
                  <a:moveTo>
                    <a:pt x="9670710" y="2486685"/>
                  </a:moveTo>
                  <a:lnTo>
                    <a:pt x="9702621" y="2518597"/>
                  </a:lnTo>
                </a:path>
                <a:path w="10926444" h="5878195">
                  <a:moveTo>
                    <a:pt x="9268628" y="2106941"/>
                  </a:moveTo>
                  <a:lnTo>
                    <a:pt x="9300539" y="2138852"/>
                  </a:lnTo>
                </a:path>
                <a:path w="10926444" h="5878195">
                  <a:moveTo>
                    <a:pt x="9648372" y="2486685"/>
                  </a:moveTo>
                  <a:lnTo>
                    <a:pt x="9680283" y="2518597"/>
                  </a:lnTo>
                </a:path>
                <a:path w="10926444" h="5878195">
                  <a:moveTo>
                    <a:pt x="9268628" y="2129279"/>
                  </a:moveTo>
                  <a:lnTo>
                    <a:pt x="9300539" y="2161988"/>
                  </a:lnTo>
                </a:path>
                <a:path w="10926444" h="5878195">
                  <a:moveTo>
                    <a:pt x="9626034" y="2486685"/>
                  </a:moveTo>
                  <a:lnTo>
                    <a:pt x="9657946" y="2518597"/>
                  </a:lnTo>
                </a:path>
                <a:path w="10926444" h="5878195">
                  <a:moveTo>
                    <a:pt x="9268628" y="2152415"/>
                  </a:moveTo>
                  <a:lnTo>
                    <a:pt x="9300539" y="2184326"/>
                  </a:lnTo>
                </a:path>
                <a:path w="10926444" h="5878195">
                  <a:moveTo>
                    <a:pt x="9602899" y="2486685"/>
                  </a:moveTo>
                  <a:lnTo>
                    <a:pt x="9634810" y="2518597"/>
                  </a:lnTo>
                </a:path>
                <a:path w="10926444" h="5878195">
                  <a:moveTo>
                    <a:pt x="9268628" y="2174753"/>
                  </a:moveTo>
                  <a:lnTo>
                    <a:pt x="9300539" y="2206664"/>
                  </a:lnTo>
                </a:path>
                <a:path w="10926444" h="5878195">
                  <a:moveTo>
                    <a:pt x="9580561" y="2486685"/>
                  </a:moveTo>
                  <a:lnTo>
                    <a:pt x="9612472" y="2518597"/>
                  </a:lnTo>
                </a:path>
                <a:path w="10926444" h="5878195">
                  <a:moveTo>
                    <a:pt x="9268628" y="2197090"/>
                  </a:moveTo>
                  <a:lnTo>
                    <a:pt x="9300539" y="2229002"/>
                  </a:lnTo>
                </a:path>
                <a:path w="10926444" h="5878195">
                  <a:moveTo>
                    <a:pt x="9558223" y="2486685"/>
                  </a:moveTo>
                  <a:lnTo>
                    <a:pt x="9590134" y="2518597"/>
                  </a:lnTo>
                </a:path>
                <a:path w="10926444" h="5878195">
                  <a:moveTo>
                    <a:pt x="9268628" y="2219428"/>
                  </a:moveTo>
                  <a:lnTo>
                    <a:pt x="9300539" y="2252137"/>
                  </a:lnTo>
                </a:path>
                <a:path w="10926444" h="5878195">
                  <a:moveTo>
                    <a:pt x="9535885" y="2486685"/>
                  </a:moveTo>
                  <a:lnTo>
                    <a:pt x="9567796" y="2518597"/>
                  </a:lnTo>
                </a:path>
                <a:path w="10926444" h="5878195">
                  <a:moveTo>
                    <a:pt x="9268628" y="2242564"/>
                  </a:moveTo>
                  <a:lnTo>
                    <a:pt x="9300539" y="2274475"/>
                  </a:lnTo>
                </a:path>
                <a:path w="10926444" h="5878195">
                  <a:moveTo>
                    <a:pt x="9512749" y="2486685"/>
                  </a:moveTo>
                  <a:lnTo>
                    <a:pt x="9544661" y="2518597"/>
                  </a:lnTo>
                </a:path>
                <a:path w="10926444" h="5878195">
                  <a:moveTo>
                    <a:pt x="9268628" y="2264902"/>
                  </a:moveTo>
                  <a:lnTo>
                    <a:pt x="9300539" y="2296813"/>
                  </a:lnTo>
                </a:path>
                <a:path w="10926444" h="5878195">
                  <a:moveTo>
                    <a:pt x="9490411" y="2486685"/>
                  </a:moveTo>
                  <a:lnTo>
                    <a:pt x="9522323" y="2518597"/>
                  </a:lnTo>
                </a:path>
                <a:path w="10926444" h="5878195">
                  <a:moveTo>
                    <a:pt x="9268628" y="2287240"/>
                  </a:moveTo>
                  <a:lnTo>
                    <a:pt x="9300539" y="2319949"/>
                  </a:lnTo>
                </a:path>
                <a:path w="10926444" h="5878195">
                  <a:moveTo>
                    <a:pt x="9468073" y="2486685"/>
                  </a:moveTo>
                  <a:lnTo>
                    <a:pt x="9499985" y="2518597"/>
                  </a:lnTo>
                </a:path>
                <a:path w="10926444" h="5878195">
                  <a:moveTo>
                    <a:pt x="9268628" y="2310375"/>
                  </a:moveTo>
                  <a:lnTo>
                    <a:pt x="9300539" y="2342287"/>
                  </a:lnTo>
                </a:path>
                <a:path w="10926444" h="5878195">
                  <a:moveTo>
                    <a:pt x="9444938" y="2486685"/>
                  </a:moveTo>
                  <a:lnTo>
                    <a:pt x="9476849" y="2518597"/>
                  </a:lnTo>
                </a:path>
                <a:path w="10926444" h="5878195">
                  <a:moveTo>
                    <a:pt x="9268628" y="2332713"/>
                  </a:moveTo>
                  <a:lnTo>
                    <a:pt x="9300539" y="2364625"/>
                  </a:lnTo>
                </a:path>
                <a:path w="10926444" h="5878195">
                  <a:moveTo>
                    <a:pt x="9422600" y="2486685"/>
                  </a:moveTo>
                  <a:lnTo>
                    <a:pt x="9454511" y="2518597"/>
                  </a:lnTo>
                </a:path>
                <a:path w="10926444" h="5878195">
                  <a:moveTo>
                    <a:pt x="9268628" y="2355051"/>
                  </a:moveTo>
                  <a:lnTo>
                    <a:pt x="9300539" y="2387760"/>
                  </a:lnTo>
                </a:path>
                <a:path w="10926444" h="5878195">
                  <a:moveTo>
                    <a:pt x="9400262" y="2486685"/>
                  </a:moveTo>
                  <a:lnTo>
                    <a:pt x="9432173" y="2518597"/>
                  </a:lnTo>
                </a:path>
                <a:path w="10926444" h="5878195">
                  <a:moveTo>
                    <a:pt x="9268628" y="2377389"/>
                  </a:moveTo>
                  <a:lnTo>
                    <a:pt x="9300539" y="2410098"/>
                  </a:lnTo>
                </a:path>
                <a:path w="10926444" h="5878195">
                  <a:moveTo>
                    <a:pt x="9377924" y="2486685"/>
                  </a:moveTo>
                  <a:lnTo>
                    <a:pt x="9409835" y="2518597"/>
                  </a:lnTo>
                </a:path>
                <a:path w="10926444" h="5878195">
                  <a:moveTo>
                    <a:pt x="9268628" y="2400525"/>
                  </a:moveTo>
                  <a:lnTo>
                    <a:pt x="9300539" y="2432436"/>
                  </a:lnTo>
                </a:path>
                <a:path w="10926444" h="5878195">
                  <a:moveTo>
                    <a:pt x="9354788" y="2486685"/>
                  </a:moveTo>
                  <a:lnTo>
                    <a:pt x="9386700" y="2518597"/>
                  </a:lnTo>
                </a:path>
                <a:path w="10926444" h="5878195">
                  <a:moveTo>
                    <a:pt x="9268628" y="2422863"/>
                  </a:moveTo>
                  <a:lnTo>
                    <a:pt x="9300539" y="2455572"/>
                  </a:lnTo>
                </a:path>
                <a:path w="10926444" h="5878195">
                  <a:moveTo>
                    <a:pt x="9332451" y="2486685"/>
                  </a:moveTo>
                  <a:lnTo>
                    <a:pt x="9364362" y="2518597"/>
                  </a:lnTo>
                </a:path>
                <a:path w="10926444" h="5878195">
                  <a:moveTo>
                    <a:pt x="9268628" y="2445201"/>
                  </a:moveTo>
                  <a:lnTo>
                    <a:pt x="9300539" y="2477910"/>
                  </a:lnTo>
                </a:path>
                <a:path w="10926444" h="5878195">
                  <a:moveTo>
                    <a:pt x="9310113" y="2486685"/>
                  </a:moveTo>
                  <a:lnTo>
                    <a:pt x="9342024" y="2518597"/>
                  </a:lnTo>
                </a:path>
                <a:path w="10926444" h="5878195">
                  <a:moveTo>
                    <a:pt x="9268628" y="2468336"/>
                  </a:moveTo>
                  <a:lnTo>
                    <a:pt x="9318888" y="2518597"/>
                  </a:lnTo>
                </a:path>
                <a:path w="10926444" h="5878195">
                  <a:moveTo>
                    <a:pt x="9268628" y="2490674"/>
                  </a:moveTo>
                  <a:lnTo>
                    <a:pt x="9296550" y="2518597"/>
                  </a:lnTo>
                </a:path>
                <a:path w="10926444" h="5878195">
                  <a:moveTo>
                    <a:pt x="9268628" y="2513012"/>
                  </a:moveTo>
                  <a:lnTo>
                    <a:pt x="9274213" y="2518597"/>
                  </a:lnTo>
                </a:path>
                <a:path w="10926444" h="5878195">
                  <a:moveTo>
                    <a:pt x="9074767" y="1747142"/>
                  </a:moveTo>
                  <a:lnTo>
                    <a:pt x="9081947" y="1754322"/>
                  </a:lnTo>
                </a:path>
                <a:path w="10926444" h="5878195">
                  <a:moveTo>
                    <a:pt x="9051631" y="1747142"/>
                  </a:moveTo>
                  <a:lnTo>
                    <a:pt x="9081947" y="1777457"/>
                  </a:lnTo>
                </a:path>
                <a:path w="10926444" h="5878195">
                  <a:moveTo>
                    <a:pt x="9029294" y="1747142"/>
                  </a:moveTo>
                  <a:lnTo>
                    <a:pt x="9081947" y="1799795"/>
                  </a:lnTo>
                </a:path>
                <a:path w="10926444" h="5878195">
                  <a:moveTo>
                    <a:pt x="9006956" y="1747142"/>
                  </a:moveTo>
                  <a:lnTo>
                    <a:pt x="9038867" y="1779053"/>
                  </a:lnTo>
                </a:path>
                <a:path w="10926444" h="5878195">
                  <a:moveTo>
                    <a:pt x="9050036" y="1790222"/>
                  </a:moveTo>
                  <a:lnTo>
                    <a:pt x="9081947" y="1822133"/>
                  </a:lnTo>
                </a:path>
                <a:path w="10926444" h="5878195">
                  <a:moveTo>
                    <a:pt x="8984618" y="1747142"/>
                  </a:moveTo>
                  <a:lnTo>
                    <a:pt x="9016529" y="1779053"/>
                  </a:lnTo>
                </a:path>
                <a:path w="10926444" h="5878195">
                  <a:moveTo>
                    <a:pt x="9050036" y="1812560"/>
                  </a:moveTo>
                  <a:lnTo>
                    <a:pt x="9081947" y="1844471"/>
                  </a:lnTo>
                </a:path>
                <a:path w="10926444" h="5878195">
                  <a:moveTo>
                    <a:pt x="8961482" y="1747142"/>
                  </a:moveTo>
                  <a:lnTo>
                    <a:pt x="8993393" y="1779053"/>
                  </a:lnTo>
                </a:path>
                <a:path w="10926444" h="5878195">
                  <a:moveTo>
                    <a:pt x="9050036" y="1835695"/>
                  </a:moveTo>
                  <a:lnTo>
                    <a:pt x="9081947" y="1867607"/>
                  </a:lnTo>
                </a:path>
                <a:path w="10926444" h="5878195">
                  <a:moveTo>
                    <a:pt x="8939144" y="1747142"/>
                  </a:moveTo>
                  <a:lnTo>
                    <a:pt x="8971055" y="1779053"/>
                  </a:lnTo>
                </a:path>
                <a:path w="10926444" h="5878195">
                  <a:moveTo>
                    <a:pt x="9050036" y="1858033"/>
                  </a:moveTo>
                  <a:lnTo>
                    <a:pt x="9081947" y="1889945"/>
                  </a:lnTo>
                </a:path>
                <a:path w="10926444" h="5878195">
                  <a:moveTo>
                    <a:pt x="8916806" y="1747142"/>
                  </a:moveTo>
                  <a:lnTo>
                    <a:pt x="8948718" y="1779053"/>
                  </a:lnTo>
                </a:path>
                <a:path w="10926444" h="5878195">
                  <a:moveTo>
                    <a:pt x="9050036" y="1880371"/>
                  </a:moveTo>
                  <a:lnTo>
                    <a:pt x="9081947" y="1912282"/>
                  </a:lnTo>
                </a:path>
                <a:path w="10926444" h="5878195">
                  <a:moveTo>
                    <a:pt x="8893671" y="1747142"/>
                  </a:moveTo>
                  <a:lnTo>
                    <a:pt x="8925582" y="1779053"/>
                  </a:lnTo>
                </a:path>
                <a:path w="10926444" h="5878195">
                  <a:moveTo>
                    <a:pt x="9050036" y="1903507"/>
                  </a:moveTo>
                  <a:lnTo>
                    <a:pt x="9081947" y="1935418"/>
                  </a:lnTo>
                </a:path>
                <a:path w="10926444" h="5878195">
                  <a:moveTo>
                    <a:pt x="8871333" y="1747142"/>
                  </a:moveTo>
                  <a:lnTo>
                    <a:pt x="8903244" y="1779053"/>
                  </a:lnTo>
                </a:path>
                <a:path w="10926444" h="5878195">
                  <a:moveTo>
                    <a:pt x="9050036" y="1925845"/>
                  </a:moveTo>
                  <a:lnTo>
                    <a:pt x="9081947" y="1957756"/>
                  </a:lnTo>
                </a:path>
                <a:path w="10926444" h="5878195">
                  <a:moveTo>
                    <a:pt x="8848995" y="1747142"/>
                  </a:moveTo>
                  <a:lnTo>
                    <a:pt x="8880906" y="1779053"/>
                  </a:lnTo>
                </a:path>
                <a:path w="10926444" h="5878195">
                  <a:moveTo>
                    <a:pt x="9050036" y="1948183"/>
                  </a:moveTo>
                  <a:lnTo>
                    <a:pt x="9081947" y="1980094"/>
                  </a:lnTo>
                </a:path>
                <a:path w="10926444" h="5878195">
                  <a:moveTo>
                    <a:pt x="8826657" y="1747142"/>
                  </a:moveTo>
                  <a:lnTo>
                    <a:pt x="8858568" y="1779053"/>
                  </a:lnTo>
                </a:path>
                <a:path w="10926444" h="5878195">
                  <a:moveTo>
                    <a:pt x="9050036" y="1971318"/>
                  </a:moveTo>
                  <a:lnTo>
                    <a:pt x="9081947" y="2003230"/>
                  </a:lnTo>
                </a:path>
                <a:path w="10926444" h="5878195">
                  <a:moveTo>
                    <a:pt x="8803521" y="1747142"/>
                  </a:moveTo>
                  <a:lnTo>
                    <a:pt x="8835433" y="1779053"/>
                  </a:lnTo>
                </a:path>
                <a:path w="10926444" h="5878195">
                  <a:moveTo>
                    <a:pt x="9050036" y="1993656"/>
                  </a:moveTo>
                  <a:lnTo>
                    <a:pt x="9081947" y="2025567"/>
                  </a:lnTo>
                </a:path>
                <a:path w="10926444" h="5878195">
                  <a:moveTo>
                    <a:pt x="8781183" y="1747142"/>
                  </a:moveTo>
                  <a:lnTo>
                    <a:pt x="8813095" y="1779053"/>
                  </a:lnTo>
                </a:path>
                <a:path w="10926444" h="5878195">
                  <a:moveTo>
                    <a:pt x="9050036" y="2015994"/>
                  </a:moveTo>
                  <a:lnTo>
                    <a:pt x="9081947" y="2047905"/>
                  </a:lnTo>
                </a:path>
                <a:path w="10926444" h="5878195">
                  <a:moveTo>
                    <a:pt x="8758845" y="1747142"/>
                  </a:moveTo>
                  <a:lnTo>
                    <a:pt x="8790757" y="1779053"/>
                  </a:lnTo>
                </a:path>
                <a:path w="10926444" h="5878195">
                  <a:moveTo>
                    <a:pt x="9050036" y="2038332"/>
                  </a:moveTo>
                  <a:lnTo>
                    <a:pt x="9081947" y="2070243"/>
                  </a:lnTo>
                </a:path>
                <a:path w="10926444" h="5878195">
                  <a:moveTo>
                    <a:pt x="8735710" y="1747142"/>
                  </a:moveTo>
                  <a:lnTo>
                    <a:pt x="8767621" y="1779053"/>
                  </a:lnTo>
                </a:path>
                <a:path w="10926444" h="5878195">
                  <a:moveTo>
                    <a:pt x="9050036" y="2061468"/>
                  </a:moveTo>
                  <a:lnTo>
                    <a:pt x="9081947" y="2093379"/>
                  </a:lnTo>
                </a:path>
                <a:path w="10926444" h="5878195">
                  <a:moveTo>
                    <a:pt x="8713372" y="1747142"/>
                  </a:moveTo>
                  <a:lnTo>
                    <a:pt x="8745283" y="1779053"/>
                  </a:lnTo>
                </a:path>
                <a:path w="10926444" h="5878195">
                  <a:moveTo>
                    <a:pt x="9050036" y="2083805"/>
                  </a:moveTo>
                  <a:lnTo>
                    <a:pt x="9081947" y="2115717"/>
                  </a:lnTo>
                </a:path>
                <a:path w="10926444" h="5878195">
                  <a:moveTo>
                    <a:pt x="8691034" y="1747142"/>
                  </a:moveTo>
                  <a:lnTo>
                    <a:pt x="8722945" y="1779053"/>
                  </a:lnTo>
                </a:path>
                <a:path w="10926444" h="5878195">
                  <a:moveTo>
                    <a:pt x="9050036" y="2106143"/>
                  </a:moveTo>
                  <a:lnTo>
                    <a:pt x="9081947" y="2138055"/>
                  </a:lnTo>
                </a:path>
                <a:path w="10926444" h="5878195">
                  <a:moveTo>
                    <a:pt x="8668696" y="1747142"/>
                  </a:moveTo>
                  <a:lnTo>
                    <a:pt x="8700607" y="1779053"/>
                  </a:lnTo>
                </a:path>
                <a:path w="10926444" h="5878195">
                  <a:moveTo>
                    <a:pt x="9050036" y="2129279"/>
                  </a:moveTo>
                  <a:lnTo>
                    <a:pt x="9081947" y="2161190"/>
                  </a:lnTo>
                </a:path>
                <a:path w="10926444" h="5878195">
                  <a:moveTo>
                    <a:pt x="8645560" y="1747142"/>
                  </a:moveTo>
                  <a:lnTo>
                    <a:pt x="8677472" y="1779053"/>
                  </a:lnTo>
                </a:path>
                <a:path w="10926444" h="5878195">
                  <a:moveTo>
                    <a:pt x="9050036" y="2151617"/>
                  </a:moveTo>
                  <a:lnTo>
                    <a:pt x="9081947" y="2183528"/>
                  </a:lnTo>
                </a:path>
                <a:path w="10926444" h="5878195">
                  <a:moveTo>
                    <a:pt x="8632796" y="1756715"/>
                  </a:moveTo>
                  <a:lnTo>
                    <a:pt x="8664707" y="1788626"/>
                  </a:lnTo>
                </a:path>
                <a:path w="10926444" h="5878195">
                  <a:moveTo>
                    <a:pt x="9050036" y="2173955"/>
                  </a:moveTo>
                  <a:lnTo>
                    <a:pt x="9081947" y="2205866"/>
                  </a:lnTo>
                </a:path>
                <a:path w="10926444" h="5878195">
                  <a:moveTo>
                    <a:pt x="8632796" y="1779053"/>
                  </a:moveTo>
                  <a:lnTo>
                    <a:pt x="8665505" y="1810964"/>
                  </a:lnTo>
                </a:path>
                <a:path w="10926444" h="5878195">
                  <a:moveTo>
                    <a:pt x="9050036" y="2196293"/>
                  </a:moveTo>
                  <a:lnTo>
                    <a:pt x="9081947" y="2228204"/>
                  </a:lnTo>
                </a:path>
                <a:path w="10926444" h="5878195">
                  <a:moveTo>
                    <a:pt x="8632796" y="1802189"/>
                  </a:moveTo>
                  <a:lnTo>
                    <a:pt x="8665505" y="1834100"/>
                  </a:lnTo>
                </a:path>
                <a:path w="10926444" h="5878195">
                  <a:moveTo>
                    <a:pt x="9050036" y="2219428"/>
                  </a:moveTo>
                  <a:lnTo>
                    <a:pt x="9081947" y="2251340"/>
                  </a:lnTo>
                </a:path>
                <a:path w="10926444" h="5878195">
                  <a:moveTo>
                    <a:pt x="8632796" y="1824526"/>
                  </a:moveTo>
                  <a:lnTo>
                    <a:pt x="8665505" y="1856438"/>
                  </a:lnTo>
                </a:path>
                <a:path w="10926444" h="5878195">
                  <a:moveTo>
                    <a:pt x="9050036" y="2241766"/>
                  </a:moveTo>
                  <a:lnTo>
                    <a:pt x="9081947" y="2273678"/>
                  </a:lnTo>
                </a:path>
                <a:path w="10926444" h="5878195">
                  <a:moveTo>
                    <a:pt x="8632796" y="1846864"/>
                  </a:moveTo>
                  <a:lnTo>
                    <a:pt x="8665505" y="1878776"/>
                  </a:lnTo>
                </a:path>
                <a:path w="10926444" h="5878195">
                  <a:moveTo>
                    <a:pt x="9050036" y="2264104"/>
                  </a:moveTo>
                  <a:lnTo>
                    <a:pt x="9081947" y="2296015"/>
                  </a:lnTo>
                </a:path>
                <a:path w="10926444" h="5878195">
                  <a:moveTo>
                    <a:pt x="8632796" y="1870000"/>
                  </a:moveTo>
                  <a:lnTo>
                    <a:pt x="8665505" y="1901911"/>
                  </a:lnTo>
                </a:path>
                <a:path w="10926444" h="5878195">
                  <a:moveTo>
                    <a:pt x="9050036" y="2287240"/>
                  </a:moveTo>
                  <a:lnTo>
                    <a:pt x="9081947" y="2319151"/>
                  </a:lnTo>
                </a:path>
                <a:path w="10926444" h="5878195">
                  <a:moveTo>
                    <a:pt x="8632796" y="1892338"/>
                  </a:moveTo>
                  <a:lnTo>
                    <a:pt x="8665505" y="1924249"/>
                  </a:lnTo>
                </a:path>
                <a:path w="10926444" h="5878195">
                  <a:moveTo>
                    <a:pt x="9050036" y="2309578"/>
                  </a:moveTo>
                  <a:lnTo>
                    <a:pt x="9081947" y="2341489"/>
                  </a:lnTo>
                </a:path>
                <a:path w="10926444" h="5878195">
                  <a:moveTo>
                    <a:pt x="8632796" y="1914676"/>
                  </a:moveTo>
                  <a:lnTo>
                    <a:pt x="8665505" y="1946587"/>
                  </a:lnTo>
                </a:path>
                <a:path w="10926444" h="5878195">
                  <a:moveTo>
                    <a:pt x="9050036" y="2331916"/>
                  </a:moveTo>
                  <a:lnTo>
                    <a:pt x="9081947" y="2363827"/>
                  </a:lnTo>
                </a:path>
                <a:path w="10926444" h="5878195">
                  <a:moveTo>
                    <a:pt x="8632796" y="1937014"/>
                  </a:moveTo>
                  <a:lnTo>
                    <a:pt x="8665505" y="1969723"/>
                  </a:lnTo>
                </a:path>
                <a:path w="10926444" h="5878195">
                  <a:moveTo>
                    <a:pt x="9050036" y="2354253"/>
                  </a:moveTo>
                  <a:lnTo>
                    <a:pt x="9081947" y="2386165"/>
                  </a:lnTo>
                </a:path>
                <a:path w="10926444" h="5878195">
                  <a:moveTo>
                    <a:pt x="8632796" y="1960149"/>
                  </a:moveTo>
                  <a:lnTo>
                    <a:pt x="8665505" y="1992061"/>
                  </a:lnTo>
                </a:path>
                <a:path w="10926444" h="5878195">
                  <a:moveTo>
                    <a:pt x="9050036" y="2377389"/>
                  </a:moveTo>
                  <a:lnTo>
                    <a:pt x="9081947" y="2409300"/>
                  </a:lnTo>
                </a:path>
                <a:path w="10926444" h="5878195">
                  <a:moveTo>
                    <a:pt x="8632796" y="1982487"/>
                  </a:moveTo>
                  <a:lnTo>
                    <a:pt x="8665505" y="2014398"/>
                  </a:lnTo>
                </a:path>
                <a:path w="10926444" h="5878195">
                  <a:moveTo>
                    <a:pt x="9050036" y="2399727"/>
                  </a:moveTo>
                  <a:lnTo>
                    <a:pt x="9081947" y="2431638"/>
                  </a:lnTo>
                </a:path>
                <a:path w="10926444" h="5878195">
                  <a:moveTo>
                    <a:pt x="8632796" y="2004825"/>
                  </a:moveTo>
                  <a:lnTo>
                    <a:pt x="8665505" y="2037534"/>
                  </a:lnTo>
                </a:path>
                <a:path w="10926444" h="5878195">
                  <a:moveTo>
                    <a:pt x="9050036" y="2422065"/>
                  </a:moveTo>
                  <a:lnTo>
                    <a:pt x="9081947" y="2453976"/>
                  </a:lnTo>
                </a:path>
                <a:path w="10926444" h="5878195">
                  <a:moveTo>
                    <a:pt x="8632796" y="2027961"/>
                  </a:moveTo>
                  <a:lnTo>
                    <a:pt x="8665505" y="2059872"/>
                  </a:lnTo>
                </a:path>
                <a:path w="10926444" h="5878195">
                  <a:moveTo>
                    <a:pt x="9050036" y="2445201"/>
                  </a:moveTo>
                  <a:lnTo>
                    <a:pt x="9081947" y="2477112"/>
                  </a:lnTo>
                </a:path>
                <a:path w="10926444" h="5878195">
                  <a:moveTo>
                    <a:pt x="8632796" y="2050299"/>
                  </a:moveTo>
                  <a:lnTo>
                    <a:pt x="8665505" y="2082210"/>
                  </a:lnTo>
                </a:path>
                <a:path w="10926444" h="5878195">
                  <a:moveTo>
                    <a:pt x="9035676" y="2452381"/>
                  </a:moveTo>
                  <a:lnTo>
                    <a:pt x="9067587" y="2484292"/>
                  </a:lnTo>
                </a:path>
                <a:path w="10926444" h="5878195">
                  <a:moveTo>
                    <a:pt x="8632796" y="2072637"/>
                  </a:moveTo>
                  <a:lnTo>
                    <a:pt x="8665505" y="2104548"/>
                  </a:lnTo>
                </a:path>
                <a:path w="10926444" h="5878195">
                  <a:moveTo>
                    <a:pt x="9013338" y="2452381"/>
                  </a:moveTo>
                  <a:lnTo>
                    <a:pt x="9045249" y="2484292"/>
                  </a:lnTo>
                </a:path>
                <a:path w="10926444" h="5878195">
                  <a:moveTo>
                    <a:pt x="8632796" y="2094974"/>
                  </a:moveTo>
                  <a:lnTo>
                    <a:pt x="8665505" y="2127683"/>
                  </a:lnTo>
                </a:path>
                <a:path w="10926444" h="5878195">
                  <a:moveTo>
                    <a:pt x="8990202" y="2452381"/>
                  </a:moveTo>
                  <a:lnTo>
                    <a:pt x="9022113" y="2484292"/>
                  </a:lnTo>
                </a:path>
                <a:path w="10926444" h="5878195">
                  <a:moveTo>
                    <a:pt x="8632796" y="2118110"/>
                  </a:moveTo>
                  <a:lnTo>
                    <a:pt x="8665505" y="2150021"/>
                  </a:lnTo>
                </a:path>
                <a:path w="10926444" h="5878195">
                  <a:moveTo>
                    <a:pt x="8967864" y="2452381"/>
                  </a:moveTo>
                  <a:lnTo>
                    <a:pt x="8999776" y="2484292"/>
                  </a:lnTo>
                </a:path>
                <a:path w="10926444" h="5878195">
                  <a:moveTo>
                    <a:pt x="8632796" y="2140448"/>
                  </a:moveTo>
                  <a:lnTo>
                    <a:pt x="8665505" y="2172359"/>
                  </a:lnTo>
                </a:path>
                <a:path w="10926444" h="5878195">
                  <a:moveTo>
                    <a:pt x="8945526" y="2452381"/>
                  </a:moveTo>
                  <a:lnTo>
                    <a:pt x="8977438" y="2484292"/>
                  </a:lnTo>
                </a:path>
                <a:path w="10926444" h="5878195">
                  <a:moveTo>
                    <a:pt x="8632796" y="2162786"/>
                  </a:moveTo>
                  <a:lnTo>
                    <a:pt x="8665505" y="2195495"/>
                  </a:lnTo>
                </a:path>
                <a:path w="10926444" h="5878195">
                  <a:moveTo>
                    <a:pt x="8922391" y="2452381"/>
                  </a:moveTo>
                  <a:lnTo>
                    <a:pt x="8954302" y="2484292"/>
                  </a:lnTo>
                </a:path>
                <a:path w="10926444" h="5878195">
                  <a:moveTo>
                    <a:pt x="8632796" y="2185922"/>
                  </a:moveTo>
                  <a:lnTo>
                    <a:pt x="8665505" y="2217833"/>
                  </a:lnTo>
                </a:path>
                <a:path w="10926444" h="5878195">
                  <a:moveTo>
                    <a:pt x="8900053" y="2452381"/>
                  </a:moveTo>
                  <a:lnTo>
                    <a:pt x="8931964" y="2484292"/>
                  </a:lnTo>
                </a:path>
                <a:path w="10926444" h="5878195">
                  <a:moveTo>
                    <a:pt x="8632796" y="2208259"/>
                  </a:moveTo>
                  <a:lnTo>
                    <a:pt x="8665505" y="2240171"/>
                  </a:lnTo>
                </a:path>
                <a:path w="10926444" h="5878195">
                  <a:moveTo>
                    <a:pt x="8877715" y="2452381"/>
                  </a:moveTo>
                  <a:lnTo>
                    <a:pt x="8909626" y="2484292"/>
                  </a:lnTo>
                </a:path>
                <a:path w="10926444" h="5878195">
                  <a:moveTo>
                    <a:pt x="8632796" y="2230597"/>
                  </a:moveTo>
                  <a:lnTo>
                    <a:pt x="8665505" y="2263306"/>
                  </a:lnTo>
                </a:path>
                <a:path w="10926444" h="5878195">
                  <a:moveTo>
                    <a:pt x="8855377" y="2452381"/>
                  </a:moveTo>
                  <a:lnTo>
                    <a:pt x="8887288" y="2484292"/>
                  </a:lnTo>
                </a:path>
                <a:path w="10926444" h="5878195">
                  <a:moveTo>
                    <a:pt x="8632796" y="2252935"/>
                  </a:moveTo>
                  <a:lnTo>
                    <a:pt x="8665505" y="2285644"/>
                  </a:lnTo>
                </a:path>
                <a:path w="10926444" h="5878195">
                  <a:moveTo>
                    <a:pt x="8832241" y="2452381"/>
                  </a:moveTo>
                  <a:lnTo>
                    <a:pt x="8864153" y="2484292"/>
                  </a:lnTo>
                </a:path>
                <a:path w="10926444" h="5878195">
                  <a:moveTo>
                    <a:pt x="8632796" y="2276071"/>
                  </a:moveTo>
                  <a:lnTo>
                    <a:pt x="8665505" y="2307982"/>
                  </a:lnTo>
                </a:path>
                <a:path w="10926444" h="5878195">
                  <a:moveTo>
                    <a:pt x="8809904" y="2452381"/>
                  </a:moveTo>
                  <a:lnTo>
                    <a:pt x="8841815" y="2484292"/>
                  </a:lnTo>
                </a:path>
                <a:path w="10926444" h="5878195">
                  <a:moveTo>
                    <a:pt x="8632796" y="2298409"/>
                  </a:moveTo>
                  <a:lnTo>
                    <a:pt x="8665505" y="2330320"/>
                  </a:lnTo>
                </a:path>
                <a:path w="10926444" h="5878195">
                  <a:moveTo>
                    <a:pt x="8787566" y="2452381"/>
                  </a:moveTo>
                  <a:lnTo>
                    <a:pt x="8819477" y="2484292"/>
                  </a:lnTo>
                </a:path>
                <a:path w="10926444" h="5878195">
                  <a:moveTo>
                    <a:pt x="8632796" y="2320747"/>
                  </a:moveTo>
                  <a:lnTo>
                    <a:pt x="8665505" y="2353456"/>
                  </a:lnTo>
                </a:path>
                <a:path w="10926444" h="5878195">
                  <a:moveTo>
                    <a:pt x="8764430" y="2452381"/>
                  </a:moveTo>
                  <a:lnTo>
                    <a:pt x="8796341" y="2484292"/>
                  </a:lnTo>
                </a:path>
                <a:path w="10926444" h="5878195">
                  <a:moveTo>
                    <a:pt x="8632796" y="2343882"/>
                  </a:moveTo>
                  <a:lnTo>
                    <a:pt x="8665505" y="2375794"/>
                  </a:lnTo>
                </a:path>
                <a:path w="10926444" h="5878195">
                  <a:moveTo>
                    <a:pt x="8742092" y="2452381"/>
                  </a:moveTo>
                  <a:lnTo>
                    <a:pt x="8774003" y="2484292"/>
                  </a:lnTo>
                </a:path>
                <a:path w="10926444" h="5878195">
                  <a:moveTo>
                    <a:pt x="8632796" y="2366220"/>
                  </a:moveTo>
                  <a:lnTo>
                    <a:pt x="8665505" y="2398131"/>
                  </a:lnTo>
                </a:path>
                <a:path w="10926444" h="5878195">
                  <a:moveTo>
                    <a:pt x="8719754" y="2452381"/>
                  </a:moveTo>
                  <a:lnTo>
                    <a:pt x="8751665" y="2484292"/>
                  </a:lnTo>
                </a:path>
                <a:path w="10926444" h="5878195">
                  <a:moveTo>
                    <a:pt x="8632796" y="2388558"/>
                  </a:moveTo>
                  <a:lnTo>
                    <a:pt x="8665505" y="2421267"/>
                  </a:lnTo>
                </a:path>
                <a:path w="10926444" h="5878195">
                  <a:moveTo>
                    <a:pt x="8697416" y="2452381"/>
                  </a:moveTo>
                  <a:lnTo>
                    <a:pt x="8729328" y="2484292"/>
                  </a:lnTo>
                </a:path>
                <a:path w="10926444" h="5878195">
                  <a:moveTo>
                    <a:pt x="8632796" y="2411694"/>
                  </a:moveTo>
                  <a:lnTo>
                    <a:pt x="8665505" y="2443605"/>
                  </a:lnTo>
                </a:path>
                <a:path w="10926444" h="5878195">
                  <a:moveTo>
                    <a:pt x="8674281" y="2452381"/>
                  </a:moveTo>
                  <a:lnTo>
                    <a:pt x="8706192" y="2484292"/>
                  </a:lnTo>
                </a:path>
                <a:path w="10926444" h="5878195">
                  <a:moveTo>
                    <a:pt x="8632796" y="2434032"/>
                  </a:moveTo>
                  <a:lnTo>
                    <a:pt x="8683854" y="2484292"/>
                  </a:lnTo>
                </a:path>
                <a:path w="10926444" h="5878195">
                  <a:moveTo>
                    <a:pt x="8632796" y="2456370"/>
                  </a:moveTo>
                  <a:lnTo>
                    <a:pt x="8661516" y="2484292"/>
                  </a:lnTo>
                </a:path>
                <a:path w="10926444" h="5878195">
                  <a:moveTo>
                    <a:pt x="8632796" y="2478707"/>
                  </a:moveTo>
                  <a:lnTo>
                    <a:pt x="8638380" y="2484292"/>
                  </a:lnTo>
                </a:path>
                <a:path w="10926444" h="5878195">
                  <a:moveTo>
                    <a:pt x="9243897" y="4690158"/>
                  </a:moveTo>
                  <a:lnTo>
                    <a:pt x="9103487" y="4746003"/>
                  </a:lnTo>
                  <a:lnTo>
                    <a:pt x="9096307" y="5286899"/>
                  </a:lnTo>
                  <a:lnTo>
                    <a:pt x="9160928" y="529328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0" name="object 880" descr=""/>
            <p:cNvSpPr/>
            <p:nvPr/>
          </p:nvSpPr>
          <p:spPr>
            <a:xfrm>
              <a:off x="13789390" y="11165589"/>
              <a:ext cx="224154" cy="48260"/>
            </a:xfrm>
            <a:custGeom>
              <a:avLst/>
              <a:gdLst/>
              <a:ahLst/>
              <a:cxnLst/>
              <a:rect l="l" t="t" r="r" b="b"/>
              <a:pathLst>
                <a:path w="224155" h="48259">
                  <a:moveTo>
                    <a:pt x="0" y="13100"/>
                  </a:moveTo>
                  <a:lnTo>
                    <a:pt x="43297" y="37530"/>
                  </a:lnTo>
                  <a:lnTo>
                    <a:pt x="90347" y="48257"/>
                  </a:lnTo>
                  <a:lnTo>
                    <a:pt x="138122" y="45460"/>
                  </a:lnTo>
                  <a:lnTo>
                    <a:pt x="183598" y="29315"/>
                  </a:lnTo>
                  <a:lnTo>
                    <a:pt x="22374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" name="object 881" descr=""/>
            <p:cNvSpPr/>
            <p:nvPr/>
          </p:nvSpPr>
          <p:spPr>
            <a:xfrm>
              <a:off x="13717858" y="10566620"/>
              <a:ext cx="296545" cy="620395"/>
            </a:xfrm>
            <a:custGeom>
              <a:avLst/>
              <a:gdLst/>
              <a:ahLst/>
              <a:cxnLst/>
              <a:rect l="l" t="t" r="r" b="b"/>
              <a:pathLst>
                <a:path w="296544" h="620395">
                  <a:moveTo>
                    <a:pt x="295977" y="599134"/>
                  </a:moveTo>
                  <a:lnTo>
                    <a:pt x="293583" y="17551"/>
                  </a:lnTo>
                  <a:lnTo>
                    <a:pt x="155567" y="8775"/>
                  </a:lnTo>
                </a:path>
                <a:path w="296544" h="620395">
                  <a:moveTo>
                    <a:pt x="153971" y="0"/>
                  </a:moveTo>
                  <a:lnTo>
                    <a:pt x="7180" y="59035"/>
                  </a:lnTo>
                  <a:lnTo>
                    <a:pt x="0" y="612696"/>
                  </a:lnTo>
                  <a:lnTo>
                    <a:pt x="69407" y="61987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" name="object 882" descr=""/>
            <p:cNvSpPr/>
            <p:nvPr/>
          </p:nvSpPr>
          <p:spPr>
            <a:xfrm>
              <a:off x="13786375" y="11168872"/>
              <a:ext cx="234950" cy="53340"/>
            </a:xfrm>
            <a:custGeom>
              <a:avLst/>
              <a:gdLst/>
              <a:ahLst/>
              <a:cxnLst/>
              <a:rect l="l" t="t" r="r" b="b"/>
              <a:pathLst>
                <a:path w="234950" h="53340">
                  <a:moveTo>
                    <a:pt x="0" y="17554"/>
                  </a:moveTo>
                  <a:lnTo>
                    <a:pt x="37875" y="39443"/>
                  </a:lnTo>
                  <a:lnTo>
                    <a:pt x="78723" y="51221"/>
                  </a:lnTo>
                  <a:lnTo>
                    <a:pt x="120688" y="53027"/>
                  </a:lnTo>
                  <a:lnTo>
                    <a:pt x="161919" y="45000"/>
                  </a:lnTo>
                  <a:lnTo>
                    <a:pt x="200560" y="27278"/>
                  </a:lnTo>
                  <a:lnTo>
                    <a:pt x="23475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883" descr=""/>
            <p:cNvSpPr/>
            <p:nvPr/>
          </p:nvSpPr>
          <p:spPr>
            <a:xfrm>
              <a:off x="13871830" y="10566620"/>
              <a:ext cx="150495" cy="602615"/>
            </a:xfrm>
            <a:custGeom>
              <a:avLst/>
              <a:gdLst/>
              <a:ahLst/>
              <a:cxnLst/>
              <a:rect l="l" t="t" r="r" b="b"/>
              <a:pathLst>
                <a:path w="150494" h="602615">
                  <a:moveTo>
                    <a:pt x="149982" y="602325"/>
                  </a:moveTo>
                  <a:lnTo>
                    <a:pt x="147589" y="9573"/>
                  </a:lnTo>
                  <a:lnTo>
                    <a:pt x="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4" name="object 884" descr=""/>
            <p:cNvSpPr/>
            <p:nvPr/>
          </p:nvSpPr>
          <p:spPr>
            <a:xfrm>
              <a:off x="17688417" y="5885236"/>
              <a:ext cx="15240" cy="6918959"/>
            </a:xfrm>
            <a:custGeom>
              <a:avLst/>
              <a:gdLst/>
              <a:ahLst/>
              <a:cxnLst/>
              <a:rect l="l" t="t" r="r" b="b"/>
              <a:pathLst>
                <a:path w="15240" h="6918959">
                  <a:moveTo>
                    <a:pt x="15157" y="0"/>
                  </a:moveTo>
                  <a:lnTo>
                    <a:pt x="14360" y="111689"/>
                  </a:lnTo>
                </a:path>
                <a:path w="15240" h="6918959">
                  <a:moveTo>
                    <a:pt x="14360" y="171523"/>
                  </a:moveTo>
                  <a:lnTo>
                    <a:pt x="14360" y="231356"/>
                  </a:lnTo>
                </a:path>
                <a:path w="15240" h="6918959">
                  <a:moveTo>
                    <a:pt x="14360" y="291190"/>
                  </a:moveTo>
                  <a:lnTo>
                    <a:pt x="13562" y="650192"/>
                  </a:lnTo>
                </a:path>
                <a:path w="15240" h="6918959">
                  <a:moveTo>
                    <a:pt x="13562" y="710025"/>
                  </a:moveTo>
                  <a:lnTo>
                    <a:pt x="13562" y="769859"/>
                  </a:lnTo>
                </a:path>
                <a:path w="15240" h="6918959">
                  <a:moveTo>
                    <a:pt x="13562" y="829693"/>
                  </a:moveTo>
                  <a:lnTo>
                    <a:pt x="12764" y="1188694"/>
                  </a:lnTo>
                </a:path>
                <a:path w="15240" h="6918959">
                  <a:moveTo>
                    <a:pt x="11966" y="1248528"/>
                  </a:moveTo>
                  <a:lnTo>
                    <a:pt x="11966" y="1308362"/>
                  </a:lnTo>
                </a:path>
                <a:path w="15240" h="6918959">
                  <a:moveTo>
                    <a:pt x="11966" y="1368195"/>
                  </a:moveTo>
                  <a:lnTo>
                    <a:pt x="11168" y="1727197"/>
                  </a:lnTo>
                </a:path>
                <a:path w="15240" h="6918959">
                  <a:moveTo>
                    <a:pt x="11168" y="1787031"/>
                  </a:moveTo>
                  <a:lnTo>
                    <a:pt x="11168" y="1846864"/>
                  </a:lnTo>
                </a:path>
                <a:path w="15240" h="6918959">
                  <a:moveTo>
                    <a:pt x="11168" y="1906698"/>
                  </a:moveTo>
                  <a:lnTo>
                    <a:pt x="10371" y="2265700"/>
                  </a:lnTo>
                </a:path>
                <a:path w="15240" h="6918959">
                  <a:moveTo>
                    <a:pt x="10371" y="2325533"/>
                  </a:moveTo>
                  <a:lnTo>
                    <a:pt x="9573" y="2385367"/>
                  </a:lnTo>
                </a:path>
                <a:path w="15240" h="6918959">
                  <a:moveTo>
                    <a:pt x="9573" y="2445201"/>
                  </a:moveTo>
                  <a:lnTo>
                    <a:pt x="8775" y="2804202"/>
                  </a:lnTo>
                </a:path>
                <a:path w="15240" h="6918959">
                  <a:moveTo>
                    <a:pt x="8775" y="2864036"/>
                  </a:moveTo>
                  <a:lnTo>
                    <a:pt x="8775" y="2923870"/>
                  </a:lnTo>
                </a:path>
                <a:path w="15240" h="6918959">
                  <a:moveTo>
                    <a:pt x="8775" y="2983703"/>
                  </a:moveTo>
                  <a:lnTo>
                    <a:pt x="7977" y="3343503"/>
                  </a:lnTo>
                </a:path>
                <a:path w="15240" h="6918959">
                  <a:moveTo>
                    <a:pt x="7977" y="3403337"/>
                  </a:moveTo>
                  <a:lnTo>
                    <a:pt x="7180" y="3463170"/>
                  </a:lnTo>
                </a:path>
                <a:path w="15240" h="6918959">
                  <a:moveTo>
                    <a:pt x="7180" y="3523004"/>
                  </a:moveTo>
                  <a:lnTo>
                    <a:pt x="6382" y="3882006"/>
                  </a:lnTo>
                </a:path>
                <a:path w="15240" h="6918959">
                  <a:moveTo>
                    <a:pt x="6382" y="3941839"/>
                  </a:moveTo>
                  <a:lnTo>
                    <a:pt x="6382" y="4001673"/>
                  </a:lnTo>
                </a:path>
                <a:path w="15240" h="6918959">
                  <a:moveTo>
                    <a:pt x="6382" y="4061506"/>
                  </a:moveTo>
                  <a:lnTo>
                    <a:pt x="5584" y="4420508"/>
                  </a:lnTo>
                </a:path>
                <a:path w="15240" h="6918959">
                  <a:moveTo>
                    <a:pt x="5584" y="4480342"/>
                  </a:moveTo>
                  <a:lnTo>
                    <a:pt x="5584" y="4540176"/>
                  </a:lnTo>
                </a:path>
                <a:path w="15240" h="6918959">
                  <a:moveTo>
                    <a:pt x="4786" y="4600009"/>
                  </a:moveTo>
                  <a:lnTo>
                    <a:pt x="3988" y="4959011"/>
                  </a:lnTo>
                </a:path>
                <a:path w="15240" h="6918959">
                  <a:moveTo>
                    <a:pt x="3988" y="5018845"/>
                  </a:moveTo>
                  <a:lnTo>
                    <a:pt x="3988" y="5078678"/>
                  </a:lnTo>
                </a:path>
                <a:path w="15240" h="6918959">
                  <a:moveTo>
                    <a:pt x="3988" y="5138512"/>
                  </a:moveTo>
                  <a:lnTo>
                    <a:pt x="3191" y="5497514"/>
                  </a:lnTo>
                </a:path>
                <a:path w="15240" h="6918959">
                  <a:moveTo>
                    <a:pt x="3191" y="5557347"/>
                  </a:moveTo>
                  <a:lnTo>
                    <a:pt x="3191" y="5617181"/>
                  </a:lnTo>
                </a:path>
                <a:path w="15240" h="6918959">
                  <a:moveTo>
                    <a:pt x="3191" y="5677015"/>
                  </a:moveTo>
                  <a:lnTo>
                    <a:pt x="2393" y="6036016"/>
                  </a:lnTo>
                </a:path>
                <a:path w="15240" h="6918959">
                  <a:moveTo>
                    <a:pt x="1595" y="6095850"/>
                  </a:moveTo>
                  <a:lnTo>
                    <a:pt x="1595" y="6155684"/>
                  </a:lnTo>
                </a:path>
                <a:path w="15240" h="6918959">
                  <a:moveTo>
                    <a:pt x="1595" y="6215517"/>
                  </a:moveTo>
                  <a:lnTo>
                    <a:pt x="797" y="6574519"/>
                  </a:lnTo>
                </a:path>
                <a:path w="15240" h="6918959">
                  <a:moveTo>
                    <a:pt x="797" y="6634353"/>
                  </a:moveTo>
                  <a:lnTo>
                    <a:pt x="797" y="6694186"/>
                  </a:lnTo>
                </a:path>
                <a:path w="15240" h="6918959">
                  <a:moveTo>
                    <a:pt x="797" y="6754020"/>
                  </a:moveTo>
                  <a:lnTo>
                    <a:pt x="0" y="6918363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" name="object 885" descr=""/>
            <p:cNvSpPr/>
            <p:nvPr/>
          </p:nvSpPr>
          <p:spPr>
            <a:xfrm>
              <a:off x="17467432" y="5885236"/>
              <a:ext cx="431800" cy="6918959"/>
            </a:xfrm>
            <a:custGeom>
              <a:avLst/>
              <a:gdLst/>
              <a:ahLst/>
              <a:cxnLst/>
              <a:rect l="l" t="t" r="r" b="b"/>
              <a:pathLst>
                <a:path w="431800" h="6918959">
                  <a:moveTo>
                    <a:pt x="32709" y="0"/>
                  </a:moveTo>
                  <a:lnTo>
                    <a:pt x="0" y="6918363"/>
                  </a:lnTo>
                </a:path>
                <a:path w="431800" h="6918959">
                  <a:moveTo>
                    <a:pt x="431599" y="0"/>
                  </a:moveTo>
                  <a:lnTo>
                    <a:pt x="399688" y="6918363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886" descr=""/>
            <p:cNvSpPr/>
            <p:nvPr/>
          </p:nvSpPr>
          <p:spPr>
            <a:xfrm>
              <a:off x="17954877" y="5885236"/>
              <a:ext cx="419734" cy="5768975"/>
            </a:xfrm>
            <a:custGeom>
              <a:avLst/>
              <a:gdLst/>
              <a:ahLst/>
              <a:cxnLst/>
              <a:rect l="l" t="t" r="r" b="b"/>
              <a:pathLst>
                <a:path w="419734" h="5768975">
                  <a:moveTo>
                    <a:pt x="23933" y="0"/>
                  </a:moveTo>
                  <a:lnTo>
                    <a:pt x="0" y="5166434"/>
                  </a:lnTo>
                  <a:lnTo>
                    <a:pt x="797" y="5211908"/>
                  </a:lnTo>
                  <a:lnTo>
                    <a:pt x="5584" y="5256584"/>
                  </a:lnTo>
                  <a:lnTo>
                    <a:pt x="13562" y="5301259"/>
                  </a:lnTo>
                  <a:lnTo>
                    <a:pt x="24731" y="5345935"/>
                  </a:lnTo>
                  <a:lnTo>
                    <a:pt x="39091" y="5389015"/>
                  </a:lnTo>
                  <a:lnTo>
                    <a:pt x="55844" y="5431298"/>
                  </a:lnTo>
                  <a:lnTo>
                    <a:pt x="75789" y="5471985"/>
                  </a:lnTo>
                  <a:lnTo>
                    <a:pt x="98924" y="5511076"/>
                  </a:lnTo>
                  <a:lnTo>
                    <a:pt x="124453" y="5548572"/>
                  </a:lnTo>
                  <a:lnTo>
                    <a:pt x="152376" y="5583674"/>
                  </a:lnTo>
                  <a:lnTo>
                    <a:pt x="183489" y="5617181"/>
                  </a:lnTo>
                  <a:lnTo>
                    <a:pt x="216198" y="5648294"/>
                  </a:lnTo>
                  <a:lnTo>
                    <a:pt x="251301" y="5677015"/>
                  </a:lnTo>
                  <a:lnTo>
                    <a:pt x="288796" y="5703341"/>
                  </a:lnTo>
                  <a:lnTo>
                    <a:pt x="327888" y="5727275"/>
                  </a:lnTo>
                  <a:lnTo>
                    <a:pt x="367777" y="5748017"/>
                  </a:lnTo>
                  <a:lnTo>
                    <a:pt x="410059" y="5765568"/>
                  </a:lnTo>
                  <a:lnTo>
                    <a:pt x="419633" y="576875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" name="object 887" descr=""/>
            <p:cNvSpPr/>
            <p:nvPr/>
          </p:nvSpPr>
          <p:spPr>
            <a:xfrm>
              <a:off x="17946899" y="11480877"/>
              <a:ext cx="427990" cy="1323340"/>
            </a:xfrm>
            <a:custGeom>
              <a:avLst/>
              <a:gdLst/>
              <a:ahLst/>
              <a:cxnLst/>
              <a:rect l="l" t="t" r="r" b="b"/>
              <a:pathLst>
                <a:path w="427990" h="1323340">
                  <a:moveTo>
                    <a:pt x="427611" y="662956"/>
                  </a:moveTo>
                  <a:lnTo>
                    <a:pt x="372564" y="684496"/>
                  </a:lnTo>
                  <a:lnTo>
                    <a:pt x="331877" y="705239"/>
                  </a:lnTo>
                  <a:lnTo>
                    <a:pt x="292785" y="728374"/>
                  </a:lnTo>
                  <a:lnTo>
                    <a:pt x="255290" y="753903"/>
                  </a:lnTo>
                  <a:lnTo>
                    <a:pt x="220187" y="782623"/>
                  </a:lnTo>
                  <a:lnTo>
                    <a:pt x="186680" y="813737"/>
                  </a:lnTo>
                  <a:lnTo>
                    <a:pt x="156365" y="846446"/>
                  </a:lnTo>
                  <a:lnTo>
                    <a:pt x="127645" y="882346"/>
                  </a:lnTo>
                  <a:lnTo>
                    <a:pt x="102116" y="919044"/>
                  </a:lnTo>
                  <a:lnTo>
                    <a:pt x="78182" y="958135"/>
                  </a:lnTo>
                  <a:lnTo>
                    <a:pt x="58238" y="998822"/>
                  </a:lnTo>
                  <a:lnTo>
                    <a:pt x="40686" y="1040307"/>
                  </a:lnTo>
                  <a:lnTo>
                    <a:pt x="26326" y="1083387"/>
                  </a:lnTo>
                  <a:lnTo>
                    <a:pt x="15157" y="1127265"/>
                  </a:lnTo>
                  <a:lnTo>
                    <a:pt x="6382" y="1171941"/>
                  </a:lnTo>
                  <a:lnTo>
                    <a:pt x="1595" y="1216617"/>
                  </a:lnTo>
                  <a:lnTo>
                    <a:pt x="0" y="1262090"/>
                  </a:lnTo>
                  <a:lnTo>
                    <a:pt x="0" y="1322722"/>
                  </a:lnTo>
                </a:path>
                <a:path w="427990" h="1323340">
                  <a:moveTo>
                    <a:pt x="166736" y="0"/>
                  </a:moveTo>
                  <a:lnTo>
                    <a:pt x="164343" y="41484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88" name="object 888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8208572" y="11756910"/>
              <a:ext cx="130038" cy="114082"/>
            </a:xfrm>
            <a:prstGeom prst="rect">
              <a:avLst/>
            </a:prstGeom>
          </p:spPr>
        </p:pic>
        <p:pic>
          <p:nvPicPr>
            <p:cNvPr id="889" name="object 889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02359" y="5882045"/>
              <a:ext cx="18075341" cy="3708089"/>
            </a:xfrm>
            <a:prstGeom prst="rect">
              <a:avLst/>
            </a:prstGeom>
          </p:spPr>
        </p:pic>
        <p:sp>
          <p:nvSpPr>
            <p:cNvPr id="890" name="object 890" descr=""/>
            <p:cNvSpPr/>
            <p:nvPr/>
          </p:nvSpPr>
          <p:spPr>
            <a:xfrm>
              <a:off x="8855378" y="8811500"/>
              <a:ext cx="2053589" cy="1492250"/>
            </a:xfrm>
            <a:custGeom>
              <a:avLst/>
              <a:gdLst/>
              <a:ahLst/>
              <a:cxnLst/>
              <a:rect l="l" t="t" r="r" b="b"/>
              <a:pathLst>
                <a:path w="2053590" h="1492250">
                  <a:moveTo>
                    <a:pt x="0" y="1471907"/>
                  </a:moveTo>
                  <a:lnTo>
                    <a:pt x="2039130" y="1491851"/>
                  </a:lnTo>
                  <a:lnTo>
                    <a:pt x="2053490" y="19944"/>
                  </a:lnTo>
                  <a:lnTo>
                    <a:pt x="0" y="1471907"/>
                  </a:lnTo>
                  <a:close/>
                </a:path>
                <a:path w="2053590" h="1492250">
                  <a:moveTo>
                    <a:pt x="0" y="1471907"/>
                  </a:moveTo>
                  <a:lnTo>
                    <a:pt x="2053490" y="19944"/>
                  </a:lnTo>
                  <a:lnTo>
                    <a:pt x="14360" y="0"/>
                  </a:lnTo>
                  <a:lnTo>
                    <a:pt x="0" y="14719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1" name="object 891" descr=""/>
            <p:cNvSpPr/>
            <p:nvPr/>
          </p:nvSpPr>
          <p:spPr>
            <a:xfrm>
              <a:off x="8855378" y="8811500"/>
              <a:ext cx="2053589" cy="1492250"/>
            </a:xfrm>
            <a:custGeom>
              <a:avLst/>
              <a:gdLst/>
              <a:ahLst/>
              <a:cxnLst/>
              <a:rect l="l" t="t" r="r" b="b"/>
              <a:pathLst>
                <a:path w="2053590" h="1492250">
                  <a:moveTo>
                    <a:pt x="14360" y="0"/>
                  </a:moveTo>
                  <a:lnTo>
                    <a:pt x="0" y="1471907"/>
                  </a:lnTo>
                  <a:lnTo>
                    <a:pt x="2053490" y="19944"/>
                  </a:lnTo>
                  <a:lnTo>
                    <a:pt x="14360" y="0"/>
                  </a:lnTo>
                  <a:close/>
                </a:path>
                <a:path w="2053590" h="1492250">
                  <a:moveTo>
                    <a:pt x="0" y="1471907"/>
                  </a:moveTo>
                  <a:lnTo>
                    <a:pt x="2053490" y="19944"/>
                  </a:lnTo>
                  <a:lnTo>
                    <a:pt x="2039130" y="1491851"/>
                  </a:lnTo>
                  <a:lnTo>
                    <a:pt x="0" y="147190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2" name="object 892" descr=""/>
            <p:cNvSpPr/>
            <p:nvPr/>
          </p:nvSpPr>
          <p:spPr>
            <a:xfrm>
              <a:off x="9637204" y="9184862"/>
              <a:ext cx="48260" cy="72390"/>
            </a:xfrm>
            <a:custGeom>
              <a:avLst/>
              <a:gdLst/>
              <a:ahLst/>
              <a:cxnLst/>
              <a:rect l="l" t="t" r="r" b="b"/>
              <a:pathLst>
                <a:path w="48259" h="72390">
                  <a:moveTo>
                    <a:pt x="0" y="71800"/>
                  </a:moveTo>
                  <a:lnTo>
                    <a:pt x="797" y="0"/>
                  </a:lnTo>
                  <a:lnTo>
                    <a:pt x="31113" y="797"/>
                  </a:lnTo>
                  <a:lnTo>
                    <a:pt x="41484" y="3988"/>
                  </a:lnTo>
                  <a:lnTo>
                    <a:pt x="44675" y="7977"/>
                  </a:lnTo>
                  <a:lnTo>
                    <a:pt x="47866" y="14360"/>
                  </a:lnTo>
                  <a:lnTo>
                    <a:pt x="47866" y="24731"/>
                  </a:lnTo>
                  <a:lnTo>
                    <a:pt x="44675" y="31911"/>
                  </a:lnTo>
                  <a:lnTo>
                    <a:pt x="41484" y="35102"/>
                  </a:lnTo>
                  <a:lnTo>
                    <a:pt x="31113" y="38293"/>
                  </a:lnTo>
                  <a:lnTo>
                    <a:pt x="0" y="38293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93" name="object 893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9707408" y="9184862"/>
              <a:ext cx="126847" cy="75789"/>
            </a:xfrm>
            <a:prstGeom prst="rect">
              <a:avLst/>
            </a:prstGeom>
          </p:spPr>
        </p:pic>
        <p:pic>
          <p:nvPicPr>
            <p:cNvPr id="894" name="object 894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854200" y="9185659"/>
              <a:ext cx="181096" cy="76587"/>
            </a:xfrm>
            <a:prstGeom prst="rect">
              <a:avLst/>
            </a:prstGeom>
          </p:spPr>
        </p:pic>
        <p:sp>
          <p:nvSpPr>
            <p:cNvPr id="895" name="object 895" descr=""/>
            <p:cNvSpPr/>
            <p:nvPr/>
          </p:nvSpPr>
          <p:spPr>
            <a:xfrm>
              <a:off x="10115873" y="9189648"/>
              <a:ext cx="17780" cy="72390"/>
            </a:xfrm>
            <a:custGeom>
              <a:avLst/>
              <a:gdLst/>
              <a:ahLst/>
              <a:cxnLst/>
              <a:rect l="l" t="t" r="r" b="b"/>
              <a:pathLst>
                <a:path w="17779" h="72390">
                  <a:moveTo>
                    <a:pt x="0" y="13562"/>
                  </a:moveTo>
                  <a:lnTo>
                    <a:pt x="7180" y="10371"/>
                  </a:lnTo>
                  <a:lnTo>
                    <a:pt x="17551" y="0"/>
                  </a:lnTo>
                  <a:lnTo>
                    <a:pt x="16753" y="7180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96" name="object 896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380318" y="9421005"/>
              <a:ext cx="126847" cy="74991"/>
            </a:xfrm>
            <a:prstGeom prst="rect">
              <a:avLst/>
            </a:prstGeom>
          </p:spPr>
        </p:pic>
        <p:sp>
          <p:nvSpPr>
            <p:cNvPr id="897" name="object 897" descr=""/>
            <p:cNvSpPr/>
            <p:nvPr/>
          </p:nvSpPr>
          <p:spPr>
            <a:xfrm>
              <a:off x="9528705" y="9423398"/>
              <a:ext cx="209550" cy="74295"/>
            </a:xfrm>
            <a:custGeom>
              <a:avLst/>
              <a:gdLst/>
              <a:ahLst/>
              <a:cxnLst/>
              <a:rect l="l" t="t" r="r" b="b"/>
              <a:pathLst>
                <a:path w="209550" h="74295">
                  <a:moveTo>
                    <a:pt x="0" y="71800"/>
                  </a:moveTo>
                  <a:lnTo>
                    <a:pt x="797" y="0"/>
                  </a:lnTo>
                  <a:lnTo>
                    <a:pt x="47866" y="72598"/>
                  </a:lnTo>
                  <a:lnTo>
                    <a:pt x="48664" y="797"/>
                  </a:lnTo>
                </a:path>
                <a:path w="209550" h="74295">
                  <a:moveTo>
                    <a:pt x="78980" y="24731"/>
                  </a:moveTo>
                  <a:lnTo>
                    <a:pt x="75789" y="27922"/>
                  </a:lnTo>
                  <a:lnTo>
                    <a:pt x="78980" y="31911"/>
                  </a:lnTo>
                  <a:lnTo>
                    <a:pt x="82171" y="28720"/>
                  </a:lnTo>
                  <a:lnTo>
                    <a:pt x="78980" y="24731"/>
                  </a:lnTo>
                </a:path>
                <a:path w="209550" h="74295">
                  <a:moveTo>
                    <a:pt x="78980" y="66215"/>
                  </a:moveTo>
                  <a:lnTo>
                    <a:pt x="74991" y="69407"/>
                  </a:lnTo>
                  <a:lnTo>
                    <a:pt x="78980" y="72598"/>
                  </a:lnTo>
                  <a:lnTo>
                    <a:pt x="82171" y="69407"/>
                  </a:lnTo>
                  <a:lnTo>
                    <a:pt x="78980" y="66215"/>
                  </a:lnTo>
                </a:path>
                <a:path w="209550" h="74295">
                  <a:moveTo>
                    <a:pt x="192265" y="15955"/>
                  </a:moveTo>
                  <a:lnTo>
                    <a:pt x="198647" y="11966"/>
                  </a:lnTo>
                  <a:lnTo>
                    <a:pt x="209018" y="2393"/>
                  </a:lnTo>
                  <a:lnTo>
                    <a:pt x="208221" y="74193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98" name="object 898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773625" y="9424196"/>
              <a:ext cx="201041" cy="75789"/>
            </a:xfrm>
            <a:prstGeom prst="rect">
              <a:avLst/>
            </a:prstGeom>
          </p:spPr>
        </p:pic>
        <p:pic>
          <p:nvPicPr>
            <p:cNvPr id="899" name="object 899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999397" y="9426590"/>
              <a:ext cx="88553" cy="75789"/>
            </a:xfrm>
            <a:prstGeom prst="rect">
              <a:avLst/>
            </a:prstGeom>
          </p:spPr>
        </p:pic>
        <p:sp>
          <p:nvSpPr>
            <p:cNvPr id="900" name="object 900" descr=""/>
            <p:cNvSpPr/>
            <p:nvPr/>
          </p:nvSpPr>
          <p:spPr>
            <a:xfrm>
              <a:off x="10123850" y="9429781"/>
              <a:ext cx="260350" cy="73660"/>
            </a:xfrm>
            <a:custGeom>
              <a:avLst/>
              <a:gdLst/>
              <a:ahLst/>
              <a:cxnLst/>
              <a:rect l="l" t="t" r="r" b="b"/>
              <a:pathLst>
                <a:path w="260350" h="73659">
                  <a:moveTo>
                    <a:pt x="20742" y="0"/>
                  </a:moveTo>
                  <a:lnTo>
                    <a:pt x="10371" y="3191"/>
                  </a:lnTo>
                  <a:lnTo>
                    <a:pt x="3988" y="13562"/>
                  </a:lnTo>
                  <a:lnTo>
                    <a:pt x="0" y="30315"/>
                  </a:lnTo>
                  <a:lnTo>
                    <a:pt x="0" y="40686"/>
                  </a:lnTo>
                  <a:lnTo>
                    <a:pt x="3191" y="57440"/>
                  </a:lnTo>
                  <a:lnTo>
                    <a:pt x="10371" y="67811"/>
                  </a:lnTo>
                  <a:lnTo>
                    <a:pt x="19944" y="71800"/>
                  </a:lnTo>
                  <a:lnTo>
                    <a:pt x="27124" y="71800"/>
                  </a:lnTo>
                  <a:lnTo>
                    <a:pt x="37495" y="68609"/>
                  </a:lnTo>
                  <a:lnTo>
                    <a:pt x="44675" y="58238"/>
                  </a:lnTo>
                  <a:lnTo>
                    <a:pt x="47866" y="40686"/>
                  </a:lnTo>
                  <a:lnTo>
                    <a:pt x="47866" y="31113"/>
                  </a:lnTo>
                  <a:lnTo>
                    <a:pt x="44675" y="13562"/>
                  </a:lnTo>
                  <a:lnTo>
                    <a:pt x="38293" y="3191"/>
                  </a:lnTo>
                  <a:lnTo>
                    <a:pt x="27922" y="0"/>
                  </a:lnTo>
                  <a:lnTo>
                    <a:pt x="20742" y="0"/>
                  </a:lnTo>
                </a:path>
                <a:path w="260350" h="73659">
                  <a:moveTo>
                    <a:pt x="68609" y="41484"/>
                  </a:moveTo>
                  <a:lnTo>
                    <a:pt x="130038" y="41484"/>
                  </a:lnTo>
                </a:path>
                <a:path w="260350" h="73659">
                  <a:moveTo>
                    <a:pt x="157960" y="14360"/>
                  </a:moveTo>
                  <a:lnTo>
                    <a:pt x="164343" y="11168"/>
                  </a:lnTo>
                  <a:lnTo>
                    <a:pt x="174714" y="1595"/>
                  </a:lnTo>
                  <a:lnTo>
                    <a:pt x="173916" y="73395"/>
                  </a:lnTo>
                </a:path>
                <a:path w="260350" h="73659">
                  <a:moveTo>
                    <a:pt x="229761" y="1595"/>
                  </a:moveTo>
                  <a:lnTo>
                    <a:pt x="219389" y="4786"/>
                  </a:lnTo>
                  <a:lnTo>
                    <a:pt x="215401" y="11966"/>
                  </a:lnTo>
                  <a:lnTo>
                    <a:pt x="215401" y="18348"/>
                  </a:lnTo>
                  <a:lnTo>
                    <a:pt x="219389" y="25529"/>
                  </a:lnTo>
                  <a:lnTo>
                    <a:pt x="225772" y="28720"/>
                  </a:lnTo>
                  <a:lnTo>
                    <a:pt x="239334" y="32709"/>
                  </a:lnTo>
                  <a:lnTo>
                    <a:pt x="249705" y="35900"/>
                  </a:lnTo>
                  <a:lnTo>
                    <a:pt x="256087" y="43080"/>
                  </a:lnTo>
                  <a:lnTo>
                    <a:pt x="260076" y="50260"/>
                  </a:lnTo>
                  <a:lnTo>
                    <a:pt x="260076" y="59833"/>
                  </a:lnTo>
                  <a:lnTo>
                    <a:pt x="256087" y="67013"/>
                  </a:lnTo>
                  <a:lnTo>
                    <a:pt x="252896" y="70204"/>
                  </a:lnTo>
                  <a:lnTo>
                    <a:pt x="242525" y="73395"/>
                  </a:lnTo>
                  <a:lnTo>
                    <a:pt x="228963" y="73395"/>
                  </a:lnTo>
                  <a:lnTo>
                    <a:pt x="218592" y="70204"/>
                  </a:lnTo>
                  <a:lnTo>
                    <a:pt x="215401" y="66215"/>
                  </a:lnTo>
                  <a:lnTo>
                    <a:pt x="212209" y="59833"/>
                  </a:lnTo>
                  <a:lnTo>
                    <a:pt x="212209" y="49462"/>
                  </a:lnTo>
                  <a:lnTo>
                    <a:pt x="215401" y="42282"/>
                  </a:lnTo>
                  <a:lnTo>
                    <a:pt x="222581" y="35900"/>
                  </a:lnTo>
                  <a:lnTo>
                    <a:pt x="232952" y="32709"/>
                  </a:lnTo>
                  <a:lnTo>
                    <a:pt x="246514" y="29517"/>
                  </a:lnTo>
                  <a:lnTo>
                    <a:pt x="252896" y="25529"/>
                  </a:lnTo>
                  <a:lnTo>
                    <a:pt x="256885" y="19146"/>
                  </a:lnTo>
                  <a:lnTo>
                    <a:pt x="256885" y="11966"/>
                  </a:lnTo>
                  <a:lnTo>
                    <a:pt x="253694" y="5584"/>
                  </a:lnTo>
                  <a:lnTo>
                    <a:pt x="243323" y="1595"/>
                  </a:lnTo>
                  <a:lnTo>
                    <a:pt x="229761" y="1595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01" name="object 901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867344" y="9549448"/>
              <a:ext cx="126847" cy="75789"/>
            </a:xfrm>
            <a:prstGeom prst="rect">
              <a:avLst/>
            </a:prstGeom>
          </p:spPr>
        </p:pic>
        <p:pic>
          <p:nvPicPr>
            <p:cNvPr id="902" name="object 902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014934" y="9550246"/>
              <a:ext cx="149982" cy="76587"/>
            </a:xfrm>
            <a:prstGeom prst="rect">
              <a:avLst/>
            </a:prstGeom>
          </p:spPr>
        </p:pic>
        <p:pic>
          <p:nvPicPr>
            <p:cNvPr id="903" name="object 903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271022" y="9553437"/>
              <a:ext cx="215401" cy="90149"/>
            </a:xfrm>
            <a:prstGeom prst="rect">
              <a:avLst/>
            </a:prstGeom>
          </p:spPr>
        </p:pic>
        <p:sp>
          <p:nvSpPr>
            <p:cNvPr id="904" name="object 904" descr=""/>
            <p:cNvSpPr/>
            <p:nvPr/>
          </p:nvSpPr>
          <p:spPr>
            <a:xfrm>
              <a:off x="9512750" y="9556628"/>
              <a:ext cx="17145" cy="72390"/>
            </a:xfrm>
            <a:custGeom>
              <a:avLst/>
              <a:gdLst/>
              <a:ahLst/>
              <a:cxnLst/>
              <a:rect l="l" t="t" r="r" b="b"/>
              <a:pathLst>
                <a:path w="17145" h="72390">
                  <a:moveTo>
                    <a:pt x="0" y="13562"/>
                  </a:moveTo>
                  <a:lnTo>
                    <a:pt x="6382" y="10371"/>
                  </a:lnTo>
                  <a:lnTo>
                    <a:pt x="16753" y="0"/>
                  </a:lnTo>
                  <a:lnTo>
                    <a:pt x="15955" y="7180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05" name="object 905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9565403" y="9555830"/>
              <a:ext cx="118869" cy="75789"/>
            </a:xfrm>
            <a:prstGeom prst="rect">
              <a:avLst/>
            </a:prstGeom>
          </p:spPr>
        </p:pic>
        <p:pic>
          <p:nvPicPr>
            <p:cNvPr id="906" name="object 906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9767242" y="9558223"/>
              <a:ext cx="153174" cy="82171"/>
            </a:xfrm>
            <a:prstGeom prst="rect">
              <a:avLst/>
            </a:prstGeom>
          </p:spPr>
        </p:pic>
        <p:pic>
          <p:nvPicPr>
            <p:cNvPr id="907" name="object 907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0009768" y="9559819"/>
              <a:ext cx="133229" cy="76587"/>
            </a:xfrm>
            <a:prstGeom prst="rect">
              <a:avLst/>
            </a:prstGeom>
          </p:spPr>
        </p:pic>
        <p:sp>
          <p:nvSpPr>
            <p:cNvPr id="908" name="object 908" descr=""/>
            <p:cNvSpPr/>
            <p:nvPr/>
          </p:nvSpPr>
          <p:spPr>
            <a:xfrm>
              <a:off x="10233945" y="9550246"/>
              <a:ext cx="24130" cy="109855"/>
            </a:xfrm>
            <a:custGeom>
              <a:avLst/>
              <a:gdLst/>
              <a:ahLst/>
              <a:cxnLst/>
              <a:rect l="l" t="t" r="r" b="b"/>
              <a:pathLst>
                <a:path w="24129" h="109854">
                  <a:moveTo>
                    <a:pt x="23933" y="0"/>
                  </a:moveTo>
                  <a:lnTo>
                    <a:pt x="17551" y="7180"/>
                  </a:lnTo>
                  <a:lnTo>
                    <a:pt x="10371" y="16753"/>
                  </a:lnTo>
                  <a:lnTo>
                    <a:pt x="3191" y="30315"/>
                  </a:lnTo>
                  <a:lnTo>
                    <a:pt x="0" y="47866"/>
                  </a:lnTo>
                  <a:lnTo>
                    <a:pt x="0" y="61429"/>
                  </a:lnTo>
                  <a:lnTo>
                    <a:pt x="3191" y="78182"/>
                  </a:lnTo>
                  <a:lnTo>
                    <a:pt x="9573" y="92542"/>
                  </a:lnTo>
                  <a:lnTo>
                    <a:pt x="16753" y="102913"/>
                  </a:lnTo>
                  <a:lnTo>
                    <a:pt x="23135" y="109296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09" name="object 909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0280216" y="9563010"/>
              <a:ext cx="78182" cy="74991"/>
            </a:xfrm>
            <a:prstGeom prst="rect">
              <a:avLst/>
            </a:prstGeom>
          </p:spPr>
        </p:pic>
        <p:sp>
          <p:nvSpPr>
            <p:cNvPr id="910" name="object 910" descr=""/>
            <p:cNvSpPr/>
            <p:nvPr/>
          </p:nvSpPr>
          <p:spPr>
            <a:xfrm>
              <a:off x="10383928" y="9565404"/>
              <a:ext cx="48260" cy="72390"/>
            </a:xfrm>
            <a:custGeom>
              <a:avLst/>
              <a:gdLst/>
              <a:ahLst/>
              <a:cxnLst/>
              <a:rect l="l" t="t" r="r" b="b"/>
              <a:pathLst>
                <a:path w="48259" h="72390">
                  <a:moveTo>
                    <a:pt x="7180" y="0"/>
                  </a:moveTo>
                  <a:lnTo>
                    <a:pt x="44675" y="0"/>
                  </a:lnTo>
                  <a:lnTo>
                    <a:pt x="23933" y="27124"/>
                  </a:lnTo>
                  <a:lnTo>
                    <a:pt x="34304" y="27124"/>
                  </a:lnTo>
                  <a:lnTo>
                    <a:pt x="41484" y="31113"/>
                  </a:lnTo>
                  <a:lnTo>
                    <a:pt x="44675" y="34304"/>
                  </a:lnTo>
                  <a:lnTo>
                    <a:pt x="47866" y="44675"/>
                  </a:lnTo>
                  <a:lnTo>
                    <a:pt x="47866" y="51855"/>
                  </a:lnTo>
                  <a:lnTo>
                    <a:pt x="44675" y="61429"/>
                  </a:lnTo>
                  <a:lnTo>
                    <a:pt x="37495" y="68609"/>
                  </a:lnTo>
                  <a:lnTo>
                    <a:pt x="27124" y="71800"/>
                  </a:lnTo>
                  <a:lnTo>
                    <a:pt x="16753" y="71800"/>
                  </a:lnTo>
                  <a:lnTo>
                    <a:pt x="7180" y="68609"/>
                  </a:lnTo>
                  <a:lnTo>
                    <a:pt x="3191" y="64620"/>
                  </a:lnTo>
                  <a:lnTo>
                    <a:pt x="0" y="58238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11" name="object 911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0515561" y="9565404"/>
              <a:ext cx="198647" cy="76587"/>
            </a:xfrm>
            <a:prstGeom prst="rect">
              <a:avLst/>
            </a:prstGeom>
          </p:spPr>
        </p:pic>
        <p:pic>
          <p:nvPicPr>
            <p:cNvPr id="912" name="object 912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0734154" y="9554235"/>
              <a:ext cx="161151" cy="113285"/>
            </a:xfrm>
            <a:prstGeom prst="rect">
              <a:avLst/>
            </a:prstGeom>
          </p:spPr>
        </p:pic>
        <p:pic>
          <p:nvPicPr>
            <p:cNvPr id="913" name="object 913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156064" y="9213582"/>
              <a:ext cx="1044296" cy="360597"/>
            </a:xfrm>
            <a:prstGeom prst="rect">
              <a:avLst/>
            </a:prstGeom>
          </p:spPr>
        </p:pic>
        <p:sp>
          <p:nvSpPr>
            <p:cNvPr id="914" name="object 914" descr=""/>
            <p:cNvSpPr/>
            <p:nvPr/>
          </p:nvSpPr>
          <p:spPr>
            <a:xfrm>
              <a:off x="6743649" y="10033701"/>
              <a:ext cx="36195" cy="42545"/>
            </a:xfrm>
            <a:custGeom>
              <a:avLst/>
              <a:gdLst/>
              <a:ahLst/>
              <a:cxnLst/>
              <a:rect l="l" t="t" r="r" b="b"/>
              <a:pathLst>
                <a:path w="36195" h="42545">
                  <a:moveTo>
                    <a:pt x="0" y="10371"/>
                  </a:moveTo>
                  <a:lnTo>
                    <a:pt x="35900" y="42282"/>
                  </a:lnTo>
                  <a:lnTo>
                    <a:pt x="11966" y="0"/>
                  </a:lnTo>
                  <a:lnTo>
                    <a:pt x="0" y="10371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5" name="object 915" descr=""/>
            <p:cNvSpPr/>
            <p:nvPr/>
          </p:nvSpPr>
          <p:spPr>
            <a:xfrm>
              <a:off x="6743649" y="10033701"/>
              <a:ext cx="36195" cy="42545"/>
            </a:xfrm>
            <a:custGeom>
              <a:avLst/>
              <a:gdLst/>
              <a:ahLst/>
              <a:cxnLst/>
              <a:rect l="l" t="t" r="r" b="b"/>
              <a:pathLst>
                <a:path w="36195" h="42545">
                  <a:moveTo>
                    <a:pt x="11966" y="0"/>
                  </a:moveTo>
                  <a:lnTo>
                    <a:pt x="35900" y="42282"/>
                  </a:lnTo>
                  <a:lnTo>
                    <a:pt x="0" y="10371"/>
                  </a:lnTo>
                  <a:lnTo>
                    <a:pt x="11966" y="0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6" name="object 916" descr=""/>
            <p:cNvSpPr/>
            <p:nvPr/>
          </p:nvSpPr>
          <p:spPr>
            <a:xfrm>
              <a:off x="6234665" y="9398667"/>
              <a:ext cx="515620" cy="640080"/>
            </a:xfrm>
            <a:custGeom>
              <a:avLst/>
              <a:gdLst/>
              <a:ahLst/>
              <a:cxnLst/>
              <a:rect l="l" t="t" r="r" b="b"/>
              <a:pathLst>
                <a:path w="515620" h="640079">
                  <a:moveTo>
                    <a:pt x="515367" y="639820"/>
                  </a:moveTo>
                  <a:lnTo>
                    <a:pt x="499411" y="619876"/>
                  </a:lnTo>
                  <a:lnTo>
                    <a:pt x="484253" y="597538"/>
                  </a:lnTo>
                  <a:lnTo>
                    <a:pt x="469095" y="575200"/>
                  </a:lnTo>
                  <a:lnTo>
                    <a:pt x="427611" y="501804"/>
                  </a:lnTo>
                  <a:lnTo>
                    <a:pt x="400486" y="450746"/>
                  </a:lnTo>
                  <a:lnTo>
                    <a:pt x="348630" y="344641"/>
                  </a:lnTo>
                  <a:lnTo>
                    <a:pt x="323101" y="291988"/>
                  </a:lnTo>
                  <a:lnTo>
                    <a:pt x="295977" y="240930"/>
                  </a:lnTo>
                  <a:lnTo>
                    <a:pt x="282414" y="216996"/>
                  </a:lnTo>
                  <a:lnTo>
                    <a:pt x="268054" y="193063"/>
                  </a:lnTo>
                  <a:lnTo>
                    <a:pt x="252896" y="169927"/>
                  </a:lnTo>
                  <a:lnTo>
                    <a:pt x="238536" y="147589"/>
                  </a:lnTo>
                  <a:lnTo>
                    <a:pt x="206625" y="106902"/>
                  </a:lnTo>
                  <a:lnTo>
                    <a:pt x="172320" y="71002"/>
                  </a:lnTo>
                  <a:lnTo>
                    <a:pt x="134825" y="42282"/>
                  </a:lnTo>
                  <a:lnTo>
                    <a:pt x="94138" y="19944"/>
                  </a:lnTo>
                  <a:lnTo>
                    <a:pt x="49462" y="5584"/>
                  </a:lnTo>
                  <a:lnTo>
                    <a:pt x="25529" y="1595"/>
                  </a:lnTo>
                  <a:lnTo>
                    <a:pt x="0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7" name="object 917" descr=""/>
            <p:cNvSpPr/>
            <p:nvPr/>
          </p:nvSpPr>
          <p:spPr>
            <a:xfrm>
              <a:off x="7211948" y="9582157"/>
              <a:ext cx="48895" cy="17145"/>
            </a:xfrm>
            <a:custGeom>
              <a:avLst/>
              <a:gdLst/>
              <a:ahLst/>
              <a:cxnLst/>
              <a:rect l="l" t="t" r="r" b="b"/>
              <a:pathLst>
                <a:path w="48895" h="17145">
                  <a:moveTo>
                    <a:pt x="0" y="15955"/>
                  </a:moveTo>
                  <a:lnTo>
                    <a:pt x="48664" y="16753"/>
                  </a:lnTo>
                  <a:lnTo>
                    <a:pt x="3191" y="0"/>
                  </a:lnTo>
                  <a:lnTo>
                    <a:pt x="0" y="15955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8" name="object 918" descr=""/>
            <p:cNvSpPr/>
            <p:nvPr/>
          </p:nvSpPr>
          <p:spPr>
            <a:xfrm>
              <a:off x="7211948" y="9582157"/>
              <a:ext cx="48895" cy="17145"/>
            </a:xfrm>
            <a:custGeom>
              <a:avLst/>
              <a:gdLst/>
              <a:ahLst/>
              <a:cxnLst/>
              <a:rect l="l" t="t" r="r" b="b"/>
              <a:pathLst>
                <a:path w="48895" h="17145">
                  <a:moveTo>
                    <a:pt x="3191" y="0"/>
                  </a:moveTo>
                  <a:lnTo>
                    <a:pt x="48664" y="16753"/>
                  </a:lnTo>
                  <a:lnTo>
                    <a:pt x="0" y="15955"/>
                  </a:lnTo>
                  <a:lnTo>
                    <a:pt x="3191" y="0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" name="object 919" descr=""/>
            <p:cNvSpPr/>
            <p:nvPr/>
          </p:nvSpPr>
          <p:spPr>
            <a:xfrm>
              <a:off x="6234665" y="9398667"/>
              <a:ext cx="979169" cy="191770"/>
            </a:xfrm>
            <a:custGeom>
              <a:avLst/>
              <a:gdLst/>
              <a:ahLst/>
              <a:cxnLst/>
              <a:rect l="l" t="t" r="r" b="b"/>
              <a:pathLst>
                <a:path w="979170" h="191770">
                  <a:moveTo>
                    <a:pt x="978878" y="191467"/>
                  </a:moveTo>
                  <a:lnTo>
                    <a:pt x="917449" y="178703"/>
                  </a:lnTo>
                  <a:lnTo>
                    <a:pt x="856817" y="165140"/>
                  </a:lnTo>
                  <a:lnTo>
                    <a:pt x="734757" y="134825"/>
                  </a:lnTo>
                  <a:lnTo>
                    <a:pt x="613494" y="103711"/>
                  </a:lnTo>
                  <a:lnTo>
                    <a:pt x="491433" y="73395"/>
                  </a:lnTo>
                  <a:lnTo>
                    <a:pt x="430802" y="59035"/>
                  </a:lnTo>
                  <a:lnTo>
                    <a:pt x="370170" y="45473"/>
                  </a:lnTo>
                  <a:lnTo>
                    <a:pt x="308741" y="33506"/>
                  </a:lnTo>
                  <a:lnTo>
                    <a:pt x="247312" y="22337"/>
                  </a:lnTo>
                  <a:lnTo>
                    <a:pt x="185883" y="13562"/>
                  </a:lnTo>
                  <a:lnTo>
                    <a:pt x="124453" y="7180"/>
                  </a:lnTo>
                  <a:lnTo>
                    <a:pt x="62226" y="2393"/>
                  </a:lnTo>
                  <a:lnTo>
                    <a:pt x="0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20" name="object 920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489079" y="9699431"/>
              <a:ext cx="1222999" cy="282414"/>
            </a:xfrm>
            <a:prstGeom prst="rect">
              <a:avLst/>
            </a:prstGeom>
          </p:spPr>
        </p:pic>
        <p:sp>
          <p:nvSpPr>
            <p:cNvPr id="921" name="object 921" descr=""/>
            <p:cNvSpPr/>
            <p:nvPr/>
          </p:nvSpPr>
          <p:spPr>
            <a:xfrm>
              <a:off x="1821336" y="9691453"/>
              <a:ext cx="48895" cy="18415"/>
            </a:xfrm>
            <a:custGeom>
              <a:avLst/>
              <a:gdLst/>
              <a:ahLst/>
              <a:cxnLst/>
              <a:rect l="l" t="t" r="r" b="b"/>
              <a:pathLst>
                <a:path w="48894" h="18415">
                  <a:moveTo>
                    <a:pt x="0" y="0"/>
                  </a:moveTo>
                  <a:lnTo>
                    <a:pt x="44675" y="18348"/>
                  </a:lnTo>
                  <a:lnTo>
                    <a:pt x="48664" y="3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2" name="object 922" descr=""/>
            <p:cNvSpPr/>
            <p:nvPr/>
          </p:nvSpPr>
          <p:spPr>
            <a:xfrm>
              <a:off x="1821336" y="9691453"/>
              <a:ext cx="48895" cy="18415"/>
            </a:xfrm>
            <a:custGeom>
              <a:avLst/>
              <a:gdLst/>
              <a:ahLst/>
              <a:cxnLst/>
              <a:rect l="l" t="t" r="r" b="b"/>
              <a:pathLst>
                <a:path w="48894" h="18415">
                  <a:moveTo>
                    <a:pt x="44675" y="18348"/>
                  </a:moveTo>
                  <a:lnTo>
                    <a:pt x="0" y="0"/>
                  </a:lnTo>
                  <a:lnTo>
                    <a:pt x="48664" y="3191"/>
                  </a:lnTo>
                  <a:lnTo>
                    <a:pt x="44675" y="18348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" name="object 923" descr=""/>
            <p:cNvSpPr/>
            <p:nvPr/>
          </p:nvSpPr>
          <p:spPr>
            <a:xfrm>
              <a:off x="1868405" y="9701824"/>
              <a:ext cx="574040" cy="133350"/>
            </a:xfrm>
            <a:custGeom>
              <a:avLst/>
              <a:gdLst/>
              <a:ahLst/>
              <a:cxnLst/>
              <a:rect l="l" t="t" r="r" b="b"/>
              <a:pathLst>
                <a:path w="574039" h="133350">
                  <a:moveTo>
                    <a:pt x="0" y="0"/>
                  </a:moveTo>
                  <a:lnTo>
                    <a:pt x="35102" y="8775"/>
                  </a:lnTo>
                  <a:lnTo>
                    <a:pt x="71002" y="18348"/>
                  </a:lnTo>
                  <a:lnTo>
                    <a:pt x="142802" y="39091"/>
                  </a:lnTo>
                  <a:lnTo>
                    <a:pt x="284808" y="82171"/>
                  </a:lnTo>
                  <a:lnTo>
                    <a:pt x="356608" y="102116"/>
                  </a:lnTo>
                  <a:lnTo>
                    <a:pt x="428408" y="117273"/>
                  </a:lnTo>
                  <a:lnTo>
                    <a:pt x="501006" y="128442"/>
                  </a:lnTo>
                  <a:lnTo>
                    <a:pt x="536907" y="131633"/>
                  </a:lnTo>
                  <a:lnTo>
                    <a:pt x="573605" y="133229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4" name="object 924" descr=""/>
            <p:cNvSpPr/>
            <p:nvPr/>
          </p:nvSpPr>
          <p:spPr>
            <a:xfrm>
              <a:off x="2142044" y="9373936"/>
              <a:ext cx="33020" cy="44450"/>
            </a:xfrm>
            <a:custGeom>
              <a:avLst/>
              <a:gdLst/>
              <a:ahLst/>
              <a:cxnLst/>
              <a:rect l="l" t="t" r="r" b="b"/>
              <a:pathLst>
                <a:path w="33019" h="44450">
                  <a:moveTo>
                    <a:pt x="0" y="0"/>
                  </a:moveTo>
                  <a:lnTo>
                    <a:pt x="19146" y="43877"/>
                  </a:lnTo>
                  <a:lnTo>
                    <a:pt x="32709" y="35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5" name="object 925" descr=""/>
            <p:cNvSpPr/>
            <p:nvPr/>
          </p:nvSpPr>
          <p:spPr>
            <a:xfrm>
              <a:off x="2142044" y="9373936"/>
              <a:ext cx="33020" cy="44450"/>
            </a:xfrm>
            <a:custGeom>
              <a:avLst/>
              <a:gdLst/>
              <a:ahLst/>
              <a:cxnLst/>
              <a:rect l="l" t="t" r="r" b="b"/>
              <a:pathLst>
                <a:path w="33019" h="44450">
                  <a:moveTo>
                    <a:pt x="19146" y="43877"/>
                  </a:moveTo>
                  <a:lnTo>
                    <a:pt x="0" y="0"/>
                  </a:lnTo>
                  <a:lnTo>
                    <a:pt x="32709" y="35102"/>
                  </a:lnTo>
                  <a:lnTo>
                    <a:pt x="19146" y="43877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6" name="object 926" descr=""/>
            <p:cNvSpPr/>
            <p:nvPr/>
          </p:nvSpPr>
          <p:spPr>
            <a:xfrm>
              <a:off x="2167573" y="9413825"/>
              <a:ext cx="274955" cy="421640"/>
            </a:xfrm>
            <a:custGeom>
              <a:avLst/>
              <a:gdLst/>
              <a:ahLst/>
              <a:cxnLst/>
              <a:rect l="l" t="t" r="r" b="b"/>
              <a:pathLst>
                <a:path w="274955" h="421640">
                  <a:moveTo>
                    <a:pt x="0" y="0"/>
                  </a:moveTo>
                  <a:lnTo>
                    <a:pt x="31911" y="58238"/>
                  </a:lnTo>
                  <a:lnTo>
                    <a:pt x="58238" y="124453"/>
                  </a:lnTo>
                  <a:lnTo>
                    <a:pt x="82969" y="194658"/>
                  </a:lnTo>
                  <a:lnTo>
                    <a:pt x="95733" y="228963"/>
                  </a:lnTo>
                  <a:lnTo>
                    <a:pt x="109296" y="262470"/>
                  </a:lnTo>
                  <a:lnTo>
                    <a:pt x="122858" y="294381"/>
                  </a:lnTo>
                  <a:lnTo>
                    <a:pt x="138016" y="323899"/>
                  </a:lnTo>
                  <a:lnTo>
                    <a:pt x="146791" y="337461"/>
                  </a:lnTo>
                  <a:lnTo>
                    <a:pt x="155567" y="351023"/>
                  </a:lnTo>
                  <a:lnTo>
                    <a:pt x="184287" y="384530"/>
                  </a:lnTo>
                  <a:lnTo>
                    <a:pt x="218592" y="408464"/>
                  </a:lnTo>
                  <a:lnTo>
                    <a:pt x="259279" y="419633"/>
                  </a:lnTo>
                  <a:lnTo>
                    <a:pt x="274436" y="421228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27" name="object 927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781602" y="7459259"/>
              <a:ext cx="1507807" cy="282414"/>
            </a:xfrm>
            <a:prstGeom prst="rect">
              <a:avLst/>
            </a:prstGeom>
          </p:spPr>
        </p:pic>
        <p:pic>
          <p:nvPicPr>
            <p:cNvPr id="928" name="object 928" descr="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49949" y="11160169"/>
              <a:ext cx="1460738" cy="552862"/>
            </a:xfrm>
            <a:prstGeom prst="rect">
              <a:avLst/>
            </a:prstGeom>
          </p:spPr>
        </p:pic>
        <p:pic>
          <p:nvPicPr>
            <p:cNvPr id="929" name="object 929" descr="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99966" y="8218748"/>
              <a:ext cx="1230977" cy="362193"/>
            </a:xfrm>
            <a:prstGeom prst="rect">
              <a:avLst/>
            </a:prstGeom>
          </p:spPr>
        </p:pic>
        <p:sp>
          <p:nvSpPr>
            <p:cNvPr id="930" name="object 930" descr=""/>
            <p:cNvSpPr/>
            <p:nvPr/>
          </p:nvSpPr>
          <p:spPr>
            <a:xfrm>
              <a:off x="1791818" y="8083125"/>
              <a:ext cx="36195" cy="43180"/>
            </a:xfrm>
            <a:custGeom>
              <a:avLst/>
              <a:gdLst/>
              <a:ahLst/>
              <a:cxnLst/>
              <a:rect l="l" t="t" r="r" b="b"/>
              <a:pathLst>
                <a:path w="36194" h="43179">
                  <a:moveTo>
                    <a:pt x="0" y="32709"/>
                  </a:moveTo>
                  <a:lnTo>
                    <a:pt x="12764" y="43080"/>
                  </a:lnTo>
                  <a:lnTo>
                    <a:pt x="35900" y="0"/>
                  </a:lnTo>
                  <a:lnTo>
                    <a:pt x="0" y="32709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1" name="object 931" descr=""/>
            <p:cNvSpPr/>
            <p:nvPr/>
          </p:nvSpPr>
          <p:spPr>
            <a:xfrm>
              <a:off x="1791818" y="8083125"/>
              <a:ext cx="36195" cy="43180"/>
            </a:xfrm>
            <a:custGeom>
              <a:avLst/>
              <a:gdLst/>
              <a:ahLst/>
              <a:cxnLst/>
              <a:rect l="l" t="t" r="r" b="b"/>
              <a:pathLst>
                <a:path w="36194" h="43179">
                  <a:moveTo>
                    <a:pt x="0" y="32709"/>
                  </a:moveTo>
                  <a:lnTo>
                    <a:pt x="35900" y="0"/>
                  </a:lnTo>
                  <a:lnTo>
                    <a:pt x="12764" y="43080"/>
                  </a:lnTo>
                  <a:lnTo>
                    <a:pt x="0" y="32709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2" name="object 932" descr=""/>
            <p:cNvSpPr/>
            <p:nvPr/>
          </p:nvSpPr>
          <p:spPr>
            <a:xfrm>
              <a:off x="1576417" y="8120621"/>
              <a:ext cx="222250" cy="285115"/>
            </a:xfrm>
            <a:custGeom>
              <a:avLst/>
              <a:gdLst/>
              <a:ahLst/>
              <a:cxnLst/>
              <a:rect l="l" t="t" r="r" b="b"/>
              <a:pathLst>
                <a:path w="222250" h="285115">
                  <a:moveTo>
                    <a:pt x="221783" y="0"/>
                  </a:moveTo>
                  <a:lnTo>
                    <a:pt x="196254" y="39889"/>
                  </a:lnTo>
                  <a:lnTo>
                    <a:pt x="173118" y="85362"/>
                  </a:lnTo>
                  <a:lnTo>
                    <a:pt x="150780" y="132431"/>
                  </a:lnTo>
                  <a:lnTo>
                    <a:pt x="128442" y="178703"/>
                  </a:lnTo>
                  <a:lnTo>
                    <a:pt x="103711" y="220187"/>
                  </a:lnTo>
                  <a:lnTo>
                    <a:pt x="74991" y="254492"/>
                  </a:lnTo>
                  <a:lnTo>
                    <a:pt x="41484" y="276830"/>
                  </a:lnTo>
                  <a:lnTo>
                    <a:pt x="11168" y="284808"/>
                  </a:lnTo>
                  <a:lnTo>
                    <a:pt x="0" y="284808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" name="object 933" descr=""/>
            <p:cNvSpPr/>
            <p:nvPr/>
          </p:nvSpPr>
          <p:spPr>
            <a:xfrm>
              <a:off x="1919463" y="7956278"/>
              <a:ext cx="36830" cy="41910"/>
            </a:xfrm>
            <a:custGeom>
              <a:avLst/>
              <a:gdLst/>
              <a:ahLst/>
              <a:cxnLst/>
              <a:rect l="l" t="t" r="r" b="b"/>
              <a:pathLst>
                <a:path w="36830" h="41909">
                  <a:moveTo>
                    <a:pt x="0" y="31113"/>
                  </a:moveTo>
                  <a:lnTo>
                    <a:pt x="11966" y="41484"/>
                  </a:lnTo>
                  <a:lnTo>
                    <a:pt x="36697" y="0"/>
                  </a:lnTo>
                  <a:lnTo>
                    <a:pt x="0" y="31113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4" name="object 934" descr=""/>
            <p:cNvSpPr/>
            <p:nvPr/>
          </p:nvSpPr>
          <p:spPr>
            <a:xfrm>
              <a:off x="1919463" y="7956278"/>
              <a:ext cx="36830" cy="41910"/>
            </a:xfrm>
            <a:custGeom>
              <a:avLst/>
              <a:gdLst/>
              <a:ahLst/>
              <a:cxnLst/>
              <a:rect l="l" t="t" r="r" b="b"/>
              <a:pathLst>
                <a:path w="36830" h="41909">
                  <a:moveTo>
                    <a:pt x="0" y="31113"/>
                  </a:moveTo>
                  <a:lnTo>
                    <a:pt x="36697" y="0"/>
                  </a:lnTo>
                  <a:lnTo>
                    <a:pt x="11966" y="41484"/>
                  </a:lnTo>
                  <a:lnTo>
                    <a:pt x="0" y="31113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" name="object 935" descr=""/>
            <p:cNvSpPr/>
            <p:nvPr/>
          </p:nvSpPr>
          <p:spPr>
            <a:xfrm>
              <a:off x="1576417" y="7992976"/>
              <a:ext cx="349250" cy="412750"/>
            </a:xfrm>
            <a:custGeom>
              <a:avLst/>
              <a:gdLst/>
              <a:ahLst/>
              <a:cxnLst/>
              <a:rect l="l" t="t" r="r" b="b"/>
              <a:pathLst>
                <a:path w="349250" h="412750">
                  <a:moveTo>
                    <a:pt x="348630" y="0"/>
                  </a:moveTo>
                  <a:lnTo>
                    <a:pt x="307943" y="56642"/>
                  </a:lnTo>
                  <a:lnTo>
                    <a:pt x="270448" y="122858"/>
                  </a:lnTo>
                  <a:lnTo>
                    <a:pt x="235345" y="191467"/>
                  </a:lnTo>
                  <a:lnTo>
                    <a:pt x="216996" y="225772"/>
                  </a:lnTo>
                  <a:lnTo>
                    <a:pt x="179500" y="289594"/>
                  </a:lnTo>
                  <a:lnTo>
                    <a:pt x="148387" y="332674"/>
                  </a:lnTo>
                  <a:lnTo>
                    <a:pt x="114082" y="368575"/>
                  </a:lnTo>
                  <a:lnTo>
                    <a:pt x="75789" y="394901"/>
                  </a:lnTo>
                  <a:lnTo>
                    <a:pt x="32709" y="410059"/>
                  </a:lnTo>
                  <a:lnTo>
                    <a:pt x="16753" y="411655"/>
                  </a:lnTo>
                  <a:lnTo>
                    <a:pt x="0" y="412453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36" name="object 936" descr="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1748134" y="6953466"/>
              <a:ext cx="1514189" cy="1514987"/>
            </a:xfrm>
            <a:prstGeom prst="rect">
              <a:avLst/>
            </a:prstGeom>
          </p:spPr>
        </p:pic>
        <p:pic>
          <p:nvPicPr>
            <p:cNvPr id="937" name="object 937" descr="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223875" y="5885236"/>
              <a:ext cx="1572427" cy="633438"/>
            </a:xfrm>
            <a:prstGeom prst="rect">
              <a:avLst/>
            </a:prstGeom>
          </p:spPr>
        </p:pic>
        <p:pic>
          <p:nvPicPr>
            <p:cNvPr id="938" name="object 938" descr="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2470127" y="6335185"/>
              <a:ext cx="1526156" cy="479466"/>
            </a:xfrm>
            <a:prstGeom prst="rect">
              <a:avLst/>
            </a:prstGeom>
          </p:spPr>
        </p:pic>
        <p:pic>
          <p:nvPicPr>
            <p:cNvPr id="939" name="object 939" descr="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717741" y="6289712"/>
              <a:ext cx="1534932" cy="502602"/>
            </a:xfrm>
            <a:prstGeom prst="rect">
              <a:avLst/>
            </a:prstGeom>
          </p:spPr>
        </p:pic>
        <p:pic>
          <p:nvPicPr>
            <p:cNvPr id="940" name="object 940" descr="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9273416" y="6304869"/>
              <a:ext cx="1544505" cy="501804"/>
            </a:xfrm>
            <a:prstGeom prst="rect">
              <a:avLst/>
            </a:prstGeom>
          </p:spPr>
        </p:pic>
        <p:sp>
          <p:nvSpPr>
            <p:cNvPr id="941" name="object 941" descr=""/>
            <p:cNvSpPr/>
            <p:nvPr/>
          </p:nvSpPr>
          <p:spPr>
            <a:xfrm>
              <a:off x="12370404" y="9288573"/>
              <a:ext cx="86995" cy="609600"/>
            </a:xfrm>
            <a:custGeom>
              <a:avLst/>
              <a:gdLst/>
              <a:ahLst/>
              <a:cxnLst/>
              <a:rect l="l" t="t" r="r" b="b"/>
              <a:pathLst>
                <a:path w="86995" h="609600">
                  <a:moveTo>
                    <a:pt x="5584" y="0"/>
                  </a:moveTo>
                  <a:lnTo>
                    <a:pt x="80575" y="609505"/>
                  </a:lnTo>
                  <a:lnTo>
                    <a:pt x="86958" y="797"/>
                  </a:lnTo>
                  <a:lnTo>
                    <a:pt x="5584" y="0"/>
                  </a:lnTo>
                  <a:close/>
                </a:path>
                <a:path w="86995" h="609600">
                  <a:moveTo>
                    <a:pt x="0" y="608707"/>
                  </a:moveTo>
                  <a:lnTo>
                    <a:pt x="80575" y="609505"/>
                  </a:lnTo>
                  <a:lnTo>
                    <a:pt x="5584" y="0"/>
                  </a:lnTo>
                  <a:lnTo>
                    <a:pt x="0" y="6087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2" name="object 942" descr=""/>
            <p:cNvSpPr/>
            <p:nvPr/>
          </p:nvSpPr>
          <p:spPr>
            <a:xfrm>
              <a:off x="12370404" y="9288573"/>
              <a:ext cx="86995" cy="609600"/>
            </a:xfrm>
            <a:custGeom>
              <a:avLst/>
              <a:gdLst/>
              <a:ahLst/>
              <a:cxnLst/>
              <a:rect l="l" t="t" r="r" b="b"/>
              <a:pathLst>
                <a:path w="86995" h="609600">
                  <a:moveTo>
                    <a:pt x="0" y="608707"/>
                  </a:moveTo>
                  <a:lnTo>
                    <a:pt x="80575" y="609505"/>
                  </a:lnTo>
                  <a:lnTo>
                    <a:pt x="5584" y="0"/>
                  </a:lnTo>
                  <a:lnTo>
                    <a:pt x="0" y="608707"/>
                  </a:lnTo>
                  <a:close/>
                </a:path>
                <a:path w="86995" h="609600">
                  <a:moveTo>
                    <a:pt x="80575" y="609505"/>
                  </a:moveTo>
                  <a:lnTo>
                    <a:pt x="5584" y="0"/>
                  </a:lnTo>
                  <a:lnTo>
                    <a:pt x="86958" y="797"/>
                  </a:lnTo>
                  <a:lnTo>
                    <a:pt x="80575" y="60950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" name="object 943" descr=""/>
            <p:cNvSpPr/>
            <p:nvPr/>
          </p:nvSpPr>
          <p:spPr>
            <a:xfrm>
              <a:off x="12391146" y="9755275"/>
              <a:ext cx="49530" cy="130175"/>
            </a:xfrm>
            <a:custGeom>
              <a:avLst/>
              <a:gdLst/>
              <a:ahLst/>
              <a:cxnLst/>
              <a:rect l="l" t="t" r="r" b="b"/>
              <a:pathLst>
                <a:path w="49529" h="130175">
                  <a:moveTo>
                    <a:pt x="47866" y="130038"/>
                  </a:moveTo>
                  <a:lnTo>
                    <a:pt x="0" y="114082"/>
                  </a:lnTo>
                  <a:lnTo>
                    <a:pt x="48664" y="107700"/>
                  </a:lnTo>
                  <a:lnTo>
                    <a:pt x="797" y="91744"/>
                  </a:lnTo>
                </a:path>
                <a:path w="49529" h="130175">
                  <a:moveTo>
                    <a:pt x="797" y="40686"/>
                  </a:moveTo>
                  <a:lnTo>
                    <a:pt x="3191" y="46271"/>
                  </a:lnTo>
                  <a:lnTo>
                    <a:pt x="7977" y="49462"/>
                  </a:lnTo>
                  <a:lnTo>
                    <a:pt x="12764" y="51058"/>
                  </a:lnTo>
                  <a:lnTo>
                    <a:pt x="16753" y="51058"/>
                  </a:lnTo>
                  <a:lnTo>
                    <a:pt x="19146" y="48664"/>
                  </a:lnTo>
                  <a:lnTo>
                    <a:pt x="21540" y="43080"/>
                  </a:lnTo>
                  <a:lnTo>
                    <a:pt x="23933" y="39091"/>
                  </a:lnTo>
                  <a:lnTo>
                    <a:pt x="28720" y="37495"/>
                  </a:lnTo>
                  <a:lnTo>
                    <a:pt x="32709" y="37495"/>
                  </a:lnTo>
                  <a:lnTo>
                    <a:pt x="39889" y="39091"/>
                  </a:lnTo>
                  <a:lnTo>
                    <a:pt x="44675" y="42282"/>
                  </a:lnTo>
                  <a:lnTo>
                    <a:pt x="46271" y="44675"/>
                  </a:lnTo>
                  <a:lnTo>
                    <a:pt x="48664" y="50260"/>
                  </a:lnTo>
                  <a:lnTo>
                    <a:pt x="48664" y="56642"/>
                  </a:lnTo>
                  <a:lnTo>
                    <a:pt x="46271" y="60631"/>
                  </a:lnTo>
                  <a:lnTo>
                    <a:pt x="43877" y="61429"/>
                  </a:lnTo>
                  <a:lnTo>
                    <a:pt x="39889" y="61429"/>
                  </a:lnTo>
                  <a:lnTo>
                    <a:pt x="19146" y="39091"/>
                  </a:lnTo>
                  <a:lnTo>
                    <a:pt x="16753" y="35102"/>
                  </a:lnTo>
                  <a:lnTo>
                    <a:pt x="12764" y="31911"/>
                  </a:lnTo>
                  <a:lnTo>
                    <a:pt x="7977" y="30315"/>
                  </a:lnTo>
                  <a:lnTo>
                    <a:pt x="3191" y="30315"/>
                  </a:lnTo>
                  <a:lnTo>
                    <a:pt x="797" y="34304"/>
                  </a:lnTo>
                  <a:lnTo>
                    <a:pt x="797" y="40686"/>
                  </a:lnTo>
                </a:path>
                <a:path w="49529" h="130175">
                  <a:moveTo>
                    <a:pt x="17551" y="1595"/>
                  </a:moveTo>
                  <a:lnTo>
                    <a:pt x="1595" y="7180"/>
                  </a:lnTo>
                  <a:lnTo>
                    <a:pt x="1595" y="5584"/>
                  </a:lnTo>
                  <a:lnTo>
                    <a:pt x="3988" y="1595"/>
                  </a:lnTo>
                  <a:lnTo>
                    <a:pt x="7977" y="0"/>
                  </a:lnTo>
                  <a:lnTo>
                    <a:pt x="17551" y="1595"/>
                  </a:lnTo>
                  <a:lnTo>
                    <a:pt x="28720" y="5584"/>
                  </a:lnTo>
                  <a:lnTo>
                    <a:pt x="39889" y="10371"/>
                  </a:lnTo>
                  <a:lnTo>
                    <a:pt x="47069" y="15955"/>
                  </a:lnTo>
                  <a:lnTo>
                    <a:pt x="49462" y="21540"/>
                  </a:lnTo>
                  <a:lnTo>
                    <a:pt x="49462" y="24731"/>
                  </a:lnTo>
                  <a:lnTo>
                    <a:pt x="47069" y="28720"/>
                  </a:lnTo>
                  <a:lnTo>
                    <a:pt x="42282" y="2872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" name="object 944" descr=""/>
            <p:cNvSpPr/>
            <p:nvPr/>
          </p:nvSpPr>
          <p:spPr>
            <a:xfrm>
              <a:off x="12392361" y="9734091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59" h="8254">
                  <a:moveTo>
                    <a:pt x="4668" y="924"/>
                  </a:moveTo>
                  <a:lnTo>
                    <a:pt x="2065" y="0"/>
                  </a:lnTo>
                  <a:lnTo>
                    <a:pt x="0" y="641"/>
                  </a:lnTo>
                  <a:lnTo>
                    <a:pt x="55" y="2357"/>
                  </a:lnTo>
                  <a:lnTo>
                    <a:pt x="110" y="4074"/>
                  </a:lnTo>
                  <a:lnTo>
                    <a:pt x="2265" y="6214"/>
                  </a:lnTo>
                  <a:lnTo>
                    <a:pt x="4869" y="7139"/>
                  </a:lnTo>
                  <a:lnTo>
                    <a:pt x="7472" y="8063"/>
                  </a:lnTo>
                  <a:lnTo>
                    <a:pt x="9538" y="7421"/>
                  </a:lnTo>
                  <a:lnTo>
                    <a:pt x="9482" y="5705"/>
                  </a:lnTo>
                  <a:lnTo>
                    <a:pt x="9427" y="3989"/>
                  </a:lnTo>
                  <a:lnTo>
                    <a:pt x="7272" y="1848"/>
                  </a:lnTo>
                  <a:lnTo>
                    <a:pt x="4668" y="924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" name="object 945" descr=""/>
            <p:cNvSpPr/>
            <p:nvPr/>
          </p:nvSpPr>
          <p:spPr>
            <a:xfrm>
              <a:off x="12384764" y="9300540"/>
              <a:ext cx="60325" cy="438150"/>
            </a:xfrm>
            <a:custGeom>
              <a:avLst/>
              <a:gdLst/>
              <a:ahLst/>
              <a:cxnLst/>
              <a:rect l="l" t="t" r="r" b="b"/>
              <a:pathLst>
                <a:path w="60325" h="438150">
                  <a:moveTo>
                    <a:pt x="55844" y="426813"/>
                  </a:moveTo>
                  <a:lnTo>
                    <a:pt x="7977" y="410857"/>
                  </a:lnTo>
                  <a:lnTo>
                    <a:pt x="39889" y="437982"/>
                  </a:lnTo>
                  <a:lnTo>
                    <a:pt x="39889" y="414048"/>
                  </a:lnTo>
                </a:path>
                <a:path w="60325" h="438150">
                  <a:moveTo>
                    <a:pt x="8775" y="375755"/>
                  </a:moveTo>
                  <a:lnTo>
                    <a:pt x="8775" y="391710"/>
                  </a:lnTo>
                  <a:lnTo>
                    <a:pt x="28720" y="400486"/>
                  </a:lnTo>
                  <a:lnTo>
                    <a:pt x="26326" y="398093"/>
                  </a:lnTo>
                  <a:lnTo>
                    <a:pt x="24731" y="392508"/>
                  </a:lnTo>
                  <a:lnTo>
                    <a:pt x="24731" y="387721"/>
                  </a:lnTo>
                  <a:lnTo>
                    <a:pt x="27124" y="383733"/>
                  </a:lnTo>
                  <a:lnTo>
                    <a:pt x="31113" y="382137"/>
                  </a:lnTo>
                  <a:lnTo>
                    <a:pt x="38293" y="382935"/>
                  </a:lnTo>
                  <a:lnTo>
                    <a:pt x="43080" y="384530"/>
                  </a:lnTo>
                  <a:lnTo>
                    <a:pt x="49462" y="387721"/>
                  </a:lnTo>
                  <a:lnTo>
                    <a:pt x="54249" y="392508"/>
                  </a:lnTo>
                  <a:lnTo>
                    <a:pt x="56642" y="398093"/>
                  </a:lnTo>
                  <a:lnTo>
                    <a:pt x="56642" y="402879"/>
                  </a:lnTo>
                  <a:lnTo>
                    <a:pt x="54249" y="406868"/>
                  </a:lnTo>
                  <a:lnTo>
                    <a:pt x="51855" y="407666"/>
                  </a:lnTo>
                  <a:lnTo>
                    <a:pt x="47069" y="407666"/>
                  </a:lnTo>
                </a:path>
                <a:path w="60325" h="438150">
                  <a:moveTo>
                    <a:pt x="1595" y="357406"/>
                  </a:moveTo>
                  <a:lnTo>
                    <a:pt x="3988" y="359799"/>
                  </a:lnTo>
                  <a:lnTo>
                    <a:pt x="1595" y="360597"/>
                  </a:lnTo>
                  <a:lnTo>
                    <a:pt x="0" y="358204"/>
                  </a:lnTo>
                  <a:lnTo>
                    <a:pt x="1595" y="357406"/>
                  </a:lnTo>
                  <a:lnTo>
                    <a:pt x="6382" y="359001"/>
                  </a:lnTo>
                  <a:lnTo>
                    <a:pt x="11168" y="362192"/>
                  </a:lnTo>
                  <a:lnTo>
                    <a:pt x="13562" y="364586"/>
                  </a:lnTo>
                </a:path>
                <a:path w="60325" h="438150">
                  <a:moveTo>
                    <a:pt x="18348" y="351821"/>
                  </a:moveTo>
                  <a:lnTo>
                    <a:pt x="15955" y="347832"/>
                  </a:lnTo>
                  <a:lnTo>
                    <a:pt x="8775" y="340652"/>
                  </a:lnTo>
                  <a:lnTo>
                    <a:pt x="56642" y="356608"/>
                  </a:lnTo>
                </a:path>
                <a:path w="60325" h="438150">
                  <a:moveTo>
                    <a:pt x="9573" y="315123"/>
                  </a:moveTo>
                  <a:lnTo>
                    <a:pt x="11168" y="320708"/>
                  </a:lnTo>
                  <a:lnTo>
                    <a:pt x="15955" y="323899"/>
                  </a:lnTo>
                  <a:lnTo>
                    <a:pt x="20742" y="325494"/>
                  </a:lnTo>
                  <a:lnTo>
                    <a:pt x="24731" y="325494"/>
                  </a:lnTo>
                  <a:lnTo>
                    <a:pt x="27124" y="323101"/>
                  </a:lnTo>
                  <a:lnTo>
                    <a:pt x="29517" y="317517"/>
                  </a:lnTo>
                  <a:lnTo>
                    <a:pt x="31911" y="313528"/>
                  </a:lnTo>
                  <a:lnTo>
                    <a:pt x="36697" y="311932"/>
                  </a:lnTo>
                  <a:lnTo>
                    <a:pt x="41484" y="311932"/>
                  </a:lnTo>
                  <a:lnTo>
                    <a:pt x="47866" y="313528"/>
                  </a:lnTo>
                  <a:lnTo>
                    <a:pt x="52653" y="316719"/>
                  </a:lnTo>
                  <a:lnTo>
                    <a:pt x="55046" y="319112"/>
                  </a:lnTo>
                  <a:lnTo>
                    <a:pt x="56642" y="324697"/>
                  </a:lnTo>
                  <a:lnTo>
                    <a:pt x="56642" y="331079"/>
                  </a:lnTo>
                  <a:lnTo>
                    <a:pt x="54249" y="335068"/>
                  </a:lnTo>
                  <a:lnTo>
                    <a:pt x="52653" y="335866"/>
                  </a:lnTo>
                  <a:lnTo>
                    <a:pt x="47866" y="335866"/>
                  </a:lnTo>
                  <a:lnTo>
                    <a:pt x="27124" y="313528"/>
                  </a:lnTo>
                  <a:lnTo>
                    <a:pt x="25529" y="309539"/>
                  </a:lnTo>
                  <a:lnTo>
                    <a:pt x="20742" y="306348"/>
                  </a:lnTo>
                  <a:lnTo>
                    <a:pt x="15955" y="304752"/>
                  </a:lnTo>
                  <a:lnTo>
                    <a:pt x="11966" y="304752"/>
                  </a:lnTo>
                  <a:lnTo>
                    <a:pt x="9573" y="308741"/>
                  </a:lnTo>
                  <a:lnTo>
                    <a:pt x="9573" y="315123"/>
                  </a:lnTo>
                </a:path>
                <a:path w="60325" h="438150">
                  <a:moveTo>
                    <a:pt x="2393" y="285605"/>
                  </a:moveTo>
                  <a:lnTo>
                    <a:pt x="4786" y="287999"/>
                  </a:lnTo>
                  <a:lnTo>
                    <a:pt x="2393" y="288796"/>
                  </a:lnTo>
                  <a:lnTo>
                    <a:pt x="0" y="286403"/>
                  </a:lnTo>
                  <a:lnTo>
                    <a:pt x="2393" y="285605"/>
                  </a:lnTo>
                  <a:lnTo>
                    <a:pt x="7180" y="287201"/>
                  </a:lnTo>
                  <a:lnTo>
                    <a:pt x="11966" y="290392"/>
                  </a:lnTo>
                  <a:lnTo>
                    <a:pt x="14360" y="292785"/>
                  </a:lnTo>
                </a:path>
                <a:path w="60325" h="438150">
                  <a:moveTo>
                    <a:pt x="2393" y="276032"/>
                  </a:moveTo>
                  <a:lnTo>
                    <a:pt x="4786" y="278425"/>
                  </a:lnTo>
                  <a:lnTo>
                    <a:pt x="2393" y="279223"/>
                  </a:lnTo>
                  <a:lnTo>
                    <a:pt x="797" y="276830"/>
                  </a:lnTo>
                  <a:lnTo>
                    <a:pt x="2393" y="276032"/>
                  </a:lnTo>
                  <a:lnTo>
                    <a:pt x="7180" y="277628"/>
                  </a:lnTo>
                  <a:lnTo>
                    <a:pt x="11966" y="280819"/>
                  </a:lnTo>
                  <a:lnTo>
                    <a:pt x="14360" y="283212"/>
                  </a:lnTo>
                </a:path>
                <a:path w="60325" h="438150">
                  <a:moveTo>
                    <a:pt x="10371" y="236941"/>
                  </a:moveTo>
                  <a:lnTo>
                    <a:pt x="57440" y="244919"/>
                  </a:lnTo>
                  <a:lnTo>
                    <a:pt x="10371" y="220985"/>
                  </a:lnTo>
                  <a:lnTo>
                    <a:pt x="58238" y="228963"/>
                  </a:lnTo>
                  <a:lnTo>
                    <a:pt x="10371" y="205029"/>
                  </a:lnTo>
                </a:path>
                <a:path w="60325" h="438150">
                  <a:moveTo>
                    <a:pt x="10371" y="165140"/>
                  </a:moveTo>
                  <a:lnTo>
                    <a:pt x="11168" y="147589"/>
                  </a:lnTo>
                  <a:lnTo>
                    <a:pt x="28720" y="163545"/>
                  </a:lnTo>
                  <a:lnTo>
                    <a:pt x="28720" y="158758"/>
                  </a:lnTo>
                  <a:lnTo>
                    <a:pt x="31113" y="156365"/>
                  </a:lnTo>
                  <a:lnTo>
                    <a:pt x="33506" y="155567"/>
                  </a:lnTo>
                  <a:lnTo>
                    <a:pt x="40686" y="156365"/>
                  </a:lnTo>
                  <a:lnTo>
                    <a:pt x="44675" y="157163"/>
                  </a:lnTo>
                  <a:lnTo>
                    <a:pt x="51855" y="161151"/>
                  </a:lnTo>
                  <a:lnTo>
                    <a:pt x="56642" y="165938"/>
                  </a:lnTo>
                  <a:lnTo>
                    <a:pt x="58238" y="171523"/>
                  </a:lnTo>
                  <a:lnTo>
                    <a:pt x="58238" y="176309"/>
                  </a:lnTo>
                  <a:lnTo>
                    <a:pt x="55844" y="180298"/>
                  </a:lnTo>
                  <a:lnTo>
                    <a:pt x="53451" y="181096"/>
                  </a:lnTo>
                  <a:lnTo>
                    <a:pt x="49462" y="181096"/>
                  </a:lnTo>
                </a:path>
                <a:path w="60325" h="438150">
                  <a:moveTo>
                    <a:pt x="11168" y="117273"/>
                  </a:moveTo>
                  <a:lnTo>
                    <a:pt x="11168" y="133229"/>
                  </a:lnTo>
                  <a:lnTo>
                    <a:pt x="31113" y="142005"/>
                  </a:lnTo>
                  <a:lnTo>
                    <a:pt x="29517" y="139611"/>
                  </a:lnTo>
                  <a:lnTo>
                    <a:pt x="27124" y="134027"/>
                  </a:lnTo>
                  <a:lnTo>
                    <a:pt x="27124" y="129240"/>
                  </a:lnTo>
                  <a:lnTo>
                    <a:pt x="29517" y="125251"/>
                  </a:lnTo>
                  <a:lnTo>
                    <a:pt x="33506" y="123656"/>
                  </a:lnTo>
                  <a:lnTo>
                    <a:pt x="40686" y="124453"/>
                  </a:lnTo>
                  <a:lnTo>
                    <a:pt x="45473" y="125251"/>
                  </a:lnTo>
                  <a:lnTo>
                    <a:pt x="51855" y="129240"/>
                  </a:lnTo>
                  <a:lnTo>
                    <a:pt x="56642" y="134027"/>
                  </a:lnTo>
                  <a:lnTo>
                    <a:pt x="59035" y="139611"/>
                  </a:lnTo>
                  <a:lnTo>
                    <a:pt x="59035" y="144398"/>
                  </a:lnTo>
                  <a:lnTo>
                    <a:pt x="56642" y="148387"/>
                  </a:lnTo>
                  <a:lnTo>
                    <a:pt x="54249" y="149185"/>
                  </a:lnTo>
                  <a:lnTo>
                    <a:pt x="49462" y="149185"/>
                  </a:lnTo>
                </a:path>
                <a:path w="60325" h="438150">
                  <a:moveTo>
                    <a:pt x="20742" y="107700"/>
                  </a:moveTo>
                  <a:lnTo>
                    <a:pt x="18348" y="103711"/>
                  </a:lnTo>
                  <a:lnTo>
                    <a:pt x="11168" y="96531"/>
                  </a:lnTo>
                  <a:lnTo>
                    <a:pt x="59035" y="112487"/>
                  </a:lnTo>
                </a:path>
                <a:path w="60325" h="438150">
                  <a:moveTo>
                    <a:pt x="55046" y="91744"/>
                  </a:moveTo>
                  <a:lnTo>
                    <a:pt x="56642" y="94138"/>
                  </a:lnTo>
                  <a:lnTo>
                    <a:pt x="59035" y="93340"/>
                  </a:lnTo>
                  <a:lnTo>
                    <a:pt x="56642" y="90947"/>
                  </a:lnTo>
                </a:path>
                <a:path w="60325" h="438150">
                  <a:moveTo>
                    <a:pt x="11966" y="63024"/>
                  </a:moveTo>
                  <a:lnTo>
                    <a:pt x="11966" y="40686"/>
                  </a:lnTo>
                  <a:lnTo>
                    <a:pt x="59833" y="72598"/>
                  </a:lnTo>
                </a:path>
                <a:path w="60325" h="438150">
                  <a:moveTo>
                    <a:pt x="20742" y="34304"/>
                  </a:moveTo>
                  <a:lnTo>
                    <a:pt x="19146" y="30315"/>
                  </a:lnTo>
                  <a:lnTo>
                    <a:pt x="11966" y="23135"/>
                  </a:lnTo>
                  <a:lnTo>
                    <a:pt x="59833" y="39091"/>
                  </a:lnTo>
                </a:path>
                <a:path w="60325" h="438150">
                  <a:moveTo>
                    <a:pt x="5584" y="0"/>
                  </a:moveTo>
                  <a:lnTo>
                    <a:pt x="7977" y="2393"/>
                  </a:lnTo>
                  <a:lnTo>
                    <a:pt x="5584" y="3191"/>
                  </a:lnTo>
                  <a:lnTo>
                    <a:pt x="3191" y="797"/>
                  </a:lnTo>
                  <a:lnTo>
                    <a:pt x="5584" y="0"/>
                  </a:lnTo>
                  <a:lnTo>
                    <a:pt x="10371" y="1595"/>
                  </a:lnTo>
                  <a:lnTo>
                    <a:pt x="14360" y="4786"/>
                  </a:lnTo>
                  <a:lnTo>
                    <a:pt x="16753" y="718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" name="object 946" descr=""/>
            <p:cNvSpPr/>
            <p:nvPr/>
          </p:nvSpPr>
          <p:spPr>
            <a:xfrm>
              <a:off x="8142161" y="12403113"/>
              <a:ext cx="622300" cy="86995"/>
            </a:xfrm>
            <a:custGeom>
              <a:avLst/>
              <a:gdLst/>
              <a:ahLst/>
              <a:cxnLst/>
              <a:rect l="l" t="t" r="r" b="b"/>
              <a:pathLst>
                <a:path w="622300" h="86995">
                  <a:moveTo>
                    <a:pt x="797" y="80480"/>
                  </a:moveTo>
                  <a:lnTo>
                    <a:pt x="621472" y="86958"/>
                  </a:lnTo>
                  <a:lnTo>
                    <a:pt x="622269" y="6382"/>
                  </a:lnTo>
                  <a:lnTo>
                    <a:pt x="797" y="80480"/>
                  </a:lnTo>
                  <a:close/>
                </a:path>
                <a:path w="622300" h="86995">
                  <a:moveTo>
                    <a:pt x="0" y="80575"/>
                  </a:moveTo>
                  <a:lnTo>
                    <a:pt x="621472" y="6477"/>
                  </a:lnTo>
                  <a:lnTo>
                    <a:pt x="797" y="0"/>
                  </a:lnTo>
                  <a:lnTo>
                    <a:pt x="0" y="80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7" name="object 947" descr=""/>
            <p:cNvSpPr/>
            <p:nvPr/>
          </p:nvSpPr>
          <p:spPr>
            <a:xfrm>
              <a:off x="8142161" y="12403113"/>
              <a:ext cx="622300" cy="86995"/>
            </a:xfrm>
            <a:custGeom>
              <a:avLst/>
              <a:gdLst/>
              <a:ahLst/>
              <a:cxnLst/>
              <a:rect l="l" t="t" r="r" b="b"/>
              <a:pathLst>
                <a:path w="622300" h="86995">
                  <a:moveTo>
                    <a:pt x="797" y="0"/>
                  </a:moveTo>
                  <a:lnTo>
                    <a:pt x="0" y="80575"/>
                  </a:lnTo>
                  <a:lnTo>
                    <a:pt x="622269" y="6382"/>
                  </a:lnTo>
                  <a:lnTo>
                    <a:pt x="797" y="0"/>
                  </a:lnTo>
                  <a:close/>
                </a:path>
                <a:path w="622300" h="86995">
                  <a:moveTo>
                    <a:pt x="0" y="80575"/>
                  </a:moveTo>
                  <a:lnTo>
                    <a:pt x="622269" y="6382"/>
                  </a:lnTo>
                  <a:lnTo>
                    <a:pt x="621471" y="86958"/>
                  </a:lnTo>
                  <a:lnTo>
                    <a:pt x="0" y="8057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" name="object 948" descr=""/>
            <p:cNvSpPr/>
            <p:nvPr/>
          </p:nvSpPr>
          <p:spPr>
            <a:xfrm>
              <a:off x="8157319" y="12424653"/>
              <a:ext cx="126364" cy="48895"/>
            </a:xfrm>
            <a:custGeom>
              <a:avLst/>
              <a:gdLst/>
              <a:ahLst/>
              <a:cxnLst/>
              <a:rect l="l" t="t" r="r" b="b"/>
              <a:pathLst>
                <a:path w="126365" h="48895">
                  <a:moveTo>
                    <a:pt x="34304" y="7180"/>
                  </a:moveTo>
                  <a:lnTo>
                    <a:pt x="32709" y="2393"/>
                  </a:lnTo>
                  <a:lnTo>
                    <a:pt x="28720" y="0"/>
                  </a:lnTo>
                  <a:lnTo>
                    <a:pt x="22337" y="0"/>
                  </a:lnTo>
                  <a:lnTo>
                    <a:pt x="16753" y="2393"/>
                  </a:lnTo>
                  <a:lnTo>
                    <a:pt x="11966" y="6382"/>
                  </a:lnTo>
                  <a:lnTo>
                    <a:pt x="10371" y="11168"/>
                  </a:lnTo>
                  <a:lnTo>
                    <a:pt x="10371" y="15955"/>
                  </a:lnTo>
                  <a:lnTo>
                    <a:pt x="11168" y="18348"/>
                  </a:lnTo>
                  <a:lnTo>
                    <a:pt x="13562" y="19944"/>
                  </a:lnTo>
                  <a:lnTo>
                    <a:pt x="21540" y="24731"/>
                  </a:lnTo>
                  <a:lnTo>
                    <a:pt x="23933" y="27124"/>
                  </a:lnTo>
                  <a:lnTo>
                    <a:pt x="24731" y="29517"/>
                  </a:lnTo>
                  <a:lnTo>
                    <a:pt x="24731" y="34304"/>
                  </a:lnTo>
                  <a:lnTo>
                    <a:pt x="22337" y="40686"/>
                  </a:lnTo>
                  <a:lnTo>
                    <a:pt x="17551" y="45473"/>
                  </a:lnTo>
                  <a:lnTo>
                    <a:pt x="12764" y="47866"/>
                  </a:lnTo>
                  <a:lnTo>
                    <a:pt x="6382" y="47866"/>
                  </a:lnTo>
                  <a:lnTo>
                    <a:pt x="1595" y="45473"/>
                  </a:lnTo>
                  <a:lnTo>
                    <a:pt x="0" y="40686"/>
                  </a:lnTo>
                </a:path>
                <a:path w="126365" h="48895">
                  <a:moveTo>
                    <a:pt x="86160" y="797"/>
                  </a:moveTo>
                  <a:lnTo>
                    <a:pt x="64620" y="39091"/>
                  </a:lnTo>
                  <a:lnTo>
                    <a:pt x="65418" y="46271"/>
                  </a:lnTo>
                  <a:lnTo>
                    <a:pt x="70204" y="47866"/>
                  </a:lnTo>
                  <a:lnTo>
                    <a:pt x="73395" y="47866"/>
                  </a:lnTo>
                  <a:lnTo>
                    <a:pt x="94138" y="9573"/>
                  </a:lnTo>
                  <a:lnTo>
                    <a:pt x="93340" y="3191"/>
                  </a:lnTo>
                  <a:lnTo>
                    <a:pt x="89351" y="797"/>
                  </a:lnTo>
                  <a:lnTo>
                    <a:pt x="86160" y="797"/>
                  </a:lnTo>
                </a:path>
                <a:path w="126365" h="48895">
                  <a:moveTo>
                    <a:pt x="118071" y="797"/>
                  </a:moveTo>
                  <a:lnTo>
                    <a:pt x="96531" y="39091"/>
                  </a:lnTo>
                  <a:lnTo>
                    <a:pt x="97329" y="46271"/>
                  </a:lnTo>
                  <a:lnTo>
                    <a:pt x="102116" y="48664"/>
                  </a:lnTo>
                  <a:lnTo>
                    <a:pt x="105307" y="48664"/>
                  </a:lnTo>
                  <a:lnTo>
                    <a:pt x="126049" y="10371"/>
                  </a:lnTo>
                  <a:lnTo>
                    <a:pt x="125251" y="3191"/>
                  </a:lnTo>
                  <a:lnTo>
                    <a:pt x="121262" y="797"/>
                  </a:lnTo>
                  <a:lnTo>
                    <a:pt x="118071" y="797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9" name="object 949" descr=""/>
            <p:cNvSpPr/>
            <p:nvPr/>
          </p:nvSpPr>
          <p:spPr>
            <a:xfrm>
              <a:off x="8294893" y="12425070"/>
              <a:ext cx="8255" cy="10160"/>
            </a:xfrm>
            <a:custGeom>
              <a:avLst/>
              <a:gdLst/>
              <a:ahLst/>
              <a:cxnLst/>
              <a:rect l="l" t="t" r="r" b="b"/>
              <a:pathLst>
                <a:path w="8254" h="10159">
                  <a:moveTo>
                    <a:pt x="7139" y="4668"/>
                  </a:moveTo>
                  <a:lnTo>
                    <a:pt x="8063" y="2065"/>
                  </a:lnTo>
                  <a:lnTo>
                    <a:pt x="7421" y="0"/>
                  </a:lnTo>
                  <a:lnTo>
                    <a:pt x="5705" y="55"/>
                  </a:lnTo>
                  <a:lnTo>
                    <a:pt x="3989" y="110"/>
                  </a:lnTo>
                  <a:lnTo>
                    <a:pt x="1848" y="2265"/>
                  </a:lnTo>
                  <a:lnTo>
                    <a:pt x="924" y="4869"/>
                  </a:lnTo>
                  <a:lnTo>
                    <a:pt x="0" y="7472"/>
                  </a:lnTo>
                  <a:lnTo>
                    <a:pt x="641" y="9538"/>
                  </a:lnTo>
                  <a:lnTo>
                    <a:pt x="2357" y="9482"/>
                  </a:lnTo>
                  <a:lnTo>
                    <a:pt x="4074" y="9427"/>
                  </a:lnTo>
                  <a:lnTo>
                    <a:pt x="6214" y="7272"/>
                  </a:lnTo>
                  <a:lnTo>
                    <a:pt x="7139" y="4668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0" name="object 950" descr=""/>
            <p:cNvSpPr/>
            <p:nvPr/>
          </p:nvSpPr>
          <p:spPr>
            <a:xfrm>
              <a:off x="8296930" y="12417473"/>
              <a:ext cx="452755" cy="60325"/>
            </a:xfrm>
            <a:custGeom>
              <a:avLst/>
              <a:gdLst/>
              <a:ahLst/>
              <a:cxnLst/>
              <a:rect l="l" t="t" r="r" b="b"/>
              <a:pathLst>
                <a:path w="452754" h="60325">
                  <a:moveTo>
                    <a:pt x="16753" y="7977"/>
                  </a:moveTo>
                  <a:lnTo>
                    <a:pt x="34304" y="8775"/>
                  </a:lnTo>
                  <a:lnTo>
                    <a:pt x="18348" y="26326"/>
                  </a:lnTo>
                  <a:lnTo>
                    <a:pt x="23135" y="26326"/>
                  </a:lnTo>
                  <a:lnTo>
                    <a:pt x="25529" y="28720"/>
                  </a:lnTo>
                  <a:lnTo>
                    <a:pt x="26326" y="31113"/>
                  </a:lnTo>
                  <a:lnTo>
                    <a:pt x="25529" y="38293"/>
                  </a:lnTo>
                  <a:lnTo>
                    <a:pt x="23933" y="42282"/>
                  </a:lnTo>
                  <a:lnTo>
                    <a:pt x="19944" y="49462"/>
                  </a:lnTo>
                  <a:lnTo>
                    <a:pt x="15157" y="54249"/>
                  </a:lnTo>
                  <a:lnTo>
                    <a:pt x="10371" y="55844"/>
                  </a:lnTo>
                  <a:lnTo>
                    <a:pt x="5584" y="55844"/>
                  </a:lnTo>
                  <a:lnTo>
                    <a:pt x="797" y="53451"/>
                  </a:lnTo>
                  <a:lnTo>
                    <a:pt x="0" y="51855"/>
                  </a:lnTo>
                  <a:lnTo>
                    <a:pt x="0" y="47069"/>
                  </a:lnTo>
                </a:path>
                <a:path w="452754" h="60325">
                  <a:moveTo>
                    <a:pt x="48664" y="8775"/>
                  </a:moveTo>
                  <a:lnTo>
                    <a:pt x="66215" y="8775"/>
                  </a:lnTo>
                  <a:lnTo>
                    <a:pt x="50260" y="27124"/>
                  </a:lnTo>
                  <a:lnTo>
                    <a:pt x="55046" y="27124"/>
                  </a:lnTo>
                  <a:lnTo>
                    <a:pt x="57440" y="29517"/>
                  </a:lnTo>
                  <a:lnTo>
                    <a:pt x="58238" y="31911"/>
                  </a:lnTo>
                  <a:lnTo>
                    <a:pt x="57440" y="38293"/>
                  </a:lnTo>
                  <a:lnTo>
                    <a:pt x="55844" y="43080"/>
                  </a:lnTo>
                  <a:lnTo>
                    <a:pt x="51855" y="49462"/>
                  </a:lnTo>
                  <a:lnTo>
                    <a:pt x="47069" y="54249"/>
                  </a:lnTo>
                  <a:lnTo>
                    <a:pt x="42282" y="56642"/>
                  </a:lnTo>
                  <a:lnTo>
                    <a:pt x="37495" y="56642"/>
                  </a:lnTo>
                  <a:lnTo>
                    <a:pt x="32709" y="54249"/>
                  </a:lnTo>
                  <a:lnTo>
                    <a:pt x="31911" y="51855"/>
                  </a:lnTo>
                  <a:lnTo>
                    <a:pt x="31911" y="47069"/>
                  </a:lnTo>
                </a:path>
                <a:path w="452754" h="60325">
                  <a:moveTo>
                    <a:pt x="82171" y="2393"/>
                  </a:moveTo>
                  <a:lnTo>
                    <a:pt x="80575" y="4786"/>
                  </a:lnTo>
                  <a:lnTo>
                    <a:pt x="78980" y="2393"/>
                  </a:lnTo>
                  <a:lnTo>
                    <a:pt x="81373" y="0"/>
                  </a:lnTo>
                  <a:lnTo>
                    <a:pt x="82171" y="2393"/>
                  </a:lnTo>
                  <a:lnTo>
                    <a:pt x="81373" y="6382"/>
                  </a:lnTo>
                  <a:lnTo>
                    <a:pt x="78182" y="11168"/>
                  </a:lnTo>
                  <a:lnTo>
                    <a:pt x="75789" y="13562"/>
                  </a:lnTo>
                </a:path>
                <a:path w="452754" h="60325">
                  <a:moveTo>
                    <a:pt x="89351" y="20742"/>
                  </a:moveTo>
                  <a:lnTo>
                    <a:pt x="90149" y="18348"/>
                  </a:lnTo>
                  <a:lnTo>
                    <a:pt x="93340" y="13562"/>
                  </a:lnTo>
                  <a:lnTo>
                    <a:pt x="95733" y="11168"/>
                  </a:lnTo>
                  <a:lnTo>
                    <a:pt x="99722" y="8775"/>
                  </a:lnTo>
                  <a:lnTo>
                    <a:pt x="106104" y="9573"/>
                  </a:lnTo>
                  <a:lnTo>
                    <a:pt x="108498" y="11168"/>
                  </a:lnTo>
                  <a:lnTo>
                    <a:pt x="109296" y="13562"/>
                  </a:lnTo>
                  <a:lnTo>
                    <a:pt x="109296" y="18348"/>
                  </a:lnTo>
                  <a:lnTo>
                    <a:pt x="107700" y="23135"/>
                  </a:lnTo>
                  <a:lnTo>
                    <a:pt x="104509" y="27124"/>
                  </a:lnTo>
                  <a:lnTo>
                    <a:pt x="98924" y="34304"/>
                  </a:lnTo>
                  <a:lnTo>
                    <a:pt x="75789" y="56642"/>
                  </a:lnTo>
                  <a:lnTo>
                    <a:pt x="98127" y="56642"/>
                  </a:lnTo>
                </a:path>
                <a:path w="452754" h="60325">
                  <a:moveTo>
                    <a:pt x="120465" y="18348"/>
                  </a:moveTo>
                  <a:lnTo>
                    <a:pt x="124453" y="15955"/>
                  </a:lnTo>
                  <a:lnTo>
                    <a:pt x="131633" y="9573"/>
                  </a:lnTo>
                  <a:lnTo>
                    <a:pt x="115678" y="57440"/>
                  </a:lnTo>
                </a:path>
                <a:path w="452754" h="60325">
                  <a:moveTo>
                    <a:pt x="153971" y="3191"/>
                  </a:moveTo>
                  <a:lnTo>
                    <a:pt x="151578" y="4786"/>
                  </a:lnTo>
                  <a:lnTo>
                    <a:pt x="150780" y="3191"/>
                  </a:lnTo>
                  <a:lnTo>
                    <a:pt x="153174" y="797"/>
                  </a:lnTo>
                  <a:lnTo>
                    <a:pt x="153971" y="3191"/>
                  </a:lnTo>
                  <a:lnTo>
                    <a:pt x="153174" y="7180"/>
                  </a:lnTo>
                  <a:lnTo>
                    <a:pt x="149982" y="11966"/>
                  </a:lnTo>
                  <a:lnTo>
                    <a:pt x="147589" y="14360"/>
                  </a:lnTo>
                </a:path>
                <a:path w="452754" h="60325">
                  <a:moveTo>
                    <a:pt x="163545" y="3191"/>
                  </a:moveTo>
                  <a:lnTo>
                    <a:pt x="161151" y="5584"/>
                  </a:lnTo>
                  <a:lnTo>
                    <a:pt x="160354" y="3191"/>
                  </a:lnTo>
                  <a:lnTo>
                    <a:pt x="162747" y="797"/>
                  </a:lnTo>
                  <a:lnTo>
                    <a:pt x="163545" y="3191"/>
                  </a:lnTo>
                  <a:lnTo>
                    <a:pt x="162747" y="7180"/>
                  </a:lnTo>
                  <a:lnTo>
                    <a:pt x="159556" y="11966"/>
                  </a:lnTo>
                  <a:lnTo>
                    <a:pt x="157163" y="14360"/>
                  </a:lnTo>
                </a:path>
                <a:path w="452754" h="60325">
                  <a:moveTo>
                    <a:pt x="203434" y="10371"/>
                  </a:moveTo>
                  <a:lnTo>
                    <a:pt x="195456" y="58238"/>
                  </a:lnTo>
                  <a:lnTo>
                    <a:pt x="219389" y="10371"/>
                  </a:lnTo>
                  <a:lnTo>
                    <a:pt x="211412" y="58238"/>
                  </a:lnTo>
                  <a:lnTo>
                    <a:pt x="235345" y="10371"/>
                  </a:lnTo>
                </a:path>
                <a:path w="452754" h="60325">
                  <a:moveTo>
                    <a:pt x="288796" y="17551"/>
                  </a:moveTo>
                  <a:lnTo>
                    <a:pt x="288796" y="13562"/>
                  </a:lnTo>
                  <a:lnTo>
                    <a:pt x="284808" y="11168"/>
                  </a:lnTo>
                  <a:lnTo>
                    <a:pt x="281616" y="11168"/>
                  </a:lnTo>
                  <a:lnTo>
                    <a:pt x="276032" y="12764"/>
                  </a:lnTo>
                  <a:lnTo>
                    <a:pt x="270448" y="19944"/>
                  </a:lnTo>
                  <a:lnTo>
                    <a:pt x="264863" y="31113"/>
                  </a:lnTo>
                  <a:lnTo>
                    <a:pt x="260874" y="42282"/>
                  </a:lnTo>
                  <a:lnTo>
                    <a:pt x="259279" y="51855"/>
                  </a:lnTo>
                  <a:lnTo>
                    <a:pt x="260874" y="56642"/>
                  </a:lnTo>
                  <a:lnTo>
                    <a:pt x="265661" y="59035"/>
                  </a:lnTo>
                  <a:lnTo>
                    <a:pt x="267256" y="59035"/>
                  </a:lnTo>
                  <a:lnTo>
                    <a:pt x="260874" y="42282"/>
                  </a:lnTo>
                </a:path>
                <a:path w="452754" h="60325">
                  <a:moveTo>
                    <a:pt x="320708" y="18348"/>
                  </a:moveTo>
                  <a:lnTo>
                    <a:pt x="320708" y="13562"/>
                  </a:lnTo>
                  <a:lnTo>
                    <a:pt x="316719" y="11168"/>
                  </a:lnTo>
                  <a:lnTo>
                    <a:pt x="313528" y="11168"/>
                  </a:lnTo>
                  <a:lnTo>
                    <a:pt x="307943" y="13562"/>
                  </a:lnTo>
                  <a:lnTo>
                    <a:pt x="302359" y="19944"/>
                  </a:lnTo>
                  <a:lnTo>
                    <a:pt x="296774" y="31911"/>
                  </a:lnTo>
                  <a:lnTo>
                    <a:pt x="292785" y="43080"/>
                  </a:lnTo>
                  <a:lnTo>
                    <a:pt x="291190" y="51855"/>
                  </a:lnTo>
                  <a:lnTo>
                    <a:pt x="292785" y="56642"/>
                  </a:lnTo>
                  <a:lnTo>
                    <a:pt x="297572" y="59035"/>
                  </a:lnTo>
                  <a:lnTo>
                    <a:pt x="299168" y="59035"/>
                  </a:lnTo>
                  <a:lnTo>
                    <a:pt x="292785" y="43080"/>
                  </a:lnTo>
                </a:path>
                <a:path w="452754" h="60325">
                  <a:moveTo>
                    <a:pt x="345439" y="11168"/>
                  </a:moveTo>
                  <a:lnTo>
                    <a:pt x="323899" y="50260"/>
                  </a:lnTo>
                  <a:lnTo>
                    <a:pt x="324697" y="56642"/>
                  </a:lnTo>
                  <a:lnTo>
                    <a:pt x="329483" y="59035"/>
                  </a:lnTo>
                  <a:lnTo>
                    <a:pt x="332674" y="59035"/>
                  </a:lnTo>
                  <a:lnTo>
                    <a:pt x="353417" y="20742"/>
                  </a:lnTo>
                  <a:lnTo>
                    <a:pt x="352619" y="13562"/>
                  </a:lnTo>
                  <a:lnTo>
                    <a:pt x="348630" y="11966"/>
                  </a:lnTo>
                  <a:lnTo>
                    <a:pt x="345439" y="11168"/>
                  </a:lnTo>
                </a:path>
                <a:path w="452754" h="60325">
                  <a:moveTo>
                    <a:pt x="354215" y="55046"/>
                  </a:moveTo>
                  <a:lnTo>
                    <a:pt x="351821" y="57440"/>
                  </a:lnTo>
                  <a:lnTo>
                    <a:pt x="353417" y="59833"/>
                  </a:lnTo>
                  <a:lnTo>
                    <a:pt x="355012" y="57440"/>
                  </a:lnTo>
                </a:path>
                <a:path w="452754" h="60325">
                  <a:moveTo>
                    <a:pt x="393306" y="11966"/>
                  </a:moveTo>
                  <a:lnTo>
                    <a:pt x="371766" y="50260"/>
                  </a:lnTo>
                  <a:lnTo>
                    <a:pt x="372564" y="57440"/>
                  </a:lnTo>
                  <a:lnTo>
                    <a:pt x="377350" y="59833"/>
                  </a:lnTo>
                  <a:lnTo>
                    <a:pt x="380541" y="59833"/>
                  </a:lnTo>
                  <a:lnTo>
                    <a:pt x="401284" y="21540"/>
                  </a:lnTo>
                  <a:lnTo>
                    <a:pt x="400486" y="14360"/>
                  </a:lnTo>
                  <a:lnTo>
                    <a:pt x="396497" y="11966"/>
                  </a:lnTo>
                  <a:lnTo>
                    <a:pt x="393306" y="11966"/>
                  </a:lnTo>
                </a:path>
                <a:path w="452754" h="60325">
                  <a:moveTo>
                    <a:pt x="425217" y="11966"/>
                  </a:moveTo>
                  <a:lnTo>
                    <a:pt x="403677" y="51058"/>
                  </a:lnTo>
                  <a:lnTo>
                    <a:pt x="404475" y="57440"/>
                  </a:lnTo>
                  <a:lnTo>
                    <a:pt x="409262" y="59833"/>
                  </a:lnTo>
                  <a:lnTo>
                    <a:pt x="412453" y="59833"/>
                  </a:lnTo>
                  <a:lnTo>
                    <a:pt x="433195" y="21540"/>
                  </a:lnTo>
                  <a:lnTo>
                    <a:pt x="432397" y="14360"/>
                  </a:lnTo>
                  <a:lnTo>
                    <a:pt x="428408" y="11966"/>
                  </a:lnTo>
                  <a:lnTo>
                    <a:pt x="425217" y="11966"/>
                  </a:lnTo>
                </a:path>
                <a:path w="452754" h="60325">
                  <a:moveTo>
                    <a:pt x="452342" y="5584"/>
                  </a:moveTo>
                  <a:lnTo>
                    <a:pt x="449948" y="7977"/>
                  </a:lnTo>
                  <a:lnTo>
                    <a:pt x="449151" y="5584"/>
                  </a:lnTo>
                  <a:lnTo>
                    <a:pt x="451544" y="3191"/>
                  </a:lnTo>
                  <a:lnTo>
                    <a:pt x="452342" y="5584"/>
                  </a:lnTo>
                  <a:lnTo>
                    <a:pt x="451544" y="10371"/>
                  </a:lnTo>
                  <a:lnTo>
                    <a:pt x="448353" y="15157"/>
                  </a:lnTo>
                  <a:lnTo>
                    <a:pt x="445960" y="16753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" name="object 951" descr=""/>
            <p:cNvSpPr/>
            <p:nvPr/>
          </p:nvSpPr>
          <p:spPr>
            <a:xfrm>
              <a:off x="1731186" y="8777993"/>
              <a:ext cx="86995" cy="615950"/>
            </a:xfrm>
            <a:custGeom>
              <a:avLst/>
              <a:gdLst/>
              <a:ahLst/>
              <a:cxnLst/>
              <a:rect l="l" t="t" r="r" b="b"/>
              <a:pathLst>
                <a:path w="86994" h="615950">
                  <a:moveTo>
                    <a:pt x="6382" y="0"/>
                  </a:moveTo>
                  <a:lnTo>
                    <a:pt x="80575" y="615887"/>
                  </a:lnTo>
                  <a:lnTo>
                    <a:pt x="86958" y="797"/>
                  </a:lnTo>
                  <a:lnTo>
                    <a:pt x="6382" y="0"/>
                  </a:lnTo>
                  <a:close/>
                </a:path>
                <a:path w="86994" h="615950">
                  <a:moveTo>
                    <a:pt x="0" y="615089"/>
                  </a:moveTo>
                  <a:lnTo>
                    <a:pt x="80575" y="615887"/>
                  </a:lnTo>
                  <a:lnTo>
                    <a:pt x="6382" y="0"/>
                  </a:lnTo>
                  <a:lnTo>
                    <a:pt x="0" y="6150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2" name="object 952" descr=""/>
            <p:cNvSpPr/>
            <p:nvPr/>
          </p:nvSpPr>
          <p:spPr>
            <a:xfrm>
              <a:off x="1731187" y="8777993"/>
              <a:ext cx="86995" cy="615950"/>
            </a:xfrm>
            <a:custGeom>
              <a:avLst/>
              <a:gdLst/>
              <a:ahLst/>
              <a:cxnLst/>
              <a:rect l="l" t="t" r="r" b="b"/>
              <a:pathLst>
                <a:path w="86994" h="615950">
                  <a:moveTo>
                    <a:pt x="0" y="615089"/>
                  </a:moveTo>
                  <a:lnTo>
                    <a:pt x="80575" y="615887"/>
                  </a:lnTo>
                  <a:lnTo>
                    <a:pt x="6382" y="0"/>
                  </a:lnTo>
                  <a:lnTo>
                    <a:pt x="0" y="615089"/>
                  </a:lnTo>
                  <a:close/>
                </a:path>
                <a:path w="86994" h="615950">
                  <a:moveTo>
                    <a:pt x="80575" y="615887"/>
                  </a:moveTo>
                  <a:lnTo>
                    <a:pt x="6382" y="0"/>
                  </a:lnTo>
                  <a:lnTo>
                    <a:pt x="86958" y="797"/>
                  </a:lnTo>
                  <a:lnTo>
                    <a:pt x="80575" y="61588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" name="object 953" descr=""/>
            <p:cNvSpPr/>
            <p:nvPr/>
          </p:nvSpPr>
          <p:spPr>
            <a:xfrm>
              <a:off x="1752727" y="9251077"/>
              <a:ext cx="48895" cy="130175"/>
            </a:xfrm>
            <a:custGeom>
              <a:avLst/>
              <a:gdLst/>
              <a:ahLst/>
              <a:cxnLst/>
              <a:rect l="l" t="t" r="r" b="b"/>
              <a:pathLst>
                <a:path w="48894" h="130175">
                  <a:moveTo>
                    <a:pt x="47866" y="130038"/>
                  </a:moveTo>
                  <a:lnTo>
                    <a:pt x="0" y="114082"/>
                  </a:lnTo>
                  <a:lnTo>
                    <a:pt x="47866" y="107700"/>
                  </a:lnTo>
                  <a:lnTo>
                    <a:pt x="0" y="91744"/>
                  </a:lnTo>
                </a:path>
                <a:path w="48894" h="130175">
                  <a:moveTo>
                    <a:pt x="797" y="40686"/>
                  </a:moveTo>
                  <a:lnTo>
                    <a:pt x="2393" y="46271"/>
                  </a:lnTo>
                  <a:lnTo>
                    <a:pt x="7180" y="49462"/>
                  </a:lnTo>
                  <a:lnTo>
                    <a:pt x="11966" y="51058"/>
                  </a:lnTo>
                  <a:lnTo>
                    <a:pt x="16753" y="51058"/>
                  </a:lnTo>
                  <a:lnTo>
                    <a:pt x="18348" y="48664"/>
                  </a:lnTo>
                  <a:lnTo>
                    <a:pt x="20742" y="43080"/>
                  </a:lnTo>
                  <a:lnTo>
                    <a:pt x="23135" y="39091"/>
                  </a:lnTo>
                  <a:lnTo>
                    <a:pt x="27922" y="37495"/>
                  </a:lnTo>
                  <a:lnTo>
                    <a:pt x="32709" y="37495"/>
                  </a:lnTo>
                  <a:lnTo>
                    <a:pt x="39091" y="39889"/>
                  </a:lnTo>
                  <a:lnTo>
                    <a:pt x="43877" y="42282"/>
                  </a:lnTo>
                  <a:lnTo>
                    <a:pt x="46271" y="44675"/>
                  </a:lnTo>
                  <a:lnTo>
                    <a:pt x="48664" y="50260"/>
                  </a:lnTo>
                  <a:lnTo>
                    <a:pt x="48664" y="56642"/>
                  </a:lnTo>
                  <a:lnTo>
                    <a:pt x="46271" y="60631"/>
                  </a:lnTo>
                  <a:lnTo>
                    <a:pt x="43877" y="61429"/>
                  </a:lnTo>
                  <a:lnTo>
                    <a:pt x="39091" y="62226"/>
                  </a:lnTo>
                  <a:lnTo>
                    <a:pt x="31911" y="59833"/>
                  </a:lnTo>
                  <a:lnTo>
                    <a:pt x="27922" y="56642"/>
                  </a:lnTo>
                  <a:lnTo>
                    <a:pt x="23135" y="51855"/>
                  </a:lnTo>
                  <a:lnTo>
                    <a:pt x="20742" y="46271"/>
                  </a:lnTo>
                  <a:lnTo>
                    <a:pt x="19146" y="39091"/>
                  </a:lnTo>
                  <a:lnTo>
                    <a:pt x="16753" y="35102"/>
                  </a:lnTo>
                  <a:lnTo>
                    <a:pt x="11966" y="31911"/>
                  </a:lnTo>
                  <a:lnTo>
                    <a:pt x="7180" y="30315"/>
                  </a:lnTo>
                  <a:lnTo>
                    <a:pt x="3191" y="30315"/>
                  </a:lnTo>
                  <a:lnTo>
                    <a:pt x="797" y="34304"/>
                  </a:lnTo>
                  <a:lnTo>
                    <a:pt x="797" y="40686"/>
                  </a:lnTo>
                </a:path>
                <a:path w="48894" h="130175">
                  <a:moveTo>
                    <a:pt x="16753" y="1595"/>
                  </a:moveTo>
                  <a:lnTo>
                    <a:pt x="797" y="7180"/>
                  </a:lnTo>
                  <a:lnTo>
                    <a:pt x="797" y="5584"/>
                  </a:lnTo>
                  <a:lnTo>
                    <a:pt x="3191" y="1595"/>
                  </a:lnTo>
                  <a:lnTo>
                    <a:pt x="7977" y="0"/>
                  </a:lnTo>
                  <a:lnTo>
                    <a:pt x="16753" y="1595"/>
                  </a:lnTo>
                  <a:lnTo>
                    <a:pt x="27922" y="5584"/>
                  </a:lnTo>
                  <a:lnTo>
                    <a:pt x="39889" y="11168"/>
                  </a:lnTo>
                  <a:lnTo>
                    <a:pt x="46271" y="15955"/>
                  </a:lnTo>
                  <a:lnTo>
                    <a:pt x="48664" y="21540"/>
                  </a:lnTo>
                  <a:lnTo>
                    <a:pt x="48664" y="24731"/>
                  </a:lnTo>
                  <a:lnTo>
                    <a:pt x="46271" y="28720"/>
                  </a:lnTo>
                  <a:lnTo>
                    <a:pt x="41484" y="29517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" name="object 954" descr=""/>
            <p:cNvSpPr/>
            <p:nvPr/>
          </p:nvSpPr>
          <p:spPr>
            <a:xfrm>
              <a:off x="1753144" y="9229893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60" h="8254">
                  <a:moveTo>
                    <a:pt x="4668" y="924"/>
                  </a:moveTo>
                  <a:lnTo>
                    <a:pt x="2065" y="0"/>
                  </a:lnTo>
                  <a:lnTo>
                    <a:pt x="0" y="641"/>
                  </a:lnTo>
                  <a:lnTo>
                    <a:pt x="55" y="2357"/>
                  </a:lnTo>
                  <a:lnTo>
                    <a:pt x="110" y="4074"/>
                  </a:lnTo>
                  <a:lnTo>
                    <a:pt x="2265" y="6214"/>
                  </a:lnTo>
                  <a:lnTo>
                    <a:pt x="4869" y="7139"/>
                  </a:lnTo>
                  <a:lnTo>
                    <a:pt x="7472" y="8063"/>
                  </a:lnTo>
                  <a:lnTo>
                    <a:pt x="9538" y="7421"/>
                  </a:lnTo>
                  <a:lnTo>
                    <a:pt x="9482" y="5705"/>
                  </a:lnTo>
                  <a:lnTo>
                    <a:pt x="9427" y="3989"/>
                  </a:lnTo>
                  <a:lnTo>
                    <a:pt x="7272" y="1848"/>
                  </a:lnTo>
                  <a:lnTo>
                    <a:pt x="4668" y="924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" name="object 955" descr=""/>
            <p:cNvSpPr/>
            <p:nvPr/>
          </p:nvSpPr>
          <p:spPr>
            <a:xfrm>
              <a:off x="1745547" y="8789959"/>
              <a:ext cx="60325" cy="444500"/>
            </a:xfrm>
            <a:custGeom>
              <a:avLst/>
              <a:gdLst/>
              <a:ahLst/>
              <a:cxnLst/>
              <a:rect l="l" t="t" r="r" b="b"/>
              <a:pathLst>
                <a:path w="60325" h="444500">
                  <a:moveTo>
                    <a:pt x="56642" y="433195"/>
                  </a:moveTo>
                  <a:lnTo>
                    <a:pt x="8775" y="417239"/>
                  </a:lnTo>
                  <a:lnTo>
                    <a:pt x="39889" y="444364"/>
                  </a:lnTo>
                  <a:lnTo>
                    <a:pt x="40686" y="420430"/>
                  </a:lnTo>
                </a:path>
                <a:path w="60325" h="444500">
                  <a:moveTo>
                    <a:pt x="8775" y="382137"/>
                  </a:moveTo>
                  <a:lnTo>
                    <a:pt x="8775" y="398093"/>
                  </a:lnTo>
                  <a:lnTo>
                    <a:pt x="29517" y="406868"/>
                  </a:lnTo>
                  <a:lnTo>
                    <a:pt x="27124" y="404475"/>
                  </a:lnTo>
                  <a:lnTo>
                    <a:pt x="24731" y="398890"/>
                  </a:lnTo>
                  <a:lnTo>
                    <a:pt x="24731" y="394104"/>
                  </a:lnTo>
                  <a:lnTo>
                    <a:pt x="27124" y="390115"/>
                  </a:lnTo>
                  <a:lnTo>
                    <a:pt x="31911" y="388519"/>
                  </a:lnTo>
                  <a:lnTo>
                    <a:pt x="38293" y="389317"/>
                  </a:lnTo>
                  <a:lnTo>
                    <a:pt x="43080" y="390913"/>
                  </a:lnTo>
                  <a:lnTo>
                    <a:pt x="49462" y="394104"/>
                  </a:lnTo>
                  <a:lnTo>
                    <a:pt x="54249" y="398890"/>
                  </a:lnTo>
                  <a:lnTo>
                    <a:pt x="56642" y="404475"/>
                  </a:lnTo>
                  <a:lnTo>
                    <a:pt x="56642" y="409262"/>
                  </a:lnTo>
                  <a:lnTo>
                    <a:pt x="54249" y="413250"/>
                  </a:lnTo>
                  <a:lnTo>
                    <a:pt x="51855" y="414048"/>
                  </a:lnTo>
                  <a:lnTo>
                    <a:pt x="47069" y="414846"/>
                  </a:lnTo>
                </a:path>
                <a:path w="60325" h="444500">
                  <a:moveTo>
                    <a:pt x="2393" y="363788"/>
                  </a:moveTo>
                  <a:lnTo>
                    <a:pt x="4786" y="366181"/>
                  </a:lnTo>
                  <a:lnTo>
                    <a:pt x="2393" y="366979"/>
                  </a:lnTo>
                  <a:lnTo>
                    <a:pt x="0" y="364586"/>
                  </a:lnTo>
                  <a:lnTo>
                    <a:pt x="2393" y="363788"/>
                  </a:lnTo>
                  <a:lnTo>
                    <a:pt x="6382" y="365384"/>
                  </a:lnTo>
                  <a:lnTo>
                    <a:pt x="11168" y="368575"/>
                  </a:lnTo>
                  <a:lnTo>
                    <a:pt x="13562" y="370968"/>
                  </a:lnTo>
                </a:path>
                <a:path w="60325" h="444500">
                  <a:moveTo>
                    <a:pt x="9573" y="335866"/>
                  </a:moveTo>
                  <a:lnTo>
                    <a:pt x="9573" y="351821"/>
                  </a:lnTo>
                  <a:lnTo>
                    <a:pt x="29517" y="360597"/>
                  </a:lnTo>
                  <a:lnTo>
                    <a:pt x="27124" y="358204"/>
                  </a:lnTo>
                  <a:lnTo>
                    <a:pt x="25529" y="352619"/>
                  </a:lnTo>
                  <a:lnTo>
                    <a:pt x="25529" y="347832"/>
                  </a:lnTo>
                  <a:lnTo>
                    <a:pt x="27124" y="343843"/>
                  </a:lnTo>
                  <a:lnTo>
                    <a:pt x="31911" y="342248"/>
                  </a:lnTo>
                  <a:lnTo>
                    <a:pt x="39091" y="343046"/>
                  </a:lnTo>
                  <a:lnTo>
                    <a:pt x="43080" y="344641"/>
                  </a:lnTo>
                  <a:lnTo>
                    <a:pt x="50260" y="347832"/>
                  </a:lnTo>
                  <a:lnTo>
                    <a:pt x="55046" y="352619"/>
                  </a:lnTo>
                  <a:lnTo>
                    <a:pt x="56642" y="358204"/>
                  </a:lnTo>
                  <a:lnTo>
                    <a:pt x="56642" y="362990"/>
                  </a:lnTo>
                  <a:lnTo>
                    <a:pt x="54249" y="366979"/>
                  </a:lnTo>
                  <a:lnTo>
                    <a:pt x="52653" y="367777"/>
                  </a:lnTo>
                  <a:lnTo>
                    <a:pt x="47866" y="368575"/>
                  </a:lnTo>
                </a:path>
                <a:path w="60325" h="444500">
                  <a:moveTo>
                    <a:pt x="20742" y="325494"/>
                  </a:moveTo>
                  <a:lnTo>
                    <a:pt x="18348" y="324697"/>
                  </a:lnTo>
                  <a:lnTo>
                    <a:pt x="14360" y="321506"/>
                  </a:lnTo>
                  <a:lnTo>
                    <a:pt x="11966" y="319112"/>
                  </a:lnTo>
                  <a:lnTo>
                    <a:pt x="9573" y="315123"/>
                  </a:lnTo>
                  <a:lnTo>
                    <a:pt x="9573" y="308741"/>
                  </a:lnTo>
                  <a:lnTo>
                    <a:pt x="11966" y="306348"/>
                  </a:lnTo>
                  <a:lnTo>
                    <a:pt x="14360" y="305550"/>
                  </a:lnTo>
                  <a:lnTo>
                    <a:pt x="19146" y="305550"/>
                  </a:lnTo>
                  <a:lnTo>
                    <a:pt x="23135" y="307145"/>
                  </a:lnTo>
                  <a:lnTo>
                    <a:pt x="27922" y="310337"/>
                  </a:lnTo>
                  <a:lnTo>
                    <a:pt x="34304" y="315921"/>
                  </a:lnTo>
                  <a:lnTo>
                    <a:pt x="57440" y="339057"/>
                  </a:lnTo>
                  <a:lnTo>
                    <a:pt x="57440" y="316719"/>
                  </a:lnTo>
                </a:path>
                <a:path w="60325" h="444500">
                  <a:moveTo>
                    <a:pt x="3191" y="285605"/>
                  </a:moveTo>
                  <a:lnTo>
                    <a:pt x="5584" y="287999"/>
                  </a:lnTo>
                  <a:lnTo>
                    <a:pt x="3191" y="288796"/>
                  </a:lnTo>
                  <a:lnTo>
                    <a:pt x="797" y="286403"/>
                  </a:lnTo>
                  <a:lnTo>
                    <a:pt x="3191" y="285605"/>
                  </a:lnTo>
                  <a:lnTo>
                    <a:pt x="7180" y="287201"/>
                  </a:lnTo>
                  <a:lnTo>
                    <a:pt x="11966" y="290392"/>
                  </a:lnTo>
                  <a:lnTo>
                    <a:pt x="14360" y="292785"/>
                  </a:lnTo>
                </a:path>
                <a:path w="60325" h="444500">
                  <a:moveTo>
                    <a:pt x="3191" y="276032"/>
                  </a:moveTo>
                  <a:lnTo>
                    <a:pt x="5584" y="278425"/>
                  </a:lnTo>
                  <a:lnTo>
                    <a:pt x="3191" y="279223"/>
                  </a:lnTo>
                  <a:lnTo>
                    <a:pt x="797" y="276830"/>
                  </a:lnTo>
                  <a:lnTo>
                    <a:pt x="3191" y="276032"/>
                  </a:lnTo>
                  <a:lnTo>
                    <a:pt x="7977" y="277628"/>
                  </a:lnTo>
                  <a:lnTo>
                    <a:pt x="11966" y="280819"/>
                  </a:lnTo>
                  <a:lnTo>
                    <a:pt x="14360" y="283212"/>
                  </a:lnTo>
                </a:path>
                <a:path w="60325" h="444500">
                  <a:moveTo>
                    <a:pt x="10371" y="236941"/>
                  </a:moveTo>
                  <a:lnTo>
                    <a:pt x="58238" y="244919"/>
                  </a:lnTo>
                  <a:lnTo>
                    <a:pt x="10371" y="220985"/>
                  </a:lnTo>
                  <a:lnTo>
                    <a:pt x="58238" y="228963"/>
                  </a:lnTo>
                  <a:lnTo>
                    <a:pt x="10371" y="205029"/>
                  </a:lnTo>
                </a:path>
                <a:path w="60325" h="444500">
                  <a:moveTo>
                    <a:pt x="11168" y="165140"/>
                  </a:moveTo>
                  <a:lnTo>
                    <a:pt x="11168" y="147589"/>
                  </a:lnTo>
                  <a:lnTo>
                    <a:pt x="29517" y="163545"/>
                  </a:lnTo>
                  <a:lnTo>
                    <a:pt x="29517" y="158758"/>
                  </a:lnTo>
                  <a:lnTo>
                    <a:pt x="31911" y="156365"/>
                  </a:lnTo>
                  <a:lnTo>
                    <a:pt x="33506" y="155567"/>
                  </a:lnTo>
                  <a:lnTo>
                    <a:pt x="40686" y="156365"/>
                  </a:lnTo>
                  <a:lnTo>
                    <a:pt x="45473" y="157960"/>
                  </a:lnTo>
                  <a:lnTo>
                    <a:pt x="51855" y="161151"/>
                  </a:lnTo>
                  <a:lnTo>
                    <a:pt x="56642" y="165938"/>
                  </a:lnTo>
                  <a:lnTo>
                    <a:pt x="59035" y="171523"/>
                  </a:lnTo>
                  <a:lnTo>
                    <a:pt x="59035" y="176309"/>
                  </a:lnTo>
                  <a:lnTo>
                    <a:pt x="56642" y="180298"/>
                  </a:lnTo>
                  <a:lnTo>
                    <a:pt x="54249" y="181096"/>
                  </a:lnTo>
                  <a:lnTo>
                    <a:pt x="49462" y="181894"/>
                  </a:lnTo>
                </a:path>
                <a:path w="60325" h="444500">
                  <a:moveTo>
                    <a:pt x="11168" y="117273"/>
                  </a:moveTo>
                  <a:lnTo>
                    <a:pt x="11168" y="133229"/>
                  </a:lnTo>
                  <a:lnTo>
                    <a:pt x="31911" y="142005"/>
                  </a:lnTo>
                  <a:lnTo>
                    <a:pt x="29517" y="139611"/>
                  </a:lnTo>
                  <a:lnTo>
                    <a:pt x="27124" y="134027"/>
                  </a:lnTo>
                  <a:lnTo>
                    <a:pt x="27124" y="129240"/>
                  </a:lnTo>
                  <a:lnTo>
                    <a:pt x="29517" y="125251"/>
                  </a:lnTo>
                  <a:lnTo>
                    <a:pt x="34304" y="123656"/>
                  </a:lnTo>
                  <a:lnTo>
                    <a:pt x="40686" y="124453"/>
                  </a:lnTo>
                  <a:lnTo>
                    <a:pt x="45473" y="126049"/>
                  </a:lnTo>
                  <a:lnTo>
                    <a:pt x="52653" y="129240"/>
                  </a:lnTo>
                  <a:lnTo>
                    <a:pt x="56642" y="134027"/>
                  </a:lnTo>
                  <a:lnTo>
                    <a:pt x="59035" y="139611"/>
                  </a:lnTo>
                  <a:lnTo>
                    <a:pt x="59035" y="144398"/>
                  </a:lnTo>
                  <a:lnTo>
                    <a:pt x="56642" y="148387"/>
                  </a:lnTo>
                  <a:lnTo>
                    <a:pt x="54249" y="149185"/>
                  </a:lnTo>
                  <a:lnTo>
                    <a:pt x="50260" y="149982"/>
                  </a:lnTo>
                </a:path>
                <a:path w="60325" h="444500">
                  <a:moveTo>
                    <a:pt x="20742" y="107700"/>
                  </a:moveTo>
                  <a:lnTo>
                    <a:pt x="18348" y="103711"/>
                  </a:lnTo>
                  <a:lnTo>
                    <a:pt x="11966" y="96531"/>
                  </a:lnTo>
                  <a:lnTo>
                    <a:pt x="59035" y="112487"/>
                  </a:lnTo>
                </a:path>
                <a:path w="60325" h="444500">
                  <a:moveTo>
                    <a:pt x="55046" y="91744"/>
                  </a:moveTo>
                  <a:lnTo>
                    <a:pt x="57440" y="94138"/>
                  </a:lnTo>
                  <a:lnTo>
                    <a:pt x="59833" y="93340"/>
                  </a:lnTo>
                  <a:lnTo>
                    <a:pt x="57440" y="90947"/>
                  </a:lnTo>
                </a:path>
                <a:path w="60325" h="444500">
                  <a:moveTo>
                    <a:pt x="11966" y="63024"/>
                  </a:moveTo>
                  <a:lnTo>
                    <a:pt x="11966" y="40686"/>
                  </a:lnTo>
                  <a:lnTo>
                    <a:pt x="59833" y="72598"/>
                  </a:lnTo>
                </a:path>
                <a:path w="60325" h="444500">
                  <a:moveTo>
                    <a:pt x="21540" y="34304"/>
                  </a:moveTo>
                  <a:lnTo>
                    <a:pt x="19146" y="30315"/>
                  </a:lnTo>
                  <a:lnTo>
                    <a:pt x="12764" y="23135"/>
                  </a:lnTo>
                  <a:lnTo>
                    <a:pt x="59833" y="39091"/>
                  </a:lnTo>
                </a:path>
                <a:path w="60325" h="444500">
                  <a:moveTo>
                    <a:pt x="5584" y="0"/>
                  </a:moveTo>
                  <a:lnTo>
                    <a:pt x="7977" y="2393"/>
                  </a:lnTo>
                  <a:lnTo>
                    <a:pt x="5584" y="3191"/>
                  </a:lnTo>
                  <a:lnTo>
                    <a:pt x="3191" y="797"/>
                  </a:lnTo>
                  <a:lnTo>
                    <a:pt x="5584" y="0"/>
                  </a:lnTo>
                  <a:lnTo>
                    <a:pt x="10371" y="1595"/>
                  </a:lnTo>
                  <a:lnTo>
                    <a:pt x="15157" y="4786"/>
                  </a:lnTo>
                  <a:lnTo>
                    <a:pt x="16753" y="718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6" name="object 956" descr=""/>
            <p:cNvSpPr/>
            <p:nvPr/>
          </p:nvSpPr>
          <p:spPr>
            <a:xfrm>
              <a:off x="12861040" y="9955519"/>
              <a:ext cx="226060" cy="910590"/>
            </a:xfrm>
            <a:custGeom>
              <a:avLst/>
              <a:gdLst/>
              <a:ahLst/>
              <a:cxnLst/>
              <a:rect l="l" t="t" r="r" b="b"/>
              <a:pathLst>
                <a:path w="226059" h="910590">
                  <a:moveTo>
                    <a:pt x="8775" y="0"/>
                  </a:moveTo>
                  <a:lnTo>
                    <a:pt x="216996" y="910269"/>
                  </a:lnTo>
                  <a:lnTo>
                    <a:pt x="225772" y="2393"/>
                  </a:lnTo>
                  <a:lnTo>
                    <a:pt x="8775" y="0"/>
                  </a:lnTo>
                  <a:close/>
                </a:path>
                <a:path w="226059" h="910590">
                  <a:moveTo>
                    <a:pt x="0" y="908673"/>
                  </a:moveTo>
                  <a:lnTo>
                    <a:pt x="216996" y="910269"/>
                  </a:lnTo>
                  <a:lnTo>
                    <a:pt x="8775" y="0"/>
                  </a:lnTo>
                  <a:lnTo>
                    <a:pt x="0" y="9086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7" name="object 957" descr=""/>
            <p:cNvSpPr/>
            <p:nvPr/>
          </p:nvSpPr>
          <p:spPr>
            <a:xfrm>
              <a:off x="12861040" y="9955519"/>
              <a:ext cx="226060" cy="910590"/>
            </a:xfrm>
            <a:custGeom>
              <a:avLst/>
              <a:gdLst/>
              <a:ahLst/>
              <a:cxnLst/>
              <a:rect l="l" t="t" r="r" b="b"/>
              <a:pathLst>
                <a:path w="226059" h="910590">
                  <a:moveTo>
                    <a:pt x="0" y="908673"/>
                  </a:moveTo>
                  <a:lnTo>
                    <a:pt x="216996" y="910268"/>
                  </a:lnTo>
                  <a:lnTo>
                    <a:pt x="8775" y="0"/>
                  </a:lnTo>
                  <a:lnTo>
                    <a:pt x="0" y="908673"/>
                  </a:lnTo>
                  <a:close/>
                </a:path>
                <a:path w="226059" h="910590">
                  <a:moveTo>
                    <a:pt x="216996" y="910268"/>
                  </a:moveTo>
                  <a:lnTo>
                    <a:pt x="8775" y="0"/>
                  </a:lnTo>
                  <a:lnTo>
                    <a:pt x="225772" y="2393"/>
                  </a:lnTo>
                  <a:lnTo>
                    <a:pt x="216996" y="91026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8" name="object 958" descr=""/>
            <p:cNvSpPr/>
            <p:nvPr/>
          </p:nvSpPr>
          <p:spPr>
            <a:xfrm>
              <a:off x="12866624" y="9962699"/>
              <a:ext cx="214629" cy="898525"/>
            </a:xfrm>
            <a:custGeom>
              <a:avLst/>
              <a:gdLst/>
              <a:ahLst/>
              <a:cxnLst/>
              <a:rect l="l" t="t" r="r" b="b"/>
              <a:pathLst>
                <a:path w="214630" h="898525">
                  <a:moveTo>
                    <a:pt x="47866" y="785815"/>
                  </a:moveTo>
                  <a:lnTo>
                    <a:pt x="0" y="767466"/>
                  </a:lnTo>
                  <a:lnTo>
                    <a:pt x="47866" y="749914"/>
                  </a:lnTo>
                </a:path>
                <a:path w="214630" h="898525">
                  <a:moveTo>
                    <a:pt x="31911" y="779432"/>
                  </a:moveTo>
                  <a:lnTo>
                    <a:pt x="31911" y="756297"/>
                  </a:lnTo>
                </a:path>
                <a:path w="214630" h="898525">
                  <a:moveTo>
                    <a:pt x="48664" y="736352"/>
                  </a:moveTo>
                  <a:lnTo>
                    <a:pt x="797" y="735554"/>
                  </a:lnTo>
                  <a:lnTo>
                    <a:pt x="797" y="714812"/>
                  </a:lnTo>
                  <a:lnTo>
                    <a:pt x="3191" y="708430"/>
                  </a:lnTo>
                  <a:lnTo>
                    <a:pt x="5584" y="706036"/>
                  </a:lnTo>
                  <a:lnTo>
                    <a:pt x="9573" y="703643"/>
                  </a:lnTo>
                  <a:lnTo>
                    <a:pt x="16753" y="703643"/>
                  </a:lnTo>
                  <a:lnTo>
                    <a:pt x="21540" y="706036"/>
                  </a:lnTo>
                  <a:lnTo>
                    <a:pt x="23933" y="708430"/>
                  </a:lnTo>
                  <a:lnTo>
                    <a:pt x="25529" y="715610"/>
                  </a:lnTo>
                  <a:lnTo>
                    <a:pt x="25529" y="735554"/>
                  </a:lnTo>
                </a:path>
                <a:path w="214630" h="898525">
                  <a:moveTo>
                    <a:pt x="48664" y="688485"/>
                  </a:moveTo>
                  <a:lnTo>
                    <a:pt x="797" y="687687"/>
                  </a:lnTo>
                  <a:lnTo>
                    <a:pt x="49462" y="656574"/>
                  </a:lnTo>
                  <a:lnTo>
                    <a:pt x="1595" y="655776"/>
                  </a:lnTo>
                </a:path>
                <a:path w="214630" h="898525">
                  <a:moveTo>
                    <a:pt x="17551" y="635832"/>
                  </a:moveTo>
                  <a:lnTo>
                    <a:pt x="19944" y="637427"/>
                  </a:lnTo>
                  <a:lnTo>
                    <a:pt x="22337" y="635832"/>
                  </a:lnTo>
                  <a:lnTo>
                    <a:pt x="19944" y="633438"/>
                  </a:lnTo>
                  <a:lnTo>
                    <a:pt x="17551" y="635832"/>
                  </a:lnTo>
                </a:path>
                <a:path w="214630" h="898525">
                  <a:moveTo>
                    <a:pt x="44675" y="635832"/>
                  </a:moveTo>
                  <a:lnTo>
                    <a:pt x="47069" y="638225"/>
                  </a:lnTo>
                  <a:lnTo>
                    <a:pt x="49462" y="635832"/>
                  </a:lnTo>
                  <a:lnTo>
                    <a:pt x="47069" y="633438"/>
                  </a:lnTo>
                  <a:lnTo>
                    <a:pt x="44675" y="635832"/>
                  </a:lnTo>
                </a:path>
                <a:path w="214630" h="898525">
                  <a:moveTo>
                    <a:pt x="11168" y="560042"/>
                  </a:moveTo>
                  <a:lnTo>
                    <a:pt x="8775" y="555256"/>
                  </a:lnTo>
                  <a:lnTo>
                    <a:pt x="2393" y="548873"/>
                  </a:lnTo>
                  <a:lnTo>
                    <a:pt x="50260" y="548873"/>
                  </a:lnTo>
                </a:path>
                <a:path w="214630" h="898525">
                  <a:moveTo>
                    <a:pt x="2393" y="509782"/>
                  </a:moveTo>
                  <a:lnTo>
                    <a:pt x="4786" y="516962"/>
                  </a:lnTo>
                  <a:lnTo>
                    <a:pt x="11966" y="521749"/>
                  </a:lnTo>
                  <a:lnTo>
                    <a:pt x="23135" y="524142"/>
                  </a:lnTo>
                  <a:lnTo>
                    <a:pt x="29517" y="524142"/>
                  </a:lnTo>
                  <a:lnTo>
                    <a:pt x="41484" y="521749"/>
                  </a:lnTo>
                  <a:lnTo>
                    <a:pt x="47866" y="516962"/>
                  </a:lnTo>
                  <a:lnTo>
                    <a:pt x="50260" y="510580"/>
                  </a:lnTo>
                  <a:lnTo>
                    <a:pt x="50260" y="505793"/>
                  </a:lnTo>
                  <a:lnTo>
                    <a:pt x="48664" y="498613"/>
                  </a:lnTo>
                  <a:lnTo>
                    <a:pt x="41484" y="494624"/>
                  </a:lnTo>
                  <a:lnTo>
                    <a:pt x="30315" y="492231"/>
                  </a:lnTo>
                  <a:lnTo>
                    <a:pt x="23135" y="492231"/>
                  </a:lnTo>
                  <a:lnTo>
                    <a:pt x="11966" y="493826"/>
                  </a:lnTo>
                  <a:lnTo>
                    <a:pt x="4786" y="498613"/>
                  </a:lnTo>
                  <a:lnTo>
                    <a:pt x="2393" y="504995"/>
                  </a:lnTo>
                  <a:lnTo>
                    <a:pt x="2393" y="509782"/>
                  </a:lnTo>
                </a:path>
                <a:path w="214630" h="898525">
                  <a:moveTo>
                    <a:pt x="3191" y="450746"/>
                  </a:moveTo>
                  <a:lnTo>
                    <a:pt x="3191" y="473084"/>
                  </a:lnTo>
                  <a:lnTo>
                    <a:pt x="23933" y="476275"/>
                  </a:lnTo>
                  <a:lnTo>
                    <a:pt x="21540" y="473882"/>
                  </a:lnTo>
                  <a:lnTo>
                    <a:pt x="19146" y="466702"/>
                  </a:lnTo>
                  <a:lnTo>
                    <a:pt x="19146" y="459522"/>
                  </a:lnTo>
                  <a:lnTo>
                    <a:pt x="21540" y="453140"/>
                  </a:lnTo>
                  <a:lnTo>
                    <a:pt x="26326" y="448353"/>
                  </a:lnTo>
                  <a:lnTo>
                    <a:pt x="32709" y="445960"/>
                  </a:lnTo>
                  <a:lnTo>
                    <a:pt x="37495" y="446757"/>
                  </a:lnTo>
                  <a:lnTo>
                    <a:pt x="44675" y="448353"/>
                  </a:lnTo>
                  <a:lnTo>
                    <a:pt x="48664" y="453140"/>
                  </a:lnTo>
                  <a:lnTo>
                    <a:pt x="51058" y="460320"/>
                  </a:lnTo>
                  <a:lnTo>
                    <a:pt x="51058" y="466702"/>
                  </a:lnTo>
                  <a:lnTo>
                    <a:pt x="48664" y="473882"/>
                  </a:lnTo>
                  <a:lnTo>
                    <a:pt x="46271" y="476275"/>
                  </a:lnTo>
                  <a:lnTo>
                    <a:pt x="41484" y="478669"/>
                  </a:lnTo>
                </a:path>
                <a:path w="214630" h="898525">
                  <a:moveTo>
                    <a:pt x="31113" y="432397"/>
                  </a:moveTo>
                  <a:lnTo>
                    <a:pt x="31113" y="391710"/>
                  </a:lnTo>
                </a:path>
                <a:path w="214630" h="898525">
                  <a:moveTo>
                    <a:pt x="51855" y="351023"/>
                  </a:moveTo>
                  <a:lnTo>
                    <a:pt x="3988" y="350226"/>
                  </a:lnTo>
                  <a:lnTo>
                    <a:pt x="35900" y="373361"/>
                  </a:lnTo>
                  <a:lnTo>
                    <a:pt x="35900" y="339057"/>
                  </a:lnTo>
                </a:path>
                <a:path w="214630" h="898525">
                  <a:moveTo>
                    <a:pt x="13562" y="327888"/>
                  </a:moveTo>
                  <a:lnTo>
                    <a:pt x="11168" y="323101"/>
                  </a:lnTo>
                  <a:lnTo>
                    <a:pt x="4786" y="315921"/>
                  </a:lnTo>
                  <a:lnTo>
                    <a:pt x="52653" y="316719"/>
                  </a:lnTo>
                </a:path>
                <a:path w="214630" h="898525">
                  <a:moveTo>
                    <a:pt x="4786" y="277628"/>
                  </a:moveTo>
                  <a:lnTo>
                    <a:pt x="7180" y="284010"/>
                  </a:lnTo>
                  <a:lnTo>
                    <a:pt x="13562" y="288796"/>
                  </a:lnTo>
                  <a:lnTo>
                    <a:pt x="25529" y="291190"/>
                  </a:lnTo>
                  <a:lnTo>
                    <a:pt x="31911" y="291190"/>
                  </a:lnTo>
                  <a:lnTo>
                    <a:pt x="43877" y="288796"/>
                  </a:lnTo>
                  <a:lnTo>
                    <a:pt x="50260" y="284808"/>
                  </a:lnTo>
                  <a:lnTo>
                    <a:pt x="52653" y="277628"/>
                  </a:lnTo>
                  <a:lnTo>
                    <a:pt x="52653" y="273639"/>
                  </a:lnTo>
                  <a:lnTo>
                    <a:pt x="50260" y="266459"/>
                  </a:lnTo>
                  <a:lnTo>
                    <a:pt x="43877" y="261672"/>
                  </a:lnTo>
                  <a:lnTo>
                    <a:pt x="32709" y="259279"/>
                  </a:lnTo>
                  <a:lnTo>
                    <a:pt x="25529" y="259279"/>
                  </a:lnTo>
                  <a:lnTo>
                    <a:pt x="14360" y="261672"/>
                  </a:lnTo>
                  <a:lnTo>
                    <a:pt x="7180" y="265661"/>
                  </a:lnTo>
                  <a:lnTo>
                    <a:pt x="4786" y="272841"/>
                  </a:lnTo>
                  <a:lnTo>
                    <a:pt x="4786" y="277628"/>
                  </a:lnTo>
                </a:path>
                <a:path w="214630" h="898525">
                  <a:moveTo>
                    <a:pt x="32709" y="245716"/>
                  </a:moveTo>
                  <a:lnTo>
                    <a:pt x="32709" y="205029"/>
                  </a:lnTo>
                </a:path>
                <a:path w="214630" h="898525">
                  <a:moveTo>
                    <a:pt x="54249" y="163545"/>
                  </a:moveTo>
                  <a:lnTo>
                    <a:pt x="6382" y="163545"/>
                  </a:lnTo>
                  <a:lnTo>
                    <a:pt x="37495" y="186680"/>
                  </a:lnTo>
                  <a:lnTo>
                    <a:pt x="38293" y="152376"/>
                  </a:lnTo>
                </a:path>
                <a:path w="214630" h="898525">
                  <a:moveTo>
                    <a:pt x="6382" y="113285"/>
                  </a:moveTo>
                  <a:lnTo>
                    <a:pt x="6382" y="136420"/>
                  </a:lnTo>
                  <a:lnTo>
                    <a:pt x="27124" y="138814"/>
                  </a:lnTo>
                  <a:lnTo>
                    <a:pt x="24731" y="136420"/>
                  </a:lnTo>
                  <a:lnTo>
                    <a:pt x="22337" y="129240"/>
                  </a:lnTo>
                  <a:lnTo>
                    <a:pt x="22337" y="122858"/>
                  </a:lnTo>
                  <a:lnTo>
                    <a:pt x="24731" y="115678"/>
                  </a:lnTo>
                  <a:lnTo>
                    <a:pt x="29517" y="110891"/>
                  </a:lnTo>
                  <a:lnTo>
                    <a:pt x="35900" y="109296"/>
                  </a:lnTo>
                  <a:lnTo>
                    <a:pt x="40686" y="109296"/>
                  </a:lnTo>
                  <a:lnTo>
                    <a:pt x="47866" y="111689"/>
                  </a:lnTo>
                  <a:lnTo>
                    <a:pt x="51855" y="115678"/>
                  </a:lnTo>
                  <a:lnTo>
                    <a:pt x="54249" y="122858"/>
                  </a:lnTo>
                  <a:lnTo>
                    <a:pt x="54249" y="130038"/>
                  </a:lnTo>
                  <a:lnTo>
                    <a:pt x="51855" y="136420"/>
                  </a:lnTo>
                  <a:lnTo>
                    <a:pt x="49462" y="138814"/>
                  </a:lnTo>
                  <a:lnTo>
                    <a:pt x="44675" y="141207"/>
                  </a:lnTo>
                </a:path>
                <a:path w="214630" h="898525">
                  <a:moveTo>
                    <a:pt x="127645" y="818524"/>
                  </a:moveTo>
                  <a:lnTo>
                    <a:pt x="79778" y="818524"/>
                  </a:lnTo>
                  <a:lnTo>
                    <a:pt x="79778" y="802568"/>
                  </a:lnTo>
                  <a:lnTo>
                    <a:pt x="82171" y="795388"/>
                  </a:lnTo>
                  <a:lnTo>
                    <a:pt x="86958" y="791399"/>
                  </a:lnTo>
                  <a:lnTo>
                    <a:pt x="90947" y="789006"/>
                  </a:lnTo>
                  <a:lnTo>
                    <a:pt x="98127" y="786612"/>
                  </a:lnTo>
                  <a:lnTo>
                    <a:pt x="109296" y="786612"/>
                  </a:lnTo>
                  <a:lnTo>
                    <a:pt x="116476" y="789006"/>
                  </a:lnTo>
                  <a:lnTo>
                    <a:pt x="120465" y="791399"/>
                  </a:lnTo>
                  <a:lnTo>
                    <a:pt x="125251" y="796186"/>
                  </a:lnTo>
                  <a:lnTo>
                    <a:pt x="127645" y="802568"/>
                  </a:lnTo>
                  <a:lnTo>
                    <a:pt x="127645" y="818524"/>
                  </a:lnTo>
                </a:path>
                <a:path w="214630" h="898525">
                  <a:moveTo>
                    <a:pt x="79778" y="770657"/>
                  </a:moveTo>
                  <a:lnTo>
                    <a:pt x="114082" y="770657"/>
                  </a:lnTo>
                  <a:lnTo>
                    <a:pt x="121262" y="768263"/>
                  </a:lnTo>
                  <a:lnTo>
                    <a:pt x="125251" y="764274"/>
                  </a:lnTo>
                  <a:lnTo>
                    <a:pt x="127645" y="757094"/>
                  </a:lnTo>
                  <a:lnTo>
                    <a:pt x="127645" y="753105"/>
                  </a:lnTo>
                  <a:lnTo>
                    <a:pt x="126049" y="745925"/>
                  </a:lnTo>
                  <a:lnTo>
                    <a:pt x="121262" y="741139"/>
                  </a:lnTo>
                  <a:lnTo>
                    <a:pt x="114082" y="738745"/>
                  </a:lnTo>
                  <a:lnTo>
                    <a:pt x="80575" y="738745"/>
                  </a:lnTo>
                </a:path>
                <a:path w="214630" h="898525">
                  <a:moveTo>
                    <a:pt x="128442" y="721194"/>
                  </a:moveTo>
                  <a:lnTo>
                    <a:pt x="80575" y="720396"/>
                  </a:lnTo>
                  <a:lnTo>
                    <a:pt x="80575" y="699654"/>
                  </a:lnTo>
                  <a:lnTo>
                    <a:pt x="82969" y="693272"/>
                  </a:lnTo>
                  <a:lnTo>
                    <a:pt x="85362" y="690879"/>
                  </a:lnTo>
                  <a:lnTo>
                    <a:pt x="90149" y="688485"/>
                  </a:lnTo>
                  <a:lnTo>
                    <a:pt x="94138" y="688485"/>
                  </a:lnTo>
                  <a:lnTo>
                    <a:pt x="98924" y="690879"/>
                  </a:lnTo>
                  <a:lnTo>
                    <a:pt x="101318" y="693272"/>
                  </a:lnTo>
                  <a:lnTo>
                    <a:pt x="103711" y="700452"/>
                  </a:lnTo>
                  <a:lnTo>
                    <a:pt x="102913" y="720396"/>
                  </a:lnTo>
                </a:path>
                <a:path w="214630" h="898525">
                  <a:moveTo>
                    <a:pt x="103711" y="704441"/>
                  </a:moveTo>
                  <a:lnTo>
                    <a:pt x="128442" y="689283"/>
                  </a:lnTo>
                </a:path>
                <a:path w="214630" h="898525">
                  <a:moveTo>
                    <a:pt x="128442" y="673327"/>
                  </a:moveTo>
                  <a:lnTo>
                    <a:pt x="81373" y="654181"/>
                  </a:lnTo>
                  <a:lnTo>
                    <a:pt x="129240" y="636629"/>
                  </a:lnTo>
                </a:path>
                <a:path w="214630" h="898525">
                  <a:moveTo>
                    <a:pt x="113285" y="666147"/>
                  </a:moveTo>
                  <a:lnTo>
                    <a:pt x="113285" y="643012"/>
                  </a:lnTo>
                </a:path>
                <a:path w="214630" h="898525">
                  <a:moveTo>
                    <a:pt x="81373" y="622269"/>
                  </a:moveTo>
                  <a:lnTo>
                    <a:pt x="81373" y="590358"/>
                  </a:lnTo>
                  <a:lnTo>
                    <a:pt x="129240" y="623067"/>
                  </a:lnTo>
                  <a:lnTo>
                    <a:pt x="129240" y="591156"/>
                  </a:lnTo>
                </a:path>
                <a:path w="214630" h="898525">
                  <a:moveTo>
                    <a:pt x="82171" y="563233"/>
                  </a:moveTo>
                  <a:lnTo>
                    <a:pt x="84564" y="568020"/>
                  </a:lnTo>
                  <a:lnTo>
                    <a:pt x="88553" y="572009"/>
                  </a:lnTo>
                  <a:lnTo>
                    <a:pt x="93340" y="574402"/>
                  </a:lnTo>
                  <a:lnTo>
                    <a:pt x="99722" y="576796"/>
                  </a:lnTo>
                  <a:lnTo>
                    <a:pt x="111689" y="576796"/>
                  </a:lnTo>
                  <a:lnTo>
                    <a:pt x="118071" y="575200"/>
                  </a:lnTo>
                  <a:lnTo>
                    <a:pt x="122858" y="572807"/>
                  </a:lnTo>
                  <a:lnTo>
                    <a:pt x="127645" y="568020"/>
                  </a:lnTo>
                  <a:lnTo>
                    <a:pt x="130038" y="563233"/>
                  </a:lnTo>
                  <a:lnTo>
                    <a:pt x="130038" y="554458"/>
                  </a:lnTo>
                  <a:lnTo>
                    <a:pt x="100520" y="540098"/>
                  </a:lnTo>
                  <a:lnTo>
                    <a:pt x="93340" y="542491"/>
                  </a:lnTo>
                  <a:lnTo>
                    <a:pt x="89351" y="544884"/>
                  </a:lnTo>
                  <a:lnTo>
                    <a:pt x="84564" y="549671"/>
                  </a:lnTo>
                  <a:lnTo>
                    <a:pt x="82171" y="553660"/>
                  </a:lnTo>
                  <a:lnTo>
                    <a:pt x="82171" y="563233"/>
                  </a:lnTo>
                </a:path>
                <a:path w="214630" h="898525">
                  <a:moveTo>
                    <a:pt x="130836" y="483455"/>
                  </a:moveTo>
                  <a:lnTo>
                    <a:pt x="82969" y="483455"/>
                  </a:lnTo>
                  <a:lnTo>
                    <a:pt x="82969" y="453937"/>
                  </a:lnTo>
                </a:path>
                <a:path w="214630" h="898525">
                  <a:moveTo>
                    <a:pt x="105307" y="483455"/>
                  </a:moveTo>
                  <a:lnTo>
                    <a:pt x="106104" y="465106"/>
                  </a:lnTo>
                </a:path>
                <a:path w="214630" h="898525">
                  <a:moveTo>
                    <a:pt x="130836" y="442768"/>
                  </a:moveTo>
                  <a:lnTo>
                    <a:pt x="82969" y="441971"/>
                  </a:lnTo>
                  <a:lnTo>
                    <a:pt x="82969" y="422026"/>
                  </a:lnTo>
                  <a:lnTo>
                    <a:pt x="85362" y="414846"/>
                  </a:lnTo>
                  <a:lnTo>
                    <a:pt x="87755" y="412453"/>
                  </a:lnTo>
                  <a:lnTo>
                    <a:pt x="92542" y="410059"/>
                  </a:lnTo>
                  <a:lnTo>
                    <a:pt x="97329" y="410857"/>
                  </a:lnTo>
                  <a:lnTo>
                    <a:pt x="101318" y="412453"/>
                  </a:lnTo>
                  <a:lnTo>
                    <a:pt x="103711" y="414846"/>
                  </a:lnTo>
                  <a:lnTo>
                    <a:pt x="106104" y="422026"/>
                  </a:lnTo>
                  <a:lnTo>
                    <a:pt x="106104" y="442768"/>
                  </a:lnTo>
                </a:path>
                <a:path w="214630" h="898525">
                  <a:moveTo>
                    <a:pt x="106104" y="426813"/>
                  </a:moveTo>
                  <a:lnTo>
                    <a:pt x="131633" y="410857"/>
                  </a:lnTo>
                </a:path>
                <a:path w="214630" h="898525">
                  <a:moveTo>
                    <a:pt x="131633" y="394901"/>
                  </a:moveTo>
                  <a:lnTo>
                    <a:pt x="83767" y="376552"/>
                  </a:lnTo>
                  <a:lnTo>
                    <a:pt x="131633" y="358204"/>
                  </a:lnTo>
                </a:path>
                <a:path w="214630" h="898525">
                  <a:moveTo>
                    <a:pt x="115678" y="387721"/>
                  </a:moveTo>
                  <a:lnTo>
                    <a:pt x="115678" y="365384"/>
                  </a:lnTo>
                </a:path>
                <a:path w="214630" h="898525">
                  <a:moveTo>
                    <a:pt x="131633" y="344641"/>
                  </a:moveTo>
                  <a:lnTo>
                    <a:pt x="83767" y="344641"/>
                  </a:lnTo>
                  <a:lnTo>
                    <a:pt x="132431" y="312730"/>
                  </a:lnTo>
                  <a:lnTo>
                    <a:pt x="84564" y="312730"/>
                  </a:lnTo>
                </a:path>
                <a:path w="214630" h="898525">
                  <a:moveTo>
                    <a:pt x="132431" y="294381"/>
                  </a:moveTo>
                  <a:lnTo>
                    <a:pt x="84564" y="294381"/>
                  </a:lnTo>
                </a:path>
                <a:path w="214630" h="898525">
                  <a:moveTo>
                    <a:pt x="84564" y="262470"/>
                  </a:moveTo>
                  <a:lnTo>
                    <a:pt x="116476" y="294381"/>
                  </a:lnTo>
                </a:path>
                <a:path w="214630" h="898525">
                  <a:moveTo>
                    <a:pt x="105307" y="283212"/>
                  </a:moveTo>
                  <a:lnTo>
                    <a:pt x="132431" y="262470"/>
                  </a:lnTo>
                </a:path>
                <a:path w="214630" h="898525">
                  <a:moveTo>
                    <a:pt x="85362" y="180298"/>
                  </a:moveTo>
                  <a:lnTo>
                    <a:pt x="122060" y="180298"/>
                  </a:lnTo>
                  <a:lnTo>
                    <a:pt x="129240" y="182692"/>
                  </a:lnTo>
                  <a:lnTo>
                    <a:pt x="130836" y="185085"/>
                  </a:lnTo>
                  <a:lnTo>
                    <a:pt x="133229" y="189872"/>
                  </a:lnTo>
                  <a:lnTo>
                    <a:pt x="133229" y="194658"/>
                  </a:lnTo>
                  <a:lnTo>
                    <a:pt x="130836" y="198647"/>
                  </a:lnTo>
                  <a:lnTo>
                    <a:pt x="128442" y="201041"/>
                  </a:lnTo>
                  <a:lnTo>
                    <a:pt x="122060" y="203434"/>
                  </a:lnTo>
                  <a:lnTo>
                    <a:pt x="117273" y="203434"/>
                  </a:lnTo>
                </a:path>
                <a:path w="214630" h="898525">
                  <a:moveTo>
                    <a:pt x="106902" y="77384"/>
                  </a:moveTo>
                  <a:lnTo>
                    <a:pt x="104509" y="77384"/>
                  </a:lnTo>
                  <a:lnTo>
                    <a:pt x="102913" y="79778"/>
                  </a:lnTo>
                  <a:lnTo>
                    <a:pt x="102913" y="82171"/>
                  </a:lnTo>
                  <a:lnTo>
                    <a:pt x="104509" y="84564"/>
                  </a:lnTo>
                  <a:lnTo>
                    <a:pt x="109296" y="86958"/>
                  </a:lnTo>
                  <a:lnTo>
                    <a:pt x="120465" y="91744"/>
                  </a:lnTo>
                  <a:lnTo>
                    <a:pt x="127645" y="96531"/>
                  </a:lnTo>
                  <a:lnTo>
                    <a:pt x="131633" y="100520"/>
                  </a:lnTo>
                  <a:lnTo>
                    <a:pt x="134027" y="105307"/>
                  </a:lnTo>
                  <a:lnTo>
                    <a:pt x="134027" y="114082"/>
                  </a:lnTo>
                  <a:lnTo>
                    <a:pt x="131633" y="118869"/>
                  </a:lnTo>
                  <a:lnTo>
                    <a:pt x="129240" y="121262"/>
                  </a:lnTo>
                  <a:lnTo>
                    <a:pt x="125251" y="123656"/>
                  </a:lnTo>
                  <a:lnTo>
                    <a:pt x="120465" y="123656"/>
                  </a:lnTo>
                  <a:lnTo>
                    <a:pt x="115678" y="121262"/>
                  </a:lnTo>
                  <a:lnTo>
                    <a:pt x="113285" y="118869"/>
                  </a:lnTo>
                  <a:lnTo>
                    <a:pt x="104509" y="102913"/>
                  </a:lnTo>
                  <a:lnTo>
                    <a:pt x="102116" y="100520"/>
                  </a:lnTo>
                  <a:lnTo>
                    <a:pt x="98127" y="98127"/>
                  </a:lnTo>
                  <a:lnTo>
                    <a:pt x="93340" y="98127"/>
                  </a:lnTo>
                  <a:lnTo>
                    <a:pt x="88553" y="100520"/>
                  </a:lnTo>
                  <a:lnTo>
                    <a:pt x="86160" y="104509"/>
                  </a:lnTo>
                  <a:lnTo>
                    <a:pt x="88553" y="109296"/>
                  </a:lnTo>
                  <a:lnTo>
                    <a:pt x="93340" y="111689"/>
                  </a:lnTo>
                  <a:lnTo>
                    <a:pt x="97329" y="111689"/>
                  </a:lnTo>
                  <a:lnTo>
                    <a:pt x="132431" y="89351"/>
                  </a:lnTo>
                  <a:lnTo>
                    <a:pt x="134825" y="84564"/>
                  </a:lnTo>
                  <a:lnTo>
                    <a:pt x="134825" y="80575"/>
                  </a:lnTo>
                  <a:lnTo>
                    <a:pt x="132431" y="78182"/>
                  </a:lnTo>
                  <a:lnTo>
                    <a:pt x="130038" y="78182"/>
                  </a:lnTo>
                </a:path>
                <a:path w="214630" h="898525">
                  <a:moveTo>
                    <a:pt x="206625" y="898302"/>
                  </a:moveTo>
                  <a:lnTo>
                    <a:pt x="158758" y="897504"/>
                  </a:lnTo>
                  <a:lnTo>
                    <a:pt x="206625" y="879953"/>
                  </a:lnTo>
                  <a:lnTo>
                    <a:pt x="158758" y="861604"/>
                  </a:lnTo>
                  <a:lnTo>
                    <a:pt x="206625" y="861604"/>
                  </a:lnTo>
                </a:path>
                <a:path w="214630" h="898525">
                  <a:moveTo>
                    <a:pt x="206625" y="843255"/>
                  </a:moveTo>
                  <a:lnTo>
                    <a:pt x="158758" y="843255"/>
                  </a:lnTo>
                </a:path>
                <a:path w="214630" h="898525">
                  <a:moveTo>
                    <a:pt x="170725" y="790601"/>
                  </a:moveTo>
                  <a:lnTo>
                    <a:pt x="166736" y="792995"/>
                  </a:lnTo>
                  <a:lnTo>
                    <a:pt x="161949" y="797781"/>
                  </a:lnTo>
                  <a:lnTo>
                    <a:pt x="159556" y="801770"/>
                  </a:lnTo>
                  <a:lnTo>
                    <a:pt x="159556" y="811344"/>
                  </a:lnTo>
                  <a:lnTo>
                    <a:pt x="161949" y="816130"/>
                  </a:lnTo>
                  <a:lnTo>
                    <a:pt x="165938" y="820119"/>
                  </a:lnTo>
                  <a:lnTo>
                    <a:pt x="170725" y="822512"/>
                  </a:lnTo>
                  <a:lnTo>
                    <a:pt x="177107" y="824906"/>
                  </a:lnTo>
                  <a:lnTo>
                    <a:pt x="189074" y="824906"/>
                  </a:lnTo>
                  <a:lnTo>
                    <a:pt x="195456" y="823310"/>
                  </a:lnTo>
                  <a:lnTo>
                    <a:pt x="200243" y="820917"/>
                  </a:lnTo>
                  <a:lnTo>
                    <a:pt x="205029" y="816130"/>
                  </a:lnTo>
                  <a:lnTo>
                    <a:pt x="207423" y="811344"/>
                  </a:lnTo>
                  <a:lnTo>
                    <a:pt x="207423" y="802568"/>
                  </a:lnTo>
                  <a:lnTo>
                    <a:pt x="205029" y="797781"/>
                  </a:lnTo>
                  <a:lnTo>
                    <a:pt x="200243" y="792995"/>
                  </a:lnTo>
                  <a:lnTo>
                    <a:pt x="196254" y="791399"/>
                  </a:lnTo>
                </a:path>
                <a:path w="214630" h="898525">
                  <a:moveTo>
                    <a:pt x="207423" y="777837"/>
                  </a:moveTo>
                  <a:lnTo>
                    <a:pt x="159556" y="777039"/>
                  </a:lnTo>
                </a:path>
                <a:path w="214630" h="898525">
                  <a:moveTo>
                    <a:pt x="160354" y="745128"/>
                  </a:moveTo>
                  <a:lnTo>
                    <a:pt x="208221" y="745925"/>
                  </a:lnTo>
                </a:path>
                <a:path w="214630" h="898525">
                  <a:moveTo>
                    <a:pt x="182692" y="777039"/>
                  </a:moveTo>
                  <a:lnTo>
                    <a:pt x="182692" y="745128"/>
                  </a:lnTo>
                </a:path>
                <a:path w="214630" h="898525">
                  <a:moveTo>
                    <a:pt x="160354" y="726779"/>
                  </a:moveTo>
                  <a:lnTo>
                    <a:pt x="208221" y="727576"/>
                  </a:lnTo>
                  <a:lnTo>
                    <a:pt x="208221" y="699654"/>
                  </a:lnTo>
                </a:path>
                <a:path w="214630" h="898525">
                  <a:moveTo>
                    <a:pt x="208221" y="688485"/>
                  </a:moveTo>
                  <a:lnTo>
                    <a:pt x="160354" y="688485"/>
                  </a:lnTo>
                </a:path>
                <a:path w="214630" h="898525">
                  <a:moveTo>
                    <a:pt x="208221" y="670136"/>
                  </a:moveTo>
                  <a:lnTo>
                    <a:pt x="160354" y="670136"/>
                  </a:lnTo>
                  <a:lnTo>
                    <a:pt x="209018" y="638225"/>
                  </a:lnTo>
                  <a:lnTo>
                    <a:pt x="161151" y="638225"/>
                  </a:lnTo>
                </a:path>
                <a:path w="214630" h="898525">
                  <a:moveTo>
                    <a:pt x="209816" y="576796"/>
                  </a:moveTo>
                  <a:lnTo>
                    <a:pt x="161949" y="576796"/>
                  </a:lnTo>
                  <a:lnTo>
                    <a:pt x="209816" y="558447"/>
                  </a:lnTo>
                  <a:lnTo>
                    <a:pt x="161949" y="540098"/>
                  </a:lnTo>
                  <a:lnTo>
                    <a:pt x="209816" y="540098"/>
                  </a:lnTo>
                </a:path>
                <a:path w="214630" h="898525">
                  <a:moveTo>
                    <a:pt x="162747" y="478669"/>
                  </a:moveTo>
                  <a:lnTo>
                    <a:pt x="210614" y="478669"/>
                  </a:lnTo>
                  <a:lnTo>
                    <a:pt x="210614" y="451544"/>
                  </a:lnTo>
                </a:path>
                <a:path w="214630" h="898525">
                  <a:moveTo>
                    <a:pt x="210614" y="440375"/>
                  </a:moveTo>
                  <a:lnTo>
                    <a:pt x="162747" y="439577"/>
                  </a:lnTo>
                </a:path>
                <a:path w="214630" h="898525">
                  <a:moveTo>
                    <a:pt x="162747" y="421228"/>
                  </a:moveTo>
                  <a:lnTo>
                    <a:pt x="211412" y="403677"/>
                  </a:lnTo>
                  <a:lnTo>
                    <a:pt x="163545" y="384530"/>
                  </a:lnTo>
                </a:path>
                <a:path w="214630" h="898525">
                  <a:moveTo>
                    <a:pt x="211412" y="376552"/>
                  </a:moveTo>
                  <a:lnTo>
                    <a:pt x="163545" y="375755"/>
                  </a:lnTo>
                </a:path>
                <a:path w="214630" h="898525">
                  <a:moveTo>
                    <a:pt x="211412" y="358204"/>
                  </a:moveTo>
                  <a:lnTo>
                    <a:pt x="163545" y="357406"/>
                  </a:lnTo>
                  <a:lnTo>
                    <a:pt x="212209" y="326292"/>
                  </a:lnTo>
                  <a:lnTo>
                    <a:pt x="164343" y="325494"/>
                  </a:lnTo>
                </a:path>
                <a:path w="214630" h="898525">
                  <a:moveTo>
                    <a:pt x="176309" y="273639"/>
                  </a:moveTo>
                  <a:lnTo>
                    <a:pt x="171523" y="275234"/>
                  </a:lnTo>
                  <a:lnTo>
                    <a:pt x="166736" y="280021"/>
                  </a:lnTo>
                  <a:lnTo>
                    <a:pt x="164343" y="284808"/>
                  </a:lnTo>
                  <a:lnTo>
                    <a:pt x="164343" y="293583"/>
                  </a:lnTo>
                  <a:lnTo>
                    <a:pt x="166736" y="298370"/>
                  </a:lnTo>
                  <a:lnTo>
                    <a:pt x="170725" y="303157"/>
                  </a:lnTo>
                  <a:lnTo>
                    <a:pt x="175511" y="305550"/>
                  </a:lnTo>
                  <a:lnTo>
                    <a:pt x="182692" y="307943"/>
                  </a:lnTo>
                  <a:lnTo>
                    <a:pt x="193860" y="307943"/>
                  </a:lnTo>
                  <a:lnTo>
                    <a:pt x="201041" y="305550"/>
                  </a:lnTo>
                  <a:lnTo>
                    <a:pt x="205029" y="303157"/>
                  </a:lnTo>
                  <a:lnTo>
                    <a:pt x="209816" y="298370"/>
                  </a:lnTo>
                  <a:lnTo>
                    <a:pt x="212209" y="294381"/>
                  </a:lnTo>
                  <a:lnTo>
                    <a:pt x="212209" y="284808"/>
                  </a:lnTo>
                  <a:lnTo>
                    <a:pt x="209816" y="280819"/>
                  </a:lnTo>
                  <a:lnTo>
                    <a:pt x="205827" y="276032"/>
                  </a:lnTo>
                  <a:lnTo>
                    <a:pt x="201041" y="273639"/>
                  </a:lnTo>
                  <a:lnTo>
                    <a:pt x="193860" y="273639"/>
                  </a:lnTo>
                  <a:lnTo>
                    <a:pt x="193860" y="284808"/>
                  </a:lnTo>
                </a:path>
                <a:path w="214630" h="898525">
                  <a:moveTo>
                    <a:pt x="165140" y="200243"/>
                  </a:moveTo>
                  <a:lnTo>
                    <a:pt x="213007" y="201041"/>
                  </a:lnTo>
                </a:path>
                <a:path w="214630" h="898525">
                  <a:moveTo>
                    <a:pt x="165140" y="216198"/>
                  </a:moveTo>
                  <a:lnTo>
                    <a:pt x="165140" y="184287"/>
                  </a:lnTo>
                </a:path>
                <a:path w="214630" h="898525">
                  <a:moveTo>
                    <a:pt x="213007" y="175511"/>
                  </a:moveTo>
                  <a:lnTo>
                    <a:pt x="165140" y="175511"/>
                  </a:lnTo>
                  <a:lnTo>
                    <a:pt x="165938" y="154769"/>
                  </a:lnTo>
                  <a:lnTo>
                    <a:pt x="168331" y="147589"/>
                  </a:lnTo>
                  <a:lnTo>
                    <a:pt x="170725" y="145994"/>
                  </a:lnTo>
                  <a:lnTo>
                    <a:pt x="174714" y="143600"/>
                  </a:lnTo>
                  <a:lnTo>
                    <a:pt x="179500" y="143600"/>
                  </a:lnTo>
                  <a:lnTo>
                    <a:pt x="184287" y="145994"/>
                  </a:lnTo>
                  <a:lnTo>
                    <a:pt x="185883" y="148387"/>
                  </a:lnTo>
                  <a:lnTo>
                    <a:pt x="188276" y="154769"/>
                  </a:lnTo>
                  <a:lnTo>
                    <a:pt x="188276" y="175511"/>
                  </a:lnTo>
                </a:path>
                <a:path w="214630" h="898525">
                  <a:moveTo>
                    <a:pt x="188276" y="159556"/>
                  </a:moveTo>
                  <a:lnTo>
                    <a:pt x="213805" y="143600"/>
                  </a:lnTo>
                </a:path>
                <a:path w="214630" h="898525">
                  <a:moveTo>
                    <a:pt x="165938" y="127645"/>
                  </a:moveTo>
                  <a:lnTo>
                    <a:pt x="200243" y="127645"/>
                  </a:lnTo>
                  <a:lnTo>
                    <a:pt x="206625" y="125251"/>
                  </a:lnTo>
                  <a:lnTo>
                    <a:pt x="211412" y="121262"/>
                  </a:lnTo>
                  <a:lnTo>
                    <a:pt x="213805" y="114082"/>
                  </a:lnTo>
                  <a:lnTo>
                    <a:pt x="213805" y="109296"/>
                  </a:lnTo>
                  <a:lnTo>
                    <a:pt x="211412" y="102913"/>
                  </a:lnTo>
                  <a:lnTo>
                    <a:pt x="207423" y="98127"/>
                  </a:lnTo>
                  <a:lnTo>
                    <a:pt x="200243" y="95733"/>
                  </a:lnTo>
                  <a:lnTo>
                    <a:pt x="165938" y="95733"/>
                  </a:lnTo>
                </a:path>
                <a:path w="214630" h="898525">
                  <a:moveTo>
                    <a:pt x="173916" y="45473"/>
                  </a:moveTo>
                  <a:lnTo>
                    <a:pt x="169129" y="49462"/>
                  </a:lnTo>
                  <a:lnTo>
                    <a:pt x="166736" y="56642"/>
                  </a:lnTo>
                  <a:lnTo>
                    <a:pt x="166736" y="65418"/>
                  </a:lnTo>
                  <a:lnTo>
                    <a:pt x="169129" y="72598"/>
                  </a:lnTo>
                  <a:lnTo>
                    <a:pt x="173118" y="77384"/>
                  </a:lnTo>
                  <a:lnTo>
                    <a:pt x="177905" y="77384"/>
                  </a:lnTo>
                  <a:lnTo>
                    <a:pt x="182692" y="74991"/>
                  </a:lnTo>
                  <a:lnTo>
                    <a:pt x="185085" y="72598"/>
                  </a:lnTo>
                  <a:lnTo>
                    <a:pt x="186680" y="68609"/>
                  </a:lnTo>
                  <a:lnTo>
                    <a:pt x="191467" y="54249"/>
                  </a:lnTo>
                  <a:lnTo>
                    <a:pt x="193860" y="50260"/>
                  </a:lnTo>
                  <a:lnTo>
                    <a:pt x="196254" y="47866"/>
                  </a:lnTo>
                  <a:lnTo>
                    <a:pt x="201041" y="45473"/>
                  </a:lnTo>
                  <a:lnTo>
                    <a:pt x="207423" y="45473"/>
                  </a:lnTo>
                  <a:lnTo>
                    <a:pt x="212209" y="50260"/>
                  </a:lnTo>
                  <a:lnTo>
                    <a:pt x="214603" y="57440"/>
                  </a:lnTo>
                  <a:lnTo>
                    <a:pt x="214603" y="66215"/>
                  </a:lnTo>
                  <a:lnTo>
                    <a:pt x="212209" y="73395"/>
                  </a:lnTo>
                  <a:lnTo>
                    <a:pt x="207423" y="77384"/>
                  </a:lnTo>
                </a:path>
                <a:path w="214630" h="898525">
                  <a:moveTo>
                    <a:pt x="166736" y="15955"/>
                  </a:moveTo>
                  <a:lnTo>
                    <a:pt x="214603" y="15955"/>
                  </a:lnTo>
                </a:path>
                <a:path w="214630" h="898525">
                  <a:moveTo>
                    <a:pt x="166736" y="31911"/>
                  </a:moveTo>
                  <a:lnTo>
                    <a:pt x="167534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" name="object 959" descr=""/>
            <p:cNvSpPr/>
            <p:nvPr/>
          </p:nvSpPr>
          <p:spPr>
            <a:xfrm>
              <a:off x="1297193" y="9411432"/>
              <a:ext cx="228600" cy="1179195"/>
            </a:xfrm>
            <a:custGeom>
              <a:avLst/>
              <a:gdLst/>
              <a:ahLst/>
              <a:cxnLst/>
              <a:rect l="l" t="t" r="r" b="b"/>
              <a:pathLst>
                <a:path w="228600" h="1179195">
                  <a:moveTo>
                    <a:pt x="11168" y="0"/>
                  </a:moveTo>
                  <a:lnTo>
                    <a:pt x="216996" y="1179121"/>
                  </a:lnTo>
                  <a:lnTo>
                    <a:pt x="228165" y="2393"/>
                  </a:lnTo>
                  <a:lnTo>
                    <a:pt x="11168" y="0"/>
                  </a:lnTo>
                  <a:close/>
                </a:path>
                <a:path w="228600" h="1179195">
                  <a:moveTo>
                    <a:pt x="0" y="1177525"/>
                  </a:moveTo>
                  <a:lnTo>
                    <a:pt x="216996" y="1179121"/>
                  </a:lnTo>
                  <a:lnTo>
                    <a:pt x="11168" y="0"/>
                  </a:lnTo>
                  <a:lnTo>
                    <a:pt x="0" y="11775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0" name="object 960" descr=""/>
            <p:cNvSpPr/>
            <p:nvPr/>
          </p:nvSpPr>
          <p:spPr>
            <a:xfrm>
              <a:off x="1297193" y="9411432"/>
              <a:ext cx="228600" cy="1179195"/>
            </a:xfrm>
            <a:custGeom>
              <a:avLst/>
              <a:gdLst/>
              <a:ahLst/>
              <a:cxnLst/>
              <a:rect l="l" t="t" r="r" b="b"/>
              <a:pathLst>
                <a:path w="228600" h="1179195">
                  <a:moveTo>
                    <a:pt x="0" y="1177525"/>
                  </a:moveTo>
                  <a:lnTo>
                    <a:pt x="216996" y="1179121"/>
                  </a:lnTo>
                  <a:lnTo>
                    <a:pt x="11168" y="0"/>
                  </a:lnTo>
                  <a:lnTo>
                    <a:pt x="0" y="1177525"/>
                  </a:lnTo>
                  <a:close/>
                </a:path>
                <a:path w="228600" h="1179195">
                  <a:moveTo>
                    <a:pt x="216996" y="1179121"/>
                  </a:moveTo>
                  <a:lnTo>
                    <a:pt x="11168" y="0"/>
                  </a:lnTo>
                  <a:lnTo>
                    <a:pt x="228165" y="2393"/>
                  </a:lnTo>
                  <a:lnTo>
                    <a:pt x="216996" y="117912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1" name="object 961" descr=""/>
            <p:cNvSpPr/>
            <p:nvPr/>
          </p:nvSpPr>
          <p:spPr>
            <a:xfrm>
              <a:off x="1304373" y="9417814"/>
              <a:ext cx="216535" cy="1168400"/>
            </a:xfrm>
            <a:custGeom>
              <a:avLst/>
              <a:gdLst/>
              <a:ahLst/>
              <a:cxnLst/>
              <a:rect l="l" t="t" r="r" b="b"/>
              <a:pathLst>
                <a:path w="216534" h="1168400">
                  <a:moveTo>
                    <a:pt x="47866" y="922235"/>
                  </a:moveTo>
                  <a:lnTo>
                    <a:pt x="0" y="903886"/>
                  </a:lnTo>
                  <a:lnTo>
                    <a:pt x="48664" y="885537"/>
                  </a:lnTo>
                </a:path>
                <a:path w="216534" h="1168400">
                  <a:moveTo>
                    <a:pt x="31911" y="915055"/>
                  </a:moveTo>
                  <a:lnTo>
                    <a:pt x="31911" y="892717"/>
                  </a:lnTo>
                </a:path>
                <a:path w="216534" h="1168400">
                  <a:moveTo>
                    <a:pt x="48664" y="871975"/>
                  </a:moveTo>
                  <a:lnTo>
                    <a:pt x="797" y="871975"/>
                  </a:lnTo>
                  <a:lnTo>
                    <a:pt x="797" y="851233"/>
                  </a:lnTo>
                  <a:lnTo>
                    <a:pt x="3191" y="844053"/>
                  </a:lnTo>
                  <a:lnTo>
                    <a:pt x="5584" y="842457"/>
                  </a:lnTo>
                  <a:lnTo>
                    <a:pt x="10371" y="840064"/>
                  </a:lnTo>
                  <a:lnTo>
                    <a:pt x="16753" y="840064"/>
                  </a:lnTo>
                  <a:lnTo>
                    <a:pt x="21540" y="842457"/>
                  </a:lnTo>
                  <a:lnTo>
                    <a:pt x="23933" y="844850"/>
                  </a:lnTo>
                  <a:lnTo>
                    <a:pt x="25529" y="851233"/>
                  </a:lnTo>
                  <a:lnTo>
                    <a:pt x="25529" y="871975"/>
                  </a:lnTo>
                </a:path>
                <a:path w="216534" h="1168400">
                  <a:moveTo>
                    <a:pt x="48664" y="824108"/>
                  </a:moveTo>
                  <a:lnTo>
                    <a:pt x="797" y="824108"/>
                  </a:lnTo>
                  <a:lnTo>
                    <a:pt x="49462" y="792197"/>
                  </a:lnTo>
                  <a:lnTo>
                    <a:pt x="1595" y="792197"/>
                  </a:lnTo>
                </a:path>
                <a:path w="216534" h="1168400">
                  <a:moveTo>
                    <a:pt x="17551" y="771454"/>
                  </a:moveTo>
                  <a:lnTo>
                    <a:pt x="19944" y="773848"/>
                  </a:lnTo>
                  <a:lnTo>
                    <a:pt x="22337" y="771454"/>
                  </a:lnTo>
                  <a:lnTo>
                    <a:pt x="19944" y="769061"/>
                  </a:lnTo>
                  <a:lnTo>
                    <a:pt x="17551" y="771454"/>
                  </a:lnTo>
                </a:path>
                <a:path w="216534" h="1168400">
                  <a:moveTo>
                    <a:pt x="44675" y="772252"/>
                  </a:moveTo>
                  <a:lnTo>
                    <a:pt x="47069" y="773848"/>
                  </a:lnTo>
                  <a:lnTo>
                    <a:pt x="49462" y="772252"/>
                  </a:lnTo>
                  <a:lnTo>
                    <a:pt x="47069" y="769859"/>
                  </a:lnTo>
                  <a:lnTo>
                    <a:pt x="44675" y="772252"/>
                  </a:lnTo>
                </a:path>
                <a:path w="216534" h="1168400">
                  <a:moveTo>
                    <a:pt x="11168" y="696463"/>
                  </a:moveTo>
                  <a:lnTo>
                    <a:pt x="8775" y="691676"/>
                  </a:lnTo>
                  <a:lnTo>
                    <a:pt x="2393" y="684496"/>
                  </a:lnTo>
                  <a:lnTo>
                    <a:pt x="50260" y="685294"/>
                  </a:lnTo>
                </a:path>
                <a:path w="216534" h="1168400">
                  <a:moveTo>
                    <a:pt x="2393" y="646203"/>
                  </a:moveTo>
                  <a:lnTo>
                    <a:pt x="4786" y="652585"/>
                  </a:lnTo>
                  <a:lnTo>
                    <a:pt x="11966" y="657372"/>
                  </a:lnTo>
                  <a:lnTo>
                    <a:pt x="23135" y="659765"/>
                  </a:lnTo>
                  <a:lnTo>
                    <a:pt x="30315" y="659765"/>
                  </a:lnTo>
                  <a:lnTo>
                    <a:pt x="41484" y="658169"/>
                  </a:lnTo>
                  <a:lnTo>
                    <a:pt x="48664" y="653383"/>
                  </a:lnTo>
                  <a:lnTo>
                    <a:pt x="50260" y="646203"/>
                  </a:lnTo>
                  <a:lnTo>
                    <a:pt x="51058" y="642214"/>
                  </a:lnTo>
                  <a:lnTo>
                    <a:pt x="48664" y="635034"/>
                  </a:lnTo>
                  <a:lnTo>
                    <a:pt x="41484" y="630247"/>
                  </a:lnTo>
                  <a:lnTo>
                    <a:pt x="30315" y="627854"/>
                  </a:lnTo>
                  <a:lnTo>
                    <a:pt x="23135" y="627854"/>
                  </a:lnTo>
                  <a:lnTo>
                    <a:pt x="11966" y="630247"/>
                  </a:lnTo>
                  <a:lnTo>
                    <a:pt x="4786" y="635034"/>
                  </a:lnTo>
                  <a:lnTo>
                    <a:pt x="3191" y="641416"/>
                  </a:lnTo>
                  <a:lnTo>
                    <a:pt x="2393" y="646203"/>
                  </a:lnTo>
                </a:path>
                <a:path w="216534" h="1168400">
                  <a:moveTo>
                    <a:pt x="3191" y="587167"/>
                  </a:moveTo>
                  <a:lnTo>
                    <a:pt x="3191" y="609505"/>
                  </a:lnTo>
                  <a:lnTo>
                    <a:pt x="23933" y="611898"/>
                  </a:lnTo>
                  <a:lnTo>
                    <a:pt x="21540" y="609505"/>
                  </a:lnTo>
                  <a:lnTo>
                    <a:pt x="19146" y="603123"/>
                  </a:lnTo>
                  <a:lnTo>
                    <a:pt x="19146" y="595942"/>
                  </a:lnTo>
                  <a:lnTo>
                    <a:pt x="21540" y="589560"/>
                  </a:lnTo>
                  <a:lnTo>
                    <a:pt x="26326" y="584774"/>
                  </a:lnTo>
                  <a:lnTo>
                    <a:pt x="32709" y="582380"/>
                  </a:lnTo>
                  <a:lnTo>
                    <a:pt x="37495" y="582380"/>
                  </a:lnTo>
                  <a:lnTo>
                    <a:pt x="44675" y="584774"/>
                  </a:lnTo>
                  <a:lnTo>
                    <a:pt x="48664" y="589560"/>
                  </a:lnTo>
                  <a:lnTo>
                    <a:pt x="51058" y="596740"/>
                  </a:lnTo>
                  <a:lnTo>
                    <a:pt x="51058" y="603123"/>
                  </a:lnTo>
                  <a:lnTo>
                    <a:pt x="48664" y="610303"/>
                  </a:lnTo>
                  <a:lnTo>
                    <a:pt x="46271" y="612696"/>
                  </a:lnTo>
                  <a:lnTo>
                    <a:pt x="41484" y="614291"/>
                  </a:lnTo>
                </a:path>
                <a:path w="216534" h="1168400">
                  <a:moveTo>
                    <a:pt x="31113" y="568818"/>
                  </a:moveTo>
                  <a:lnTo>
                    <a:pt x="31113" y="528131"/>
                  </a:lnTo>
                </a:path>
                <a:path w="216534" h="1168400">
                  <a:moveTo>
                    <a:pt x="51855" y="486646"/>
                  </a:moveTo>
                  <a:lnTo>
                    <a:pt x="3988" y="486646"/>
                  </a:lnTo>
                  <a:lnTo>
                    <a:pt x="35900" y="509782"/>
                  </a:lnTo>
                  <a:lnTo>
                    <a:pt x="36697" y="475477"/>
                  </a:lnTo>
                </a:path>
                <a:path w="216534" h="1168400">
                  <a:moveTo>
                    <a:pt x="13562" y="463511"/>
                  </a:moveTo>
                  <a:lnTo>
                    <a:pt x="11168" y="459522"/>
                  </a:lnTo>
                  <a:lnTo>
                    <a:pt x="4786" y="452342"/>
                  </a:lnTo>
                  <a:lnTo>
                    <a:pt x="52653" y="453140"/>
                  </a:lnTo>
                </a:path>
                <a:path w="216534" h="1168400">
                  <a:moveTo>
                    <a:pt x="4786" y="413250"/>
                  </a:moveTo>
                  <a:lnTo>
                    <a:pt x="7180" y="420430"/>
                  </a:lnTo>
                  <a:lnTo>
                    <a:pt x="14360" y="425217"/>
                  </a:lnTo>
                  <a:lnTo>
                    <a:pt x="25529" y="427611"/>
                  </a:lnTo>
                  <a:lnTo>
                    <a:pt x="31911" y="427611"/>
                  </a:lnTo>
                  <a:lnTo>
                    <a:pt x="43877" y="425217"/>
                  </a:lnTo>
                  <a:lnTo>
                    <a:pt x="50260" y="421228"/>
                  </a:lnTo>
                  <a:lnTo>
                    <a:pt x="52653" y="414048"/>
                  </a:lnTo>
                  <a:lnTo>
                    <a:pt x="52653" y="409262"/>
                  </a:lnTo>
                  <a:lnTo>
                    <a:pt x="51058" y="402879"/>
                  </a:lnTo>
                  <a:lnTo>
                    <a:pt x="43877" y="398093"/>
                  </a:lnTo>
                  <a:lnTo>
                    <a:pt x="32709" y="395699"/>
                  </a:lnTo>
                  <a:lnTo>
                    <a:pt x="25529" y="395699"/>
                  </a:lnTo>
                  <a:lnTo>
                    <a:pt x="14360" y="397295"/>
                  </a:lnTo>
                  <a:lnTo>
                    <a:pt x="7180" y="402082"/>
                  </a:lnTo>
                  <a:lnTo>
                    <a:pt x="4786" y="409262"/>
                  </a:lnTo>
                  <a:lnTo>
                    <a:pt x="4786" y="413250"/>
                  </a:lnTo>
                </a:path>
                <a:path w="216534" h="1168400">
                  <a:moveTo>
                    <a:pt x="32709" y="382137"/>
                  </a:moveTo>
                  <a:lnTo>
                    <a:pt x="32709" y="340652"/>
                  </a:lnTo>
                </a:path>
                <a:path w="216534" h="1168400">
                  <a:moveTo>
                    <a:pt x="54249" y="299965"/>
                  </a:moveTo>
                  <a:lnTo>
                    <a:pt x="6382" y="299965"/>
                  </a:lnTo>
                  <a:lnTo>
                    <a:pt x="37495" y="322303"/>
                  </a:lnTo>
                  <a:lnTo>
                    <a:pt x="38293" y="288796"/>
                  </a:lnTo>
                </a:path>
                <a:path w="216534" h="1168400">
                  <a:moveTo>
                    <a:pt x="54249" y="254492"/>
                  </a:moveTo>
                  <a:lnTo>
                    <a:pt x="6382" y="253694"/>
                  </a:lnTo>
                  <a:lnTo>
                    <a:pt x="38293" y="276830"/>
                  </a:lnTo>
                  <a:lnTo>
                    <a:pt x="38293" y="242525"/>
                  </a:lnTo>
                </a:path>
                <a:path w="216534" h="1168400">
                  <a:moveTo>
                    <a:pt x="127645" y="911864"/>
                  </a:moveTo>
                  <a:lnTo>
                    <a:pt x="79778" y="911066"/>
                  </a:lnTo>
                </a:path>
                <a:path w="216534" h="1168400">
                  <a:moveTo>
                    <a:pt x="80575" y="879155"/>
                  </a:moveTo>
                  <a:lnTo>
                    <a:pt x="111689" y="911864"/>
                  </a:lnTo>
                </a:path>
                <a:path w="216534" h="1168400">
                  <a:moveTo>
                    <a:pt x="100520" y="899897"/>
                  </a:moveTo>
                  <a:lnTo>
                    <a:pt x="128442" y="879953"/>
                  </a:lnTo>
                </a:path>
                <a:path w="216534" h="1168400">
                  <a:moveTo>
                    <a:pt x="128442" y="863997"/>
                  </a:moveTo>
                  <a:lnTo>
                    <a:pt x="80575" y="863199"/>
                  </a:lnTo>
                  <a:lnTo>
                    <a:pt x="80575" y="833681"/>
                  </a:lnTo>
                </a:path>
                <a:path w="216534" h="1168400">
                  <a:moveTo>
                    <a:pt x="102913" y="863997"/>
                  </a:moveTo>
                  <a:lnTo>
                    <a:pt x="103711" y="845648"/>
                  </a:lnTo>
                </a:path>
                <a:path w="216534" h="1168400">
                  <a:moveTo>
                    <a:pt x="128442" y="863997"/>
                  </a:moveTo>
                  <a:lnTo>
                    <a:pt x="128442" y="834479"/>
                  </a:lnTo>
                </a:path>
                <a:path w="216534" h="1168400">
                  <a:moveTo>
                    <a:pt x="92542" y="785815"/>
                  </a:moveTo>
                  <a:lnTo>
                    <a:pt x="87755" y="788208"/>
                  </a:lnTo>
                  <a:lnTo>
                    <a:pt x="83767" y="792995"/>
                  </a:lnTo>
                  <a:lnTo>
                    <a:pt x="81373" y="796983"/>
                  </a:lnTo>
                  <a:lnTo>
                    <a:pt x="81373" y="806557"/>
                  </a:lnTo>
                  <a:lnTo>
                    <a:pt x="82969" y="811344"/>
                  </a:lnTo>
                  <a:lnTo>
                    <a:pt x="87755" y="815332"/>
                  </a:lnTo>
                  <a:lnTo>
                    <a:pt x="92542" y="817726"/>
                  </a:lnTo>
                  <a:lnTo>
                    <a:pt x="98924" y="820119"/>
                  </a:lnTo>
                  <a:lnTo>
                    <a:pt x="110891" y="820119"/>
                  </a:lnTo>
                  <a:lnTo>
                    <a:pt x="117273" y="818524"/>
                  </a:lnTo>
                  <a:lnTo>
                    <a:pt x="122060" y="816130"/>
                  </a:lnTo>
                  <a:lnTo>
                    <a:pt x="126847" y="811344"/>
                  </a:lnTo>
                  <a:lnTo>
                    <a:pt x="129240" y="806557"/>
                  </a:lnTo>
                  <a:lnTo>
                    <a:pt x="129240" y="797781"/>
                  </a:lnTo>
                  <a:lnTo>
                    <a:pt x="126847" y="792995"/>
                  </a:lnTo>
                  <a:lnTo>
                    <a:pt x="122060" y="788208"/>
                  </a:lnTo>
                  <a:lnTo>
                    <a:pt x="118071" y="786612"/>
                  </a:lnTo>
                </a:path>
                <a:path w="216534" h="1168400">
                  <a:moveTo>
                    <a:pt x="129240" y="773050"/>
                  </a:moveTo>
                  <a:lnTo>
                    <a:pt x="81373" y="772252"/>
                  </a:lnTo>
                </a:path>
                <a:path w="216534" h="1168400">
                  <a:moveTo>
                    <a:pt x="81373" y="740341"/>
                  </a:moveTo>
                  <a:lnTo>
                    <a:pt x="113285" y="772252"/>
                  </a:lnTo>
                </a:path>
                <a:path w="216534" h="1168400">
                  <a:moveTo>
                    <a:pt x="102116" y="761083"/>
                  </a:moveTo>
                  <a:lnTo>
                    <a:pt x="129240" y="741139"/>
                  </a:lnTo>
                </a:path>
                <a:path w="216534" h="1168400">
                  <a:moveTo>
                    <a:pt x="105307" y="660563"/>
                  </a:moveTo>
                  <a:lnTo>
                    <a:pt x="107700" y="654181"/>
                  </a:lnTo>
                  <a:lnTo>
                    <a:pt x="110093" y="651787"/>
                  </a:lnTo>
                  <a:lnTo>
                    <a:pt x="114082" y="649394"/>
                  </a:lnTo>
                  <a:lnTo>
                    <a:pt x="121262" y="649394"/>
                  </a:lnTo>
                  <a:lnTo>
                    <a:pt x="126049" y="651787"/>
                  </a:lnTo>
                  <a:lnTo>
                    <a:pt x="128442" y="654181"/>
                  </a:lnTo>
                  <a:lnTo>
                    <a:pt x="130038" y="661361"/>
                  </a:lnTo>
                  <a:lnTo>
                    <a:pt x="130038" y="681305"/>
                  </a:lnTo>
                  <a:lnTo>
                    <a:pt x="82171" y="681305"/>
                  </a:lnTo>
                  <a:lnTo>
                    <a:pt x="82171" y="660563"/>
                  </a:lnTo>
                  <a:lnTo>
                    <a:pt x="84564" y="653383"/>
                  </a:lnTo>
                  <a:lnTo>
                    <a:pt x="86958" y="651787"/>
                  </a:lnTo>
                  <a:lnTo>
                    <a:pt x="91744" y="649394"/>
                  </a:lnTo>
                  <a:lnTo>
                    <a:pt x="96531" y="649394"/>
                  </a:lnTo>
                  <a:lnTo>
                    <a:pt x="100520" y="651787"/>
                  </a:lnTo>
                  <a:lnTo>
                    <a:pt x="102913" y="654181"/>
                  </a:lnTo>
                  <a:lnTo>
                    <a:pt x="105307" y="660563"/>
                  </a:lnTo>
                  <a:lnTo>
                    <a:pt x="105307" y="681305"/>
                  </a:lnTo>
                </a:path>
                <a:path w="216534" h="1168400">
                  <a:moveTo>
                    <a:pt x="130836" y="633438"/>
                  </a:moveTo>
                  <a:lnTo>
                    <a:pt x="82969" y="633438"/>
                  </a:lnTo>
                  <a:lnTo>
                    <a:pt x="82969" y="603920"/>
                  </a:lnTo>
                </a:path>
                <a:path w="216534" h="1168400">
                  <a:moveTo>
                    <a:pt x="105307" y="633438"/>
                  </a:moveTo>
                  <a:lnTo>
                    <a:pt x="105307" y="615089"/>
                  </a:lnTo>
                </a:path>
                <a:path w="216534" h="1168400">
                  <a:moveTo>
                    <a:pt x="130836" y="633438"/>
                  </a:moveTo>
                  <a:lnTo>
                    <a:pt x="130836" y="603920"/>
                  </a:lnTo>
                </a:path>
                <a:path w="216534" h="1168400">
                  <a:moveTo>
                    <a:pt x="130836" y="590358"/>
                  </a:moveTo>
                  <a:lnTo>
                    <a:pt x="82969" y="589560"/>
                  </a:lnTo>
                  <a:lnTo>
                    <a:pt x="131633" y="558447"/>
                  </a:lnTo>
                  <a:lnTo>
                    <a:pt x="83767" y="557649"/>
                  </a:lnTo>
                </a:path>
                <a:path w="216534" h="1168400">
                  <a:moveTo>
                    <a:pt x="83767" y="516962"/>
                  </a:moveTo>
                  <a:lnTo>
                    <a:pt x="120465" y="516962"/>
                  </a:lnTo>
                  <a:lnTo>
                    <a:pt x="126847" y="519355"/>
                  </a:lnTo>
                  <a:lnTo>
                    <a:pt x="129240" y="521749"/>
                  </a:lnTo>
                  <a:lnTo>
                    <a:pt x="131633" y="526535"/>
                  </a:lnTo>
                  <a:lnTo>
                    <a:pt x="131633" y="531322"/>
                  </a:lnTo>
                  <a:lnTo>
                    <a:pt x="129240" y="535311"/>
                  </a:lnTo>
                  <a:lnTo>
                    <a:pt x="126847" y="537704"/>
                  </a:lnTo>
                  <a:lnTo>
                    <a:pt x="119667" y="540098"/>
                  </a:lnTo>
                  <a:lnTo>
                    <a:pt x="115678" y="540098"/>
                  </a:lnTo>
                </a:path>
                <a:path w="216534" h="1168400">
                  <a:moveTo>
                    <a:pt x="131633" y="503400"/>
                  </a:moveTo>
                  <a:lnTo>
                    <a:pt x="83767" y="485051"/>
                  </a:lnTo>
                  <a:lnTo>
                    <a:pt x="132431" y="467500"/>
                  </a:lnTo>
                </a:path>
                <a:path w="216534" h="1168400">
                  <a:moveTo>
                    <a:pt x="115678" y="497018"/>
                  </a:moveTo>
                  <a:lnTo>
                    <a:pt x="116476" y="473882"/>
                  </a:lnTo>
                </a:path>
                <a:path w="216534" h="1168400">
                  <a:moveTo>
                    <a:pt x="132431" y="453937"/>
                  </a:moveTo>
                  <a:lnTo>
                    <a:pt x="84564" y="453140"/>
                  </a:lnTo>
                  <a:lnTo>
                    <a:pt x="132431" y="435588"/>
                  </a:lnTo>
                  <a:lnTo>
                    <a:pt x="84564" y="416442"/>
                  </a:lnTo>
                  <a:lnTo>
                    <a:pt x="132431" y="417239"/>
                  </a:lnTo>
                </a:path>
                <a:path w="216534" h="1168400">
                  <a:moveTo>
                    <a:pt x="132431" y="398890"/>
                  </a:moveTo>
                  <a:lnTo>
                    <a:pt x="84564" y="398093"/>
                  </a:lnTo>
                </a:path>
                <a:path w="216534" h="1168400">
                  <a:moveTo>
                    <a:pt x="133229" y="380541"/>
                  </a:moveTo>
                  <a:lnTo>
                    <a:pt x="85362" y="379744"/>
                  </a:lnTo>
                  <a:lnTo>
                    <a:pt x="133229" y="348630"/>
                  </a:lnTo>
                  <a:lnTo>
                    <a:pt x="85362" y="347832"/>
                  </a:lnTo>
                </a:path>
                <a:path w="216534" h="1168400">
                  <a:moveTo>
                    <a:pt x="134027" y="287201"/>
                  </a:moveTo>
                  <a:lnTo>
                    <a:pt x="86160" y="286403"/>
                  </a:lnTo>
                  <a:lnTo>
                    <a:pt x="86160" y="266459"/>
                  </a:lnTo>
                  <a:lnTo>
                    <a:pt x="88553" y="259279"/>
                  </a:lnTo>
                  <a:lnTo>
                    <a:pt x="90947" y="256885"/>
                  </a:lnTo>
                  <a:lnTo>
                    <a:pt x="95733" y="254492"/>
                  </a:lnTo>
                  <a:lnTo>
                    <a:pt x="99722" y="255290"/>
                  </a:lnTo>
                  <a:lnTo>
                    <a:pt x="104509" y="256885"/>
                  </a:lnTo>
                  <a:lnTo>
                    <a:pt x="106902" y="259279"/>
                  </a:lnTo>
                  <a:lnTo>
                    <a:pt x="109296" y="266459"/>
                  </a:lnTo>
                  <a:lnTo>
                    <a:pt x="108498" y="287201"/>
                  </a:lnTo>
                </a:path>
                <a:path w="216534" h="1168400">
                  <a:moveTo>
                    <a:pt x="109296" y="271245"/>
                  </a:moveTo>
                  <a:lnTo>
                    <a:pt x="134027" y="255290"/>
                  </a:lnTo>
                </a:path>
                <a:path w="216534" h="1168400">
                  <a:moveTo>
                    <a:pt x="205029" y="1167952"/>
                  </a:moveTo>
                  <a:lnTo>
                    <a:pt x="157163" y="1167154"/>
                  </a:lnTo>
                </a:path>
                <a:path w="216534" h="1168400">
                  <a:moveTo>
                    <a:pt x="157960" y="1135243"/>
                  </a:moveTo>
                  <a:lnTo>
                    <a:pt x="189074" y="1167952"/>
                  </a:lnTo>
                </a:path>
                <a:path w="216534" h="1168400">
                  <a:moveTo>
                    <a:pt x="177905" y="1155985"/>
                  </a:moveTo>
                  <a:lnTo>
                    <a:pt x="205827" y="1136041"/>
                  </a:lnTo>
                </a:path>
                <a:path w="216534" h="1168400">
                  <a:moveTo>
                    <a:pt x="205827" y="1120085"/>
                  </a:moveTo>
                  <a:lnTo>
                    <a:pt x="157960" y="1119287"/>
                  </a:lnTo>
                  <a:lnTo>
                    <a:pt x="157960" y="1089769"/>
                  </a:lnTo>
                </a:path>
                <a:path w="216534" h="1168400">
                  <a:moveTo>
                    <a:pt x="180298" y="1120085"/>
                  </a:moveTo>
                  <a:lnTo>
                    <a:pt x="181096" y="1101736"/>
                  </a:lnTo>
                </a:path>
                <a:path w="216534" h="1168400">
                  <a:moveTo>
                    <a:pt x="205827" y="1120085"/>
                  </a:moveTo>
                  <a:lnTo>
                    <a:pt x="205827" y="1090567"/>
                  </a:lnTo>
                </a:path>
                <a:path w="216534" h="1168400">
                  <a:moveTo>
                    <a:pt x="169927" y="1041902"/>
                  </a:moveTo>
                  <a:lnTo>
                    <a:pt x="165140" y="1044296"/>
                  </a:lnTo>
                  <a:lnTo>
                    <a:pt x="160354" y="1049083"/>
                  </a:lnTo>
                  <a:lnTo>
                    <a:pt x="158758" y="1053071"/>
                  </a:lnTo>
                  <a:lnTo>
                    <a:pt x="157960" y="1062645"/>
                  </a:lnTo>
                  <a:lnTo>
                    <a:pt x="160354" y="1067432"/>
                  </a:lnTo>
                  <a:lnTo>
                    <a:pt x="165140" y="1071420"/>
                  </a:lnTo>
                  <a:lnTo>
                    <a:pt x="169927" y="1073814"/>
                  </a:lnTo>
                  <a:lnTo>
                    <a:pt x="176309" y="1076207"/>
                  </a:lnTo>
                  <a:lnTo>
                    <a:pt x="187478" y="1076207"/>
                  </a:lnTo>
                  <a:lnTo>
                    <a:pt x="206625" y="1053869"/>
                  </a:lnTo>
                  <a:lnTo>
                    <a:pt x="204232" y="1049083"/>
                  </a:lnTo>
                  <a:lnTo>
                    <a:pt x="199445" y="1044296"/>
                  </a:lnTo>
                  <a:lnTo>
                    <a:pt x="194658" y="1042700"/>
                  </a:lnTo>
                </a:path>
                <a:path w="216534" h="1168400">
                  <a:moveTo>
                    <a:pt x="206625" y="1029138"/>
                  </a:moveTo>
                  <a:lnTo>
                    <a:pt x="158758" y="1028340"/>
                  </a:lnTo>
                </a:path>
                <a:path w="216534" h="1168400">
                  <a:moveTo>
                    <a:pt x="158758" y="996429"/>
                  </a:moveTo>
                  <a:lnTo>
                    <a:pt x="190669" y="1028340"/>
                  </a:lnTo>
                </a:path>
                <a:path w="216534" h="1168400">
                  <a:moveTo>
                    <a:pt x="179500" y="1017171"/>
                  </a:moveTo>
                  <a:lnTo>
                    <a:pt x="206625" y="997227"/>
                  </a:lnTo>
                </a:path>
                <a:path w="216534" h="1168400">
                  <a:moveTo>
                    <a:pt x="207423" y="937393"/>
                  </a:moveTo>
                  <a:lnTo>
                    <a:pt x="159556" y="937393"/>
                  </a:lnTo>
                  <a:lnTo>
                    <a:pt x="159556" y="907875"/>
                  </a:lnTo>
                </a:path>
                <a:path w="216534" h="1168400">
                  <a:moveTo>
                    <a:pt x="182692" y="937393"/>
                  </a:moveTo>
                  <a:lnTo>
                    <a:pt x="182692" y="919044"/>
                  </a:lnTo>
                </a:path>
                <a:path w="216534" h="1168400">
                  <a:moveTo>
                    <a:pt x="207423" y="896706"/>
                  </a:moveTo>
                  <a:lnTo>
                    <a:pt x="160354" y="877559"/>
                  </a:lnTo>
                  <a:lnTo>
                    <a:pt x="208221" y="860008"/>
                  </a:lnTo>
                </a:path>
                <a:path w="216534" h="1168400">
                  <a:moveTo>
                    <a:pt x="192265" y="889526"/>
                  </a:moveTo>
                  <a:lnTo>
                    <a:pt x="192265" y="866390"/>
                  </a:lnTo>
                </a:path>
                <a:path w="216534" h="1168400">
                  <a:moveTo>
                    <a:pt x="208221" y="846446"/>
                  </a:moveTo>
                  <a:lnTo>
                    <a:pt x="160354" y="845648"/>
                  </a:lnTo>
                  <a:lnTo>
                    <a:pt x="208221" y="828097"/>
                  </a:lnTo>
                  <a:lnTo>
                    <a:pt x="161151" y="809748"/>
                  </a:lnTo>
                  <a:lnTo>
                    <a:pt x="209018" y="809748"/>
                  </a:lnTo>
                </a:path>
                <a:path w="216534" h="1168400">
                  <a:moveTo>
                    <a:pt x="209018" y="791399"/>
                  </a:moveTo>
                  <a:lnTo>
                    <a:pt x="161151" y="791399"/>
                  </a:lnTo>
                </a:path>
                <a:path w="216534" h="1168400">
                  <a:moveTo>
                    <a:pt x="161151" y="773050"/>
                  </a:moveTo>
                  <a:lnTo>
                    <a:pt x="209018" y="773848"/>
                  </a:lnTo>
                  <a:lnTo>
                    <a:pt x="209018" y="745925"/>
                  </a:lnTo>
                </a:path>
                <a:path w="216534" h="1168400">
                  <a:moveTo>
                    <a:pt x="161151" y="733959"/>
                  </a:moveTo>
                  <a:lnTo>
                    <a:pt x="184287" y="716408"/>
                  </a:lnTo>
                  <a:lnTo>
                    <a:pt x="161949" y="698059"/>
                  </a:lnTo>
                </a:path>
                <a:path w="216534" h="1168400">
                  <a:moveTo>
                    <a:pt x="184287" y="716408"/>
                  </a:moveTo>
                  <a:lnTo>
                    <a:pt x="209816" y="716408"/>
                  </a:lnTo>
                </a:path>
                <a:path w="216534" h="1168400">
                  <a:moveTo>
                    <a:pt x="162747" y="629449"/>
                  </a:moveTo>
                  <a:lnTo>
                    <a:pt x="210614" y="629449"/>
                  </a:lnTo>
                </a:path>
                <a:path w="216534" h="1168400">
                  <a:moveTo>
                    <a:pt x="161949" y="645405"/>
                  </a:moveTo>
                  <a:lnTo>
                    <a:pt x="162747" y="613494"/>
                  </a:lnTo>
                </a:path>
                <a:path w="216534" h="1168400">
                  <a:moveTo>
                    <a:pt x="210614" y="604718"/>
                  </a:moveTo>
                  <a:lnTo>
                    <a:pt x="162747" y="603920"/>
                  </a:lnTo>
                  <a:lnTo>
                    <a:pt x="162747" y="583976"/>
                  </a:lnTo>
                  <a:lnTo>
                    <a:pt x="165140" y="576796"/>
                  </a:lnTo>
                  <a:lnTo>
                    <a:pt x="167534" y="574402"/>
                  </a:lnTo>
                  <a:lnTo>
                    <a:pt x="172320" y="572807"/>
                  </a:lnTo>
                  <a:lnTo>
                    <a:pt x="177107" y="572807"/>
                  </a:lnTo>
                  <a:lnTo>
                    <a:pt x="181096" y="575200"/>
                  </a:lnTo>
                  <a:lnTo>
                    <a:pt x="183489" y="576796"/>
                  </a:lnTo>
                  <a:lnTo>
                    <a:pt x="185883" y="583976"/>
                  </a:lnTo>
                  <a:lnTo>
                    <a:pt x="185883" y="604718"/>
                  </a:lnTo>
                </a:path>
                <a:path w="216534" h="1168400">
                  <a:moveTo>
                    <a:pt x="185883" y="588762"/>
                  </a:moveTo>
                  <a:lnTo>
                    <a:pt x="210614" y="572807"/>
                  </a:lnTo>
                </a:path>
                <a:path w="216534" h="1168400">
                  <a:moveTo>
                    <a:pt x="163545" y="556053"/>
                  </a:moveTo>
                  <a:lnTo>
                    <a:pt x="197052" y="556851"/>
                  </a:lnTo>
                  <a:lnTo>
                    <a:pt x="204232" y="554458"/>
                  </a:lnTo>
                  <a:lnTo>
                    <a:pt x="209018" y="549671"/>
                  </a:lnTo>
                  <a:lnTo>
                    <a:pt x="211412" y="543289"/>
                  </a:lnTo>
                  <a:lnTo>
                    <a:pt x="211412" y="538502"/>
                  </a:lnTo>
                  <a:lnTo>
                    <a:pt x="209018" y="532120"/>
                  </a:lnTo>
                  <a:lnTo>
                    <a:pt x="204232" y="527333"/>
                  </a:lnTo>
                  <a:lnTo>
                    <a:pt x="197849" y="524940"/>
                  </a:lnTo>
                  <a:lnTo>
                    <a:pt x="163545" y="524142"/>
                  </a:lnTo>
                </a:path>
                <a:path w="216534" h="1168400">
                  <a:moveTo>
                    <a:pt x="170725" y="474680"/>
                  </a:moveTo>
                  <a:lnTo>
                    <a:pt x="165938" y="478669"/>
                  </a:lnTo>
                  <a:lnTo>
                    <a:pt x="163545" y="485849"/>
                  </a:lnTo>
                  <a:lnTo>
                    <a:pt x="163545" y="494624"/>
                  </a:lnTo>
                  <a:lnTo>
                    <a:pt x="165938" y="501804"/>
                  </a:lnTo>
                  <a:lnTo>
                    <a:pt x="170725" y="506591"/>
                  </a:lnTo>
                  <a:lnTo>
                    <a:pt x="174714" y="506591"/>
                  </a:lnTo>
                  <a:lnTo>
                    <a:pt x="179500" y="504198"/>
                  </a:lnTo>
                  <a:lnTo>
                    <a:pt x="181894" y="501804"/>
                  </a:lnTo>
                  <a:lnTo>
                    <a:pt x="184287" y="497018"/>
                  </a:lnTo>
                  <a:lnTo>
                    <a:pt x="189074" y="483455"/>
                  </a:lnTo>
                  <a:lnTo>
                    <a:pt x="191467" y="479466"/>
                  </a:lnTo>
                  <a:lnTo>
                    <a:pt x="193860" y="477073"/>
                  </a:lnTo>
                  <a:lnTo>
                    <a:pt x="197849" y="474680"/>
                  </a:lnTo>
                  <a:lnTo>
                    <a:pt x="205029" y="474680"/>
                  </a:lnTo>
                  <a:lnTo>
                    <a:pt x="209816" y="479466"/>
                  </a:lnTo>
                  <a:lnTo>
                    <a:pt x="211412" y="485849"/>
                  </a:lnTo>
                  <a:lnTo>
                    <a:pt x="211412" y="495422"/>
                  </a:lnTo>
                  <a:lnTo>
                    <a:pt x="209018" y="501804"/>
                  </a:lnTo>
                  <a:lnTo>
                    <a:pt x="205029" y="506591"/>
                  </a:lnTo>
                </a:path>
                <a:path w="216534" h="1168400">
                  <a:moveTo>
                    <a:pt x="164343" y="444364"/>
                  </a:moveTo>
                  <a:lnTo>
                    <a:pt x="212209" y="445162"/>
                  </a:lnTo>
                </a:path>
                <a:path w="216534" h="1168400">
                  <a:moveTo>
                    <a:pt x="164343" y="460320"/>
                  </a:moveTo>
                  <a:lnTo>
                    <a:pt x="164343" y="428408"/>
                  </a:lnTo>
                </a:path>
                <a:path w="216534" h="1168400">
                  <a:moveTo>
                    <a:pt x="165140" y="362990"/>
                  </a:moveTo>
                  <a:lnTo>
                    <a:pt x="167534" y="369372"/>
                  </a:lnTo>
                  <a:lnTo>
                    <a:pt x="173916" y="374159"/>
                  </a:lnTo>
                  <a:lnTo>
                    <a:pt x="185085" y="376552"/>
                  </a:lnTo>
                  <a:lnTo>
                    <a:pt x="192265" y="376552"/>
                  </a:lnTo>
                  <a:lnTo>
                    <a:pt x="203434" y="374159"/>
                  </a:lnTo>
                  <a:lnTo>
                    <a:pt x="210614" y="370170"/>
                  </a:lnTo>
                  <a:lnTo>
                    <a:pt x="213007" y="362990"/>
                  </a:lnTo>
                  <a:lnTo>
                    <a:pt x="213007" y="358204"/>
                  </a:lnTo>
                  <a:lnTo>
                    <a:pt x="210614" y="351821"/>
                  </a:lnTo>
                  <a:lnTo>
                    <a:pt x="204232" y="347035"/>
                  </a:lnTo>
                  <a:lnTo>
                    <a:pt x="192265" y="344641"/>
                  </a:lnTo>
                  <a:lnTo>
                    <a:pt x="185883" y="344641"/>
                  </a:lnTo>
                  <a:lnTo>
                    <a:pt x="174714" y="347035"/>
                  </a:lnTo>
                  <a:lnTo>
                    <a:pt x="167534" y="351023"/>
                  </a:lnTo>
                  <a:lnTo>
                    <a:pt x="165140" y="358204"/>
                  </a:lnTo>
                  <a:lnTo>
                    <a:pt x="165140" y="362990"/>
                  </a:lnTo>
                </a:path>
                <a:path w="216534" h="1168400">
                  <a:moveTo>
                    <a:pt x="213805" y="308741"/>
                  </a:moveTo>
                  <a:lnTo>
                    <a:pt x="165938" y="307943"/>
                  </a:lnTo>
                  <a:lnTo>
                    <a:pt x="197052" y="331079"/>
                  </a:lnTo>
                  <a:lnTo>
                    <a:pt x="197849" y="296774"/>
                  </a:lnTo>
                </a:path>
                <a:path w="216534" h="1168400">
                  <a:moveTo>
                    <a:pt x="193063" y="285605"/>
                  </a:moveTo>
                  <a:lnTo>
                    <a:pt x="193860" y="244121"/>
                  </a:lnTo>
                </a:path>
                <a:path w="216534" h="1168400">
                  <a:moveTo>
                    <a:pt x="177905" y="223378"/>
                  </a:moveTo>
                  <a:lnTo>
                    <a:pt x="175511" y="223378"/>
                  </a:lnTo>
                  <a:lnTo>
                    <a:pt x="170725" y="220985"/>
                  </a:lnTo>
                  <a:lnTo>
                    <a:pt x="169129" y="219389"/>
                  </a:lnTo>
                  <a:lnTo>
                    <a:pt x="166736" y="214603"/>
                  </a:lnTo>
                  <a:lnTo>
                    <a:pt x="166736" y="205029"/>
                  </a:lnTo>
                  <a:lnTo>
                    <a:pt x="169129" y="201041"/>
                  </a:lnTo>
                  <a:lnTo>
                    <a:pt x="171523" y="198647"/>
                  </a:lnTo>
                  <a:lnTo>
                    <a:pt x="175511" y="196254"/>
                  </a:lnTo>
                  <a:lnTo>
                    <a:pt x="180298" y="196254"/>
                  </a:lnTo>
                  <a:lnTo>
                    <a:pt x="185085" y="198647"/>
                  </a:lnTo>
                  <a:lnTo>
                    <a:pt x="191467" y="203434"/>
                  </a:lnTo>
                  <a:lnTo>
                    <a:pt x="214603" y="226570"/>
                  </a:lnTo>
                  <a:lnTo>
                    <a:pt x="214603" y="194658"/>
                  </a:lnTo>
                </a:path>
                <a:path w="216534" h="1168400">
                  <a:moveTo>
                    <a:pt x="166736" y="166736"/>
                  </a:moveTo>
                  <a:lnTo>
                    <a:pt x="169129" y="173118"/>
                  </a:lnTo>
                  <a:lnTo>
                    <a:pt x="176309" y="177905"/>
                  </a:lnTo>
                  <a:lnTo>
                    <a:pt x="187478" y="180298"/>
                  </a:lnTo>
                  <a:lnTo>
                    <a:pt x="193860" y="180298"/>
                  </a:lnTo>
                  <a:lnTo>
                    <a:pt x="205827" y="178703"/>
                  </a:lnTo>
                  <a:lnTo>
                    <a:pt x="212209" y="173916"/>
                  </a:lnTo>
                  <a:lnTo>
                    <a:pt x="214603" y="166736"/>
                  </a:lnTo>
                  <a:lnTo>
                    <a:pt x="214603" y="162747"/>
                  </a:lnTo>
                  <a:lnTo>
                    <a:pt x="213007" y="155567"/>
                  </a:lnTo>
                  <a:lnTo>
                    <a:pt x="205827" y="150780"/>
                  </a:lnTo>
                  <a:lnTo>
                    <a:pt x="194658" y="148387"/>
                  </a:lnTo>
                  <a:lnTo>
                    <a:pt x="187478" y="148387"/>
                  </a:lnTo>
                  <a:lnTo>
                    <a:pt x="176309" y="150780"/>
                  </a:lnTo>
                  <a:lnTo>
                    <a:pt x="169129" y="155567"/>
                  </a:lnTo>
                  <a:lnTo>
                    <a:pt x="166736" y="161949"/>
                  </a:lnTo>
                  <a:lnTo>
                    <a:pt x="166736" y="166736"/>
                  </a:lnTo>
                </a:path>
                <a:path w="216534" h="1168400">
                  <a:moveTo>
                    <a:pt x="194658" y="134825"/>
                  </a:moveTo>
                  <a:lnTo>
                    <a:pt x="194658" y="94138"/>
                  </a:lnTo>
                </a:path>
                <a:path w="216534" h="1168400">
                  <a:moveTo>
                    <a:pt x="168331" y="63822"/>
                  </a:moveTo>
                  <a:lnTo>
                    <a:pt x="169927" y="71002"/>
                  </a:lnTo>
                  <a:lnTo>
                    <a:pt x="174714" y="73395"/>
                  </a:lnTo>
                  <a:lnTo>
                    <a:pt x="179500" y="73395"/>
                  </a:lnTo>
                  <a:lnTo>
                    <a:pt x="183489" y="71002"/>
                  </a:lnTo>
                  <a:lnTo>
                    <a:pt x="185883" y="66215"/>
                  </a:lnTo>
                  <a:lnTo>
                    <a:pt x="188276" y="57440"/>
                  </a:lnTo>
                  <a:lnTo>
                    <a:pt x="190669" y="50260"/>
                  </a:lnTo>
                  <a:lnTo>
                    <a:pt x="195456" y="46271"/>
                  </a:lnTo>
                  <a:lnTo>
                    <a:pt x="200243" y="43877"/>
                  </a:lnTo>
                  <a:lnTo>
                    <a:pt x="206625" y="43877"/>
                  </a:lnTo>
                  <a:lnTo>
                    <a:pt x="211412" y="46271"/>
                  </a:lnTo>
                  <a:lnTo>
                    <a:pt x="213805" y="48664"/>
                  </a:lnTo>
                  <a:lnTo>
                    <a:pt x="216198" y="55046"/>
                  </a:lnTo>
                  <a:lnTo>
                    <a:pt x="216198" y="64620"/>
                  </a:lnTo>
                  <a:lnTo>
                    <a:pt x="213805" y="71002"/>
                  </a:lnTo>
                  <a:lnTo>
                    <a:pt x="211412" y="73395"/>
                  </a:lnTo>
                  <a:lnTo>
                    <a:pt x="206625" y="75789"/>
                  </a:lnTo>
                  <a:lnTo>
                    <a:pt x="199445" y="75789"/>
                  </a:lnTo>
                  <a:lnTo>
                    <a:pt x="195456" y="73395"/>
                  </a:lnTo>
                  <a:lnTo>
                    <a:pt x="190669" y="68609"/>
                  </a:lnTo>
                  <a:lnTo>
                    <a:pt x="188276" y="62226"/>
                  </a:lnTo>
                  <a:lnTo>
                    <a:pt x="186680" y="52653"/>
                  </a:lnTo>
                  <a:lnTo>
                    <a:pt x="184287" y="47866"/>
                  </a:lnTo>
                  <a:lnTo>
                    <a:pt x="179500" y="46271"/>
                  </a:lnTo>
                  <a:lnTo>
                    <a:pt x="174714" y="45473"/>
                  </a:lnTo>
                  <a:lnTo>
                    <a:pt x="170725" y="47866"/>
                  </a:lnTo>
                  <a:lnTo>
                    <a:pt x="168331" y="55046"/>
                  </a:lnTo>
                  <a:lnTo>
                    <a:pt x="168331" y="63822"/>
                  </a:lnTo>
                </a:path>
                <a:path w="216534" h="1168400">
                  <a:moveTo>
                    <a:pt x="184287" y="0"/>
                  </a:moveTo>
                  <a:lnTo>
                    <a:pt x="184287" y="30315"/>
                  </a:lnTo>
                  <a:lnTo>
                    <a:pt x="181894" y="30315"/>
                  </a:lnTo>
                  <a:lnTo>
                    <a:pt x="175511" y="27922"/>
                  </a:lnTo>
                  <a:lnTo>
                    <a:pt x="170725" y="23135"/>
                  </a:lnTo>
                  <a:lnTo>
                    <a:pt x="168331" y="15955"/>
                  </a:lnTo>
                  <a:lnTo>
                    <a:pt x="168331" y="13562"/>
                  </a:lnTo>
                  <a:lnTo>
                    <a:pt x="170725" y="7180"/>
                  </a:lnTo>
                  <a:lnTo>
                    <a:pt x="175511" y="2393"/>
                  </a:lnTo>
                  <a:lnTo>
                    <a:pt x="184287" y="0"/>
                  </a:lnTo>
                  <a:lnTo>
                    <a:pt x="196254" y="797"/>
                  </a:lnTo>
                  <a:lnTo>
                    <a:pt x="207423" y="3191"/>
                  </a:lnTo>
                  <a:lnTo>
                    <a:pt x="213805" y="7180"/>
                  </a:lnTo>
                  <a:lnTo>
                    <a:pt x="216198" y="14360"/>
                  </a:lnTo>
                  <a:lnTo>
                    <a:pt x="216198" y="19146"/>
                  </a:lnTo>
                  <a:lnTo>
                    <a:pt x="213805" y="25529"/>
                  </a:lnTo>
                  <a:lnTo>
                    <a:pt x="209018" y="27922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" name="object 962" descr=""/>
            <p:cNvSpPr/>
            <p:nvPr/>
          </p:nvSpPr>
          <p:spPr>
            <a:xfrm>
              <a:off x="15188967" y="6950275"/>
              <a:ext cx="969644" cy="121285"/>
            </a:xfrm>
            <a:custGeom>
              <a:avLst/>
              <a:gdLst/>
              <a:ahLst/>
              <a:cxnLst/>
              <a:rect l="l" t="t" r="r" b="b"/>
              <a:pathLst>
                <a:path w="969644" h="121284">
                  <a:moveTo>
                    <a:pt x="797" y="111604"/>
                  </a:moveTo>
                  <a:lnTo>
                    <a:pt x="968507" y="121262"/>
                  </a:lnTo>
                  <a:lnTo>
                    <a:pt x="969304" y="8775"/>
                  </a:lnTo>
                  <a:lnTo>
                    <a:pt x="797" y="111604"/>
                  </a:lnTo>
                  <a:close/>
                </a:path>
                <a:path w="969644" h="121284">
                  <a:moveTo>
                    <a:pt x="0" y="111689"/>
                  </a:moveTo>
                  <a:lnTo>
                    <a:pt x="968507" y="8860"/>
                  </a:lnTo>
                  <a:lnTo>
                    <a:pt x="797" y="0"/>
                  </a:lnTo>
                  <a:lnTo>
                    <a:pt x="0" y="1116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3" name="object 963" descr=""/>
            <p:cNvSpPr/>
            <p:nvPr/>
          </p:nvSpPr>
          <p:spPr>
            <a:xfrm>
              <a:off x="15188967" y="6950275"/>
              <a:ext cx="969644" cy="121285"/>
            </a:xfrm>
            <a:custGeom>
              <a:avLst/>
              <a:gdLst/>
              <a:ahLst/>
              <a:cxnLst/>
              <a:rect l="l" t="t" r="r" b="b"/>
              <a:pathLst>
                <a:path w="969644" h="121284">
                  <a:moveTo>
                    <a:pt x="797" y="0"/>
                  </a:moveTo>
                  <a:lnTo>
                    <a:pt x="0" y="111689"/>
                  </a:lnTo>
                  <a:lnTo>
                    <a:pt x="969304" y="8775"/>
                  </a:lnTo>
                  <a:lnTo>
                    <a:pt x="797" y="0"/>
                  </a:lnTo>
                  <a:close/>
                </a:path>
                <a:path w="969644" h="121284">
                  <a:moveTo>
                    <a:pt x="0" y="111689"/>
                  </a:moveTo>
                  <a:lnTo>
                    <a:pt x="969304" y="8775"/>
                  </a:lnTo>
                  <a:lnTo>
                    <a:pt x="968507" y="121262"/>
                  </a:lnTo>
                  <a:lnTo>
                    <a:pt x="0" y="111689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" name="object 964" descr=""/>
            <p:cNvSpPr/>
            <p:nvPr/>
          </p:nvSpPr>
          <p:spPr>
            <a:xfrm>
              <a:off x="15212900" y="6974208"/>
              <a:ext cx="920750" cy="57150"/>
            </a:xfrm>
            <a:custGeom>
              <a:avLst/>
              <a:gdLst/>
              <a:ahLst/>
              <a:cxnLst/>
              <a:rect l="l" t="t" r="r" b="b"/>
              <a:pathLst>
                <a:path w="920750" h="57150">
                  <a:moveTo>
                    <a:pt x="0" y="47866"/>
                  </a:moveTo>
                  <a:lnTo>
                    <a:pt x="15955" y="0"/>
                  </a:lnTo>
                  <a:lnTo>
                    <a:pt x="30315" y="0"/>
                  </a:lnTo>
                  <a:lnTo>
                    <a:pt x="34304" y="2393"/>
                  </a:lnTo>
                  <a:lnTo>
                    <a:pt x="35102" y="4786"/>
                  </a:lnTo>
                  <a:lnTo>
                    <a:pt x="35102" y="9573"/>
                  </a:lnTo>
                  <a:lnTo>
                    <a:pt x="7977" y="25529"/>
                  </a:lnTo>
                </a:path>
                <a:path w="920750" h="57150">
                  <a:moveTo>
                    <a:pt x="33506" y="47866"/>
                  </a:moveTo>
                  <a:lnTo>
                    <a:pt x="62226" y="797"/>
                  </a:lnTo>
                  <a:lnTo>
                    <a:pt x="59035" y="48664"/>
                  </a:lnTo>
                </a:path>
                <a:path w="920750" h="57150">
                  <a:moveTo>
                    <a:pt x="43877" y="32709"/>
                  </a:moveTo>
                  <a:lnTo>
                    <a:pt x="59833" y="32709"/>
                  </a:lnTo>
                </a:path>
                <a:path w="920750" h="57150">
                  <a:moveTo>
                    <a:pt x="68609" y="48664"/>
                  </a:moveTo>
                  <a:lnTo>
                    <a:pt x="84564" y="797"/>
                  </a:lnTo>
                  <a:lnTo>
                    <a:pt x="98924" y="797"/>
                  </a:lnTo>
                  <a:lnTo>
                    <a:pt x="102913" y="3191"/>
                  </a:lnTo>
                  <a:lnTo>
                    <a:pt x="103711" y="5584"/>
                  </a:lnTo>
                  <a:lnTo>
                    <a:pt x="103711" y="10371"/>
                  </a:lnTo>
                  <a:lnTo>
                    <a:pt x="77384" y="23933"/>
                  </a:lnTo>
                </a:path>
                <a:path w="920750" h="57150">
                  <a:moveTo>
                    <a:pt x="88553" y="23933"/>
                  </a:moveTo>
                  <a:lnTo>
                    <a:pt x="90947" y="48664"/>
                  </a:lnTo>
                </a:path>
                <a:path w="920750" h="57150">
                  <a:moveTo>
                    <a:pt x="138016" y="12764"/>
                  </a:moveTo>
                  <a:lnTo>
                    <a:pt x="138016" y="7977"/>
                  </a:lnTo>
                  <a:lnTo>
                    <a:pt x="136420" y="3988"/>
                  </a:lnTo>
                  <a:lnTo>
                    <a:pt x="134027" y="1595"/>
                  </a:lnTo>
                  <a:lnTo>
                    <a:pt x="127645" y="1595"/>
                  </a:lnTo>
                  <a:lnTo>
                    <a:pt x="107700" y="37495"/>
                  </a:lnTo>
                  <a:lnTo>
                    <a:pt x="107700" y="42282"/>
                  </a:lnTo>
                  <a:lnTo>
                    <a:pt x="109296" y="47069"/>
                  </a:lnTo>
                  <a:lnTo>
                    <a:pt x="111689" y="48664"/>
                  </a:lnTo>
                  <a:lnTo>
                    <a:pt x="118071" y="49462"/>
                  </a:lnTo>
                  <a:lnTo>
                    <a:pt x="122060" y="47069"/>
                  </a:lnTo>
                  <a:lnTo>
                    <a:pt x="126847" y="42282"/>
                  </a:lnTo>
                  <a:lnTo>
                    <a:pt x="130038" y="37495"/>
                  </a:lnTo>
                </a:path>
                <a:path w="920750" h="57150">
                  <a:moveTo>
                    <a:pt x="135622" y="49462"/>
                  </a:moveTo>
                  <a:lnTo>
                    <a:pt x="151578" y="1595"/>
                  </a:lnTo>
                  <a:lnTo>
                    <a:pt x="172320" y="1595"/>
                  </a:lnTo>
                </a:path>
                <a:path w="920750" h="57150">
                  <a:moveTo>
                    <a:pt x="144398" y="23933"/>
                  </a:moveTo>
                  <a:lnTo>
                    <a:pt x="157163" y="24731"/>
                  </a:lnTo>
                </a:path>
                <a:path w="920750" h="57150">
                  <a:moveTo>
                    <a:pt x="135622" y="49462"/>
                  </a:moveTo>
                  <a:lnTo>
                    <a:pt x="156365" y="49462"/>
                  </a:lnTo>
                </a:path>
                <a:path w="920750" h="57150">
                  <a:moveTo>
                    <a:pt x="181894" y="1595"/>
                  </a:moveTo>
                  <a:lnTo>
                    <a:pt x="165938" y="49462"/>
                  </a:lnTo>
                  <a:lnTo>
                    <a:pt x="185085" y="49462"/>
                  </a:lnTo>
                </a:path>
                <a:path w="920750" h="57150">
                  <a:moveTo>
                    <a:pt x="236941" y="13562"/>
                  </a:moveTo>
                  <a:lnTo>
                    <a:pt x="237738" y="11168"/>
                  </a:lnTo>
                  <a:lnTo>
                    <a:pt x="240930" y="7180"/>
                  </a:lnTo>
                  <a:lnTo>
                    <a:pt x="243323" y="4786"/>
                  </a:lnTo>
                  <a:lnTo>
                    <a:pt x="247312" y="2393"/>
                  </a:lnTo>
                  <a:lnTo>
                    <a:pt x="253694" y="2393"/>
                  </a:lnTo>
                  <a:lnTo>
                    <a:pt x="256087" y="4786"/>
                  </a:lnTo>
                  <a:lnTo>
                    <a:pt x="256885" y="7180"/>
                  </a:lnTo>
                  <a:lnTo>
                    <a:pt x="256885" y="11966"/>
                  </a:lnTo>
                  <a:lnTo>
                    <a:pt x="256087" y="15955"/>
                  </a:lnTo>
                  <a:lnTo>
                    <a:pt x="252896" y="20742"/>
                  </a:lnTo>
                  <a:lnTo>
                    <a:pt x="247312" y="27124"/>
                  </a:lnTo>
                  <a:lnTo>
                    <a:pt x="223378" y="50260"/>
                  </a:lnTo>
                  <a:lnTo>
                    <a:pt x="245716" y="50260"/>
                  </a:lnTo>
                </a:path>
                <a:path w="920750" h="57150">
                  <a:moveTo>
                    <a:pt x="285605" y="51058"/>
                  </a:moveTo>
                  <a:lnTo>
                    <a:pt x="301561" y="3191"/>
                  </a:lnTo>
                  <a:lnTo>
                    <a:pt x="315921" y="3191"/>
                  </a:lnTo>
                  <a:lnTo>
                    <a:pt x="319910" y="5584"/>
                  </a:lnTo>
                  <a:lnTo>
                    <a:pt x="320708" y="7977"/>
                  </a:lnTo>
                  <a:lnTo>
                    <a:pt x="320708" y="11966"/>
                  </a:lnTo>
                  <a:lnTo>
                    <a:pt x="293583" y="27922"/>
                  </a:lnTo>
                </a:path>
                <a:path w="920750" h="57150">
                  <a:moveTo>
                    <a:pt x="319112" y="51058"/>
                  </a:moveTo>
                  <a:lnTo>
                    <a:pt x="335068" y="3191"/>
                  </a:lnTo>
                  <a:lnTo>
                    <a:pt x="355810" y="3191"/>
                  </a:lnTo>
                </a:path>
                <a:path w="920750" h="57150">
                  <a:moveTo>
                    <a:pt x="327888" y="26326"/>
                  </a:moveTo>
                  <a:lnTo>
                    <a:pt x="340652" y="26326"/>
                  </a:lnTo>
                </a:path>
                <a:path w="920750" h="57150">
                  <a:moveTo>
                    <a:pt x="319112" y="51058"/>
                  </a:moveTo>
                  <a:lnTo>
                    <a:pt x="339855" y="51058"/>
                  </a:lnTo>
                </a:path>
                <a:path w="920750" h="57150">
                  <a:moveTo>
                    <a:pt x="349428" y="51058"/>
                  </a:moveTo>
                  <a:lnTo>
                    <a:pt x="365384" y="3191"/>
                  </a:lnTo>
                  <a:lnTo>
                    <a:pt x="379744" y="3988"/>
                  </a:lnTo>
                  <a:lnTo>
                    <a:pt x="383733" y="6382"/>
                  </a:lnTo>
                  <a:lnTo>
                    <a:pt x="384530" y="7977"/>
                  </a:lnTo>
                  <a:lnTo>
                    <a:pt x="384530" y="12764"/>
                  </a:lnTo>
                  <a:lnTo>
                    <a:pt x="358204" y="26326"/>
                  </a:lnTo>
                </a:path>
                <a:path w="920750" h="57150">
                  <a:moveTo>
                    <a:pt x="369372" y="26326"/>
                  </a:moveTo>
                  <a:lnTo>
                    <a:pt x="371766" y="51855"/>
                  </a:lnTo>
                </a:path>
                <a:path w="920750" h="57150">
                  <a:moveTo>
                    <a:pt x="429206" y="3988"/>
                  </a:moveTo>
                  <a:lnTo>
                    <a:pt x="413250" y="51855"/>
                  </a:lnTo>
                  <a:lnTo>
                    <a:pt x="432397" y="51855"/>
                  </a:lnTo>
                </a:path>
                <a:path w="920750" h="57150">
                  <a:moveTo>
                    <a:pt x="440375" y="51855"/>
                  </a:moveTo>
                  <a:lnTo>
                    <a:pt x="456331" y="4786"/>
                  </a:lnTo>
                  <a:lnTo>
                    <a:pt x="477073" y="4786"/>
                  </a:lnTo>
                </a:path>
                <a:path w="920750" h="57150">
                  <a:moveTo>
                    <a:pt x="449151" y="27124"/>
                  </a:moveTo>
                  <a:lnTo>
                    <a:pt x="461915" y="27124"/>
                  </a:lnTo>
                </a:path>
                <a:path w="920750" h="57150">
                  <a:moveTo>
                    <a:pt x="440375" y="51855"/>
                  </a:moveTo>
                  <a:lnTo>
                    <a:pt x="461117" y="52653"/>
                  </a:lnTo>
                </a:path>
                <a:path w="920750" h="57150">
                  <a:moveTo>
                    <a:pt x="506591" y="15955"/>
                  </a:moveTo>
                  <a:lnTo>
                    <a:pt x="506591" y="11966"/>
                  </a:lnTo>
                  <a:lnTo>
                    <a:pt x="504995" y="7180"/>
                  </a:lnTo>
                  <a:lnTo>
                    <a:pt x="502602" y="4786"/>
                  </a:lnTo>
                  <a:lnTo>
                    <a:pt x="496220" y="4786"/>
                  </a:lnTo>
                  <a:lnTo>
                    <a:pt x="476275" y="41484"/>
                  </a:lnTo>
                  <a:lnTo>
                    <a:pt x="476275" y="45473"/>
                  </a:lnTo>
                  <a:lnTo>
                    <a:pt x="477871" y="50260"/>
                  </a:lnTo>
                  <a:lnTo>
                    <a:pt x="480264" y="52653"/>
                  </a:lnTo>
                  <a:lnTo>
                    <a:pt x="486646" y="52653"/>
                  </a:lnTo>
                  <a:lnTo>
                    <a:pt x="493029" y="34304"/>
                  </a:lnTo>
                </a:path>
                <a:path w="920750" h="57150">
                  <a:moveTo>
                    <a:pt x="504198" y="52653"/>
                  </a:moveTo>
                  <a:lnTo>
                    <a:pt x="532918" y="5584"/>
                  </a:lnTo>
                  <a:lnTo>
                    <a:pt x="529727" y="52653"/>
                  </a:lnTo>
                </a:path>
                <a:path w="920750" h="57150">
                  <a:moveTo>
                    <a:pt x="514569" y="36697"/>
                  </a:moveTo>
                  <a:lnTo>
                    <a:pt x="530524" y="36697"/>
                  </a:lnTo>
                </a:path>
                <a:path w="920750" h="57150">
                  <a:moveTo>
                    <a:pt x="555256" y="5584"/>
                  </a:moveTo>
                  <a:lnTo>
                    <a:pt x="539300" y="53451"/>
                  </a:lnTo>
                  <a:lnTo>
                    <a:pt x="558447" y="53451"/>
                  </a:lnTo>
                </a:path>
                <a:path w="920750" h="57150">
                  <a:moveTo>
                    <a:pt x="596740" y="53451"/>
                  </a:moveTo>
                  <a:lnTo>
                    <a:pt x="612696" y="5584"/>
                  </a:lnTo>
                  <a:lnTo>
                    <a:pt x="623865" y="6382"/>
                  </a:lnTo>
                  <a:lnTo>
                    <a:pt x="627854" y="8775"/>
                  </a:lnTo>
                  <a:lnTo>
                    <a:pt x="629449" y="12764"/>
                  </a:lnTo>
                  <a:lnTo>
                    <a:pt x="629449" y="17551"/>
                  </a:lnTo>
                  <a:lnTo>
                    <a:pt x="629449" y="24731"/>
                  </a:lnTo>
                  <a:lnTo>
                    <a:pt x="607909" y="53451"/>
                  </a:lnTo>
                  <a:lnTo>
                    <a:pt x="596740" y="53451"/>
                  </a:lnTo>
                </a:path>
                <a:path w="920750" h="57150">
                  <a:moveTo>
                    <a:pt x="630247" y="54249"/>
                  </a:moveTo>
                  <a:lnTo>
                    <a:pt x="646203" y="6382"/>
                  </a:lnTo>
                  <a:lnTo>
                    <a:pt x="666945" y="6382"/>
                  </a:lnTo>
                </a:path>
                <a:path w="920750" h="57150">
                  <a:moveTo>
                    <a:pt x="639023" y="28720"/>
                  </a:moveTo>
                  <a:lnTo>
                    <a:pt x="651787" y="29517"/>
                  </a:lnTo>
                </a:path>
                <a:path w="920750" h="57150">
                  <a:moveTo>
                    <a:pt x="630247" y="54249"/>
                  </a:moveTo>
                  <a:lnTo>
                    <a:pt x="650989" y="54249"/>
                  </a:lnTo>
                </a:path>
                <a:path w="920750" h="57150">
                  <a:moveTo>
                    <a:pt x="696463" y="13562"/>
                  </a:moveTo>
                  <a:lnTo>
                    <a:pt x="694867" y="8775"/>
                  </a:lnTo>
                  <a:lnTo>
                    <a:pt x="690879" y="6382"/>
                  </a:lnTo>
                  <a:lnTo>
                    <a:pt x="684496" y="6382"/>
                  </a:lnTo>
                  <a:lnTo>
                    <a:pt x="678912" y="8775"/>
                  </a:lnTo>
                  <a:lnTo>
                    <a:pt x="674125" y="13562"/>
                  </a:lnTo>
                  <a:lnTo>
                    <a:pt x="672530" y="17551"/>
                  </a:lnTo>
                  <a:lnTo>
                    <a:pt x="673327" y="22337"/>
                  </a:lnTo>
                  <a:lnTo>
                    <a:pt x="674125" y="24731"/>
                  </a:lnTo>
                  <a:lnTo>
                    <a:pt x="676518" y="27124"/>
                  </a:lnTo>
                  <a:lnTo>
                    <a:pt x="684496" y="31911"/>
                  </a:lnTo>
                  <a:lnTo>
                    <a:pt x="686890" y="34304"/>
                  </a:lnTo>
                  <a:lnTo>
                    <a:pt x="687687" y="36697"/>
                  </a:lnTo>
                  <a:lnTo>
                    <a:pt x="687687" y="40686"/>
                  </a:lnTo>
                  <a:lnTo>
                    <a:pt x="685294" y="47866"/>
                  </a:lnTo>
                  <a:lnTo>
                    <a:pt x="680507" y="51855"/>
                  </a:lnTo>
                  <a:lnTo>
                    <a:pt x="674923" y="54249"/>
                  </a:lnTo>
                  <a:lnTo>
                    <a:pt x="668541" y="54249"/>
                  </a:lnTo>
                  <a:lnTo>
                    <a:pt x="664552" y="51855"/>
                  </a:lnTo>
                  <a:lnTo>
                    <a:pt x="662956" y="47866"/>
                  </a:lnTo>
                </a:path>
                <a:path w="920750" h="57150">
                  <a:moveTo>
                    <a:pt x="728374" y="18348"/>
                  </a:moveTo>
                  <a:lnTo>
                    <a:pt x="728374" y="13562"/>
                  </a:lnTo>
                  <a:lnTo>
                    <a:pt x="726779" y="9573"/>
                  </a:lnTo>
                  <a:lnTo>
                    <a:pt x="724385" y="7180"/>
                  </a:lnTo>
                  <a:lnTo>
                    <a:pt x="718003" y="7180"/>
                  </a:lnTo>
                  <a:lnTo>
                    <a:pt x="698059" y="43080"/>
                  </a:lnTo>
                  <a:lnTo>
                    <a:pt x="698059" y="47866"/>
                  </a:lnTo>
                  <a:lnTo>
                    <a:pt x="699654" y="52653"/>
                  </a:lnTo>
                  <a:lnTo>
                    <a:pt x="702047" y="55046"/>
                  </a:lnTo>
                  <a:lnTo>
                    <a:pt x="708430" y="55046"/>
                  </a:lnTo>
                  <a:lnTo>
                    <a:pt x="712419" y="52653"/>
                  </a:lnTo>
                  <a:lnTo>
                    <a:pt x="717205" y="47866"/>
                  </a:lnTo>
                  <a:lnTo>
                    <a:pt x="720396" y="43877"/>
                  </a:lnTo>
                </a:path>
                <a:path w="920750" h="57150">
                  <a:moveTo>
                    <a:pt x="725981" y="55046"/>
                  </a:moveTo>
                  <a:lnTo>
                    <a:pt x="741937" y="7180"/>
                  </a:lnTo>
                  <a:lnTo>
                    <a:pt x="756297" y="7180"/>
                  </a:lnTo>
                  <a:lnTo>
                    <a:pt x="760286" y="9573"/>
                  </a:lnTo>
                  <a:lnTo>
                    <a:pt x="761083" y="11966"/>
                  </a:lnTo>
                  <a:lnTo>
                    <a:pt x="761083" y="16753"/>
                  </a:lnTo>
                  <a:lnTo>
                    <a:pt x="734757" y="30315"/>
                  </a:lnTo>
                </a:path>
                <a:path w="920750" h="57150">
                  <a:moveTo>
                    <a:pt x="745925" y="30315"/>
                  </a:moveTo>
                  <a:lnTo>
                    <a:pt x="748319" y="55046"/>
                  </a:lnTo>
                </a:path>
                <a:path w="920750" h="57150">
                  <a:moveTo>
                    <a:pt x="759488" y="55046"/>
                  </a:moveTo>
                  <a:lnTo>
                    <a:pt x="775443" y="7180"/>
                  </a:lnTo>
                </a:path>
                <a:path w="920750" h="57150">
                  <a:moveTo>
                    <a:pt x="772252" y="55046"/>
                  </a:moveTo>
                  <a:lnTo>
                    <a:pt x="788208" y="7977"/>
                  </a:lnTo>
                  <a:lnTo>
                    <a:pt x="802568" y="7977"/>
                  </a:lnTo>
                  <a:lnTo>
                    <a:pt x="806557" y="10371"/>
                  </a:lnTo>
                  <a:lnTo>
                    <a:pt x="807355" y="12764"/>
                  </a:lnTo>
                  <a:lnTo>
                    <a:pt x="807355" y="16753"/>
                  </a:lnTo>
                  <a:lnTo>
                    <a:pt x="780230" y="32709"/>
                  </a:lnTo>
                </a:path>
                <a:path w="920750" h="57150">
                  <a:moveTo>
                    <a:pt x="832884" y="7977"/>
                  </a:moveTo>
                  <a:lnTo>
                    <a:pt x="816928" y="55844"/>
                  </a:lnTo>
                </a:path>
                <a:path w="920750" h="57150">
                  <a:moveTo>
                    <a:pt x="821715" y="7977"/>
                  </a:moveTo>
                  <a:lnTo>
                    <a:pt x="844053" y="7977"/>
                  </a:lnTo>
                </a:path>
                <a:path w="920750" h="57150">
                  <a:moveTo>
                    <a:pt x="834479" y="55844"/>
                  </a:moveTo>
                  <a:lnTo>
                    <a:pt x="850435" y="7977"/>
                  </a:lnTo>
                </a:path>
                <a:path w="920750" h="57150">
                  <a:moveTo>
                    <a:pt x="872773" y="8775"/>
                  </a:moveTo>
                  <a:lnTo>
                    <a:pt x="852828" y="44675"/>
                  </a:lnTo>
                  <a:lnTo>
                    <a:pt x="852828" y="49462"/>
                  </a:lnTo>
                  <a:lnTo>
                    <a:pt x="854424" y="54249"/>
                  </a:lnTo>
                  <a:lnTo>
                    <a:pt x="856817" y="55844"/>
                  </a:lnTo>
                  <a:lnTo>
                    <a:pt x="863199" y="56642"/>
                  </a:lnTo>
                  <a:lnTo>
                    <a:pt x="867188" y="54249"/>
                  </a:lnTo>
                  <a:lnTo>
                    <a:pt x="871975" y="49462"/>
                  </a:lnTo>
                  <a:lnTo>
                    <a:pt x="875166" y="44675"/>
                  </a:lnTo>
                  <a:lnTo>
                    <a:pt x="879155" y="38293"/>
                  </a:lnTo>
                  <a:lnTo>
                    <a:pt x="883144" y="27124"/>
                  </a:lnTo>
                  <a:lnTo>
                    <a:pt x="883144" y="19944"/>
                  </a:lnTo>
                  <a:lnTo>
                    <a:pt x="883144" y="15157"/>
                  </a:lnTo>
                  <a:lnTo>
                    <a:pt x="881548" y="11168"/>
                  </a:lnTo>
                  <a:lnTo>
                    <a:pt x="879155" y="8775"/>
                  </a:lnTo>
                  <a:lnTo>
                    <a:pt x="872773" y="8775"/>
                  </a:lnTo>
                </a:path>
                <a:path w="920750" h="57150">
                  <a:moveTo>
                    <a:pt x="882346" y="56642"/>
                  </a:moveTo>
                  <a:lnTo>
                    <a:pt x="898302" y="8775"/>
                  </a:lnTo>
                  <a:lnTo>
                    <a:pt x="904684" y="56642"/>
                  </a:lnTo>
                  <a:lnTo>
                    <a:pt x="920640" y="8775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65" name="object 965" descr="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4887405" y="6837788"/>
              <a:ext cx="255290" cy="319112"/>
            </a:xfrm>
            <a:prstGeom prst="rect">
              <a:avLst/>
            </a:prstGeom>
          </p:spPr>
        </p:pic>
        <p:sp>
          <p:nvSpPr>
            <p:cNvPr id="966" name="object 966" descr=""/>
            <p:cNvSpPr/>
            <p:nvPr/>
          </p:nvSpPr>
          <p:spPr>
            <a:xfrm>
              <a:off x="17512906" y="7182429"/>
              <a:ext cx="128905" cy="1357630"/>
            </a:xfrm>
            <a:custGeom>
              <a:avLst/>
              <a:gdLst/>
              <a:ahLst/>
              <a:cxnLst/>
              <a:rect l="l" t="t" r="r" b="b"/>
              <a:pathLst>
                <a:path w="128905" h="1357629">
                  <a:moveTo>
                    <a:pt x="13562" y="0"/>
                  </a:moveTo>
                  <a:lnTo>
                    <a:pt x="114880" y="1357026"/>
                  </a:lnTo>
                  <a:lnTo>
                    <a:pt x="128442" y="1595"/>
                  </a:lnTo>
                  <a:lnTo>
                    <a:pt x="13562" y="0"/>
                  </a:lnTo>
                  <a:close/>
                </a:path>
                <a:path w="128905" h="1357629">
                  <a:moveTo>
                    <a:pt x="0" y="1356229"/>
                  </a:moveTo>
                  <a:lnTo>
                    <a:pt x="114880" y="1357026"/>
                  </a:lnTo>
                  <a:lnTo>
                    <a:pt x="13562" y="0"/>
                  </a:lnTo>
                  <a:lnTo>
                    <a:pt x="0" y="1356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7" name="object 967" descr=""/>
            <p:cNvSpPr/>
            <p:nvPr/>
          </p:nvSpPr>
          <p:spPr>
            <a:xfrm>
              <a:off x="17512906" y="7182429"/>
              <a:ext cx="128905" cy="1357630"/>
            </a:xfrm>
            <a:custGeom>
              <a:avLst/>
              <a:gdLst/>
              <a:ahLst/>
              <a:cxnLst/>
              <a:rect l="l" t="t" r="r" b="b"/>
              <a:pathLst>
                <a:path w="128905" h="1357629">
                  <a:moveTo>
                    <a:pt x="128442" y="1595"/>
                  </a:moveTo>
                  <a:lnTo>
                    <a:pt x="13562" y="0"/>
                  </a:lnTo>
                  <a:lnTo>
                    <a:pt x="114880" y="1357026"/>
                  </a:lnTo>
                  <a:lnTo>
                    <a:pt x="128442" y="1595"/>
                  </a:lnTo>
                  <a:close/>
                </a:path>
                <a:path w="128905" h="1357629">
                  <a:moveTo>
                    <a:pt x="13562" y="0"/>
                  </a:moveTo>
                  <a:lnTo>
                    <a:pt x="114880" y="1357026"/>
                  </a:lnTo>
                  <a:lnTo>
                    <a:pt x="0" y="1356229"/>
                  </a:lnTo>
                  <a:lnTo>
                    <a:pt x="1356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68" name="object 968" descr="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7530457" y="7192800"/>
              <a:ext cx="106104" cy="82969"/>
            </a:xfrm>
            <a:prstGeom prst="rect">
              <a:avLst/>
            </a:prstGeom>
          </p:spPr>
        </p:pic>
        <p:sp>
          <p:nvSpPr>
            <p:cNvPr id="969" name="object 969" descr=""/>
            <p:cNvSpPr/>
            <p:nvPr/>
          </p:nvSpPr>
          <p:spPr>
            <a:xfrm>
              <a:off x="17527266" y="7302097"/>
              <a:ext cx="102235" cy="739775"/>
            </a:xfrm>
            <a:custGeom>
              <a:avLst/>
              <a:gdLst/>
              <a:ahLst/>
              <a:cxnLst/>
              <a:rect l="l" t="t" r="r" b="b"/>
              <a:pathLst>
                <a:path w="102234" h="739775">
                  <a:moveTo>
                    <a:pt x="21540" y="4786"/>
                  </a:moveTo>
                  <a:lnTo>
                    <a:pt x="16753" y="0"/>
                  </a:lnTo>
                  <a:lnTo>
                    <a:pt x="11966" y="0"/>
                  </a:lnTo>
                  <a:lnTo>
                    <a:pt x="7180" y="4786"/>
                  </a:lnTo>
                  <a:lnTo>
                    <a:pt x="7180" y="9573"/>
                  </a:lnTo>
                  <a:lnTo>
                    <a:pt x="11966" y="13562"/>
                  </a:lnTo>
                  <a:lnTo>
                    <a:pt x="16753" y="13562"/>
                  </a:lnTo>
                  <a:lnTo>
                    <a:pt x="20742" y="9573"/>
                  </a:lnTo>
                  <a:lnTo>
                    <a:pt x="21540" y="4786"/>
                  </a:lnTo>
                </a:path>
                <a:path w="102234" h="739775">
                  <a:moveTo>
                    <a:pt x="16753" y="4786"/>
                  </a:moveTo>
                  <a:lnTo>
                    <a:pt x="11966" y="4786"/>
                  </a:lnTo>
                  <a:lnTo>
                    <a:pt x="11966" y="9573"/>
                  </a:lnTo>
                  <a:lnTo>
                    <a:pt x="16753" y="9573"/>
                  </a:lnTo>
                  <a:lnTo>
                    <a:pt x="16753" y="4786"/>
                  </a:lnTo>
                </a:path>
                <a:path w="102234" h="739775">
                  <a:moveTo>
                    <a:pt x="10371" y="150780"/>
                  </a:moveTo>
                  <a:lnTo>
                    <a:pt x="102116" y="151578"/>
                  </a:lnTo>
                  <a:lnTo>
                    <a:pt x="5584" y="182692"/>
                  </a:lnTo>
                </a:path>
                <a:path w="102234" h="739775">
                  <a:moveTo>
                    <a:pt x="102116" y="156365"/>
                  </a:moveTo>
                  <a:lnTo>
                    <a:pt x="19146" y="182692"/>
                  </a:lnTo>
                </a:path>
                <a:path w="102234" h="739775">
                  <a:moveTo>
                    <a:pt x="101318" y="160354"/>
                  </a:moveTo>
                  <a:lnTo>
                    <a:pt x="19146" y="187478"/>
                  </a:lnTo>
                </a:path>
                <a:path w="102234" h="739775">
                  <a:moveTo>
                    <a:pt x="5584" y="182692"/>
                  </a:moveTo>
                  <a:lnTo>
                    <a:pt x="101318" y="215401"/>
                  </a:lnTo>
                  <a:lnTo>
                    <a:pt x="5584" y="214603"/>
                  </a:lnTo>
                </a:path>
                <a:path w="102234" h="739775">
                  <a:moveTo>
                    <a:pt x="96531" y="220187"/>
                  </a:moveTo>
                  <a:lnTo>
                    <a:pt x="9573" y="219389"/>
                  </a:lnTo>
                </a:path>
                <a:path w="102234" h="739775">
                  <a:moveTo>
                    <a:pt x="101318" y="224176"/>
                  </a:moveTo>
                  <a:lnTo>
                    <a:pt x="5584" y="223378"/>
                  </a:lnTo>
                </a:path>
                <a:path w="102234" h="739775">
                  <a:moveTo>
                    <a:pt x="102116" y="138016"/>
                  </a:moveTo>
                  <a:lnTo>
                    <a:pt x="101318" y="160354"/>
                  </a:lnTo>
                </a:path>
                <a:path w="102234" h="739775">
                  <a:moveTo>
                    <a:pt x="101318" y="215401"/>
                  </a:moveTo>
                  <a:lnTo>
                    <a:pt x="100520" y="238536"/>
                  </a:lnTo>
                </a:path>
                <a:path w="102234" h="739775">
                  <a:moveTo>
                    <a:pt x="6382" y="137218"/>
                  </a:moveTo>
                  <a:lnTo>
                    <a:pt x="5584" y="164343"/>
                  </a:lnTo>
                </a:path>
                <a:path w="102234" h="739775">
                  <a:moveTo>
                    <a:pt x="5584" y="201041"/>
                  </a:moveTo>
                  <a:lnTo>
                    <a:pt x="4786" y="236941"/>
                  </a:lnTo>
                </a:path>
                <a:path w="102234" h="739775">
                  <a:moveTo>
                    <a:pt x="102116" y="142802"/>
                  </a:moveTo>
                  <a:lnTo>
                    <a:pt x="97329" y="151578"/>
                  </a:lnTo>
                </a:path>
                <a:path w="102234" h="739775">
                  <a:moveTo>
                    <a:pt x="101318" y="228963"/>
                  </a:moveTo>
                  <a:lnTo>
                    <a:pt x="91744" y="224176"/>
                  </a:lnTo>
                </a:path>
                <a:path w="102234" h="739775">
                  <a:moveTo>
                    <a:pt x="101318" y="233750"/>
                  </a:moveTo>
                  <a:lnTo>
                    <a:pt x="96531" y="224176"/>
                  </a:lnTo>
                </a:path>
                <a:path w="102234" h="739775">
                  <a:moveTo>
                    <a:pt x="6382" y="141207"/>
                  </a:moveTo>
                  <a:lnTo>
                    <a:pt x="10371" y="150780"/>
                  </a:lnTo>
                  <a:lnTo>
                    <a:pt x="5584" y="159556"/>
                  </a:lnTo>
                </a:path>
                <a:path w="102234" h="739775">
                  <a:moveTo>
                    <a:pt x="9573" y="214603"/>
                  </a:moveTo>
                  <a:lnTo>
                    <a:pt x="5584" y="205029"/>
                  </a:lnTo>
                </a:path>
                <a:path w="102234" h="739775">
                  <a:moveTo>
                    <a:pt x="14360" y="214603"/>
                  </a:moveTo>
                  <a:lnTo>
                    <a:pt x="5584" y="209816"/>
                  </a:lnTo>
                </a:path>
                <a:path w="102234" h="739775">
                  <a:moveTo>
                    <a:pt x="14360" y="223378"/>
                  </a:moveTo>
                  <a:lnTo>
                    <a:pt x="5584" y="228165"/>
                  </a:lnTo>
                </a:path>
                <a:path w="102234" h="739775">
                  <a:moveTo>
                    <a:pt x="9573" y="223378"/>
                  </a:moveTo>
                  <a:lnTo>
                    <a:pt x="5584" y="232952"/>
                  </a:lnTo>
                </a:path>
                <a:path w="102234" h="739775">
                  <a:moveTo>
                    <a:pt x="100520" y="270448"/>
                  </a:moveTo>
                  <a:lnTo>
                    <a:pt x="4786" y="268852"/>
                  </a:lnTo>
                </a:path>
                <a:path w="102234" h="739775">
                  <a:moveTo>
                    <a:pt x="95733" y="274436"/>
                  </a:moveTo>
                  <a:lnTo>
                    <a:pt x="9573" y="273639"/>
                  </a:lnTo>
                </a:path>
                <a:path w="102234" h="739775">
                  <a:moveTo>
                    <a:pt x="100520" y="279223"/>
                  </a:moveTo>
                  <a:lnTo>
                    <a:pt x="4786" y="278425"/>
                  </a:lnTo>
                </a:path>
                <a:path w="102234" h="739775">
                  <a:moveTo>
                    <a:pt x="100520" y="256087"/>
                  </a:moveTo>
                  <a:lnTo>
                    <a:pt x="100520" y="292785"/>
                  </a:lnTo>
                </a:path>
                <a:path w="102234" h="739775">
                  <a:moveTo>
                    <a:pt x="4786" y="255290"/>
                  </a:moveTo>
                  <a:lnTo>
                    <a:pt x="4786" y="291988"/>
                  </a:lnTo>
                </a:path>
                <a:path w="102234" h="739775">
                  <a:moveTo>
                    <a:pt x="100520" y="260874"/>
                  </a:moveTo>
                  <a:lnTo>
                    <a:pt x="95733" y="270448"/>
                  </a:lnTo>
                </a:path>
                <a:path w="102234" h="739775">
                  <a:moveTo>
                    <a:pt x="100520" y="265661"/>
                  </a:moveTo>
                  <a:lnTo>
                    <a:pt x="91744" y="270448"/>
                  </a:lnTo>
                </a:path>
                <a:path w="102234" h="739775">
                  <a:moveTo>
                    <a:pt x="100520" y="284010"/>
                  </a:moveTo>
                  <a:lnTo>
                    <a:pt x="91744" y="279223"/>
                  </a:lnTo>
                </a:path>
                <a:path w="102234" h="739775">
                  <a:moveTo>
                    <a:pt x="100520" y="287999"/>
                  </a:moveTo>
                  <a:lnTo>
                    <a:pt x="95733" y="279223"/>
                  </a:lnTo>
                </a:path>
                <a:path w="102234" h="739775">
                  <a:moveTo>
                    <a:pt x="9573" y="268852"/>
                  </a:moveTo>
                  <a:lnTo>
                    <a:pt x="4786" y="260076"/>
                  </a:lnTo>
                </a:path>
                <a:path w="102234" h="739775">
                  <a:moveTo>
                    <a:pt x="13562" y="269650"/>
                  </a:moveTo>
                  <a:lnTo>
                    <a:pt x="4786" y="264863"/>
                  </a:lnTo>
                </a:path>
                <a:path w="102234" h="739775">
                  <a:moveTo>
                    <a:pt x="13562" y="278425"/>
                  </a:moveTo>
                  <a:lnTo>
                    <a:pt x="4786" y="283212"/>
                  </a:lnTo>
                </a:path>
                <a:path w="102234" h="739775">
                  <a:moveTo>
                    <a:pt x="9573" y="278425"/>
                  </a:moveTo>
                  <a:lnTo>
                    <a:pt x="4786" y="287201"/>
                  </a:lnTo>
                </a:path>
                <a:path w="102234" h="739775">
                  <a:moveTo>
                    <a:pt x="86160" y="374957"/>
                  </a:moveTo>
                  <a:lnTo>
                    <a:pt x="99722" y="379744"/>
                  </a:lnTo>
                  <a:lnTo>
                    <a:pt x="71800" y="378946"/>
                  </a:lnTo>
                  <a:lnTo>
                    <a:pt x="86160" y="374957"/>
                  </a:lnTo>
                  <a:lnTo>
                    <a:pt x="94936" y="366181"/>
                  </a:lnTo>
                  <a:lnTo>
                    <a:pt x="99722" y="351821"/>
                  </a:lnTo>
                  <a:lnTo>
                    <a:pt x="99722" y="338259"/>
                  </a:lnTo>
                  <a:lnTo>
                    <a:pt x="95733" y="324697"/>
                  </a:lnTo>
                  <a:lnTo>
                    <a:pt x="86160" y="315921"/>
                  </a:lnTo>
                  <a:lnTo>
                    <a:pt x="72598" y="315123"/>
                  </a:lnTo>
                  <a:lnTo>
                    <a:pt x="63822" y="319910"/>
                  </a:lnTo>
                  <a:lnTo>
                    <a:pt x="54249" y="333472"/>
                  </a:lnTo>
                  <a:lnTo>
                    <a:pt x="44675" y="360597"/>
                  </a:lnTo>
                  <a:lnTo>
                    <a:pt x="39889" y="370170"/>
                  </a:lnTo>
                  <a:lnTo>
                    <a:pt x="31113" y="374159"/>
                  </a:lnTo>
                  <a:lnTo>
                    <a:pt x="17551" y="374159"/>
                  </a:lnTo>
                  <a:lnTo>
                    <a:pt x="7977" y="369372"/>
                  </a:lnTo>
                </a:path>
                <a:path w="102234" h="739775">
                  <a:moveTo>
                    <a:pt x="72598" y="319910"/>
                  </a:moveTo>
                  <a:lnTo>
                    <a:pt x="63822" y="324697"/>
                  </a:lnTo>
                  <a:lnTo>
                    <a:pt x="59035" y="333472"/>
                  </a:lnTo>
                  <a:lnTo>
                    <a:pt x="49462" y="360597"/>
                  </a:lnTo>
                  <a:lnTo>
                    <a:pt x="44675" y="370170"/>
                  </a:lnTo>
                  <a:lnTo>
                    <a:pt x="35900" y="374159"/>
                  </a:lnTo>
                </a:path>
                <a:path w="102234" h="739775">
                  <a:moveTo>
                    <a:pt x="95733" y="324697"/>
                  </a:moveTo>
                  <a:lnTo>
                    <a:pt x="86160" y="319910"/>
                  </a:lnTo>
                  <a:lnTo>
                    <a:pt x="77384" y="319910"/>
                  </a:lnTo>
                  <a:lnTo>
                    <a:pt x="67811" y="324697"/>
                  </a:lnTo>
                  <a:lnTo>
                    <a:pt x="63822" y="333472"/>
                  </a:lnTo>
                  <a:lnTo>
                    <a:pt x="54249" y="360597"/>
                  </a:lnTo>
                  <a:lnTo>
                    <a:pt x="44675" y="374159"/>
                  </a:lnTo>
                  <a:lnTo>
                    <a:pt x="35900" y="378946"/>
                  </a:lnTo>
                  <a:lnTo>
                    <a:pt x="22337" y="378946"/>
                  </a:lnTo>
                  <a:lnTo>
                    <a:pt x="12764" y="374159"/>
                  </a:lnTo>
                  <a:lnTo>
                    <a:pt x="7977" y="369372"/>
                  </a:lnTo>
                  <a:lnTo>
                    <a:pt x="3988" y="355810"/>
                  </a:lnTo>
                  <a:lnTo>
                    <a:pt x="3988" y="342248"/>
                  </a:lnTo>
                  <a:lnTo>
                    <a:pt x="8775" y="328686"/>
                  </a:lnTo>
                  <a:lnTo>
                    <a:pt x="18348" y="319112"/>
                  </a:lnTo>
                  <a:lnTo>
                    <a:pt x="31911" y="315123"/>
                  </a:lnTo>
                  <a:lnTo>
                    <a:pt x="3988" y="315123"/>
                  </a:lnTo>
                  <a:lnTo>
                    <a:pt x="18348" y="319112"/>
                  </a:lnTo>
                </a:path>
                <a:path w="102234" h="739775">
                  <a:moveTo>
                    <a:pt x="84564" y="465904"/>
                  </a:moveTo>
                  <a:lnTo>
                    <a:pt x="98924" y="470691"/>
                  </a:lnTo>
                  <a:lnTo>
                    <a:pt x="71002" y="470691"/>
                  </a:lnTo>
                  <a:lnTo>
                    <a:pt x="84564" y="465904"/>
                  </a:lnTo>
                  <a:lnTo>
                    <a:pt x="94138" y="457128"/>
                  </a:lnTo>
                  <a:lnTo>
                    <a:pt x="98924" y="443566"/>
                  </a:lnTo>
                  <a:lnTo>
                    <a:pt x="98924" y="430004"/>
                  </a:lnTo>
                  <a:lnTo>
                    <a:pt x="94138" y="415644"/>
                  </a:lnTo>
                  <a:lnTo>
                    <a:pt x="85362" y="406868"/>
                  </a:lnTo>
                  <a:lnTo>
                    <a:pt x="71800" y="406868"/>
                  </a:lnTo>
                  <a:lnTo>
                    <a:pt x="63024" y="410857"/>
                  </a:lnTo>
                  <a:lnTo>
                    <a:pt x="53451" y="424419"/>
                  </a:lnTo>
                  <a:lnTo>
                    <a:pt x="43877" y="452342"/>
                  </a:lnTo>
                  <a:lnTo>
                    <a:pt x="39091" y="461117"/>
                  </a:lnTo>
                  <a:lnTo>
                    <a:pt x="30315" y="465106"/>
                  </a:lnTo>
                  <a:lnTo>
                    <a:pt x="16753" y="465106"/>
                  </a:lnTo>
                  <a:lnTo>
                    <a:pt x="7180" y="460320"/>
                  </a:lnTo>
                </a:path>
                <a:path w="102234" h="739775">
                  <a:moveTo>
                    <a:pt x="71800" y="410857"/>
                  </a:moveTo>
                  <a:lnTo>
                    <a:pt x="62226" y="415644"/>
                  </a:lnTo>
                  <a:lnTo>
                    <a:pt x="58238" y="424419"/>
                  </a:lnTo>
                  <a:lnTo>
                    <a:pt x="48664" y="452342"/>
                  </a:lnTo>
                  <a:lnTo>
                    <a:pt x="43877" y="461117"/>
                  </a:lnTo>
                  <a:lnTo>
                    <a:pt x="35102" y="465904"/>
                  </a:lnTo>
                </a:path>
                <a:path w="102234" h="739775">
                  <a:moveTo>
                    <a:pt x="94138" y="415644"/>
                  </a:moveTo>
                  <a:lnTo>
                    <a:pt x="85362" y="411655"/>
                  </a:lnTo>
                  <a:lnTo>
                    <a:pt x="76587" y="410857"/>
                  </a:lnTo>
                  <a:lnTo>
                    <a:pt x="67013" y="415644"/>
                  </a:lnTo>
                  <a:lnTo>
                    <a:pt x="62226" y="424419"/>
                  </a:lnTo>
                  <a:lnTo>
                    <a:pt x="53451" y="452342"/>
                  </a:lnTo>
                  <a:lnTo>
                    <a:pt x="43877" y="465904"/>
                  </a:lnTo>
                  <a:lnTo>
                    <a:pt x="35102" y="469893"/>
                  </a:lnTo>
                  <a:lnTo>
                    <a:pt x="20742" y="469893"/>
                  </a:lnTo>
                  <a:lnTo>
                    <a:pt x="11966" y="465106"/>
                  </a:lnTo>
                  <a:lnTo>
                    <a:pt x="7180" y="460320"/>
                  </a:lnTo>
                  <a:lnTo>
                    <a:pt x="3191" y="446757"/>
                  </a:lnTo>
                  <a:lnTo>
                    <a:pt x="3191" y="433195"/>
                  </a:lnTo>
                  <a:lnTo>
                    <a:pt x="7977" y="419633"/>
                  </a:lnTo>
                  <a:lnTo>
                    <a:pt x="16753" y="410857"/>
                  </a:lnTo>
                  <a:lnTo>
                    <a:pt x="31113" y="406070"/>
                  </a:lnTo>
                  <a:lnTo>
                    <a:pt x="3191" y="406070"/>
                  </a:lnTo>
                  <a:lnTo>
                    <a:pt x="16753" y="410857"/>
                  </a:lnTo>
                </a:path>
                <a:path w="102234" h="739775">
                  <a:moveTo>
                    <a:pt x="98127" y="507389"/>
                  </a:moveTo>
                  <a:lnTo>
                    <a:pt x="2393" y="506591"/>
                  </a:lnTo>
                </a:path>
                <a:path w="102234" h="739775">
                  <a:moveTo>
                    <a:pt x="93340" y="511378"/>
                  </a:moveTo>
                  <a:lnTo>
                    <a:pt x="7180" y="510580"/>
                  </a:lnTo>
                </a:path>
                <a:path w="102234" h="739775">
                  <a:moveTo>
                    <a:pt x="98127" y="516164"/>
                  </a:moveTo>
                  <a:lnTo>
                    <a:pt x="2393" y="515367"/>
                  </a:lnTo>
                </a:path>
                <a:path w="102234" h="739775">
                  <a:moveTo>
                    <a:pt x="98127" y="493826"/>
                  </a:moveTo>
                  <a:lnTo>
                    <a:pt x="98127" y="529727"/>
                  </a:lnTo>
                </a:path>
                <a:path w="102234" h="739775">
                  <a:moveTo>
                    <a:pt x="2393" y="492231"/>
                  </a:moveTo>
                  <a:lnTo>
                    <a:pt x="2393" y="528929"/>
                  </a:lnTo>
                </a:path>
                <a:path w="102234" h="739775">
                  <a:moveTo>
                    <a:pt x="98127" y="497815"/>
                  </a:moveTo>
                  <a:lnTo>
                    <a:pt x="93340" y="507389"/>
                  </a:lnTo>
                </a:path>
                <a:path w="102234" h="739775">
                  <a:moveTo>
                    <a:pt x="98127" y="502602"/>
                  </a:moveTo>
                  <a:lnTo>
                    <a:pt x="89351" y="507389"/>
                  </a:lnTo>
                </a:path>
                <a:path w="102234" h="739775">
                  <a:moveTo>
                    <a:pt x="98127" y="520951"/>
                  </a:moveTo>
                  <a:lnTo>
                    <a:pt x="89351" y="516164"/>
                  </a:lnTo>
                </a:path>
                <a:path w="102234" h="739775">
                  <a:moveTo>
                    <a:pt x="98127" y="525738"/>
                  </a:moveTo>
                  <a:lnTo>
                    <a:pt x="93340" y="516164"/>
                  </a:lnTo>
                </a:path>
                <a:path w="102234" h="739775">
                  <a:moveTo>
                    <a:pt x="7180" y="506591"/>
                  </a:moveTo>
                  <a:lnTo>
                    <a:pt x="2393" y="497018"/>
                  </a:lnTo>
                </a:path>
                <a:path w="102234" h="739775">
                  <a:moveTo>
                    <a:pt x="11168" y="506591"/>
                  </a:moveTo>
                  <a:lnTo>
                    <a:pt x="2393" y="501804"/>
                  </a:lnTo>
                </a:path>
                <a:path w="102234" h="739775">
                  <a:moveTo>
                    <a:pt x="11168" y="515367"/>
                  </a:moveTo>
                  <a:lnTo>
                    <a:pt x="2393" y="520153"/>
                  </a:lnTo>
                </a:path>
                <a:path w="102234" h="739775">
                  <a:moveTo>
                    <a:pt x="7180" y="515367"/>
                  </a:moveTo>
                  <a:lnTo>
                    <a:pt x="2393" y="524142"/>
                  </a:lnTo>
                </a:path>
                <a:path w="102234" h="739775">
                  <a:moveTo>
                    <a:pt x="97329" y="584774"/>
                  </a:moveTo>
                  <a:lnTo>
                    <a:pt x="93340" y="571211"/>
                  </a:lnTo>
                  <a:lnTo>
                    <a:pt x="83767" y="561638"/>
                  </a:lnTo>
                  <a:lnTo>
                    <a:pt x="74991" y="556851"/>
                  </a:lnTo>
                  <a:lnTo>
                    <a:pt x="56642" y="552064"/>
                  </a:lnTo>
                  <a:lnTo>
                    <a:pt x="43080" y="552064"/>
                  </a:lnTo>
                  <a:lnTo>
                    <a:pt x="24731" y="556851"/>
                  </a:lnTo>
                  <a:lnTo>
                    <a:pt x="15157" y="560840"/>
                  </a:lnTo>
                  <a:lnTo>
                    <a:pt x="6382" y="570413"/>
                  </a:lnTo>
                  <a:lnTo>
                    <a:pt x="1595" y="583976"/>
                  </a:lnTo>
                  <a:lnTo>
                    <a:pt x="1595" y="592751"/>
                  </a:lnTo>
                  <a:lnTo>
                    <a:pt x="5584" y="606314"/>
                  </a:lnTo>
                  <a:lnTo>
                    <a:pt x="15157" y="615887"/>
                  </a:lnTo>
                  <a:lnTo>
                    <a:pt x="23933" y="620674"/>
                  </a:lnTo>
                  <a:lnTo>
                    <a:pt x="42282" y="625460"/>
                  </a:lnTo>
                  <a:lnTo>
                    <a:pt x="55844" y="625460"/>
                  </a:lnTo>
                  <a:lnTo>
                    <a:pt x="74193" y="620674"/>
                  </a:lnTo>
                  <a:lnTo>
                    <a:pt x="83767" y="616685"/>
                  </a:lnTo>
                  <a:lnTo>
                    <a:pt x="92542" y="607111"/>
                  </a:lnTo>
                  <a:lnTo>
                    <a:pt x="97329" y="593549"/>
                  </a:lnTo>
                  <a:lnTo>
                    <a:pt x="97329" y="584774"/>
                  </a:lnTo>
                </a:path>
                <a:path w="102234" h="739775">
                  <a:moveTo>
                    <a:pt x="83767" y="566425"/>
                  </a:moveTo>
                  <a:lnTo>
                    <a:pt x="74991" y="561638"/>
                  </a:lnTo>
                  <a:lnTo>
                    <a:pt x="61429" y="556851"/>
                  </a:lnTo>
                  <a:lnTo>
                    <a:pt x="38293" y="556851"/>
                  </a:lnTo>
                  <a:lnTo>
                    <a:pt x="24731" y="560840"/>
                  </a:lnTo>
                  <a:lnTo>
                    <a:pt x="15157" y="565627"/>
                  </a:lnTo>
                </a:path>
                <a:path w="102234" h="739775">
                  <a:moveTo>
                    <a:pt x="15157" y="611100"/>
                  </a:moveTo>
                  <a:lnTo>
                    <a:pt x="23933" y="615887"/>
                  </a:lnTo>
                  <a:lnTo>
                    <a:pt x="37495" y="620674"/>
                  </a:lnTo>
                  <a:lnTo>
                    <a:pt x="60631" y="620674"/>
                  </a:lnTo>
                  <a:lnTo>
                    <a:pt x="74193" y="616685"/>
                  </a:lnTo>
                  <a:lnTo>
                    <a:pt x="83767" y="611898"/>
                  </a:lnTo>
                </a:path>
                <a:path w="102234" h="739775">
                  <a:moveTo>
                    <a:pt x="97329" y="584774"/>
                  </a:moveTo>
                  <a:lnTo>
                    <a:pt x="92542" y="575200"/>
                  </a:lnTo>
                  <a:lnTo>
                    <a:pt x="78980" y="566425"/>
                  </a:lnTo>
                  <a:lnTo>
                    <a:pt x="61429" y="561638"/>
                  </a:lnTo>
                  <a:lnTo>
                    <a:pt x="38293" y="561638"/>
                  </a:lnTo>
                  <a:lnTo>
                    <a:pt x="19944" y="565627"/>
                  </a:lnTo>
                  <a:lnTo>
                    <a:pt x="6382" y="574402"/>
                  </a:lnTo>
                  <a:lnTo>
                    <a:pt x="1595" y="583976"/>
                  </a:lnTo>
                </a:path>
                <a:path w="102234" h="739775">
                  <a:moveTo>
                    <a:pt x="1595" y="592751"/>
                  </a:moveTo>
                  <a:lnTo>
                    <a:pt x="6382" y="602325"/>
                  </a:lnTo>
                  <a:lnTo>
                    <a:pt x="19944" y="611100"/>
                  </a:lnTo>
                  <a:lnTo>
                    <a:pt x="37495" y="615887"/>
                  </a:lnTo>
                  <a:lnTo>
                    <a:pt x="60631" y="615887"/>
                  </a:lnTo>
                  <a:lnTo>
                    <a:pt x="78980" y="611898"/>
                  </a:lnTo>
                  <a:lnTo>
                    <a:pt x="92542" y="603123"/>
                  </a:lnTo>
                  <a:lnTo>
                    <a:pt x="97329" y="593549"/>
                  </a:lnTo>
                </a:path>
                <a:path w="102234" h="739775">
                  <a:moveTo>
                    <a:pt x="5584" y="661361"/>
                  </a:moveTo>
                  <a:lnTo>
                    <a:pt x="96531" y="662158"/>
                  </a:lnTo>
                  <a:lnTo>
                    <a:pt x="0" y="725183"/>
                  </a:lnTo>
                </a:path>
                <a:path w="102234" h="739775">
                  <a:moveTo>
                    <a:pt x="96531" y="666945"/>
                  </a:moveTo>
                  <a:lnTo>
                    <a:pt x="13562" y="720396"/>
                  </a:lnTo>
                </a:path>
                <a:path w="102234" h="739775">
                  <a:moveTo>
                    <a:pt x="96531" y="671732"/>
                  </a:moveTo>
                  <a:lnTo>
                    <a:pt x="13562" y="725183"/>
                  </a:lnTo>
                </a:path>
                <a:path w="102234" h="739775">
                  <a:moveTo>
                    <a:pt x="91744" y="725981"/>
                  </a:moveTo>
                  <a:lnTo>
                    <a:pt x="0" y="725183"/>
                  </a:lnTo>
                </a:path>
                <a:path w="102234" h="739775">
                  <a:moveTo>
                    <a:pt x="96531" y="648596"/>
                  </a:moveTo>
                  <a:lnTo>
                    <a:pt x="96531" y="671732"/>
                  </a:lnTo>
                </a:path>
                <a:path w="102234" h="739775">
                  <a:moveTo>
                    <a:pt x="95733" y="712419"/>
                  </a:moveTo>
                  <a:lnTo>
                    <a:pt x="95733" y="739543"/>
                  </a:lnTo>
                </a:path>
                <a:path w="102234" h="739775">
                  <a:moveTo>
                    <a:pt x="797" y="647798"/>
                  </a:moveTo>
                  <a:lnTo>
                    <a:pt x="797" y="674923"/>
                  </a:lnTo>
                </a:path>
                <a:path w="102234" h="739775">
                  <a:moveTo>
                    <a:pt x="96531" y="653383"/>
                  </a:moveTo>
                  <a:lnTo>
                    <a:pt x="91744" y="662158"/>
                  </a:lnTo>
                </a:path>
                <a:path w="102234" h="739775">
                  <a:moveTo>
                    <a:pt x="95733" y="717205"/>
                  </a:moveTo>
                  <a:lnTo>
                    <a:pt x="91744" y="725981"/>
                  </a:lnTo>
                  <a:lnTo>
                    <a:pt x="95733" y="735554"/>
                  </a:lnTo>
                </a:path>
                <a:path w="102234" h="739775">
                  <a:moveTo>
                    <a:pt x="797" y="651787"/>
                  </a:moveTo>
                  <a:lnTo>
                    <a:pt x="5584" y="661361"/>
                  </a:lnTo>
                  <a:lnTo>
                    <a:pt x="797" y="670136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70" name="object 970" descr="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7517691" y="8150139"/>
              <a:ext cx="109296" cy="379744"/>
            </a:xfrm>
            <a:prstGeom prst="rect">
              <a:avLst/>
            </a:prstGeom>
          </p:spPr>
        </p:pic>
        <p:sp>
          <p:nvSpPr>
            <p:cNvPr id="971" name="object 971" descr=""/>
            <p:cNvSpPr/>
            <p:nvPr/>
          </p:nvSpPr>
          <p:spPr>
            <a:xfrm>
              <a:off x="14338532" y="6620791"/>
              <a:ext cx="1120140" cy="126364"/>
            </a:xfrm>
            <a:custGeom>
              <a:avLst/>
              <a:gdLst/>
              <a:ahLst/>
              <a:cxnLst/>
              <a:rect l="l" t="t" r="r" b="b"/>
              <a:pathLst>
                <a:path w="1120140" h="126365">
                  <a:moveTo>
                    <a:pt x="0" y="114880"/>
                  </a:moveTo>
                  <a:lnTo>
                    <a:pt x="1119287" y="126049"/>
                  </a:lnTo>
                  <a:lnTo>
                    <a:pt x="1120085" y="11168"/>
                  </a:lnTo>
                  <a:lnTo>
                    <a:pt x="0" y="114880"/>
                  </a:lnTo>
                  <a:close/>
                </a:path>
                <a:path w="1120140" h="126365">
                  <a:moveTo>
                    <a:pt x="0" y="114880"/>
                  </a:moveTo>
                  <a:lnTo>
                    <a:pt x="1119287" y="11242"/>
                  </a:lnTo>
                  <a:lnTo>
                    <a:pt x="1595" y="0"/>
                  </a:lnTo>
                  <a:lnTo>
                    <a:pt x="0" y="1148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2" name="object 972" descr=""/>
            <p:cNvSpPr/>
            <p:nvPr/>
          </p:nvSpPr>
          <p:spPr>
            <a:xfrm>
              <a:off x="14338532" y="6620791"/>
              <a:ext cx="1120140" cy="126364"/>
            </a:xfrm>
            <a:custGeom>
              <a:avLst/>
              <a:gdLst/>
              <a:ahLst/>
              <a:cxnLst/>
              <a:rect l="l" t="t" r="r" b="b"/>
              <a:pathLst>
                <a:path w="1120140" h="126365">
                  <a:moveTo>
                    <a:pt x="1595" y="0"/>
                  </a:moveTo>
                  <a:lnTo>
                    <a:pt x="0" y="114880"/>
                  </a:lnTo>
                  <a:lnTo>
                    <a:pt x="1120085" y="11168"/>
                  </a:lnTo>
                  <a:lnTo>
                    <a:pt x="1595" y="0"/>
                  </a:lnTo>
                  <a:close/>
                </a:path>
                <a:path w="1120140" h="126365">
                  <a:moveTo>
                    <a:pt x="0" y="114880"/>
                  </a:moveTo>
                  <a:lnTo>
                    <a:pt x="1120085" y="11168"/>
                  </a:lnTo>
                  <a:lnTo>
                    <a:pt x="1119287" y="126049"/>
                  </a:lnTo>
                  <a:lnTo>
                    <a:pt x="0" y="11488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3" name="object 973" descr=""/>
            <p:cNvSpPr/>
            <p:nvPr/>
          </p:nvSpPr>
          <p:spPr>
            <a:xfrm>
              <a:off x="14353689" y="6630364"/>
              <a:ext cx="602615" cy="102235"/>
            </a:xfrm>
            <a:custGeom>
              <a:avLst/>
              <a:gdLst/>
              <a:ahLst/>
              <a:cxnLst/>
              <a:rect l="l" t="t" r="r" b="b"/>
              <a:pathLst>
                <a:path w="602615" h="102234">
                  <a:moveTo>
                    <a:pt x="14360" y="797"/>
                  </a:moveTo>
                  <a:lnTo>
                    <a:pt x="13562" y="96531"/>
                  </a:lnTo>
                </a:path>
                <a:path w="602615" h="102234">
                  <a:moveTo>
                    <a:pt x="19146" y="4786"/>
                  </a:moveTo>
                  <a:lnTo>
                    <a:pt x="18348" y="91744"/>
                  </a:lnTo>
                </a:path>
                <a:path w="602615" h="102234">
                  <a:moveTo>
                    <a:pt x="23135" y="797"/>
                  </a:moveTo>
                  <a:lnTo>
                    <a:pt x="22337" y="96531"/>
                  </a:lnTo>
                </a:path>
                <a:path w="602615" h="102234">
                  <a:moveTo>
                    <a:pt x="797" y="0"/>
                  </a:moveTo>
                  <a:lnTo>
                    <a:pt x="55046" y="797"/>
                  </a:lnTo>
                  <a:lnTo>
                    <a:pt x="69407" y="5584"/>
                  </a:lnTo>
                  <a:lnTo>
                    <a:pt x="73395" y="10371"/>
                  </a:lnTo>
                  <a:lnTo>
                    <a:pt x="78182" y="19146"/>
                  </a:lnTo>
                  <a:lnTo>
                    <a:pt x="78182" y="32709"/>
                  </a:lnTo>
                  <a:lnTo>
                    <a:pt x="73395" y="42282"/>
                  </a:lnTo>
                  <a:lnTo>
                    <a:pt x="68609" y="46271"/>
                  </a:lnTo>
                  <a:lnTo>
                    <a:pt x="55046" y="51058"/>
                  </a:lnTo>
                  <a:lnTo>
                    <a:pt x="23135" y="51058"/>
                  </a:lnTo>
                </a:path>
                <a:path w="602615" h="102234">
                  <a:moveTo>
                    <a:pt x="68609" y="10371"/>
                  </a:moveTo>
                  <a:lnTo>
                    <a:pt x="73395" y="19146"/>
                  </a:lnTo>
                  <a:lnTo>
                    <a:pt x="73395" y="32709"/>
                  </a:lnTo>
                  <a:lnTo>
                    <a:pt x="68609" y="42282"/>
                  </a:lnTo>
                </a:path>
                <a:path w="602615" h="102234">
                  <a:moveTo>
                    <a:pt x="55046" y="797"/>
                  </a:moveTo>
                  <a:lnTo>
                    <a:pt x="64620" y="5584"/>
                  </a:lnTo>
                  <a:lnTo>
                    <a:pt x="68609" y="14360"/>
                  </a:lnTo>
                  <a:lnTo>
                    <a:pt x="68609" y="37495"/>
                  </a:lnTo>
                  <a:lnTo>
                    <a:pt x="63822" y="46271"/>
                  </a:lnTo>
                  <a:lnTo>
                    <a:pt x="55046" y="51058"/>
                  </a:lnTo>
                </a:path>
                <a:path w="602615" h="102234">
                  <a:moveTo>
                    <a:pt x="0" y="95733"/>
                  </a:moveTo>
                  <a:lnTo>
                    <a:pt x="35900" y="96531"/>
                  </a:lnTo>
                </a:path>
                <a:path w="602615" h="102234">
                  <a:moveTo>
                    <a:pt x="5584" y="0"/>
                  </a:moveTo>
                  <a:lnTo>
                    <a:pt x="14360" y="4786"/>
                  </a:lnTo>
                </a:path>
                <a:path w="602615" h="102234">
                  <a:moveTo>
                    <a:pt x="9573" y="797"/>
                  </a:moveTo>
                  <a:lnTo>
                    <a:pt x="14360" y="9573"/>
                  </a:lnTo>
                </a:path>
                <a:path w="602615" h="102234">
                  <a:moveTo>
                    <a:pt x="27922" y="797"/>
                  </a:moveTo>
                  <a:lnTo>
                    <a:pt x="23135" y="9573"/>
                  </a:lnTo>
                </a:path>
                <a:path w="602615" h="102234">
                  <a:moveTo>
                    <a:pt x="32709" y="797"/>
                  </a:moveTo>
                  <a:lnTo>
                    <a:pt x="23135" y="4786"/>
                  </a:lnTo>
                </a:path>
                <a:path w="602615" h="102234">
                  <a:moveTo>
                    <a:pt x="13562" y="91744"/>
                  </a:moveTo>
                  <a:lnTo>
                    <a:pt x="3988" y="95733"/>
                  </a:lnTo>
                </a:path>
                <a:path w="602615" h="102234">
                  <a:moveTo>
                    <a:pt x="13562" y="86958"/>
                  </a:moveTo>
                  <a:lnTo>
                    <a:pt x="8775" y="96531"/>
                  </a:lnTo>
                </a:path>
                <a:path w="602615" h="102234">
                  <a:moveTo>
                    <a:pt x="22337" y="86958"/>
                  </a:moveTo>
                  <a:lnTo>
                    <a:pt x="27124" y="96531"/>
                  </a:lnTo>
                </a:path>
                <a:path w="602615" h="102234">
                  <a:moveTo>
                    <a:pt x="22337" y="91744"/>
                  </a:moveTo>
                  <a:lnTo>
                    <a:pt x="31911" y="96531"/>
                  </a:lnTo>
                </a:path>
                <a:path w="602615" h="102234">
                  <a:moveTo>
                    <a:pt x="114880" y="1595"/>
                  </a:moveTo>
                  <a:lnTo>
                    <a:pt x="114082" y="97329"/>
                  </a:lnTo>
                </a:path>
                <a:path w="602615" h="102234">
                  <a:moveTo>
                    <a:pt x="118869" y="6382"/>
                  </a:moveTo>
                  <a:lnTo>
                    <a:pt x="118071" y="92542"/>
                  </a:lnTo>
                </a:path>
                <a:path w="602615" h="102234">
                  <a:moveTo>
                    <a:pt x="123656" y="1595"/>
                  </a:moveTo>
                  <a:lnTo>
                    <a:pt x="122858" y="97329"/>
                  </a:lnTo>
                </a:path>
                <a:path w="602615" h="102234">
                  <a:moveTo>
                    <a:pt x="101318" y="1595"/>
                  </a:moveTo>
                  <a:lnTo>
                    <a:pt x="155567" y="1595"/>
                  </a:lnTo>
                  <a:lnTo>
                    <a:pt x="169129" y="6382"/>
                  </a:lnTo>
                  <a:lnTo>
                    <a:pt x="173916" y="11168"/>
                  </a:lnTo>
                  <a:lnTo>
                    <a:pt x="178703" y="20742"/>
                  </a:lnTo>
                  <a:lnTo>
                    <a:pt x="177905" y="29517"/>
                  </a:lnTo>
                  <a:lnTo>
                    <a:pt x="173916" y="38293"/>
                  </a:lnTo>
                  <a:lnTo>
                    <a:pt x="169129" y="43080"/>
                  </a:lnTo>
                  <a:lnTo>
                    <a:pt x="155567" y="47866"/>
                  </a:lnTo>
                  <a:lnTo>
                    <a:pt x="123656" y="47069"/>
                  </a:lnTo>
                </a:path>
                <a:path w="602615" h="102234">
                  <a:moveTo>
                    <a:pt x="169129" y="11168"/>
                  </a:moveTo>
                  <a:lnTo>
                    <a:pt x="173916" y="19944"/>
                  </a:lnTo>
                  <a:lnTo>
                    <a:pt x="173916" y="29517"/>
                  </a:lnTo>
                  <a:lnTo>
                    <a:pt x="169129" y="38293"/>
                  </a:lnTo>
                </a:path>
                <a:path w="602615" h="102234">
                  <a:moveTo>
                    <a:pt x="155567" y="1595"/>
                  </a:moveTo>
                  <a:lnTo>
                    <a:pt x="165140" y="6382"/>
                  </a:lnTo>
                  <a:lnTo>
                    <a:pt x="169129" y="15955"/>
                  </a:lnTo>
                  <a:lnTo>
                    <a:pt x="169129" y="34304"/>
                  </a:lnTo>
                  <a:lnTo>
                    <a:pt x="164343" y="43080"/>
                  </a:lnTo>
                  <a:lnTo>
                    <a:pt x="155567" y="47866"/>
                  </a:lnTo>
                </a:path>
                <a:path w="602615" h="102234">
                  <a:moveTo>
                    <a:pt x="141207" y="47069"/>
                  </a:moveTo>
                  <a:lnTo>
                    <a:pt x="150780" y="51855"/>
                  </a:lnTo>
                  <a:lnTo>
                    <a:pt x="154769" y="61429"/>
                  </a:lnTo>
                  <a:lnTo>
                    <a:pt x="163545" y="88553"/>
                  </a:lnTo>
                  <a:lnTo>
                    <a:pt x="168331" y="98127"/>
                  </a:lnTo>
                  <a:lnTo>
                    <a:pt x="177905" y="98127"/>
                  </a:lnTo>
                  <a:lnTo>
                    <a:pt x="181894" y="88553"/>
                  </a:lnTo>
                  <a:lnTo>
                    <a:pt x="181894" y="79778"/>
                  </a:lnTo>
                </a:path>
                <a:path w="602615" h="102234">
                  <a:moveTo>
                    <a:pt x="164343" y="79778"/>
                  </a:moveTo>
                  <a:lnTo>
                    <a:pt x="168331" y="88553"/>
                  </a:lnTo>
                  <a:lnTo>
                    <a:pt x="173118" y="93340"/>
                  </a:lnTo>
                  <a:lnTo>
                    <a:pt x="177905" y="93340"/>
                  </a:lnTo>
                </a:path>
                <a:path w="602615" h="102234">
                  <a:moveTo>
                    <a:pt x="150780" y="51855"/>
                  </a:moveTo>
                  <a:lnTo>
                    <a:pt x="154769" y="56642"/>
                  </a:lnTo>
                  <a:lnTo>
                    <a:pt x="168331" y="83767"/>
                  </a:lnTo>
                  <a:lnTo>
                    <a:pt x="173118" y="88553"/>
                  </a:lnTo>
                  <a:lnTo>
                    <a:pt x="177905" y="88553"/>
                  </a:lnTo>
                  <a:lnTo>
                    <a:pt x="181894" y="84564"/>
                  </a:lnTo>
                </a:path>
                <a:path w="602615" h="102234">
                  <a:moveTo>
                    <a:pt x="99722" y="97329"/>
                  </a:moveTo>
                  <a:lnTo>
                    <a:pt x="136420" y="97329"/>
                  </a:lnTo>
                </a:path>
                <a:path w="602615" h="102234">
                  <a:moveTo>
                    <a:pt x="105307" y="1595"/>
                  </a:moveTo>
                  <a:lnTo>
                    <a:pt x="114880" y="6382"/>
                  </a:lnTo>
                </a:path>
                <a:path w="602615" h="102234">
                  <a:moveTo>
                    <a:pt x="110093" y="1595"/>
                  </a:moveTo>
                  <a:lnTo>
                    <a:pt x="114880" y="10371"/>
                  </a:lnTo>
                </a:path>
                <a:path w="602615" h="102234">
                  <a:moveTo>
                    <a:pt x="128442" y="1595"/>
                  </a:moveTo>
                  <a:lnTo>
                    <a:pt x="123656" y="10371"/>
                  </a:lnTo>
                </a:path>
                <a:path w="602615" h="102234">
                  <a:moveTo>
                    <a:pt x="133229" y="1595"/>
                  </a:moveTo>
                  <a:lnTo>
                    <a:pt x="123656" y="6382"/>
                  </a:lnTo>
                </a:path>
                <a:path w="602615" h="102234">
                  <a:moveTo>
                    <a:pt x="114082" y="92542"/>
                  </a:moveTo>
                  <a:lnTo>
                    <a:pt x="104509" y="97329"/>
                  </a:lnTo>
                </a:path>
                <a:path w="602615" h="102234">
                  <a:moveTo>
                    <a:pt x="114082" y="87755"/>
                  </a:moveTo>
                  <a:lnTo>
                    <a:pt x="109296" y="97329"/>
                  </a:lnTo>
                </a:path>
                <a:path w="602615" h="102234">
                  <a:moveTo>
                    <a:pt x="122858" y="88553"/>
                  </a:moveTo>
                  <a:lnTo>
                    <a:pt x="127645" y="97329"/>
                  </a:lnTo>
                </a:path>
                <a:path w="602615" h="102234">
                  <a:moveTo>
                    <a:pt x="122858" y="92542"/>
                  </a:moveTo>
                  <a:lnTo>
                    <a:pt x="131633" y="97329"/>
                  </a:lnTo>
                </a:path>
                <a:path w="602615" h="102234">
                  <a:moveTo>
                    <a:pt x="214603" y="2393"/>
                  </a:moveTo>
                  <a:lnTo>
                    <a:pt x="213805" y="98127"/>
                  </a:lnTo>
                </a:path>
                <a:path w="602615" h="102234">
                  <a:moveTo>
                    <a:pt x="219389" y="7180"/>
                  </a:moveTo>
                  <a:lnTo>
                    <a:pt x="218592" y="93340"/>
                  </a:lnTo>
                </a:path>
                <a:path w="602615" h="102234">
                  <a:moveTo>
                    <a:pt x="224176" y="2393"/>
                  </a:moveTo>
                  <a:lnTo>
                    <a:pt x="223378" y="98127"/>
                  </a:lnTo>
                </a:path>
                <a:path w="602615" h="102234">
                  <a:moveTo>
                    <a:pt x="201041" y="2393"/>
                  </a:moveTo>
                  <a:lnTo>
                    <a:pt x="237738" y="2393"/>
                  </a:lnTo>
                </a:path>
                <a:path w="602615" h="102234">
                  <a:moveTo>
                    <a:pt x="200243" y="98127"/>
                  </a:moveTo>
                  <a:lnTo>
                    <a:pt x="236941" y="98127"/>
                  </a:lnTo>
                </a:path>
                <a:path w="602615" h="102234">
                  <a:moveTo>
                    <a:pt x="205827" y="2393"/>
                  </a:moveTo>
                  <a:lnTo>
                    <a:pt x="214603" y="7180"/>
                  </a:lnTo>
                </a:path>
                <a:path w="602615" h="102234">
                  <a:moveTo>
                    <a:pt x="210614" y="2393"/>
                  </a:moveTo>
                  <a:lnTo>
                    <a:pt x="214603" y="11966"/>
                  </a:lnTo>
                </a:path>
                <a:path w="602615" h="102234">
                  <a:moveTo>
                    <a:pt x="228963" y="2393"/>
                  </a:moveTo>
                  <a:lnTo>
                    <a:pt x="224176" y="11966"/>
                  </a:lnTo>
                </a:path>
                <a:path w="602615" h="102234">
                  <a:moveTo>
                    <a:pt x="232952" y="2393"/>
                  </a:moveTo>
                  <a:lnTo>
                    <a:pt x="224176" y="7180"/>
                  </a:lnTo>
                </a:path>
                <a:path w="602615" h="102234">
                  <a:moveTo>
                    <a:pt x="213805" y="93340"/>
                  </a:moveTo>
                  <a:lnTo>
                    <a:pt x="205029" y="98127"/>
                  </a:lnTo>
                </a:path>
                <a:path w="602615" h="102234">
                  <a:moveTo>
                    <a:pt x="213805" y="89351"/>
                  </a:moveTo>
                  <a:lnTo>
                    <a:pt x="209816" y="98127"/>
                  </a:lnTo>
                </a:path>
                <a:path w="602615" h="102234">
                  <a:moveTo>
                    <a:pt x="223378" y="89351"/>
                  </a:moveTo>
                  <a:lnTo>
                    <a:pt x="227367" y="98127"/>
                  </a:lnTo>
                </a:path>
                <a:path w="602615" h="102234">
                  <a:moveTo>
                    <a:pt x="223378" y="94138"/>
                  </a:moveTo>
                  <a:lnTo>
                    <a:pt x="232154" y="98127"/>
                  </a:lnTo>
                </a:path>
                <a:path w="602615" h="102234">
                  <a:moveTo>
                    <a:pt x="260874" y="3191"/>
                  </a:moveTo>
                  <a:lnTo>
                    <a:pt x="291190" y="98924"/>
                  </a:lnTo>
                  <a:lnTo>
                    <a:pt x="291988" y="85362"/>
                  </a:lnTo>
                  <a:lnTo>
                    <a:pt x="264863" y="3191"/>
                  </a:lnTo>
                </a:path>
                <a:path w="602615" h="102234">
                  <a:moveTo>
                    <a:pt x="269650" y="3191"/>
                  </a:moveTo>
                  <a:lnTo>
                    <a:pt x="295977" y="85362"/>
                  </a:lnTo>
                </a:path>
                <a:path w="602615" h="102234">
                  <a:moveTo>
                    <a:pt x="324697" y="7977"/>
                  </a:moveTo>
                  <a:lnTo>
                    <a:pt x="291190" y="98924"/>
                  </a:lnTo>
                </a:path>
                <a:path w="602615" h="102234">
                  <a:moveTo>
                    <a:pt x="251301" y="3191"/>
                  </a:moveTo>
                  <a:lnTo>
                    <a:pt x="283212" y="3191"/>
                  </a:lnTo>
                </a:path>
                <a:path w="602615" h="102234">
                  <a:moveTo>
                    <a:pt x="306348" y="3191"/>
                  </a:moveTo>
                  <a:lnTo>
                    <a:pt x="333472" y="3988"/>
                  </a:lnTo>
                </a:path>
                <a:path w="602615" h="102234">
                  <a:moveTo>
                    <a:pt x="256087" y="3191"/>
                  </a:moveTo>
                  <a:lnTo>
                    <a:pt x="264863" y="11966"/>
                  </a:lnTo>
                </a:path>
                <a:path w="602615" h="102234">
                  <a:moveTo>
                    <a:pt x="274436" y="3191"/>
                  </a:moveTo>
                  <a:lnTo>
                    <a:pt x="269650" y="11966"/>
                  </a:lnTo>
                </a:path>
                <a:path w="602615" h="102234">
                  <a:moveTo>
                    <a:pt x="278425" y="3191"/>
                  </a:moveTo>
                  <a:lnTo>
                    <a:pt x="269650" y="7977"/>
                  </a:lnTo>
                </a:path>
                <a:path w="602615" h="102234">
                  <a:moveTo>
                    <a:pt x="315123" y="3191"/>
                  </a:moveTo>
                  <a:lnTo>
                    <a:pt x="324697" y="7977"/>
                  </a:lnTo>
                  <a:lnTo>
                    <a:pt x="328686" y="3988"/>
                  </a:lnTo>
                </a:path>
                <a:path w="602615" h="102234">
                  <a:moveTo>
                    <a:pt x="383733" y="3988"/>
                  </a:moveTo>
                  <a:lnTo>
                    <a:pt x="351023" y="94936"/>
                  </a:lnTo>
                </a:path>
                <a:path w="602615" h="102234">
                  <a:moveTo>
                    <a:pt x="378946" y="17551"/>
                  </a:moveTo>
                  <a:lnTo>
                    <a:pt x="405273" y="100520"/>
                  </a:lnTo>
                </a:path>
                <a:path w="602615" h="102234">
                  <a:moveTo>
                    <a:pt x="383733" y="17551"/>
                  </a:moveTo>
                  <a:lnTo>
                    <a:pt x="410059" y="100520"/>
                  </a:lnTo>
                </a:path>
                <a:path w="602615" h="102234">
                  <a:moveTo>
                    <a:pt x="383733" y="3988"/>
                  </a:moveTo>
                  <a:lnTo>
                    <a:pt x="414846" y="100520"/>
                  </a:lnTo>
                </a:path>
                <a:path w="602615" h="102234">
                  <a:moveTo>
                    <a:pt x="359799" y="72598"/>
                  </a:moveTo>
                  <a:lnTo>
                    <a:pt x="401284" y="72598"/>
                  </a:lnTo>
                </a:path>
                <a:path w="602615" h="102234">
                  <a:moveTo>
                    <a:pt x="341450" y="99722"/>
                  </a:moveTo>
                  <a:lnTo>
                    <a:pt x="369372" y="99722"/>
                  </a:lnTo>
                </a:path>
                <a:path w="602615" h="102234">
                  <a:moveTo>
                    <a:pt x="391710" y="99722"/>
                  </a:moveTo>
                  <a:lnTo>
                    <a:pt x="423622" y="100520"/>
                  </a:lnTo>
                </a:path>
                <a:path w="602615" h="102234">
                  <a:moveTo>
                    <a:pt x="346237" y="99722"/>
                  </a:moveTo>
                  <a:lnTo>
                    <a:pt x="351023" y="94936"/>
                  </a:lnTo>
                  <a:lnTo>
                    <a:pt x="359799" y="99722"/>
                  </a:lnTo>
                </a:path>
                <a:path w="602615" h="102234">
                  <a:moveTo>
                    <a:pt x="405273" y="95733"/>
                  </a:moveTo>
                  <a:lnTo>
                    <a:pt x="396497" y="99722"/>
                  </a:lnTo>
                </a:path>
                <a:path w="602615" h="102234">
                  <a:moveTo>
                    <a:pt x="405273" y="90947"/>
                  </a:moveTo>
                  <a:lnTo>
                    <a:pt x="401284" y="100520"/>
                  </a:lnTo>
                </a:path>
                <a:path w="602615" h="102234">
                  <a:moveTo>
                    <a:pt x="410059" y="90947"/>
                  </a:moveTo>
                  <a:lnTo>
                    <a:pt x="418835" y="100520"/>
                  </a:lnTo>
                </a:path>
                <a:path w="602615" h="102234">
                  <a:moveTo>
                    <a:pt x="437982" y="4786"/>
                  </a:moveTo>
                  <a:lnTo>
                    <a:pt x="437982" y="31911"/>
                  </a:lnTo>
                </a:path>
                <a:path w="602615" h="102234">
                  <a:moveTo>
                    <a:pt x="469893" y="4786"/>
                  </a:moveTo>
                  <a:lnTo>
                    <a:pt x="469095" y="100520"/>
                  </a:lnTo>
                </a:path>
                <a:path w="602615" h="102234">
                  <a:moveTo>
                    <a:pt x="474680" y="9573"/>
                  </a:moveTo>
                  <a:lnTo>
                    <a:pt x="473882" y="96531"/>
                  </a:lnTo>
                </a:path>
                <a:path w="602615" h="102234">
                  <a:moveTo>
                    <a:pt x="479466" y="4786"/>
                  </a:moveTo>
                  <a:lnTo>
                    <a:pt x="478669" y="100520"/>
                  </a:lnTo>
                </a:path>
                <a:path w="602615" h="102234">
                  <a:moveTo>
                    <a:pt x="511378" y="32709"/>
                  </a:moveTo>
                  <a:lnTo>
                    <a:pt x="511378" y="5584"/>
                  </a:lnTo>
                  <a:lnTo>
                    <a:pt x="437982" y="4786"/>
                  </a:lnTo>
                </a:path>
                <a:path w="602615" h="102234">
                  <a:moveTo>
                    <a:pt x="455533" y="100520"/>
                  </a:moveTo>
                  <a:lnTo>
                    <a:pt x="492231" y="101318"/>
                  </a:lnTo>
                </a:path>
                <a:path w="602615" h="102234">
                  <a:moveTo>
                    <a:pt x="442768" y="4786"/>
                  </a:moveTo>
                  <a:lnTo>
                    <a:pt x="437982" y="31911"/>
                  </a:lnTo>
                </a:path>
                <a:path w="602615" h="102234">
                  <a:moveTo>
                    <a:pt x="447555" y="4786"/>
                  </a:moveTo>
                  <a:lnTo>
                    <a:pt x="437982" y="18348"/>
                  </a:lnTo>
                </a:path>
                <a:path w="602615" h="102234">
                  <a:moveTo>
                    <a:pt x="452342" y="4786"/>
                  </a:moveTo>
                  <a:lnTo>
                    <a:pt x="437982" y="13562"/>
                  </a:lnTo>
                </a:path>
                <a:path w="602615" h="102234">
                  <a:moveTo>
                    <a:pt x="461117" y="4786"/>
                  </a:moveTo>
                  <a:lnTo>
                    <a:pt x="437982" y="9573"/>
                  </a:lnTo>
                </a:path>
                <a:path w="602615" h="102234">
                  <a:moveTo>
                    <a:pt x="488242" y="5584"/>
                  </a:moveTo>
                  <a:lnTo>
                    <a:pt x="511378" y="10371"/>
                  </a:lnTo>
                </a:path>
                <a:path w="602615" h="102234">
                  <a:moveTo>
                    <a:pt x="497815" y="5584"/>
                  </a:moveTo>
                  <a:lnTo>
                    <a:pt x="511378" y="14360"/>
                  </a:lnTo>
                </a:path>
                <a:path w="602615" h="102234">
                  <a:moveTo>
                    <a:pt x="501804" y="5584"/>
                  </a:moveTo>
                  <a:lnTo>
                    <a:pt x="511378" y="19146"/>
                  </a:lnTo>
                </a:path>
                <a:path w="602615" h="102234">
                  <a:moveTo>
                    <a:pt x="506591" y="5584"/>
                  </a:moveTo>
                  <a:lnTo>
                    <a:pt x="511378" y="32709"/>
                  </a:lnTo>
                </a:path>
                <a:path w="602615" h="102234">
                  <a:moveTo>
                    <a:pt x="469095" y="96531"/>
                  </a:moveTo>
                  <a:lnTo>
                    <a:pt x="460320" y="100520"/>
                  </a:lnTo>
                </a:path>
                <a:path w="602615" h="102234">
                  <a:moveTo>
                    <a:pt x="469095" y="91744"/>
                  </a:moveTo>
                  <a:lnTo>
                    <a:pt x="465106" y="100520"/>
                  </a:lnTo>
                </a:path>
                <a:path w="602615" h="102234">
                  <a:moveTo>
                    <a:pt x="478669" y="91744"/>
                  </a:moveTo>
                  <a:lnTo>
                    <a:pt x="482657" y="101318"/>
                  </a:lnTo>
                </a:path>
                <a:path w="602615" h="102234">
                  <a:moveTo>
                    <a:pt x="478669" y="96531"/>
                  </a:moveTo>
                  <a:lnTo>
                    <a:pt x="487444" y="101318"/>
                  </a:lnTo>
                </a:path>
                <a:path w="602615" h="102234">
                  <a:moveTo>
                    <a:pt x="543289" y="5584"/>
                  </a:moveTo>
                  <a:lnTo>
                    <a:pt x="542491" y="101318"/>
                  </a:lnTo>
                </a:path>
                <a:path w="602615" h="102234">
                  <a:moveTo>
                    <a:pt x="548076" y="10371"/>
                  </a:moveTo>
                  <a:lnTo>
                    <a:pt x="546480" y="97329"/>
                  </a:lnTo>
                </a:path>
                <a:path w="602615" h="102234">
                  <a:moveTo>
                    <a:pt x="552064" y="5584"/>
                  </a:moveTo>
                  <a:lnTo>
                    <a:pt x="551267" y="101318"/>
                  </a:lnTo>
                </a:path>
                <a:path w="602615" h="102234">
                  <a:moveTo>
                    <a:pt x="529727" y="5584"/>
                  </a:moveTo>
                  <a:lnTo>
                    <a:pt x="602325" y="6382"/>
                  </a:lnTo>
                  <a:lnTo>
                    <a:pt x="602325" y="33506"/>
                  </a:lnTo>
                </a:path>
                <a:path w="602615" h="102234">
                  <a:moveTo>
                    <a:pt x="552064" y="51855"/>
                  </a:moveTo>
                  <a:lnTo>
                    <a:pt x="579189" y="51855"/>
                  </a:lnTo>
                </a:path>
                <a:path w="602615" h="102234">
                  <a:moveTo>
                    <a:pt x="579189" y="33506"/>
                  </a:moveTo>
                  <a:lnTo>
                    <a:pt x="579189" y="70204"/>
                  </a:lnTo>
                </a:path>
                <a:path w="602615" h="102234">
                  <a:moveTo>
                    <a:pt x="528929" y="101318"/>
                  </a:moveTo>
                  <a:lnTo>
                    <a:pt x="601527" y="102116"/>
                  </a:lnTo>
                  <a:lnTo>
                    <a:pt x="601527" y="74991"/>
                  </a:lnTo>
                </a:path>
                <a:path w="602615" h="102234">
                  <a:moveTo>
                    <a:pt x="533716" y="5584"/>
                  </a:moveTo>
                  <a:lnTo>
                    <a:pt x="543289" y="10371"/>
                  </a:lnTo>
                </a:path>
                <a:path w="602615" h="102234">
                  <a:moveTo>
                    <a:pt x="538502" y="5584"/>
                  </a:moveTo>
                  <a:lnTo>
                    <a:pt x="543289" y="15157"/>
                  </a:lnTo>
                </a:path>
                <a:path w="602615" h="102234">
                  <a:moveTo>
                    <a:pt x="556851" y="5584"/>
                  </a:moveTo>
                  <a:lnTo>
                    <a:pt x="552064" y="15157"/>
                  </a:lnTo>
                </a:path>
                <a:path w="602615" h="102234">
                  <a:moveTo>
                    <a:pt x="561638" y="6382"/>
                  </a:moveTo>
                  <a:lnTo>
                    <a:pt x="552064" y="10371"/>
                  </a:lnTo>
                </a:path>
                <a:path w="602615" h="102234">
                  <a:moveTo>
                    <a:pt x="579987" y="6382"/>
                  </a:moveTo>
                  <a:lnTo>
                    <a:pt x="602325" y="11168"/>
                  </a:lnTo>
                </a:path>
                <a:path w="602615" h="102234">
                  <a:moveTo>
                    <a:pt x="588762" y="6382"/>
                  </a:moveTo>
                  <a:lnTo>
                    <a:pt x="602325" y="15157"/>
                  </a:lnTo>
                </a:path>
                <a:path w="602615" h="102234">
                  <a:moveTo>
                    <a:pt x="593549" y="6382"/>
                  </a:moveTo>
                  <a:lnTo>
                    <a:pt x="602325" y="19944"/>
                  </a:lnTo>
                </a:path>
                <a:path w="602615" h="102234">
                  <a:moveTo>
                    <a:pt x="597538" y="6382"/>
                  </a:moveTo>
                  <a:lnTo>
                    <a:pt x="602325" y="33506"/>
                  </a:lnTo>
                </a:path>
                <a:path w="602615" h="102234">
                  <a:moveTo>
                    <a:pt x="579189" y="33506"/>
                  </a:moveTo>
                  <a:lnTo>
                    <a:pt x="574402" y="51855"/>
                  </a:lnTo>
                  <a:lnTo>
                    <a:pt x="579189" y="70204"/>
                  </a:lnTo>
                </a:path>
                <a:path w="602615" h="102234">
                  <a:moveTo>
                    <a:pt x="579189" y="42282"/>
                  </a:moveTo>
                  <a:lnTo>
                    <a:pt x="570413" y="51855"/>
                  </a:lnTo>
                  <a:lnTo>
                    <a:pt x="579189" y="60631"/>
                  </a:lnTo>
                </a:path>
                <a:path w="602615" h="102234">
                  <a:moveTo>
                    <a:pt x="579189" y="47069"/>
                  </a:moveTo>
                  <a:lnTo>
                    <a:pt x="560840" y="51855"/>
                  </a:lnTo>
                  <a:lnTo>
                    <a:pt x="579189" y="56642"/>
                  </a:lnTo>
                </a:path>
                <a:path w="602615" h="102234">
                  <a:moveTo>
                    <a:pt x="542491" y="97329"/>
                  </a:moveTo>
                  <a:lnTo>
                    <a:pt x="532918" y="101318"/>
                  </a:lnTo>
                </a:path>
                <a:path w="602615" h="102234">
                  <a:moveTo>
                    <a:pt x="542491" y="92542"/>
                  </a:moveTo>
                  <a:lnTo>
                    <a:pt x="537704" y="101318"/>
                  </a:lnTo>
                </a:path>
                <a:path w="602615" h="102234">
                  <a:moveTo>
                    <a:pt x="551267" y="92542"/>
                  </a:moveTo>
                  <a:lnTo>
                    <a:pt x="556053" y="101318"/>
                  </a:lnTo>
                </a:path>
                <a:path w="602615" h="102234">
                  <a:moveTo>
                    <a:pt x="551267" y="97329"/>
                  </a:moveTo>
                  <a:lnTo>
                    <a:pt x="560840" y="102116"/>
                  </a:lnTo>
                </a:path>
                <a:path w="602615" h="102234">
                  <a:moveTo>
                    <a:pt x="578391" y="102116"/>
                  </a:moveTo>
                  <a:lnTo>
                    <a:pt x="601527" y="97329"/>
                  </a:lnTo>
                </a:path>
                <a:path w="602615" h="102234">
                  <a:moveTo>
                    <a:pt x="587965" y="102116"/>
                  </a:moveTo>
                  <a:lnTo>
                    <a:pt x="601527" y="93340"/>
                  </a:lnTo>
                </a:path>
                <a:path w="602615" h="102234">
                  <a:moveTo>
                    <a:pt x="592751" y="102116"/>
                  </a:moveTo>
                  <a:lnTo>
                    <a:pt x="601527" y="88553"/>
                  </a:lnTo>
                </a:path>
                <a:path w="602615" h="102234">
                  <a:moveTo>
                    <a:pt x="596740" y="102116"/>
                  </a:moveTo>
                  <a:lnTo>
                    <a:pt x="601527" y="74991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74" name="object 974" descr="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5070098" y="6633555"/>
              <a:ext cx="378148" cy="108498"/>
            </a:xfrm>
            <a:prstGeom prst="rect">
              <a:avLst/>
            </a:prstGeom>
          </p:spPr>
        </p:pic>
        <p:pic>
          <p:nvPicPr>
            <p:cNvPr id="975" name="object 975" descr="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1567038" y="5890023"/>
              <a:ext cx="98924" cy="67811"/>
            </a:xfrm>
            <a:prstGeom prst="rect">
              <a:avLst/>
            </a:prstGeom>
          </p:spPr>
        </p:pic>
        <p:pic>
          <p:nvPicPr>
            <p:cNvPr id="976" name="object 976" descr="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1697076" y="5891618"/>
              <a:ext cx="185085" cy="68609"/>
            </a:xfrm>
            <a:prstGeom prst="rect">
              <a:avLst/>
            </a:prstGeom>
          </p:spPr>
        </p:pic>
        <p:pic>
          <p:nvPicPr>
            <p:cNvPr id="977" name="object 977" descr="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3331731" y="7964255"/>
              <a:ext cx="98924" cy="67811"/>
            </a:xfrm>
            <a:prstGeom prst="rect">
              <a:avLst/>
            </a:prstGeom>
          </p:spPr>
        </p:pic>
        <p:pic>
          <p:nvPicPr>
            <p:cNvPr id="978" name="object 978" descr="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3461770" y="7965851"/>
              <a:ext cx="185085" cy="67811"/>
            </a:xfrm>
            <a:prstGeom prst="rect">
              <a:avLst/>
            </a:prstGeom>
          </p:spPr>
        </p:pic>
        <p:pic>
          <p:nvPicPr>
            <p:cNvPr id="979" name="object 979" descr="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4063298" y="7972233"/>
              <a:ext cx="98127" cy="67811"/>
            </a:xfrm>
            <a:prstGeom prst="rect">
              <a:avLst/>
            </a:prstGeom>
          </p:spPr>
        </p:pic>
        <p:pic>
          <p:nvPicPr>
            <p:cNvPr id="980" name="object 980" descr="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4192538" y="7973829"/>
              <a:ext cx="185085" cy="68609"/>
            </a:xfrm>
            <a:prstGeom prst="rect">
              <a:avLst/>
            </a:prstGeom>
          </p:spPr>
        </p:pic>
        <p:pic>
          <p:nvPicPr>
            <p:cNvPr id="981" name="object 981" descr="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5011061" y="8015314"/>
              <a:ext cx="98127" cy="67811"/>
            </a:xfrm>
            <a:prstGeom prst="rect">
              <a:avLst/>
            </a:prstGeom>
          </p:spPr>
        </p:pic>
        <p:pic>
          <p:nvPicPr>
            <p:cNvPr id="982" name="object 982" descr="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5140303" y="8016909"/>
              <a:ext cx="185085" cy="68609"/>
            </a:xfrm>
            <a:prstGeom prst="rect">
              <a:avLst/>
            </a:prstGeom>
          </p:spPr>
        </p:pic>
        <p:pic>
          <p:nvPicPr>
            <p:cNvPr id="983" name="object 983" descr="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4352892" y="10926419"/>
              <a:ext cx="98127" cy="67811"/>
            </a:xfrm>
            <a:prstGeom prst="rect">
              <a:avLst/>
            </a:prstGeom>
          </p:spPr>
        </p:pic>
        <p:pic>
          <p:nvPicPr>
            <p:cNvPr id="984" name="object 984" descr="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4482133" y="10928015"/>
              <a:ext cx="185085" cy="68609"/>
            </a:xfrm>
            <a:prstGeom prst="rect">
              <a:avLst/>
            </a:prstGeom>
          </p:spPr>
        </p:pic>
        <p:pic>
          <p:nvPicPr>
            <p:cNvPr id="985" name="object 985" descr="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3728228" y="10857012"/>
              <a:ext cx="98924" cy="67013"/>
            </a:xfrm>
            <a:prstGeom prst="rect">
              <a:avLst/>
            </a:prstGeom>
          </p:spPr>
        </p:pic>
        <p:pic>
          <p:nvPicPr>
            <p:cNvPr id="986" name="object 986" descr="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3858267" y="10857810"/>
              <a:ext cx="175511" cy="68609"/>
            </a:xfrm>
            <a:prstGeom prst="rect">
              <a:avLst/>
            </a:prstGeom>
          </p:spPr>
        </p:pic>
        <p:sp>
          <p:nvSpPr>
            <p:cNvPr id="987" name="object 987" descr=""/>
            <p:cNvSpPr/>
            <p:nvPr/>
          </p:nvSpPr>
          <p:spPr>
            <a:xfrm>
              <a:off x="1810965" y="6711738"/>
              <a:ext cx="10553065" cy="5713730"/>
            </a:xfrm>
            <a:custGeom>
              <a:avLst/>
              <a:gdLst/>
              <a:ahLst/>
              <a:cxnLst/>
              <a:rect l="l" t="t" r="r" b="b"/>
              <a:pathLst>
                <a:path w="10553065" h="5713730">
                  <a:moveTo>
                    <a:pt x="0" y="5612394"/>
                  </a:moveTo>
                  <a:lnTo>
                    <a:pt x="435588" y="5616383"/>
                  </a:lnTo>
                </a:path>
                <a:path w="10553065" h="5713730">
                  <a:moveTo>
                    <a:pt x="495422" y="5617181"/>
                  </a:moveTo>
                  <a:lnTo>
                    <a:pt x="555256" y="5617979"/>
                  </a:lnTo>
                </a:path>
                <a:path w="10553065" h="5713730">
                  <a:moveTo>
                    <a:pt x="615089" y="5617979"/>
                  </a:moveTo>
                  <a:lnTo>
                    <a:pt x="674923" y="5618776"/>
                  </a:lnTo>
                </a:path>
                <a:path w="10553065" h="5713730">
                  <a:moveTo>
                    <a:pt x="734757" y="5619574"/>
                  </a:moveTo>
                  <a:lnTo>
                    <a:pt x="1033925" y="5621968"/>
                  </a:lnTo>
                </a:path>
                <a:path w="10553065" h="5713730">
                  <a:moveTo>
                    <a:pt x="1093758" y="5622765"/>
                  </a:moveTo>
                  <a:lnTo>
                    <a:pt x="1153592" y="5623563"/>
                  </a:lnTo>
                </a:path>
                <a:path w="10553065" h="5713730">
                  <a:moveTo>
                    <a:pt x="1213426" y="5624361"/>
                  </a:moveTo>
                  <a:lnTo>
                    <a:pt x="1273259" y="5624361"/>
                  </a:lnTo>
                </a:path>
                <a:path w="10553065" h="5713730">
                  <a:moveTo>
                    <a:pt x="1333093" y="5625159"/>
                  </a:moveTo>
                  <a:lnTo>
                    <a:pt x="1632261" y="5628350"/>
                  </a:lnTo>
                </a:path>
                <a:path w="10553065" h="5713730">
                  <a:moveTo>
                    <a:pt x="1692095" y="5628350"/>
                  </a:moveTo>
                  <a:lnTo>
                    <a:pt x="1751928" y="5629148"/>
                  </a:lnTo>
                </a:path>
                <a:path w="10553065" h="5713730">
                  <a:moveTo>
                    <a:pt x="1811762" y="5629945"/>
                  </a:moveTo>
                  <a:lnTo>
                    <a:pt x="1871596" y="5630743"/>
                  </a:lnTo>
                </a:path>
                <a:path w="10553065" h="5713730">
                  <a:moveTo>
                    <a:pt x="1931429" y="5630743"/>
                  </a:moveTo>
                  <a:lnTo>
                    <a:pt x="2230597" y="5633934"/>
                  </a:lnTo>
                </a:path>
                <a:path w="10553065" h="5713730">
                  <a:moveTo>
                    <a:pt x="2290431" y="5634732"/>
                  </a:moveTo>
                  <a:lnTo>
                    <a:pt x="2350265" y="5634732"/>
                  </a:lnTo>
                </a:path>
                <a:path w="10553065" h="5713730">
                  <a:moveTo>
                    <a:pt x="2410098" y="5635530"/>
                  </a:moveTo>
                  <a:lnTo>
                    <a:pt x="2469932" y="5636328"/>
                  </a:lnTo>
                </a:path>
                <a:path w="10553065" h="5713730">
                  <a:moveTo>
                    <a:pt x="2529765" y="5637125"/>
                  </a:moveTo>
                  <a:lnTo>
                    <a:pt x="2828934" y="5639519"/>
                  </a:lnTo>
                </a:path>
                <a:path w="10553065" h="5713730">
                  <a:moveTo>
                    <a:pt x="2888767" y="5640317"/>
                  </a:moveTo>
                  <a:lnTo>
                    <a:pt x="2948601" y="5641114"/>
                  </a:lnTo>
                </a:path>
                <a:path w="10553065" h="5713730">
                  <a:moveTo>
                    <a:pt x="3008435" y="5641114"/>
                  </a:moveTo>
                  <a:lnTo>
                    <a:pt x="3068268" y="5641912"/>
                  </a:lnTo>
                </a:path>
                <a:path w="10553065" h="5713730">
                  <a:moveTo>
                    <a:pt x="3128102" y="5642710"/>
                  </a:moveTo>
                  <a:lnTo>
                    <a:pt x="3427270" y="5645103"/>
                  </a:lnTo>
                </a:path>
                <a:path w="10553065" h="5713730">
                  <a:moveTo>
                    <a:pt x="3487104" y="5645901"/>
                  </a:moveTo>
                  <a:lnTo>
                    <a:pt x="3546937" y="5646699"/>
                  </a:lnTo>
                </a:path>
                <a:path w="10553065" h="5713730">
                  <a:moveTo>
                    <a:pt x="3606771" y="5647497"/>
                  </a:moveTo>
                  <a:lnTo>
                    <a:pt x="3666604" y="5647497"/>
                  </a:lnTo>
                </a:path>
                <a:path w="10553065" h="5713730">
                  <a:moveTo>
                    <a:pt x="3726438" y="5648294"/>
                  </a:moveTo>
                  <a:lnTo>
                    <a:pt x="4025606" y="5651486"/>
                  </a:lnTo>
                </a:path>
                <a:path w="10553065" h="5713730">
                  <a:moveTo>
                    <a:pt x="4085440" y="5651486"/>
                  </a:moveTo>
                  <a:lnTo>
                    <a:pt x="4145274" y="5652283"/>
                  </a:lnTo>
                </a:path>
                <a:path w="10553065" h="5713730">
                  <a:moveTo>
                    <a:pt x="4205107" y="5653081"/>
                  </a:moveTo>
                  <a:lnTo>
                    <a:pt x="4264941" y="5653879"/>
                  </a:lnTo>
                </a:path>
                <a:path w="10553065" h="5713730">
                  <a:moveTo>
                    <a:pt x="4324774" y="5653879"/>
                  </a:moveTo>
                  <a:lnTo>
                    <a:pt x="4623943" y="5657070"/>
                  </a:lnTo>
                </a:path>
                <a:path w="10553065" h="5713730">
                  <a:moveTo>
                    <a:pt x="4683776" y="5657868"/>
                  </a:moveTo>
                  <a:lnTo>
                    <a:pt x="4743610" y="5657868"/>
                  </a:lnTo>
                </a:path>
                <a:path w="10553065" h="5713730">
                  <a:moveTo>
                    <a:pt x="4803444" y="5658666"/>
                  </a:moveTo>
                  <a:lnTo>
                    <a:pt x="4863277" y="5659463"/>
                  </a:lnTo>
                </a:path>
                <a:path w="10553065" h="5713730">
                  <a:moveTo>
                    <a:pt x="4923111" y="5659463"/>
                  </a:moveTo>
                  <a:lnTo>
                    <a:pt x="5222279" y="5662654"/>
                  </a:lnTo>
                </a:path>
                <a:path w="10553065" h="5713730">
                  <a:moveTo>
                    <a:pt x="5282113" y="5663452"/>
                  </a:moveTo>
                  <a:lnTo>
                    <a:pt x="5341946" y="5664250"/>
                  </a:lnTo>
                </a:path>
                <a:path w="10553065" h="5713730">
                  <a:moveTo>
                    <a:pt x="5401780" y="5664250"/>
                  </a:moveTo>
                  <a:lnTo>
                    <a:pt x="5461613" y="5665048"/>
                  </a:lnTo>
                </a:path>
                <a:path w="10553065" h="5713730">
                  <a:moveTo>
                    <a:pt x="5521447" y="5665846"/>
                  </a:moveTo>
                  <a:lnTo>
                    <a:pt x="5820615" y="5668239"/>
                  </a:lnTo>
                </a:path>
                <a:path w="10553065" h="5713730">
                  <a:moveTo>
                    <a:pt x="5880449" y="5669037"/>
                  </a:moveTo>
                  <a:lnTo>
                    <a:pt x="5940283" y="5669835"/>
                  </a:lnTo>
                </a:path>
                <a:path w="10553065" h="5713730">
                  <a:moveTo>
                    <a:pt x="6000116" y="5669835"/>
                  </a:moveTo>
                  <a:lnTo>
                    <a:pt x="6059950" y="5670632"/>
                  </a:lnTo>
                </a:path>
                <a:path w="10553065" h="5713730">
                  <a:moveTo>
                    <a:pt x="6119783" y="5671430"/>
                  </a:moveTo>
                  <a:lnTo>
                    <a:pt x="6418952" y="5674621"/>
                  </a:lnTo>
                </a:path>
                <a:path w="10553065" h="5713730">
                  <a:moveTo>
                    <a:pt x="6478785" y="5674621"/>
                  </a:moveTo>
                  <a:lnTo>
                    <a:pt x="6538619" y="5675419"/>
                  </a:lnTo>
                </a:path>
                <a:path w="10553065" h="5713730">
                  <a:moveTo>
                    <a:pt x="6598452" y="5676217"/>
                  </a:moveTo>
                  <a:lnTo>
                    <a:pt x="6658286" y="5676217"/>
                  </a:lnTo>
                </a:path>
                <a:path w="10553065" h="5713730">
                  <a:moveTo>
                    <a:pt x="6718120" y="5677015"/>
                  </a:moveTo>
                  <a:lnTo>
                    <a:pt x="7017288" y="5680206"/>
                  </a:lnTo>
                </a:path>
                <a:path w="10553065" h="5713730">
                  <a:moveTo>
                    <a:pt x="7077122" y="5681003"/>
                  </a:moveTo>
                  <a:lnTo>
                    <a:pt x="7136955" y="5681003"/>
                  </a:lnTo>
                </a:path>
                <a:path w="10553065" h="5713730">
                  <a:moveTo>
                    <a:pt x="7196789" y="5681801"/>
                  </a:moveTo>
                  <a:lnTo>
                    <a:pt x="7256622" y="5682599"/>
                  </a:lnTo>
                </a:path>
                <a:path w="10553065" h="5713730">
                  <a:moveTo>
                    <a:pt x="7316456" y="5682599"/>
                  </a:moveTo>
                  <a:lnTo>
                    <a:pt x="7615624" y="5685790"/>
                  </a:lnTo>
                </a:path>
                <a:path w="10553065" h="5713730">
                  <a:moveTo>
                    <a:pt x="7675458" y="5686588"/>
                  </a:moveTo>
                  <a:lnTo>
                    <a:pt x="7735291" y="5686588"/>
                  </a:lnTo>
                </a:path>
                <a:path w="10553065" h="5713730">
                  <a:moveTo>
                    <a:pt x="7795125" y="5687386"/>
                  </a:moveTo>
                  <a:lnTo>
                    <a:pt x="7854959" y="5688183"/>
                  </a:lnTo>
                </a:path>
                <a:path w="10553065" h="5713730">
                  <a:moveTo>
                    <a:pt x="7914792" y="5688981"/>
                  </a:moveTo>
                  <a:lnTo>
                    <a:pt x="8213961" y="5691375"/>
                  </a:lnTo>
                </a:path>
                <a:path w="10553065" h="5713730">
                  <a:moveTo>
                    <a:pt x="8273794" y="5692172"/>
                  </a:moveTo>
                  <a:lnTo>
                    <a:pt x="8333628" y="5692970"/>
                  </a:lnTo>
                </a:path>
                <a:path w="10553065" h="5713730">
                  <a:moveTo>
                    <a:pt x="8393461" y="5692970"/>
                  </a:moveTo>
                  <a:lnTo>
                    <a:pt x="8453295" y="5693768"/>
                  </a:lnTo>
                </a:path>
                <a:path w="10553065" h="5713730">
                  <a:moveTo>
                    <a:pt x="8513129" y="5694566"/>
                  </a:moveTo>
                  <a:lnTo>
                    <a:pt x="8812297" y="5696959"/>
                  </a:lnTo>
                </a:path>
                <a:path w="10553065" h="5713730">
                  <a:moveTo>
                    <a:pt x="8872131" y="5697757"/>
                  </a:moveTo>
                  <a:lnTo>
                    <a:pt x="8931964" y="5698555"/>
                  </a:lnTo>
                </a:path>
                <a:path w="10553065" h="5713730">
                  <a:moveTo>
                    <a:pt x="8991798" y="5699352"/>
                  </a:moveTo>
                  <a:lnTo>
                    <a:pt x="9051631" y="5699352"/>
                  </a:lnTo>
                </a:path>
                <a:path w="10553065" h="5713730">
                  <a:moveTo>
                    <a:pt x="9111465" y="5700150"/>
                  </a:moveTo>
                  <a:lnTo>
                    <a:pt x="9410633" y="5703341"/>
                  </a:lnTo>
                </a:path>
                <a:path w="10553065" h="5713730">
                  <a:moveTo>
                    <a:pt x="9470467" y="5703341"/>
                  </a:moveTo>
                  <a:lnTo>
                    <a:pt x="9530300" y="5704139"/>
                  </a:lnTo>
                </a:path>
                <a:path w="10553065" h="5713730">
                  <a:moveTo>
                    <a:pt x="9590134" y="5704937"/>
                  </a:moveTo>
                  <a:lnTo>
                    <a:pt x="9649968" y="5705735"/>
                  </a:lnTo>
                </a:path>
                <a:path w="10553065" h="5713730">
                  <a:moveTo>
                    <a:pt x="9709801" y="5705735"/>
                  </a:moveTo>
                  <a:lnTo>
                    <a:pt x="10008970" y="5708926"/>
                  </a:lnTo>
                </a:path>
                <a:path w="10553065" h="5713730">
                  <a:moveTo>
                    <a:pt x="10068803" y="5709724"/>
                  </a:moveTo>
                  <a:lnTo>
                    <a:pt x="10128637" y="5709724"/>
                  </a:lnTo>
                </a:path>
                <a:path w="10553065" h="5713730">
                  <a:moveTo>
                    <a:pt x="10188470" y="5710521"/>
                  </a:moveTo>
                  <a:lnTo>
                    <a:pt x="10248304" y="5711319"/>
                  </a:lnTo>
                </a:path>
                <a:path w="10553065" h="5713730">
                  <a:moveTo>
                    <a:pt x="10308138" y="5712117"/>
                  </a:moveTo>
                  <a:lnTo>
                    <a:pt x="10530719" y="5713712"/>
                  </a:lnTo>
                  <a:lnTo>
                    <a:pt x="10530719" y="5637125"/>
                  </a:lnTo>
                </a:path>
                <a:path w="10553065" h="5713730">
                  <a:moveTo>
                    <a:pt x="10530719" y="5577292"/>
                  </a:moveTo>
                  <a:lnTo>
                    <a:pt x="10531517" y="5517458"/>
                  </a:lnTo>
                </a:path>
                <a:path w="10553065" h="5713730">
                  <a:moveTo>
                    <a:pt x="10531517" y="5457625"/>
                  </a:moveTo>
                  <a:lnTo>
                    <a:pt x="10531517" y="5397791"/>
                  </a:lnTo>
                </a:path>
                <a:path w="10553065" h="5713730">
                  <a:moveTo>
                    <a:pt x="10531517" y="5337957"/>
                  </a:moveTo>
                  <a:lnTo>
                    <a:pt x="10533112" y="5038789"/>
                  </a:lnTo>
                </a:path>
                <a:path w="10553065" h="5713730">
                  <a:moveTo>
                    <a:pt x="10533112" y="4978955"/>
                  </a:moveTo>
                  <a:lnTo>
                    <a:pt x="10533910" y="4919122"/>
                  </a:lnTo>
                </a:path>
                <a:path w="10553065" h="5713730">
                  <a:moveTo>
                    <a:pt x="10533910" y="4859288"/>
                  </a:moveTo>
                  <a:lnTo>
                    <a:pt x="10533910" y="4798657"/>
                  </a:lnTo>
                </a:path>
                <a:path w="10553065" h="5713730">
                  <a:moveTo>
                    <a:pt x="10533910" y="4738823"/>
                  </a:moveTo>
                  <a:lnTo>
                    <a:pt x="10535505" y="4439655"/>
                  </a:lnTo>
                </a:path>
                <a:path w="10553065" h="5713730">
                  <a:moveTo>
                    <a:pt x="10535505" y="4379821"/>
                  </a:moveTo>
                  <a:lnTo>
                    <a:pt x="10536303" y="4319988"/>
                  </a:lnTo>
                </a:path>
                <a:path w="10553065" h="5713730">
                  <a:moveTo>
                    <a:pt x="10536303" y="4260154"/>
                  </a:moveTo>
                  <a:lnTo>
                    <a:pt x="10536303" y="4200320"/>
                  </a:lnTo>
                </a:path>
                <a:path w="10553065" h="5713730">
                  <a:moveTo>
                    <a:pt x="10537101" y="4140487"/>
                  </a:moveTo>
                  <a:lnTo>
                    <a:pt x="10537899" y="3841319"/>
                  </a:lnTo>
                </a:path>
                <a:path w="10553065" h="5713730">
                  <a:moveTo>
                    <a:pt x="10537899" y="3781485"/>
                  </a:moveTo>
                  <a:lnTo>
                    <a:pt x="10538697" y="3721651"/>
                  </a:lnTo>
                </a:path>
                <a:path w="10553065" h="5713730">
                  <a:moveTo>
                    <a:pt x="10538697" y="3661818"/>
                  </a:moveTo>
                  <a:lnTo>
                    <a:pt x="10538697" y="3601984"/>
                  </a:lnTo>
                </a:path>
                <a:path w="10553065" h="5713730">
                  <a:moveTo>
                    <a:pt x="10539494" y="3542151"/>
                  </a:moveTo>
                  <a:lnTo>
                    <a:pt x="10540292" y="3242982"/>
                  </a:lnTo>
                </a:path>
                <a:path w="10553065" h="5713730">
                  <a:moveTo>
                    <a:pt x="10540292" y="3183149"/>
                  </a:moveTo>
                  <a:lnTo>
                    <a:pt x="10541090" y="3123315"/>
                  </a:lnTo>
                </a:path>
                <a:path w="10553065" h="5713730">
                  <a:moveTo>
                    <a:pt x="10541090" y="3063481"/>
                  </a:moveTo>
                  <a:lnTo>
                    <a:pt x="10541090" y="3003648"/>
                  </a:lnTo>
                </a:path>
                <a:path w="10553065" h="5713730">
                  <a:moveTo>
                    <a:pt x="10541888" y="2943814"/>
                  </a:moveTo>
                  <a:lnTo>
                    <a:pt x="10542686" y="2644646"/>
                  </a:lnTo>
                </a:path>
                <a:path w="10553065" h="5713730">
                  <a:moveTo>
                    <a:pt x="10542686" y="2584812"/>
                  </a:moveTo>
                  <a:lnTo>
                    <a:pt x="10543483" y="2524979"/>
                  </a:lnTo>
                </a:path>
                <a:path w="10553065" h="5713730">
                  <a:moveTo>
                    <a:pt x="10543483" y="2465145"/>
                  </a:moveTo>
                  <a:lnTo>
                    <a:pt x="10543483" y="2405312"/>
                  </a:lnTo>
                </a:path>
                <a:path w="10553065" h="5713730">
                  <a:moveTo>
                    <a:pt x="10544281" y="2345478"/>
                  </a:moveTo>
                  <a:lnTo>
                    <a:pt x="10545079" y="2046310"/>
                  </a:lnTo>
                </a:path>
                <a:path w="10553065" h="5713730">
                  <a:moveTo>
                    <a:pt x="10545079" y="1986476"/>
                  </a:moveTo>
                  <a:lnTo>
                    <a:pt x="10545877" y="1926642"/>
                  </a:lnTo>
                </a:path>
                <a:path w="10553065" h="5713730">
                  <a:moveTo>
                    <a:pt x="10545877" y="1866809"/>
                  </a:moveTo>
                  <a:lnTo>
                    <a:pt x="10545877" y="1806975"/>
                  </a:lnTo>
                </a:path>
                <a:path w="10553065" h="5713730">
                  <a:moveTo>
                    <a:pt x="10553057" y="191467"/>
                  </a:moveTo>
                  <a:lnTo>
                    <a:pt x="10553057" y="131633"/>
                  </a:lnTo>
                </a:path>
                <a:path w="10553065" h="5713730">
                  <a:moveTo>
                    <a:pt x="10523539" y="101318"/>
                  </a:moveTo>
                  <a:lnTo>
                    <a:pt x="10463705" y="100520"/>
                  </a:lnTo>
                </a:path>
                <a:path w="10553065" h="5713730">
                  <a:moveTo>
                    <a:pt x="10403871" y="99722"/>
                  </a:moveTo>
                  <a:lnTo>
                    <a:pt x="10104703" y="97329"/>
                  </a:lnTo>
                </a:path>
                <a:path w="10553065" h="5713730">
                  <a:moveTo>
                    <a:pt x="10044870" y="96531"/>
                  </a:moveTo>
                  <a:lnTo>
                    <a:pt x="9985036" y="95733"/>
                  </a:lnTo>
                </a:path>
                <a:path w="10553065" h="5713730">
                  <a:moveTo>
                    <a:pt x="9925202" y="95733"/>
                  </a:moveTo>
                  <a:lnTo>
                    <a:pt x="9865369" y="94936"/>
                  </a:lnTo>
                </a:path>
                <a:path w="10553065" h="5713730">
                  <a:moveTo>
                    <a:pt x="9805535" y="94138"/>
                  </a:moveTo>
                  <a:lnTo>
                    <a:pt x="9506367" y="91744"/>
                  </a:lnTo>
                </a:path>
                <a:path w="10553065" h="5713730">
                  <a:moveTo>
                    <a:pt x="9446533" y="90947"/>
                  </a:moveTo>
                  <a:lnTo>
                    <a:pt x="9386700" y="90149"/>
                  </a:lnTo>
                </a:path>
                <a:path w="10553065" h="5713730">
                  <a:moveTo>
                    <a:pt x="9326866" y="89351"/>
                  </a:moveTo>
                  <a:lnTo>
                    <a:pt x="9267032" y="89351"/>
                  </a:lnTo>
                </a:path>
                <a:path w="10553065" h="5713730">
                  <a:moveTo>
                    <a:pt x="9207199" y="88553"/>
                  </a:moveTo>
                  <a:lnTo>
                    <a:pt x="8908031" y="85362"/>
                  </a:lnTo>
                </a:path>
                <a:path w="10553065" h="5713730">
                  <a:moveTo>
                    <a:pt x="5856515" y="55844"/>
                  </a:moveTo>
                  <a:lnTo>
                    <a:pt x="5796682" y="55844"/>
                  </a:lnTo>
                </a:path>
                <a:path w="10553065" h="5713730">
                  <a:moveTo>
                    <a:pt x="5736848" y="55046"/>
                  </a:moveTo>
                  <a:lnTo>
                    <a:pt x="5677015" y="54249"/>
                  </a:lnTo>
                </a:path>
                <a:path w="10553065" h="5713730">
                  <a:moveTo>
                    <a:pt x="5617181" y="53451"/>
                  </a:moveTo>
                  <a:lnTo>
                    <a:pt x="5318013" y="51058"/>
                  </a:lnTo>
                </a:path>
                <a:path w="10553065" h="5713730">
                  <a:moveTo>
                    <a:pt x="5258179" y="50260"/>
                  </a:moveTo>
                  <a:lnTo>
                    <a:pt x="5198345" y="49462"/>
                  </a:lnTo>
                </a:path>
                <a:path w="10553065" h="5713730">
                  <a:moveTo>
                    <a:pt x="5138512" y="49462"/>
                  </a:moveTo>
                  <a:lnTo>
                    <a:pt x="5078678" y="48664"/>
                  </a:lnTo>
                </a:path>
                <a:path w="10553065" h="5713730">
                  <a:moveTo>
                    <a:pt x="5018845" y="47866"/>
                  </a:moveTo>
                  <a:lnTo>
                    <a:pt x="4719676" y="45473"/>
                  </a:lnTo>
                </a:path>
                <a:path w="10553065" h="5713730">
                  <a:moveTo>
                    <a:pt x="4659843" y="44675"/>
                  </a:moveTo>
                  <a:lnTo>
                    <a:pt x="4600009" y="43877"/>
                  </a:lnTo>
                </a:path>
                <a:path w="10553065" h="5713730">
                  <a:moveTo>
                    <a:pt x="4540176" y="43080"/>
                  </a:moveTo>
                  <a:lnTo>
                    <a:pt x="4480342" y="43080"/>
                  </a:lnTo>
                </a:path>
                <a:path w="10553065" h="5713730">
                  <a:moveTo>
                    <a:pt x="4420508" y="42282"/>
                  </a:moveTo>
                  <a:lnTo>
                    <a:pt x="4121340" y="39091"/>
                  </a:lnTo>
                </a:path>
                <a:path w="10553065" h="5713730">
                  <a:moveTo>
                    <a:pt x="4061506" y="39091"/>
                  </a:moveTo>
                  <a:lnTo>
                    <a:pt x="4001673" y="38293"/>
                  </a:lnTo>
                </a:path>
                <a:path w="10553065" h="5713730">
                  <a:moveTo>
                    <a:pt x="3941839" y="37495"/>
                  </a:moveTo>
                  <a:lnTo>
                    <a:pt x="3882006" y="37495"/>
                  </a:lnTo>
                </a:path>
                <a:path w="10553065" h="5713730">
                  <a:moveTo>
                    <a:pt x="3822172" y="36697"/>
                  </a:moveTo>
                  <a:lnTo>
                    <a:pt x="3523004" y="33506"/>
                  </a:lnTo>
                </a:path>
                <a:path w="10553065" h="5713730">
                  <a:moveTo>
                    <a:pt x="3463170" y="32709"/>
                  </a:moveTo>
                  <a:lnTo>
                    <a:pt x="3403337" y="32709"/>
                  </a:lnTo>
                </a:path>
                <a:path w="10553065" h="5713730">
                  <a:moveTo>
                    <a:pt x="3343503" y="31911"/>
                  </a:moveTo>
                  <a:lnTo>
                    <a:pt x="3283669" y="31113"/>
                  </a:lnTo>
                </a:path>
                <a:path w="10553065" h="5713730">
                  <a:moveTo>
                    <a:pt x="3223836" y="31113"/>
                  </a:moveTo>
                  <a:lnTo>
                    <a:pt x="2924667" y="27922"/>
                  </a:lnTo>
                </a:path>
                <a:path w="10553065" h="5713730">
                  <a:moveTo>
                    <a:pt x="2864834" y="27124"/>
                  </a:moveTo>
                  <a:lnTo>
                    <a:pt x="2805000" y="26326"/>
                  </a:lnTo>
                </a:path>
                <a:path w="10553065" h="5713730">
                  <a:moveTo>
                    <a:pt x="2745167" y="26326"/>
                  </a:moveTo>
                  <a:lnTo>
                    <a:pt x="2685333" y="25529"/>
                  </a:lnTo>
                </a:path>
                <a:path w="10553065" h="5713730">
                  <a:moveTo>
                    <a:pt x="2625499" y="24731"/>
                  </a:moveTo>
                  <a:lnTo>
                    <a:pt x="2326331" y="22337"/>
                  </a:lnTo>
                </a:path>
                <a:path w="10553065" h="5713730">
                  <a:moveTo>
                    <a:pt x="2266497" y="21540"/>
                  </a:moveTo>
                  <a:lnTo>
                    <a:pt x="2206664" y="20742"/>
                  </a:lnTo>
                </a:path>
                <a:path w="10553065" h="5713730">
                  <a:moveTo>
                    <a:pt x="2146830" y="20742"/>
                  </a:moveTo>
                  <a:lnTo>
                    <a:pt x="2086997" y="19944"/>
                  </a:lnTo>
                </a:path>
                <a:path w="10553065" h="5713730">
                  <a:moveTo>
                    <a:pt x="2027163" y="19146"/>
                  </a:moveTo>
                  <a:lnTo>
                    <a:pt x="1727995" y="15955"/>
                  </a:lnTo>
                </a:path>
                <a:path w="10553065" h="5713730">
                  <a:moveTo>
                    <a:pt x="1668161" y="15955"/>
                  </a:moveTo>
                  <a:lnTo>
                    <a:pt x="1608328" y="15157"/>
                  </a:lnTo>
                </a:path>
                <a:path w="10553065" h="5713730">
                  <a:moveTo>
                    <a:pt x="1548494" y="14360"/>
                  </a:moveTo>
                  <a:lnTo>
                    <a:pt x="1488660" y="14360"/>
                  </a:lnTo>
                </a:path>
                <a:path w="10553065" h="5713730">
                  <a:moveTo>
                    <a:pt x="1428827" y="13562"/>
                  </a:moveTo>
                  <a:lnTo>
                    <a:pt x="1129658" y="10371"/>
                  </a:lnTo>
                </a:path>
                <a:path w="10553065" h="5713730">
                  <a:moveTo>
                    <a:pt x="1069825" y="10371"/>
                  </a:moveTo>
                  <a:lnTo>
                    <a:pt x="1009991" y="9573"/>
                  </a:lnTo>
                </a:path>
                <a:path w="10553065" h="5713730">
                  <a:moveTo>
                    <a:pt x="950158" y="8775"/>
                  </a:moveTo>
                  <a:lnTo>
                    <a:pt x="890324" y="7977"/>
                  </a:lnTo>
                </a:path>
                <a:path w="10553065" h="5713730">
                  <a:moveTo>
                    <a:pt x="830490" y="7977"/>
                  </a:moveTo>
                  <a:lnTo>
                    <a:pt x="531322" y="4786"/>
                  </a:lnTo>
                </a:path>
                <a:path w="10553065" h="5713730">
                  <a:moveTo>
                    <a:pt x="471489" y="3988"/>
                  </a:moveTo>
                  <a:lnTo>
                    <a:pt x="411655" y="3988"/>
                  </a:lnTo>
                </a:path>
                <a:path w="10553065" h="5713730">
                  <a:moveTo>
                    <a:pt x="351821" y="3191"/>
                  </a:moveTo>
                  <a:lnTo>
                    <a:pt x="291988" y="2393"/>
                  </a:lnTo>
                </a:path>
                <a:path w="10553065" h="5713730">
                  <a:moveTo>
                    <a:pt x="232154" y="1595"/>
                  </a:moveTo>
                  <a:lnTo>
                    <a:pt x="22337" y="0"/>
                  </a:lnTo>
                  <a:lnTo>
                    <a:pt x="22337" y="89351"/>
                  </a:lnTo>
                </a:path>
                <a:path w="10553065" h="5713730">
                  <a:moveTo>
                    <a:pt x="21540" y="149185"/>
                  </a:moveTo>
                  <a:lnTo>
                    <a:pt x="21540" y="209018"/>
                  </a:lnTo>
                </a:path>
                <a:path w="10553065" h="5713730">
                  <a:moveTo>
                    <a:pt x="21540" y="268852"/>
                  </a:moveTo>
                  <a:lnTo>
                    <a:pt x="21540" y="328686"/>
                  </a:lnTo>
                </a:path>
                <a:path w="10553065" h="5713730">
                  <a:moveTo>
                    <a:pt x="20742" y="388519"/>
                  </a:moveTo>
                  <a:lnTo>
                    <a:pt x="19944" y="687687"/>
                  </a:lnTo>
                </a:path>
                <a:path w="10553065" h="5713730">
                  <a:moveTo>
                    <a:pt x="19146" y="747521"/>
                  </a:moveTo>
                  <a:lnTo>
                    <a:pt x="19146" y="807355"/>
                  </a:lnTo>
                </a:path>
                <a:path w="10553065" h="5713730">
                  <a:moveTo>
                    <a:pt x="19146" y="867188"/>
                  </a:moveTo>
                  <a:lnTo>
                    <a:pt x="18348" y="927820"/>
                  </a:lnTo>
                </a:path>
                <a:path w="10553065" h="5713730">
                  <a:moveTo>
                    <a:pt x="18348" y="987653"/>
                  </a:moveTo>
                  <a:lnTo>
                    <a:pt x="17551" y="1286821"/>
                  </a:lnTo>
                </a:path>
                <a:path w="10553065" h="5713730">
                  <a:moveTo>
                    <a:pt x="16753" y="1346655"/>
                  </a:moveTo>
                  <a:lnTo>
                    <a:pt x="16753" y="1406489"/>
                  </a:lnTo>
                </a:path>
                <a:path w="10553065" h="5713730">
                  <a:moveTo>
                    <a:pt x="16753" y="1466322"/>
                  </a:moveTo>
                  <a:lnTo>
                    <a:pt x="15955" y="1526156"/>
                  </a:lnTo>
                </a:path>
                <a:path w="10553065" h="5713730">
                  <a:moveTo>
                    <a:pt x="15955" y="1585990"/>
                  </a:moveTo>
                  <a:lnTo>
                    <a:pt x="15157" y="1885158"/>
                  </a:lnTo>
                </a:path>
                <a:path w="10553065" h="5713730">
                  <a:moveTo>
                    <a:pt x="14360" y="1944991"/>
                  </a:moveTo>
                  <a:lnTo>
                    <a:pt x="14360" y="2004825"/>
                  </a:lnTo>
                </a:path>
                <a:path w="10553065" h="5713730">
                  <a:moveTo>
                    <a:pt x="14360" y="2064659"/>
                  </a:moveTo>
                  <a:lnTo>
                    <a:pt x="13562" y="2124492"/>
                  </a:lnTo>
                </a:path>
                <a:path w="10553065" h="5713730">
                  <a:moveTo>
                    <a:pt x="13562" y="2184326"/>
                  </a:moveTo>
                  <a:lnTo>
                    <a:pt x="12764" y="2483494"/>
                  </a:lnTo>
                </a:path>
                <a:path w="10553065" h="5713730">
                  <a:moveTo>
                    <a:pt x="11966" y="2543328"/>
                  </a:moveTo>
                  <a:lnTo>
                    <a:pt x="11966" y="2603161"/>
                  </a:lnTo>
                </a:path>
                <a:path w="10553065" h="5713730">
                  <a:moveTo>
                    <a:pt x="11966" y="2662995"/>
                  </a:moveTo>
                  <a:lnTo>
                    <a:pt x="11168" y="2722829"/>
                  </a:lnTo>
                </a:path>
                <a:path w="10553065" h="5713730">
                  <a:moveTo>
                    <a:pt x="11168" y="2782662"/>
                  </a:moveTo>
                  <a:lnTo>
                    <a:pt x="10371" y="3081830"/>
                  </a:lnTo>
                </a:path>
                <a:path w="10553065" h="5713730">
                  <a:moveTo>
                    <a:pt x="9573" y="3141664"/>
                  </a:moveTo>
                  <a:lnTo>
                    <a:pt x="9573" y="3201498"/>
                  </a:lnTo>
                </a:path>
                <a:path w="10553065" h="5713730">
                  <a:moveTo>
                    <a:pt x="9573" y="3261331"/>
                  </a:moveTo>
                  <a:lnTo>
                    <a:pt x="8775" y="3321165"/>
                  </a:lnTo>
                </a:path>
                <a:path w="10553065" h="5713730">
                  <a:moveTo>
                    <a:pt x="8775" y="3380999"/>
                  </a:moveTo>
                  <a:lnTo>
                    <a:pt x="7977" y="3680167"/>
                  </a:lnTo>
                </a:path>
                <a:path w="10553065" h="5713730">
                  <a:moveTo>
                    <a:pt x="7180" y="3740000"/>
                  </a:moveTo>
                  <a:lnTo>
                    <a:pt x="7180" y="3799834"/>
                  </a:lnTo>
                </a:path>
                <a:path w="10553065" h="5713730">
                  <a:moveTo>
                    <a:pt x="7180" y="3859668"/>
                  </a:moveTo>
                  <a:lnTo>
                    <a:pt x="6382" y="3919501"/>
                  </a:lnTo>
                </a:path>
                <a:path w="10553065" h="5713730">
                  <a:moveTo>
                    <a:pt x="6382" y="3979335"/>
                  </a:moveTo>
                  <a:lnTo>
                    <a:pt x="4786" y="4278503"/>
                  </a:lnTo>
                </a:path>
                <a:path w="10553065" h="5713730">
                  <a:moveTo>
                    <a:pt x="4786" y="4338337"/>
                  </a:moveTo>
                  <a:lnTo>
                    <a:pt x="4786" y="4398170"/>
                  </a:lnTo>
                </a:path>
                <a:path w="10553065" h="5713730">
                  <a:moveTo>
                    <a:pt x="2393" y="5056340"/>
                  </a:moveTo>
                  <a:lnTo>
                    <a:pt x="1595" y="5116174"/>
                  </a:lnTo>
                </a:path>
                <a:path w="10553065" h="5713730">
                  <a:moveTo>
                    <a:pt x="1595" y="5176008"/>
                  </a:moveTo>
                  <a:lnTo>
                    <a:pt x="0" y="5612394"/>
                  </a:lnTo>
                </a:path>
              </a:pathLst>
            </a:custGeom>
            <a:ln w="191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88" name="object 988" descr=""/>
          <p:cNvGrpSpPr/>
          <p:nvPr/>
        </p:nvGrpSpPr>
        <p:grpSpPr>
          <a:xfrm>
            <a:off x="-2213" y="-3011"/>
            <a:ext cx="20110450" cy="14367510"/>
            <a:chOff x="-2213" y="-3011"/>
            <a:chExt cx="20110450" cy="14367510"/>
          </a:xfrm>
        </p:grpSpPr>
        <p:sp>
          <p:nvSpPr>
            <p:cNvPr id="989" name="object 989" descr=""/>
            <p:cNvSpPr/>
            <p:nvPr/>
          </p:nvSpPr>
          <p:spPr>
            <a:xfrm>
              <a:off x="1596" y="798"/>
              <a:ext cx="20102830" cy="14359890"/>
            </a:xfrm>
            <a:custGeom>
              <a:avLst/>
              <a:gdLst/>
              <a:ahLst/>
              <a:cxnLst/>
              <a:rect l="l" t="t" r="r" b="b"/>
              <a:pathLst>
                <a:path w="20102830" h="14359890">
                  <a:moveTo>
                    <a:pt x="20102504" y="0"/>
                  </a:moveTo>
                  <a:lnTo>
                    <a:pt x="0" y="0"/>
                  </a:lnTo>
                </a:path>
                <a:path w="20102830" h="14359890">
                  <a:moveTo>
                    <a:pt x="0" y="0"/>
                  </a:moveTo>
                  <a:lnTo>
                    <a:pt x="0" y="14359273"/>
                  </a:lnTo>
                  <a:lnTo>
                    <a:pt x="20102504" y="14359273"/>
                  </a:lnTo>
                  <a:lnTo>
                    <a:pt x="20102504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0" name="object 990" descr=""/>
            <p:cNvSpPr/>
            <p:nvPr/>
          </p:nvSpPr>
          <p:spPr>
            <a:xfrm>
              <a:off x="18848392" y="14109568"/>
              <a:ext cx="957580" cy="23495"/>
            </a:xfrm>
            <a:custGeom>
              <a:avLst/>
              <a:gdLst/>
              <a:ahLst/>
              <a:cxnLst/>
              <a:rect l="l" t="t" r="r" b="b"/>
              <a:pathLst>
                <a:path w="957580" h="23494">
                  <a:moveTo>
                    <a:pt x="0" y="23135"/>
                  </a:moveTo>
                  <a:lnTo>
                    <a:pt x="957338" y="23135"/>
                  </a:lnTo>
                  <a:lnTo>
                    <a:pt x="957338" y="0"/>
                  </a:lnTo>
                  <a:lnTo>
                    <a:pt x="0" y="23135"/>
                  </a:lnTo>
                  <a:close/>
                </a:path>
                <a:path w="957580" h="23494">
                  <a:moveTo>
                    <a:pt x="0" y="0"/>
                  </a:moveTo>
                  <a:lnTo>
                    <a:pt x="0" y="23135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1" name="object 991" descr=""/>
            <p:cNvSpPr/>
            <p:nvPr/>
          </p:nvSpPr>
          <p:spPr>
            <a:xfrm>
              <a:off x="18848392" y="14109568"/>
              <a:ext cx="957580" cy="23495"/>
            </a:xfrm>
            <a:custGeom>
              <a:avLst/>
              <a:gdLst/>
              <a:ahLst/>
              <a:cxnLst/>
              <a:rect l="l" t="t" r="r" b="b"/>
              <a:pathLst>
                <a:path w="957580" h="23494">
                  <a:moveTo>
                    <a:pt x="0" y="0"/>
                  </a:moveTo>
                  <a:lnTo>
                    <a:pt x="0" y="23135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3494">
                  <a:moveTo>
                    <a:pt x="0" y="23135"/>
                  </a:moveTo>
                  <a:lnTo>
                    <a:pt x="957338" y="0"/>
                  </a:lnTo>
                  <a:lnTo>
                    <a:pt x="957338" y="23135"/>
                  </a:lnTo>
                  <a:lnTo>
                    <a:pt x="0" y="231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92" name="object 992" descr="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8848392" y="13391564"/>
              <a:ext cx="957338" cy="91744"/>
            </a:xfrm>
            <a:prstGeom prst="rect">
              <a:avLst/>
            </a:prstGeom>
          </p:spPr>
        </p:pic>
        <p:sp>
          <p:nvSpPr>
            <p:cNvPr id="993" name="object 993" descr=""/>
            <p:cNvSpPr/>
            <p:nvPr/>
          </p:nvSpPr>
          <p:spPr>
            <a:xfrm>
              <a:off x="18848392" y="11845464"/>
              <a:ext cx="957580" cy="718185"/>
            </a:xfrm>
            <a:custGeom>
              <a:avLst/>
              <a:gdLst/>
              <a:ahLst/>
              <a:cxnLst/>
              <a:rect l="l" t="t" r="r" b="b"/>
              <a:pathLst>
                <a:path w="957580" h="718184">
                  <a:moveTo>
                    <a:pt x="0" y="0"/>
                  </a:moveTo>
                  <a:lnTo>
                    <a:pt x="957338" y="0"/>
                  </a:lnTo>
                </a:path>
                <a:path w="957580" h="718184">
                  <a:moveTo>
                    <a:pt x="0" y="119667"/>
                  </a:moveTo>
                  <a:lnTo>
                    <a:pt x="957338" y="119667"/>
                  </a:lnTo>
                </a:path>
                <a:path w="957580" h="718184">
                  <a:moveTo>
                    <a:pt x="0" y="239334"/>
                  </a:moveTo>
                  <a:lnTo>
                    <a:pt x="957338" y="239334"/>
                  </a:lnTo>
                </a:path>
                <a:path w="957580" h="718184">
                  <a:moveTo>
                    <a:pt x="0" y="359001"/>
                  </a:moveTo>
                  <a:lnTo>
                    <a:pt x="957338" y="359001"/>
                  </a:lnTo>
                </a:path>
                <a:path w="957580" h="718184">
                  <a:moveTo>
                    <a:pt x="0" y="478669"/>
                  </a:moveTo>
                  <a:lnTo>
                    <a:pt x="957338" y="478669"/>
                  </a:lnTo>
                </a:path>
                <a:path w="957580" h="718184">
                  <a:moveTo>
                    <a:pt x="0" y="598336"/>
                  </a:moveTo>
                  <a:lnTo>
                    <a:pt x="957338" y="598336"/>
                  </a:lnTo>
                </a:path>
                <a:path w="957580" h="718184">
                  <a:moveTo>
                    <a:pt x="0" y="718003"/>
                  </a:moveTo>
                  <a:lnTo>
                    <a:pt x="957338" y="718003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94" name="object 994" descr="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8848392" y="12673561"/>
              <a:ext cx="957338" cy="91744"/>
            </a:xfrm>
            <a:prstGeom prst="rect">
              <a:avLst/>
            </a:prstGeom>
          </p:spPr>
        </p:pic>
        <p:pic>
          <p:nvPicPr>
            <p:cNvPr id="995" name="object 995" descr="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8848392" y="11291803"/>
              <a:ext cx="957338" cy="439976"/>
            </a:xfrm>
            <a:prstGeom prst="rect">
              <a:avLst/>
            </a:prstGeom>
          </p:spPr>
        </p:pic>
        <p:pic>
          <p:nvPicPr>
            <p:cNvPr id="996" name="object 996" descr="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9281587" y="10667140"/>
              <a:ext cx="122060" cy="354215"/>
            </a:xfrm>
            <a:prstGeom prst="rect">
              <a:avLst/>
            </a:prstGeom>
          </p:spPr>
        </p:pic>
        <p:sp>
          <p:nvSpPr>
            <p:cNvPr id="997" name="object 997" descr=""/>
            <p:cNvSpPr/>
            <p:nvPr/>
          </p:nvSpPr>
          <p:spPr>
            <a:xfrm>
              <a:off x="19282664" y="10469300"/>
              <a:ext cx="119380" cy="134620"/>
            </a:xfrm>
            <a:custGeom>
              <a:avLst/>
              <a:gdLst/>
              <a:ahLst/>
              <a:cxnLst/>
              <a:rect l="l" t="t" r="r" b="b"/>
              <a:pathLst>
                <a:path w="119380" h="134620">
                  <a:moveTo>
                    <a:pt x="119380" y="43078"/>
                  </a:moveTo>
                  <a:lnTo>
                    <a:pt x="99060" y="43078"/>
                  </a:lnTo>
                  <a:lnTo>
                    <a:pt x="99060" y="110096"/>
                  </a:lnTo>
                  <a:lnTo>
                    <a:pt x="66040" y="110096"/>
                  </a:lnTo>
                  <a:lnTo>
                    <a:pt x="66040" y="50253"/>
                  </a:lnTo>
                  <a:lnTo>
                    <a:pt x="45720" y="50253"/>
                  </a:lnTo>
                  <a:lnTo>
                    <a:pt x="45720" y="110096"/>
                  </a:lnTo>
                  <a:lnTo>
                    <a:pt x="19050" y="110096"/>
                  </a:lnTo>
                  <a:lnTo>
                    <a:pt x="19050" y="45466"/>
                  </a:lnTo>
                  <a:lnTo>
                    <a:pt x="0" y="45466"/>
                  </a:lnTo>
                  <a:lnTo>
                    <a:pt x="0" y="134023"/>
                  </a:lnTo>
                  <a:lnTo>
                    <a:pt x="19050" y="134023"/>
                  </a:lnTo>
                  <a:lnTo>
                    <a:pt x="45720" y="134023"/>
                  </a:lnTo>
                  <a:lnTo>
                    <a:pt x="66040" y="134023"/>
                  </a:lnTo>
                  <a:lnTo>
                    <a:pt x="99060" y="134023"/>
                  </a:lnTo>
                  <a:lnTo>
                    <a:pt x="119380" y="134023"/>
                  </a:lnTo>
                  <a:lnTo>
                    <a:pt x="119380" y="43078"/>
                  </a:lnTo>
                  <a:close/>
                </a:path>
                <a:path w="119380" h="134620">
                  <a:moveTo>
                    <a:pt x="119380" y="0"/>
                  </a:moveTo>
                  <a:lnTo>
                    <a:pt x="96253" y="0"/>
                  </a:lnTo>
                  <a:lnTo>
                    <a:pt x="96253" y="23126"/>
                  </a:lnTo>
                  <a:lnTo>
                    <a:pt x="119380" y="23126"/>
                  </a:lnTo>
                  <a:lnTo>
                    <a:pt x="1193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98" name="object 998" descr="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9282385" y="10284205"/>
              <a:ext cx="119667" cy="115678"/>
            </a:xfrm>
            <a:prstGeom prst="rect">
              <a:avLst/>
            </a:prstGeom>
          </p:spPr>
        </p:pic>
        <p:pic>
          <p:nvPicPr>
            <p:cNvPr id="999" name="object 999" descr="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9280077" y="9718577"/>
              <a:ext cx="123571" cy="542491"/>
            </a:xfrm>
            <a:prstGeom prst="rect">
              <a:avLst/>
            </a:prstGeom>
          </p:spPr>
        </p:pic>
        <p:pic>
          <p:nvPicPr>
            <p:cNvPr id="1000" name="object 1000" descr="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9279992" y="9175288"/>
              <a:ext cx="123656" cy="471489"/>
            </a:xfrm>
            <a:prstGeom prst="rect">
              <a:avLst/>
            </a:prstGeom>
          </p:spPr>
        </p:pic>
        <p:pic>
          <p:nvPicPr>
            <p:cNvPr id="1001" name="object 1001" descr="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9032680" y="10594542"/>
              <a:ext cx="164640" cy="422824"/>
            </a:xfrm>
            <a:prstGeom prst="rect">
              <a:avLst/>
            </a:prstGeom>
          </p:spPr>
        </p:pic>
        <p:pic>
          <p:nvPicPr>
            <p:cNvPr id="1002" name="object 1002" descr="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9030033" y="9591730"/>
              <a:ext cx="170180" cy="978080"/>
            </a:xfrm>
            <a:prstGeom prst="rect">
              <a:avLst/>
            </a:prstGeom>
          </p:spPr>
        </p:pic>
        <p:pic>
          <p:nvPicPr>
            <p:cNvPr id="1003" name="object 1003" descr="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9030033" y="9385105"/>
              <a:ext cx="170180" cy="134027"/>
            </a:xfrm>
            <a:prstGeom prst="rect">
              <a:avLst/>
            </a:prstGeom>
          </p:spPr>
        </p:pic>
        <p:sp>
          <p:nvSpPr>
            <p:cNvPr id="1004" name="object 1004" descr=""/>
            <p:cNvSpPr/>
            <p:nvPr/>
          </p:nvSpPr>
          <p:spPr>
            <a:xfrm>
              <a:off x="19030024" y="8734124"/>
              <a:ext cx="170180" cy="623570"/>
            </a:xfrm>
            <a:custGeom>
              <a:avLst/>
              <a:gdLst/>
              <a:ahLst/>
              <a:cxnLst/>
              <a:rect l="l" t="t" r="r" b="b"/>
              <a:pathLst>
                <a:path w="170180" h="623570">
                  <a:moveTo>
                    <a:pt x="166992" y="497814"/>
                  </a:moveTo>
                  <a:lnTo>
                    <a:pt x="139052" y="497814"/>
                  </a:lnTo>
                  <a:lnTo>
                    <a:pt x="139052" y="590359"/>
                  </a:lnTo>
                  <a:lnTo>
                    <a:pt x="94602" y="590359"/>
                  </a:lnTo>
                  <a:lnTo>
                    <a:pt x="94602" y="507390"/>
                  </a:lnTo>
                  <a:lnTo>
                    <a:pt x="66662" y="507390"/>
                  </a:lnTo>
                  <a:lnTo>
                    <a:pt x="66662" y="590359"/>
                  </a:lnTo>
                  <a:lnTo>
                    <a:pt x="31102" y="590359"/>
                  </a:lnTo>
                  <a:lnTo>
                    <a:pt x="31102" y="501002"/>
                  </a:lnTo>
                  <a:lnTo>
                    <a:pt x="3162" y="501002"/>
                  </a:lnTo>
                  <a:lnTo>
                    <a:pt x="3162" y="623062"/>
                  </a:lnTo>
                  <a:lnTo>
                    <a:pt x="31102" y="623062"/>
                  </a:lnTo>
                  <a:lnTo>
                    <a:pt x="66662" y="623062"/>
                  </a:lnTo>
                  <a:lnTo>
                    <a:pt x="94602" y="623062"/>
                  </a:lnTo>
                  <a:lnTo>
                    <a:pt x="139052" y="623062"/>
                  </a:lnTo>
                  <a:lnTo>
                    <a:pt x="166992" y="623062"/>
                  </a:lnTo>
                  <a:lnTo>
                    <a:pt x="166992" y="497814"/>
                  </a:lnTo>
                  <a:close/>
                </a:path>
                <a:path w="170180" h="623570">
                  <a:moveTo>
                    <a:pt x="166992" y="295973"/>
                  </a:moveTo>
                  <a:lnTo>
                    <a:pt x="97142" y="295973"/>
                  </a:lnTo>
                  <a:lnTo>
                    <a:pt x="97142" y="227368"/>
                  </a:lnTo>
                  <a:lnTo>
                    <a:pt x="69202" y="227368"/>
                  </a:lnTo>
                  <a:lnTo>
                    <a:pt x="69202" y="295973"/>
                  </a:lnTo>
                  <a:lnTo>
                    <a:pt x="31102" y="295973"/>
                  </a:lnTo>
                  <a:lnTo>
                    <a:pt x="31102" y="216992"/>
                  </a:lnTo>
                  <a:lnTo>
                    <a:pt x="3162" y="216992"/>
                  </a:lnTo>
                  <a:lnTo>
                    <a:pt x="3162" y="329476"/>
                  </a:lnTo>
                  <a:lnTo>
                    <a:pt x="31102" y="329476"/>
                  </a:lnTo>
                  <a:lnTo>
                    <a:pt x="69202" y="329476"/>
                  </a:lnTo>
                  <a:lnTo>
                    <a:pt x="97142" y="329476"/>
                  </a:lnTo>
                  <a:lnTo>
                    <a:pt x="166992" y="329476"/>
                  </a:lnTo>
                  <a:lnTo>
                    <a:pt x="166992" y="295973"/>
                  </a:lnTo>
                  <a:close/>
                </a:path>
                <a:path w="170180" h="623570">
                  <a:moveTo>
                    <a:pt x="167297" y="353415"/>
                  </a:moveTo>
                  <a:lnTo>
                    <a:pt x="139357" y="353415"/>
                  </a:lnTo>
                  <a:lnTo>
                    <a:pt x="139357" y="435584"/>
                  </a:lnTo>
                  <a:lnTo>
                    <a:pt x="4737" y="435584"/>
                  </a:lnTo>
                  <a:lnTo>
                    <a:pt x="4737" y="469087"/>
                  </a:lnTo>
                  <a:lnTo>
                    <a:pt x="139357" y="469087"/>
                  </a:lnTo>
                  <a:lnTo>
                    <a:pt x="167297" y="469087"/>
                  </a:lnTo>
                  <a:lnTo>
                    <a:pt x="167297" y="353415"/>
                  </a:lnTo>
                  <a:close/>
                </a:path>
                <a:path w="170180" h="623570">
                  <a:moveTo>
                    <a:pt x="170180" y="50253"/>
                  </a:moveTo>
                  <a:lnTo>
                    <a:pt x="168910" y="47866"/>
                  </a:lnTo>
                  <a:lnTo>
                    <a:pt x="168910" y="41478"/>
                  </a:lnTo>
                  <a:lnTo>
                    <a:pt x="167640" y="39890"/>
                  </a:lnTo>
                  <a:lnTo>
                    <a:pt x="166370" y="37490"/>
                  </a:lnTo>
                  <a:lnTo>
                    <a:pt x="166370" y="33502"/>
                  </a:lnTo>
                  <a:lnTo>
                    <a:pt x="163830" y="30314"/>
                  </a:lnTo>
                  <a:lnTo>
                    <a:pt x="163830" y="27127"/>
                  </a:lnTo>
                  <a:lnTo>
                    <a:pt x="162560" y="25527"/>
                  </a:lnTo>
                  <a:lnTo>
                    <a:pt x="161290" y="23126"/>
                  </a:lnTo>
                  <a:lnTo>
                    <a:pt x="157480" y="18351"/>
                  </a:lnTo>
                  <a:lnTo>
                    <a:pt x="156210" y="15951"/>
                  </a:lnTo>
                  <a:lnTo>
                    <a:pt x="154940" y="14351"/>
                  </a:lnTo>
                  <a:lnTo>
                    <a:pt x="153670" y="13563"/>
                  </a:lnTo>
                  <a:lnTo>
                    <a:pt x="148590" y="8775"/>
                  </a:lnTo>
                  <a:lnTo>
                    <a:pt x="146050" y="7975"/>
                  </a:lnTo>
                  <a:lnTo>
                    <a:pt x="144780" y="7175"/>
                  </a:lnTo>
                  <a:lnTo>
                    <a:pt x="143510" y="5575"/>
                  </a:lnTo>
                  <a:lnTo>
                    <a:pt x="138430" y="3987"/>
                  </a:lnTo>
                  <a:lnTo>
                    <a:pt x="137160" y="3187"/>
                  </a:lnTo>
                  <a:lnTo>
                    <a:pt x="132080" y="1587"/>
                  </a:lnTo>
                  <a:lnTo>
                    <a:pt x="130810" y="1587"/>
                  </a:lnTo>
                  <a:lnTo>
                    <a:pt x="128270" y="800"/>
                  </a:lnTo>
                  <a:lnTo>
                    <a:pt x="125730" y="800"/>
                  </a:lnTo>
                  <a:lnTo>
                    <a:pt x="124460" y="0"/>
                  </a:lnTo>
                  <a:lnTo>
                    <a:pt x="114300" y="0"/>
                  </a:lnTo>
                  <a:lnTo>
                    <a:pt x="111760" y="800"/>
                  </a:lnTo>
                  <a:lnTo>
                    <a:pt x="106680" y="800"/>
                  </a:lnTo>
                  <a:lnTo>
                    <a:pt x="105410" y="1587"/>
                  </a:lnTo>
                  <a:lnTo>
                    <a:pt x="100330" y="3187"/>
                  </a:lnTo>
                  <a:lnTo>
                    <a:pt x="97790" y="4787"/>
                  </a:lnTo>
                  <a:lnTo>
                    <a:pt x="95250" y="5575"/>
                  </a:lnTo>
                  <a:lnTo>
                    <a:pt x="87630" y="10363"/>
                  </a:lnTo>
                  <a:lnTo>
                    <a:pt x="81280" y="16751"/>
                  </a:lnTo>
                  <a:lnTo>
                    <a:pt x="81280" y="19138"/>
                  </a:lnTo>
                  <a:lnTo>
                    <a:pt x="78740" y="20739"/>
                  </a:lnTo>
                  <a:lnTo>
                    <a:pt x="78740" y="22339"/>
                  </a:lnTo>
                  <a:lnTo>
                    <a:pt x="76200" y="24726"/>
                  </a:lnTo>
                  <a:lnTo>
                    <a:pt x="76200" y="27127"/>
                  </a:lnTo>
                  <a:lnTo>
                    <a:pt x="73660" y="30314"/>
                  </a:lnTo>
                  <a:lnTo>
                    <a:pt x="73660" y="32702"/>
                  </a:lnTo>
                  <a:lnTo>
                    <a:pt x="72390" y="35902"/>
                  </a:lnTo>
                  <a:lnTo>
                    <a:pt x="69850" y="40678"/>
                  </a:lnTo>
                  <a:lnTo>
                    <a:pt x="69850" y="44678"/>
                  </a:lnTo>
                  <a:lnTo>
                    <a:pt x="67310" y="49453"/>
                  </a:lnTo>
                  <a:lnTo>
                    <a:pt x="67310" y="52654"/>
                  </a:lnTo>
                  <a:lnTo>
                    <a:pt x="66040" y="57442"/>
                  </a:lnTo>
                  <a:lnTo>
                    <a:pt x="64770" y="60629"/>
                  </a:lnTo>
                  <a:lnTo>
                    <a:pt x="64770" y="62230"/>
                  </a:lnTo>
                  <a:lnTo>
                    <a:pt x="59690" y="81368"/>
                  </a:lnTo>
                  <a:lnTo>
                    <a:pt x="54610" y="89344"/>
                  </a:lnTo>
                  <a:lnTo>
                    <a:pt x="54610" y="90144"/>
                  </a:lnTo>
                  <a:lnTo>
                    <a:pt x="52070" y="93332"/>
                  </a:lnTo>
                  <a:lnTo>
                    <a:pt x="48260" y="95732"/>
                  </a:lnTo>
                  <a:lnTo>
                    <a:pt x="40640" y="95732"/>
                  </a:lnTo>
                  <a:lnTo>
                    <a:pt x="38100" y="94932"/>
                  </a:lnTo>
                  <a:lnTo>
                    <a:pt x="36830" y="94132"/>
                  </a:lnTo>
                  <a:lnTo>
                    <a:pt x="33020" y="90944"/>
                  </a:lnTo>
                  <a:lnTo>
                    <a:pt x="30480" y="84556"/>
                  </a:lnTo>
                  <a:lnTo>
                    <a:pt x="29210" y="82169"/>
                  </a:lnTo>
                  <a:lnTo>
                    <a:pt x="29210" y="78181"/>
                  </a:lnTo>
                  <a:lnTo>
                    <a:pt x="27940" y="75780"/>
                  </a:lnTo>
                  <a:lnTo>
                    <a:pt x="27940" y="60629"/>
                  </a:lnTo>
                  <a:lnTo>
                    <a:pt x="29210" y="55841"/>
                  </a:lnTo>
                  <a:lnTo>
                    <a:pt x="29210" y="53454"/>
                  </a:lnTo>
                  <a:lnTo>
                    <a:pt x="31750" y="48666"/>
                  </a:lnTo>
                  <a:lnTo>
                    <a:pt x="33020" y="47066"/>
                  </a:lnTo>
                  <a:lnTo>
                    <a:pt x="33020" y="46266"/>
                  </a:lnTo>
                  <a:lnTo>
                    <a:pt x="36830" y="43878"/>
                  </a:lnTo>
                  <a:lnTo>
                    <a:pt x="38100" y="42278"/>
                  </a:lnTo>
                  <a:lnTo>
                    <a:pt x="39370" y="41478"/>
                  </a:lnTo>
                  <a:lnTo>
                    <a:pt x="46990" y="39090"/>
                  </a:lnTo>
                  <a:lnTo>
                    <a:pt x="48260" y="38290"/>
                  </a:lnTo>
                  <a:lnTo>
                    <a:pt x="52070" y="38290"/>
                  </a:lnTo>
                  <a:lnTo>
                    <a:pt x="50800" y="4787"/>
                  </a:lnTo>
                  <a:lnTo>
                    <a:pt x="46990" y="4787"/>
                  </a:lnTo>
                  <a:lnTo>
                    <a:pt x="44450" y="5575"/>
                  </a:lnTo>
                  <a:lnTo>
                    <a:pt x="41910" y="5575"/>
                  </a:lnTo>
                  <a:lnTo>
                    <a:pt x="39370" y="6375"/>
                  </a:lnTo>
                  <a:lnTo>
                    <a:pt x="38100" y="6375"/>
                  </a:lnTo>
                  <a:lnTo>
                    <a:pt x="33020" y="7975"/>
                  </a:lnTo>
                  <a:lnTo>
                    <a:pt x="31750" y="8775"/>
                  </a:lnTo>
                  <a:lnTo>
                    <a:pt x="29210" y="9575"/>
                  </a:lnTo>
                  <a:lnTo>
                    <a:pt x="27940" y="10096"/>
                  </a:lnTo>
                  <a:lnTo>
                    <a:pt x="25400" y="11163"/>
                  </a:lnTo>
                  <a:lnTo>
                    <a:pt x="21590" y="13563"/>
                  </a:lnTo>
                  <a:lnTo>
                    <a:pt x="19050" y="16751"/>
                  </a:lnTo>
                  <a:lnTo>
                    <a:pt x="16510" y="17551"/>
                  </a:lnTo>
                  <a:lnTo>
                    <a:pt x="13970" y="20739"/>
                  </a:lnTo>
                  <a:lnTo>
                    <a:pt x="13970" y="21539"/>
                  </a:lnTo>
                  <a:lnTo>
                    <a:pt x="11430" y="23126"/>
                  </a:lnTo>
                  <a:lnTo>
                    <a:pt x="11430" y="24726"/>
                  </a:lnTo>
                  <a:lnTo>
                    <a:pt x="10160" y="26327"/>
                  </a:lnTo>
                  <a:lnTo>
                    <a:pt x="6350" y="33502"/>
                  </a:lnTo>
                  <a:lnTo>
                    <a:pt x="5080" y="35102"/>
                  </a:lnTo>
                  <a:lnTo>
                    <a:pt x="5080" y="37490"/>
                  </a:lnTo>
                  <a:lnTo>
                    <a:pt x="3810" y="39090"/>
                  </a:lnTo>
                  <a:lnTo>
                    <a:pt x="3810" y="43078"/>
                  </a:lnTo>
                  <a:lnTo>
                    <a:pt x="2540" y="45466"/>
                  </a:lnTo>
                  <a:lnTo>
                    <a:pt x="2540" y="47866"/>
                  </a:lnTo>
                  <a:lnTo>
                    <a:pt x="1270" y="50253"/>
                  </a:lnTo>
                  <a:lnTo>
                    <a:pt x="1270" y="62230"/>
                  </a:lnTo>
                  <a:lnTo>
                    <a:pt x="0" y="65417"/>
                  </a:lnTo>
                  <a:lnTo>
                    <a:pt x="0" y="72593"/>
                  </a:lnTo>
                  <a:lnTo>
                    <a:pt x="1270" y="74993"/>
                  </a:lnTo>
                  <a:lnTo>
                    <a:pt x="1270" y="86156"/>
                  </a:lnTo>
                  <a:lnTo>
                    <a:pt x="2540" y="88557"/>
                  </a:lnTo>
                  <a:lnTo>
                    <a:pt x="3810" y="90144"/>
                  </a:lnTo>
                  <a:lnTo>
                    <a:pt x="3810" y="94132"/>
                  </a:lnTo>
                  <a:lnTo>
                    <a:pt x="5080" y="96532"/>
                  </a:lnTo>
                  <a:lnTo>
                    <a:pt x="6350" y="99720"/>
                  </a:lnTo>
                  <a:lnTo>
                    <a:pt x="6350" y="100520"/>
                  </a:lnTo>
                  <a:lnTo>
                    <a:pt x="7620" y="102108"/>
                  </a:lnTo>
                  <a:lnTo>
                    <a:pt x="7620" y="104508"/>
                  </a:lnTo>
                  <a:lnTo>
                    <a:pt x="10160" y="106895"/>
                  </a:lnTo>
                  <a:lnTo>
                    <a:pt x="10160" y="108496"/>
                  </a:lnTo>
                  <a:lnTo>
                    <a:pt x="12700" y="111683"/>
                  </a:lnTo>
                  <a:lnTo>
                    <a:pt x="13970" y="114084"/>
                  </a:lnTo>
                  <a:lnTo>
                    <a:pt x="16510" y="114871"/>
                  </a:lnTo>
                  <a:lnTo>
                    <a:pt x="20320" y="119659"/>
                  </a:lnTo>
                  <a:lnTo>
                    <a:pt x="22860" y="120459"/>
                  </a:lnTo>
                  <a:lnTo>
                    <a:pt x="22860" y="121259"/>
                  </a:lnTo>
                  <a:lnTo>
                    <a:pt x="25400" y="122059"/>
                  </a:lnTo>
                  <a:lnTo>
                    <a:pt x="29210" y="124447"/>
                  </a:lnTo>
                  <a:lnTo>
                    <a:pt x="31750" y="125247"/>
                  </a:lnTo>
                  <a:lnTo>
                    <a:pt x="33020" y="126047"/>
                  </a:lnTo>
                  <a:lnTo>
                    <a:pt x="35560" y="126047"/>
                  </a:lnTo>
                  <a:lnTo>
                    <a:pt x="39370" y="127647"/>
                  </a:lnTo>
                  <a:lnTo>
                    <a:pt x="53340" y="127647"/>
                  </a:lnTo>
                  <a:lnTo>
                    <a:pt x="54610" y="126847"/>
                  </a:lnTo>
                  <a:lnTo>
                    <a:pt x="57150" y="126047"/>
                  </a:lnTo>
                  <a:lnTo>
                    <a:pt x="59690" y="126047"/>
                  </a:lnTo>
                  <a:lnTo>
                    <a:pt x="60960" y="125247"/>
                  </a:lnTo>
                  <a:lnTo>
                    <a:pt x="63500" y="124447"/>
                  </a:lnTo>
                  <a:lnTo>
                    <a:pt x="67310" y="122859"/>
                  </a:lnTo>
                  <a:lnTo>
                    <a:pt x="71120" y="120459"/>
                  </a:lnTo>
                  <a:lnTo>
                    <a:pt x="78740" y="112483"/>
                  </a:lnTo>
                  <a:lnTo>
                    <a:pt x="80010" y="112483"/>
                  </a:lnTo>
                  <a:lnTo>
                    <a:pt x="82550" y="109296"/>
                  </a:lnTo>
                  <a:lnTo>
                    <a:pt x="85090" y="102908"/>
                  </a:lnTo>
                  <a:lnTo>
                    <a:pt x="87630" y="101320"/>
                  </a:lnTo>
                  <a:lnTo>
                    <a:pt x="87630" y="99720"/>
                  </a:lnTo>
                  <a:lnTo>
                    <a:pt x="88900" y="94932"/>
                  </a:lnTo>
                  <a:lnTo>
                    <a:pt x="90170" y="93332"/>
                  </a:lnTo>
                  <a:lnTo>
                    <a:pt x="93980" y="83769"/>
                  </a:lnTo>
                  <a:lnTo>
                    <a:pt x="93980" y="80568"/>
                  </a:lnTo>
                  <a:lnTo>
                    <a:pt x="95250" y="78181"/>
                  </a:lnTo>
                  <a:lnTo>
                    <a:pt x="95250" y="74193"/>
                  </a:lnTo>
                  <a:lnTo>
                    <a:pt x="97790" y="67805"/>
                  </a:lnTo>
                  <a:lnTo>
                    <a:pt x="97790" y="65417"/>
                  </a:lnTo>
                  <a:lnTo>
                    <a:pt x="99060" y="62230"/>
                  </a:lnTo>
                  <a:lnTo>
                    <a:pt x="100330" y="59829"/>
                  </a:lnTo>
                  <a:lnTo>
                    <a:pt x="100330" y="55841"/>
                  </a:lnTo>
                  <a:lnTo>
                    <a:pt x="101600" y="54241"/>
                  </a:lnTo>
                  <a:lnTo>
                    <a:pt x="101600" y="49453"/>
                  </a:lnTo>
                  <a:lnTo>
                    <a:pt x="102870" y="48666"/>
                  </a:lnTo>
                  <a:lnTo>
                    <a:pt x="102870" y="47866"/>
                  </a:lnTo>
                  <a:lnTo>
                    <a:pt x="106680" y="40678"/>
                  </a:lnTo>
                  <a:lnTo>
                    <a:pt x="109220" y="37490"/>
                  </a:lnTo>
                  <a:lnTo>
                    <a:pt x="110490" y="36690"/>
                  </a:lnTo>
                  <a:lnTo>
                    <a:pt x="111760" y="35102"/>
                  </a:lnTo>
                  <a:lnTo>
                    <a:pt x="113030" y="34302"/>
                  </a:lnTo>
                  <a:lnTo>
                    <a:pt x="115570" y="33502"/>
                  </a:lnTo>
                  <a:lnTo>
                    <a:pt x="125730" y="33502"/>
                  </a:lnTo>
                  <a:lnTo>
                    <a:pt x="130810" y="36690"/>
                  </a:lnTo>
                  <a:lnTo>
                    <a:pt x="132080" y="38290"/>
                  </a:lnTo>
                  <a:lnTo>
                    <a:pt x="134620" y="39090"/>
                  </a:lnTo>
                  <a:lnTo>
                    <a:pt x="135890" y="41478"/>
                  </a:lnTo>
                  <a:lnTo>
                    <a:pt x="135890" y="42278"/>
                  </a:lnTo>
                  <a:lnTo>
                    <a:pt x="139700" y="47066"/>
                  </a:lnTo>
                  <a:lnTo>
                    <a:pt x="140970" y="49453"/>
                  </a:lnTo>
                  <a:lnTo>
                    <a:pt x="140970" y="53454"/>
                  </a:lnTo>
                  <a:lnTo>
                    <a:pt x="142240" y="55041"/>
                  </a:lnTo>
                  <a:lnTo>
                    <a:pt x="142240" y="60629"/>
                  </a:lnTo>
                  <a:lnTo>
                    <a:pt x="143510" y="63017"/>
                  </a:lnTo>
                  <a:lnTo>
                    <a:pt x="143510" y="67005"/>
                  </a:lnTo>
                  <a:lnTo>
                    <a:pt x="142240" y="69405"/>
                  </a:lnTo>
                  <a:lnTo>
                    <a:pt x="142240" y="74193"/>
                  </a:lnTo>
                  <a:lnTo>
                    <a:pt x="140970" y="78981"/>
                  </a:lnTo>
                  <a:lnTo>
                    <a:pt x="140970" y="80568"/>
                  </a:lnTo>
                  <a:lnTo>
                    <a:pt x="138430" y="82969"/>
                  </a:lnTo>
                  <a:lnTo>
                    <a:pt x="135890" y="87757"/>
                  </a:lnTo>
                  <a:lnTo>
                    <a:pt x="134620" y="89344"/>
                  </a:lnTo>
                  <a:lnTo>
                    <a:pt x="134620" y="90144"/>
                  </a:lnTo>
                  <a:lnTo>
                    <a:pt x="133350" y="91744"/>
                  </a:lnTo>
                  <a:lnTo>
                    <a:pt x="128270" y="94932"/>
                  </a:lnTo>
                  <a:lnTo>
                    <a:pt x="127000" y="96532"/>
                  </a:lnTo>
                  <a:lnTo>
                    <a:pt x="124460" y="97320"/>
                  </a:lnTo>
                  <a:lnTo>
                    <a:pt x="123190" y="98120"/>
                  </a:lnTo>
                  <a:lnTo>
                    <a:pt x="113030" y="101320"/>
                  </a:lnTo>
                  <a:lnTo>
                    <a:pt x="110490" y="101320"/>
                  </a:lnTo>
                  <a:lnTo>
                    <a:pt x="114300" y="134023"/>
                  </a:lnTo>
                  <a:lnTo>
                    <a:pt x="115570" y="133223"/>
                  </a:lnTo>
                  <a:lnTo>
                    <a:pt x="118110" y="133223"/>
                  </a:lnTo>
                  <a:lnTo>
                    <a:pt x="120650" y="132422"/>
                  </a:lnTo>
                  <a:lnTo>
                    <a:pt x="123190" y="132422"/>
                  </a:lnTo>
                  <a:lnTo>
                    <a:pt x="128270" y="130835"/>
                  </a:lnTo>
                  <a:lnTo>
                    <a:pt x="129540" y="130835"/>
                  </a:lnTo>
                  <a:lnTo>
                    <a:pt x="132080" y="130035"/>
                  </a:lnTo>
                  <a:lnTo>
                    <a:pt x="135890" y="128435"/>
                  </a:lnTo>
                  <a:lnTo>
                    <a:pt x="138430" y="127647"/>
                  </a:lnTo>
                  <a:lnTo>
                    <a:pt x="139700" y="126047"/>
                  </a:lnTo>
                  <a:lnTo>
                    <a:pt x="142240" y="125247"/>
                  </a:lnTo>
                  <a:lnTo>
                    <a:pt x="143510" y="124447"/>
                  </a:lnTo>
                  <a:lnTo>
                    <a:pt x="144780" y="122859"/>
                  </a:lnTo>
                  <a:lnTo>
                    <a:pt x="147320" y="122059"/>
                  </a:lnTo>
                  <a:lnTo>
                    <a:pt x="148590" y="120459"/>
                  </a:lnTo>
                  <a:lnTo>
                    <a:pt x="149860" y="119659"/>
                  </a:lnTo>
                  <a:lnTo>
                    <a:pt x="153670" y="116471"/>
                  </a:lnTo>
                  <a:lnTo>
                    <a:pt x="154940" y="115671"/>
                  </a:lnTo>
                  <a:lnTo>
                    <a:pt x="156210" y="114084"/>
                  </a:lnTo>
                  <a:lnTo>
                    <a:pt x="156210" y="113284"/>
                  </a:lnTo>
                  <a:lnTo>
                    <a:pt x="161290" y="106895"/>
                  </a:lnTo>
                  <a:lnTo>
                    <a:pt x="163830" y="100520"/>
                  </a:lnTo>
                  <a:lnTo>
                    <a:pt x="165100" y="98120"/>
                  </a:lnTo>
                  <a:lnTo>
                    <a:pt x="166370" y="96532"/>
                  </a:lnTo>
                  <a:lnTo>
                    <a:pt x="166370" y="94132"/>
                  </a:lnTo>
                  <a:lnTo>
                    <a:pt x="167640" y="92544"/>
                  </a:lnTo>
                  <a:lnTo>
                    <a:pt x="167640" y="90144"/>
                  </a:lnTo>
                  <a:lnTo>
                    <a:pt x="168910" y="85356"/>
                  </a:lnTo>
                  <a:lnTo>
                    <a:pt x="168910" y="83769"/>
                  </a:lnTo>
                  <a:lnTo>
                    <a:pt x="170180" y="81368"/>
                  </a:lnTo>
                  <a:lnTo>
                    <a:pt x="170180" y="502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05" name="object 1005" descr="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9029489" y="7906815"/>
              <a:ext cx="170725" cy="811343"/>
            </a:xfrm>
            <a:prstGeom prst="rect">
              <a:avLst/>
            </a:prstGeom>
          </p:spPr>
        </p:pic>
        <p:sp>
          <p:nvSpPr>
            <p:cNvPr id="1006" name="object 1006" descr=""/>
            <p:cNvSpPr/>
            <p:nvPr/>
          </p:nvSpPr>
          <p:spPr>
            <a:xfrm>
              <a:off x="19033185" y="7751258"/>
              <a:ext cx="163830" cy="125730"/>
            </a:xfrm>
            <a:custGeom>
              <a:avLst/>
              <a:gdLst/>
              <a:ahLst/>
              <a:cxnLst/>
              <a:rect l="l" t="t" r="r" b="b"/>
              <a:pathLst>
                <a:path w="163830" h="125729">
                  <a:moveTo>
                    <a:pt x="163830" y="0"/>
                  </a:moveTo>
                  <a:lnTo>
                    <a:pt x="135890" y="0"/>
                  </a:lnTo>
                  <a:lnTo>
                    <a:pt x="135890" y="91744"/>
                  </a:lnTo>
                  <a:lnTo>
                    <a:pt x="91440" y="91744"/>
                  </a:lnTo>
                  <a:lnTo>
                    <a:pt x="91440" y="8775"/>
                  </a:lnTo>
                  <a:lnTo>
                    <a:pt x="63500" y="8775"/>
                  </a:lnTo>
                  <a:lnTo>
                    <a:pt x="63500" y="91744"/>
                  </a:lnTo>
                  <a:lnTo>
                    <a:pt x="27940" y="91744"/>
                  </a:lnTo>
                  <a:lnTo>
                    <a:pt x="27940" y="3187"/>
                  </a:lnTo>
                  <a:lnTo>
                    <a:pt x="0" y="3187"/>
                  </a:lnTo>
                  <a:lnTo>
                    <a:pt x="0" y="125247"/>
                  </a:lnTo>
                  <a:lnTo>
                    <a:pt x="27940" y="125247"/>
                  </a:lnTo>
                  <a:lnTo>
                    <a:pt x="63500" y="125247"/>
                  </a:lnTo>
                  <a:lnTo>
                    <a:pt x="91440" y="125247"/>
                  </a:lnTo>
                  <a:lnTo>
                    <a:pt x="135890" y="125247"/>
                  </a:lnTo>
                  <a:lnTo>
                    <a:pt x="163830" y="125247"/>
                  </a:lnTo>
                  <a:lnTo>
                    <a:pt x="1638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7" name="object 1007" descr=""/>
            <p:cNvSpPr/>
            <p:nvPr/>
          </p:nvSpPr>
          <p:spPr>
            <a:xfrm>
              <a:off x="18837223" y="11235958"/>
              <a:ext cx="979805" cy="2896870"/>
            </a:xfrm>
            <a:custGeom>
              <a:avLst/>
              <a:gdLst/>
              <a:ahLst/>
              <a:cxnLst/>
              <a:rect l="l" t="t" r="r" b="b"/>
              <a:pathLst>
                <a:path w="979805" h="2896869">
                  <a:moveTo>
                    <a:pt x="0" y="2896745"/>
                  </a:moveTo>
                  <a:lnTo>
                    <a:pt x="979676" y="2896745"/>
                  </a:lnTo>
                  <a:lnTo>
                    <a:pt x="956540" y="2873609"/>
                  </a:lnTo>
                  <a:lnTo>
                    <a:pt x="0" y="2896745"/>
                  </a:lnTo>
                  <a:close/>
                </a:path>
                <a:path w="979805" h="2896869">
                  <a:moveTo>
                    <a:pt x="956540" y="22337"/>
                  </a:moveTo>
                  <a:lnTo>
                    <a:pt x="956540" y="2873609"/>
                  </a:lnTo>
                  <a:lnTo>
                    <a:pt x="979676" y="2896745"/>
                  </a:lnTo>
                  <a:lnTo>
                    <a:pt x="956540" y="22337"/>
                  </a:lnTo>
                  <a:close/>
                </a:path>
                <a:path w="979805" h="2896869">
                  <a:moveTo>
                    <a:pt x="956540" y="22337"/>
                  </a:moveTo>
                  <a:lnTo>
                    <a:pt x="979676" y="2896745"/>
                  </a:lnTo>
                  <a:lnTo>
                    <a:pt x="979676" y="0"/>
                  </a:lnTo>
                  <a:lnTo>
                    <a:pt x="956540" y="22337"/>
                  </a:lnTo>
                  <a:close/>
                </a:path>
                <a:path w="979805" h="2896869">
                  <a:moveTo>
                    <a:pt x="22337" y="22337"/>
                  </a:moveTo>
                  <a:lnTo>
                    <a:pt x="956540" y="22337"/>
                  </a:lnTo>
                  <a:lnTo>
                    <a:pt x="979676" y="0"/>
                  </a:lnTo>
                  <a:lnTo>
                    <a:pt x="22337" y="22337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22337" y="22337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2896869">
                  <a:moveTo>
                    <a:pt x="0" y="2896745"/>
                  </a:moveTo>
                  <a:lnTo>
                    <a:pt x="956540" y="2873609"/>
                  </a:lnTo>
                  <a:lnTo>
                    <a:pt x="22337" y="2873609"/>
                  </a:lnTo>
                  <a:lnTo>
                    <a:pt x="0" y="2896745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0" y="2896745"/>
                  </a:lnTo>
                  <a:lnTo>
                    <a:pt x="22337" y="2873609"/>
                  </a:lnTo>
                  <a:lnTo>
                    <a:pt x="0" y="0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22337" y="2873609"/>
                  </a:lnTo>
                  <a:lnTo>
                    <a:pt x="22337" y="22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8" name="object 1008" descr=""/>
            <p:cNvSpPr/>
            <p:nvPr/>
          </p:nvSpPr>
          <p:spPr>
            <a:xfrm>
              <a:off x="18837223" y="11235958"/>
              <a:ext cx="979805" cy="2896870"/>
            </a:xfrm>
            <a:custGeom>
              <a:avLst/>
              <a:gdLst/>
              <a:ahLst/>
              <a:cxnLst/>
              <a:rect l="l" t="t" r="r" b="b"/>
              <a:pathLst>
                <a:path w="979805" h="2896869">
                  <a:moveTo>
                    <a:pt x="956540" y="22337"/>
                  </a:moveTo>
                  <a:lnTo>
                    <a:pt x="979676" y="0"/>
                  </a:lnTo>
                  <a:lnTo>
                    <a:pt x="22337" y="22337"/>
                  </a:lnTo>
                  <a:lnTo>
                    <a:pt x="956540" y="22337"/>
                  </a:lnTo>
                  <a:close/>
                </a:path>
                <a:path w="979805" h="2896869">
                  <a:moveTo>
                    <a:pt x="979676" y="0"/>
                  </a:moveTo>
                  <a:lnTo>
                    <a:pt x="22337" y="22337"/>
                  </a:lnTo>
                  <a:lnTo>
                    <a:pt x="0" y="0"/>
                  </a:lnTo>
                  <a:lnTo>
                    <a:pt x="979676" y="0"/>
                  </a:lnTo>
                  <a:close/>
                </a:path>
                <a:path w="979805" h="2896869">
                  <a:moveTo>
                    <a:pt x="22337" y="22337"/>
                  </a:moveTo>
                  <a:lnTo>
                    <a:pt x="0" y="0"/>
                  </a:lnTo>
                  <a:lnTo>
                    <a:pt x="22337" y="2873609"/>
                  </a:lnTo>
                  <a:lnTo>
                    <a:pt x="22337" y="22337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22337" y="2873609"/>
                  </a:lnTo>
                  <a:lnTo>
                    <a:pt x="0" y="2896745"/>
                  </a:lnTo>
                  <a:lnTo>
                    <a:pt x="0" y="0"/>
                  </a:lnTo>
                  <a:close/>
                </a:path>
                <a:path w="979805" h="2896869">
                  <a:moveTo>
                    <a:pt x="22337" y="2873609"/>
                  </a:moveTo>
                  <a:lnTo>
                    <a:pt x="0" y="2896745"/>
                  </a:lnTo>
                  <a:lnTo>
                    <a:pt x="956540" y="2873609"/>
                  </a:lnTo>
                  <a:lnTo>
                    <a:pt x="22337" y="2873609"/>
                  </a:lnTo>
                  <a:close/>
                </a:path>
                <a:path w="979805" h="2896869">
                  <a:moveTo>
                    <a:pt x="0" y="2896745"/>
                  </a:moveTo>
                  <a:lnTo>
                    <a:pt x="956540" y="2873609"/>
                  </a:lnTo>
                  <a:lnTo>
                    <a:pt x="979676" y="2896745"/>
                  </a:lnTo>
                  <a:lnTo>
                    <a:pt x="0" y="2896745"/>
                  </a:lnTo>
                  <a:close/>
                </a:path>
                <a:path w="979805" h="2896869">
                  <a:moveTo>
                    <a:pt x="956540" y="2873609"/>
                  </a:moveTo>
                  <a:lnTo>
                    <a:pt x="979676" y="2896745"/>
                  </a:lnTo>
                  <a:lnTo>
                    <a:pt x="956540" y="22337"/>
                  </a:lnTo>
                  <a:lnTo>
                    <a:pt x="956540" y="2873609"/>
                  </a:lnTo>
                  <a:close/>
                </a:path>
                <a:path w="979805" h="2896869">
                  <a:moveTo>
                    <a:pt x="979676" y="2896745"/>
                  </a:moveTo>
                  <a:lnTo>
                    <a:pt x="956540" y="22337"/>
                  </a:lnTo>
                  <a:lnTo>
                    <a:pt x="979676" y="0"/>
                  </a:lnTo>
                  <a:lnTo>
                    <a:pt x="979676" y="289674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9" name="object 1009" descr=""/>
            <p:cNvSpPr/>
            <p:nvPr/>
          </p:nvSpPr>
          <p:spPr>
            <a:xfrm>
              <a:off x="18837223" y="3569276"/>
              <a:ext cx="979805" cy="7636509"/>
            </a:xfrm>
            <a:custGeom>
              <a:avLst/>
              <a:gdLst/>
              <a:ahLst/>
              <a:cxnLst/>
              <a:rect l="l" t="t" r="r" b="b"/>
              <a:pathLst>
                <a:path w="979805" h="7636509">
                  <a:moveTo>
                    <a:pt x="0" y="7636367"/>
                  </a:moveTo>
                  <a:lnTo>
                    <a:pt x="979676" y="7636367"/>
                  </a:lnTo>
                  <a:lnTo>
                    <a:pt x="956540" y="7613231"/>
                  </a:lnTo>
                  <a:lnTo>
                    <a:pt x="0" y="7636367"/>
                  </a:lnTo>
                  <a:close/>
                </a:path>
                <a:path w="979805" h="7636509">
                  <a:moveTo>
                    <a:pt x="956540" y="23135"/>
                  </a:moveTo>
                  <a:lnTo>
                    <a:pt x="956540" y="7613231"/>
                  </a:lnTo>
                  <a:lnTo>
                    <a:pt x="979676" y="7636367"/>
                  </a:lnTo>
                  <a:lnTo>
                    <a:pt x="956540" y="23135"/>
                  </a:lnTo>
                  <a:close/>
                </a:path>
                <a:path w="979805" h="7636509">
                  <a:moveTo>
                    <a:pt x="956540" y="23135"/>
                  </a:moveTo>
                  <a:lnTo>
                    <a:pt x="979676" y="7636367"/>
                  </a:lnTo>
                  <a:lnTo>
                    <a:pt x="979676" y="0"/>
                  </a:lnTo>
                  <a:lnTo>
                    <a:pt x="956540" y="23135"/>
                  </a:lnTo>
                  <a:close/>
                </a:path>
                <a:path w="979805" h="7636509">
                  <a:moveTo>
                    <a:pt x="22337" y="23135"/>
                  </a:moveTo>
                  <a:lnTo>
                    <a:pt x="956540" y="23135"/>
                  </a:lnTo>
                  <a:lnTo>
                    <a:pt x="979676" y="0"/>
                  </a:lnTo>
                  <a:lnTo>
                    <a:pt x="22337" y="23135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22337" y="23135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7636509">
                  <a:moveTo>
                    <a:pt x="0" y="7636367"/>
                  </a:moveTo>
                  <a:lnTo>
                    <a:pt x="956540" y="7613231"/>
                  </a:lnTo>
                  <a:lnTo>
                    <a:pt x="22337" y="7613231"/>
                  </a:lnTo>
                  <a:lnTo>
                    <a:pt x="0" y="7636367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0" y="7636367"/>
                  </a:lnTo>
                  <a:lnTo>
                    <a:pt x="22337" y="7613231"/>
                  </a:lnTo>
                  <a:lnTo>
                    <a:pt x="0" y="0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22337" y="7613231"/>
                  </a:lnTo>
                  <a:lnTo>
                    <a:pt x="22337" y="2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0" name="object 1010" descr=""/>
            <p:cNvSpPr/>
            <p:nvPr/>
          </p:nvSpPr>
          <p:spPr>
            <a:xfrm>
              <a:off x="18837223" y="3569276"/>
              <a:ext cx="979805" cy="7636509"/>
            </a:xfrm>
            <a:custGeom>
              <a:avLst/>
              <a:gdLst/>
              <a:ahLst/>
              <a:cxnLst/>
              <a:rect l="l" t="t" r="r" b="b"/>
              <a:pathLst>
                <a:path w="979805" h="7636509">
                  <a:moveTo>
                    <a:pt x="979676" y="0"/>
                  </a:moveTo>
                  <a:lnTo>
                    <a:pt x="956540" y="23135"/>
                  </a:lnTo>
                  <a:lnTo>
                    <a:pt x="979676" y="7636367"/>
                  </a:lnTo>
                  <a:lnTo>
                    <a:pt x="979676" y="0"/>
                  </a:lnTo>
                  <a:close/>
                </a:path>
                <a:path w="979805" h="7636509">
                  <a:moveTo>
                    <a:pt x="956540" y="23135"/>
                  </a:moveTo>
                  <a:lnTo>
                    <a:pt x="979676" y="7636367"/>
                  </a:lnTo>
                  <a:lnTo>
                    <a:pt x="956540" y="7613231"/>
                  </a:lnTo>
                  <a:lnTo>
                    <a:pt x="956540" y="23135"/>
                  </a:lnTo>
                  <a:close/>
                </a:path>
                <a:path w="979805" h="7636509">
                  <a:moveTo>
                    <a:pt x="979676" y="7636367"/>
                  </a:moveTo>
                  <a:lnTo>
                    <a:pt x="956540" y="7613231"/>
                  </a:lnTo>
                  <a:lnTo>
                    <a:pt x="0" y="7636367"/>
                  </a:lnTo>
                  <a:lnTo>
                    <a:pt x="979676" y="7636367"/>
                  </a:lnTo>
                  <a:close/>
                </a:path>
                <a:path w="979805" h="7636509">
                  <a:moveTo>
                    <a:pt x="956540" y="7613231"/>
                  </a:moveTo>
                  <a:lnTo>
                    <a:pt x="0" y="7636367"/>
                  </a:lnTo>
                  <a:lnTo>
                    <a:pt x="22337" y="7613231"/>
                  </a:lnTo>
                  <a:lnTo>
                    <a:pt x="956540" y="7613231"/>
                  </a:lnTo>
                  <a:close/>
                </a:path>
                <a:path w="979805" h="7636509">
                  <a:moveTo>
                    <a:pt x="0" y="7636367"/>
                  </a:moveTo>
                  <a:lnTo>
                    <a:pt x="22337" y="7613231"/>
                  </a:lnTo>
                  <a:lnTo>
                    <a:pt x="0" y="0"/>
                  </a:lnTo>
                  <a:lnTo>
                    <a:pt x="0" y="7636367"/>
                  </a:lnTo>
                  <a:close/>
                </a:path>
                <a:path w="979805" h="7636509">
                  <a:moveTo>
                    <a:pt x="22337" y="7613231"/>
                  </a:moveTo>
                  <a:lnTo>
                    <a:pt x="0" y="0"/>
                  </a:lnTo>
                  <a:lnTo>
                    <a:pt x="22337" y="23135"/>
                  </a:lnTo>
                  <a:lnTo>
                    <a:pt x="22337" y="7613231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22337" y="23135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7636509">
                  <a:moveTo>
                    <a:pt x="22337" y="23135"/>
                  </a:moveTo>
                  <a:lnTo>
                    <a:pt x="979676" y="0"/>
                  </a:lnTo>
                  <a:lnTo>
                    <a:pt x="956540" y="23135"/>
                  </a:lnTo>
                  <a:lnTo>
                    <a:pt x="22337" y="231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1" name="object 1011" descr=""/>
            <p:cNvSpPr/>
            <p:nvPr/>
          </p:nvSpPr>
          <p:spPr>
            <a:xfrm>
              <a:off x="18837223" y="228165"/>
              <a:ext cx="979805" cy="3304540"/>
            </a:xfrm>
            <a:custGeom>
              <a:avLst/>
              <a:gdLst/>
              <a:ahLst/>
              <a:cxnLst/>
              <a:rect l="l" t="t" r="r" b="b"/>
              <a:pathLst>
                <a:path w="979805" h="3304540">
                  <a:moveTo>
                    <a:pt x="0" y="3304412"/>
                  </a:moveTo>
                  <a:lnTo>
                    <a:pt x="979676" y="3304412"/>
                  </a:lnTo>
                  <a:lnTo>
                    <a:pt x="956540" y="3282074"/>
                  </a:lnTo>
                  <a:lnTo>
                    <a:pt x="0" y="3304412"/>
                  </a:lnTo>
                  <a:close/>
                </a:path>
                <a:path w="979805" h="3304540">
                  <a:moveTo>
                    <a:pt x="956540" y="23135"/>
                  </a:moveTo>
                  <a:lnTo>
                    <a:pt x="956540" y="3282074"/>
                  </a:lnTo>
                  <a:lnTo>
                    <a:pt x="979676" y="3304412"/>
                  </a:lnTo>
                  <a:lnTo>
                    <a:pt x="956540" y="23135"/>
                  </a:lnTo>
                  <a:close/>
                </a:path>
                <a:path w="979805" h="3304540">
                  <a:moveTo>
                    <a:pt x="956540" y="23135"/>
                  </a:moveTo>
                  <a:lnTo>
                    <a:pt x="979676" y="3304412"/>
                  </a:lnTo>
                  <a:lnTo>
                    <a:pt x="979676" y="0"/>
                  </a:lnTo>
                  <a:lnTo>
                    <a:pt x="956540" y="23135"/>
                  </a:lnTo>
                  <a:close/>
                </a:path>
                <a:path w="979805" h="3304540">
                  <a:moveTo>
                    <a:pt x="22337" y="23135"/>
                  </a:moveTo>
                  <a:lnTo>
                    <a:pt x="956540" y="23135"/>
                  </a:lnTo>
                  <a:lnTo>
                    <a:pt x="979676" y="0"/>
                  </a:lnTo>
                  <a:lnTo>
                    <a:pt x="22337" y="23135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22337" y="23135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3304540">
                  <a:moveTo>
                    <a:pt x="0" y="3304412"/>
                  </a:moveTo>
                  <a:lnTo>
                    <a:pt x="956540" y="3282074"/>
                  </a:lnTo>
                  <a:lnTo>
                    <a:pt x="22337" y="3282074"/>
                  </a:lnTo>
                  <a:lnTo>
                    <a:pt x="0" y="3304412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0" y="3304412"/>
                  </a:lnTo>
                  <a:lnTo>
                    <a:pt x="22337" y="3282074"/>
                  </a:lnTo>
                  <a:lnTo>
                    <a:pt x="0" y="0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22337" y="3282074"/>
                  </a:lnTo>
                  <a:lnTo>
                    <a:pt x="22337" y="2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2" name="object 1012" descr=""/>
            <p:cNvSpPr/>
            <p:nvPr/>
          </p:nvSpPr>
          <p:spPr>
            <a:xfrm>
              <a:off x="18837223" y="228166"/>
              <a:ext cx="979805" cy="3304540"/>
            </a:xfrm>
            <a:custGeom>
              <a:avLst/>
              <a:gdLst/>
              <a:ahLst/>
              <a:cxnLst/>
              <a:rect l="l" t="t" r="r" b="b"/>
              <a:pathLst>
                <a:path w="979805" h="3304540">
                  <a:moveTo>
                    <a:pt x="22337" y="3282074"/>
                  </a:moveTo>
                  <a:lnTo>
                    <a:pt x="0" y="3304412"/>
                  </a:lnTo>
                  <a:lnTo>
                    <a:pt x="956540" y="3282074"/>
                  </a:lnTo>
                  <a:lnTo>
                    <a:pt x="22337" y="3282074"/>
                  </a:lnTo>
                  <a:close/>
                </a:path>
                <a:path w="979805" h="3304540">
                  <a:moveTo>
                    <a:pt x="0" y="3304412"/>
                  </a:moveTo>
                  <a:lnTo>
                    <a:pt x="956540" y="3282074"/>
                  </a:lnTo>
                  <a:lnTo>
                    <a:pt x="979676" y="3304412"/>
                  </a:lnTo>
                  <a:lnTo>
                    <a:pt x="0" y="3304412"/>
                  </a:lnTo>
                  <a:close/>
                </a:path>
                <a:path w="979805" h="3304540">
                  <a:moveTo>
                    <a:pt x="956540" y="3282074"/>
                  </a:moveTo>
                  <a:lnTo>
                    <a:pt x="979676" y="3304412"/>
                  </a:lnTo>
                  <a:lnTo>
                    <a:pt x="956540" y="23135"/>
                  </a:lnTo>
                  <a:lnTo>
                    <a:pt x="956540" y="3282074"/>
                  </a:lnTo>
                  <a:close/>
                </a:path>
                <a:path w="979805" h="3304540">
                  <a:moveTo>
                    <a:pt x="979676" y="3304412"/>
                  </a:moveTo>
                  <a:lnTo>
                    <a:pt x="956540" y="23135"/>
                  </a:lnTo>
                  <a:lnTo>
                    <a:pt x="979676" y="0"/>
                  </a:lnTo>
                  <a:lnTo>
                    <a:pt x="979676" y="3304412"/>
                  </a:lnTo>
                  <a:close/>
                </a:path>
                <a:path w="979805" h="3304540">
                  <a:moveTo>
                    <a:pt x="956540" y="23135"/>
                  </a:moveTo>
                  <a:lnTo>
                    <a:pt x="979676" y="0"/>
                  </a:lnTo>
                  <a:lnTo>
                    <a:pt x="22337" y="23135"/>
                  </a:lnTo>
                  <a:lnTo>
                    <a:pt x="956540" y="23135"/>
                  </a:lnTo>
                  <a:close/>
                </a:path>
                <a:path w="979805" h="3304540">
                  <a:moveTo>
                    <a:pt x="979676" y="0"/>
                  </a:moveTo>
                  <a:lnTo>
                    <a:pt x="22337" y="23135"/>
                  </a:lnTo>
                  <a:lnTo>
                    <a:pt x="0" y="0"/>
                  </a:lnTo>
                  <a:lnTo>
                    <a:pt x="979676" y="0"/>
                  </a:lnTo>
                  <a:close/>
                </a:path>
                <a:path w="979805" h="3304540">
                  <a:moveTo>
                    <a:pt x="22337" y="23135"/>
                  </a:moveTo>
                  <a:lnTo>
                    <a:pt x="0" y="0"/>
                  </a:lnTo>
                  <a:lnTo>
                    <a:pt x="22337" y="3282074"/>
                  </a:lnTo>
                  <a:lnTo>
                    <a:pt x="22337" y="23135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22337" y="3282074"/>
                  </a:lnTo>
                  <a:lnTo>
                    <a:pt x="0" y="330441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3" name="object 1013" descr=""/>
            <p:cNvSpPr/>
            <p:nvPr/>
          </p:nvSpPr>
          <p:spPr>
            <a:xfrm>
              <a:off x="18857965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22337"/>
                  </a:moveTo>
                  <a:lnTo>
                    <a:pt x="957338" y="22337"/>
                  </a:lnTo>
                  <a:lnTo>
                    <a:pt x="957338" y="0"/>
                  </a:lnTo>
                  <a:lnTo>
                    <a:pt x="0" y="22337"/>
                  </a:lnTo>
                  <a:close/>
                </a:path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4" name="object 1014" descr=""/>
            <p:cNvSpPr/>
            <p:nvPr/>
          </p:nvSpPr>
          <p:spPr>
            <a:xfrm>
              <a:off x="18857965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2860">
                  <a:moveTo>
                    <a:pt x="0" y="22337"/>
                  </a:moveTo>
                  <a:lnTo>
                    <a:pt x="957338" y="0"/>
                  </a:lnTo>
                  <a:lnTo>
                    <a:pt x="957338" y="22337"/>
                  </a:lnTo>
                  <a:lnTo>
                    <a:pt x="0" y="2233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5" name="object 1015" descr=""/>
            <p:cNvSpPr/>
            <p:nvPr/>
          </p:nvSpPr>
          <p:spPr>
            <a:xfrm>
              <a:off x="18857965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22337"/>
                  </a:moveTo>
                  <a:lnTo>
                    <a:pt x="957338" y="22337"/>
                  </a:lnTo>
                  <a:lnTo>
                    <a:pt x="957338" y="0"/>
                  </a:lnTo>
                  <a:lnTo>
                    <a:pt x="0" y="22337"/>
                  </a:lnTo>
                  <a:close/>
                </a:path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6" name="object 1016" descr=""/>
            <p:cNvSpPr/>
            <p:nvPr/>
          </p:nvSpPr>
          <p:spPr>
            <a:xfrm>
              <a:off x="18857965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2860">
                  <a:moveTo>
                    <a:pt x="0" y="22337"/>
                  </a:moveTo>
                  <a:lnTo>
                    <a:pt x="957338" y="0"/>
                  </a:lnTo>
                  <a:lnTo>
                    <a:pt x="957338" y="22337"/>
                  </a:lnTo>
                  <a:lnTo>
                    <a:pt x="0" y="2233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7" name="object 1017" descr=""/>
            <p:cNvSpPr/>
            <p:nvPr/>
          </p:nvSpPr>
          <p:spPr>
            <a:xfrm>
              <a:off x="18857965" y="1192683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59">
                  <a:moveTo>
                    <a:pt x="0" y="22337"/>
                  </a:moveTo>
                  <a:lnTo>
                    <a:pt x="957338" y="22337"/>
                  </a:lnTo>
                  <a:lnTo>
                    <a:pt x="957338" y="0"/>
                  </a:lnTo>
                  <a:lnTo>
                    <a:pt x="0" y="22337"/>
                  </a:lnTo>
                  <a:close/>
                </a:path>
                <a:path w="957580" h="22859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8" name="object 1018" descr=""/>
            <p:cNvSpPr/>
            <p:nvPr/>
          </p:nvSpPr>
          <p:spPr>
            <a:xfrm>
              <a:off x="18857965" y="1192684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59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2859">
                  <a:moveTo>
                    <a:pt x="0" y="22337"/>
                  </a:moveTo>
                  <a:lnTo>
                    <a:pt x="957338" y="0"/>
                  </a:lnTo>
                  <a:lnTo>
                    <a:pt x="957338" y="22337"/>
                  </a:lnTo>
                  <a:lnTo>
                    <a:pt x="0" y="2233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9" name="object 1019" descr=""/>
            <p:cNvSpPr/>
            <p:nvPr/>
          </p:nvSpPr>
          <p:spPr>
            <a:xfrm>
              <a:off x="18971251" y="1337880"/>
              <a:ext cx="677545" cy="90170"/>
            </a:xfrm>
            <a:custGeom>
              <a:avLst/>
              <a:gdLst/>
              <a:ahLst/>
              <a:cxnLst/>
              <a:rect l="l" t="t" r="r" b="b"/>
              <a:pathLst>
                <a:path w="677544" h="90169">
                  <a:moveTo>
                    <a:pt x="37495" y="34304"/>
                  </a:moveTo>
                  <a:lnTo>
                    <a:pt x="50260" y="0"/>
                  </a:lnTo>
                  <a:lnTo>
                    <a:pt x="63822" y="34304"/>
                  </a:lnTo>
                </a:path>
                <a:path w="677544" h="90169">
                  <a:moveTo>
                    <a:pt x="42282" y="23135"/>
                  </a:moveTo>
                  <a:lnTo>
                    <a:pt x="58238" y="23135"/>
                  </a:lnTo>
                </a:path>
                <a:path w="677544" h="90169">
                  <a:moveTo>
                    <a:pt x="71800" y="0"/>
                  </a:moveTo>
                  <a:lnTo>
                    <a:pt x="71800" y="34304"/>
                  </a:lnTo>
                  <a:lnTo>
                    <a:pt x="90947" y="34304"/>
                  </a:lnTo>
                </a:path>
                <a:path w="677544" h="90169">
                  <a:moveTo>
                    <a:pt x="98924" y="0"/>
                  </a:moveTo>
                  <a:lnTo>
                    <a:pt x="98924" y="34304"/>
                  </a:lnTo>
                  <a:lnTo>
                    <a:pt x="118071" y="34304"/>
                  </a:lnTo>
                </a:path>
                <a:path w="677544" h="90169">
                  <a:moveTo>
                    <a:pt x="159556" y="0"/>
                  </a:moveTo>
                  <a:lnTo>
                    <a:pt x="159556" y="34304"/>
                  </a:lnTo>
                </a:path>
                <a:path w="677544" h="90169">
                  <a:moveTo>
                    <a:pt x="172320" y="34304"/>
                  </a:moveTo>
                  <a:lnTo>
                    <a:pt x="172320" y="0"/>
                  </a:lnTo>
                  <a:lnTo>
                    <a:pt x="183489" y="0"/>
                  </a:lnTo>
                  <a:lnTo>
                    <a:pt x="188276" y="1595"/>
                  </a:lnTo>
                  <a:lnTo>
                    <a:pt x="191467" y="4786"/>
                  </a:lnTo>
                  <a:lnTo>
                    <a:pt x="193063" y="7977"/>
                  </a:lnTo>
                  <a:lnTo>
                    <a:pt x="194658" y="12764"/>
                  </a:lnTo>
                  <a:lnTo>
                    <a:pt x="194658" y="21540"/>
                  </a:lnTo>
                  <a:lnTo>
                    <a:pt x="193063" y="26326"/>
                  </a:lnTo>
                  <a:lnTo>
                    <a:pt x="191467" y="29517"/>
                  </a:lnTo>
                  <a:lnTo>
                    <a:pt x="188276" y="32709"/>
                  </a:lnTo>
                  <a:lnTo>
                    <a:pt x="183489" y="34304"/>
                  </a:lnTo>
                  <a:lnTo>
                    <a:pt x="172320" y="34304"/>
                  </a:lnTo>
                </a:path>
                <a:path w="677544" h="90169">
                  <a:moveTo>
                    <a:pt x="205827" y="34304"/>
                  </a:moveTo>
                  <a:lnTo>
                    <a:pt x="205827" y="0"/>
                  </a:lnTo>
                  <a:lnTo>
                    <a:pt x="226570" y="0"/>
                  </a:lnTo>
                </a:path>
                <a:path w="677544" h="90169">
                  <a:moveTo>
                    <a:pt x="205827" y="16753"/>
                  </a:moveTo>
                  <a:lnTo>
                    <a:pt x="218592" y="16753"/>
                  </a:lnTo>
                </a:path>
                <a:path w="677544" h="90169">
                  <a:moveTo>
                    <a:pt x="205827" y="34304"/>
                  </a:moveTo>
                  <a:lnTo>
                    <a:pt x="226570" y="34304"/>
                  </a:lnTo>
                </a:path>
                <a:path w="677544" h="90169">
                  <a:moveTo>
                    <a:pt x="231356" y="34304"/>
                  </a:moveTo>
                  <a:lnTo>
                    <a:pt x="244919" y="0"/>
                  </a:lnTo>
                  <a:lnTo>
                    <a:pt x="257683" y="34304"/>
                  </a:lnTo>
                </a:path>
                <a:path w="677544" h="90169">
                  <a:moveTo>
                    <a:pt x="236143" y="23135"/>
                  </a:moveTo>
                  <a:lnTo>
                    <a:pt x="252896" y="23135"/>
                  </a:lnTo>
                </a:path>
                <a:path w="677544" h="90169">
                  <a:moveTo>
                    <a:pt x="286403" y="4786"/>
                  </a:moveTo>
                  <a:lnTo>
                    <a:pt x="283212" y="1595"/>
                  </a:lnTo>
                  <a:lnTo>
                    <a:pt x="278425" y="0"/>
                  </a:lnTo>
                  <a:lnTo>
                    <a:pt x="272043" y="0"/>
                  </a:lnTo>
                  <a:lnTo>
                    <a:pt x="267256" y="1595"/>
                  </a:lnTo>
                  <a:lnTo>
                    <a:pt x="264065" y="4786"/>
                  </a:lnTo>
                  <a:lnTo>
                    <a:pt x="264065" y="7977"/>
                  </a:lnTo>
                  <a:lnTo>
                    <a:pt x="265661" y="11168"/>
                  </a:lnTo>
                  <a:lnTo>
                    <a:pt x="267256" y="12764"/>
                  </a:lnTo>
                  <a:lnTo>
                    <a:pt x="270448" y="15157"/>
                  </a:lnTo>
                  <a:lnTo>
                    <a:pt x="280021" y="18348"/>
                  </a:lnTo>
                  <a:lnTo>
                    <a:pt x="283212" y="19944"/>
                  </a:lnTo>
                  <a:lnTo>
                    <a:pt x="284808" y="21540"/>
                  </a:lnTo>
                  <a:lnTo>
                    <a:pt x="286403" y="24731"/>
                  </a:lnTo>
                  <a:lnTo>
                    <a:pt x="286403" y="29517"/>
                  </a:lnTo>
                  <a:lnTo>
                    <a:pt x="283212" y="32709"/>
                  </a:lnTo>
                  <a:lnTo>
                    <a:pt x="278425" y="34304"/>
                  </a:lnTo>
                  <a:lnTo>
                    <a:pt x="272043" y="34304"/>
                  </a:lnTo>
                  <a:lnTo>
                    <a:pt x="267256" y="32709"/>
                  </a:lnTo>
                  <a:lnTo>
                    <a:pt x="264065" y="29517"/>
                  </a:lnTo>
                </a:path>
                <a:path w="677544" h="90169">
                  <a:moveTo>
                    <a:pt x="300763" y="32709"/>
                  </a:moveTo>
                  <a:lnTo>
                    <a:pt x="299168" y="34304"/>
                  </a:lnTo>
                  <a:lnTo>
                    <a:pt x="297572" y="32709"/>
                  </a:lnTo>
                  <a:lnTo>
                    <a:pt x="299168" y="31113"/>
                  </a:lnTo>
                  <a:lnTo>
                    <a:pt x="300763" y="32709"/>
                  </a:lnTo>
                  <a:lnTo>
                    <a:pt x="300763" y="35900"/>
                  </a:lnTo>
                  <a:lnTo>
                    <a:pt x="299168" y="39091"/>
                  </a:lnTo>
                  <a:lnTo>
                    <a:pt x="297572" y="40686"/>
                  </a:lnTo>
                </a:path>
                <a:path w="677544" h="90169">
                  <a:moveTo>
                    <a:pt x="347035" y="34304"/>
                  </a:moveTo>
                  <a:lnTo>
                    <a:pt x="347035" y="0"/>
                  </a:lnTo>
                  <a:lnTo>
                    <a:pt x="358204" y="0"/>
                  </a:lnTo>
                  <a:lnTo>
                    <a:pt x="362990" y="1595"/>
                  </a:lnTo>
                  <a:lnTo>
                    <a:pt x="366181" y="4786"/>
                  </a:lnTo>
                  <a:lnTo>
                    <a:pt x="367777" y="7977"/>
                  </a:lnTo>
                  <a:lnTo>
                    <a:pt x="369372" y="12764"/>
                  </a:lnTo>
                  <a:lnTo>
                    <a:pt x="369372" y="21540"/>
                  </a:lnTo>
                  <a:lnTo>
                    <a:pt x="367777" y="26326"/>
                  </a:lnTo>
                  <a:lnTo>
                    <a:pt x="366181" y="29517"/>
                  </a:lnTo>
                  <a:lnTo>
                    <a:pt x="362990" y="32709"/>
                  </a:lnTo>
                  <a:lnTo>
                    <a:pt x="358204" y="34304"/>
                  </a:lnTo>
                  <a:lnTo>
                    <a:pt x="347035" y="34304"/>
                  </a:lnTo>
                </a:path>
                <a:path w="677544" h="90169">
                  <a:moveTo>
                    <a:pt x="380541" y="34304"/>
                  </a:moveTo>
                  <a:lnTo>
                    <a:pt x="380541" y="0"/>
                  </a:lnTo>
                  <a:lnTo>
                    <a:pt x="401284" y="0"/>
                  </a:lnTo>
                </a:path>
                <a:path w="677544" h="90169">
                  <a:moveTo>
                    <a:pt x="380541" y="16753"/>
                  </a:moveTo>
                  <a:lnTo>
                    <a:pt x="393306" y="16753"/>
                  </a:lnTo>
                </a:path>
                <a:path w="677544" h="90169">
                  <a:moveTo>
                    <a:pt x="380541" y="34304"/>
                  </a:moveTo>
                  <a:lnTo>
                    <a:pt x="401284" y="34304"/>
                  </a:lnTo>
                </a:path>
                <a:path w="677544" h="90169">
                  <a:moveTo>
                    <a:pt x="432397" y="4786"/>
                  </a:moveTo>
                  <a:lnTo>
                    <a:pt x="429206" y="1595"/>
                  </a:lnTo>
                  <a:lnTo>
                    <a:pt x="424419" y="0"/>
                  </a:lnTo>
                  <a:lnTo>
                    <a:pt x="417239" y="0"/>
                  </a:lnTo>
                  <a:lnTo>
                    <a:pt x="412453" y="1595"/>
                  </a:lnTo>
                  <a:lnTo>
                    <a:pt x="409262" y="4786"/>
                  </a:lnTo>
                  <a:lnTo>
                    <a:pt x="409262" y="7977"/>
                  </a:lnTo>
                  <a:lnTo>
                    <a:pt x="410857" y="11168"/>
                  </a:lnTo>
                  <a:lnTo>
                    <a:pt x="412453" y="12764"/>
                  </a:lnTo>
                  <a:lnTo>
                    <a:pt x="415644" y="15157"/>
                  </a:lnTo>
                  <a:lnTo>
                    <a:pt x="426015" y="18348"/>
                  </a:lnTo>
                  <a:lnTo>
                    <a:pt x="429206" y="19944"/>
                  </a:lnTo>
                  <a:lnTo>
                    <a:pt x="430802" y="21540"/>
                  </a:lnTo>
                  <a:lnTo>
                    <a:pt x="432397" y="24731"/>
                  </a:lnTo>
                  <a:lnTo>
                    <a:pt x="432397" y="29517"/>
                  </a:lnTo>
                  <a:lnTo>
                    <a:pt x="429206" y="32709"/>
                  </a:lnTo>
                  <a:lnTo>
                    <a:pt x="424419" y="34304"/>
                  </a:lnTo>
                  <a:lnTo>
                    <a:pt x="417239" y="34304"/>
                  </a:lnTo>
                  <a:lnTo>
                    <a:pt x="412453" y="32709"/>
                  </a:lnTo>
                  <a:lnTo>
                    <a:pt x="409262" y="29517"/>
                  </a:lnTo>
                </a:path>
                <a:path w="677544" h="90169">
                  <a:moveTo>
                    <a:pt x="443566" y="0"/>
                  </a:moveTo>
                  <a:lnTo>
                    <a:pt x="443566" y="34304"/>
                  </a:lnTo>
                </a:path>
                <a:path w="677544" h="90169">
                  <a:moveTo>
                    <a:pt x="478669" y="7977"/>
                  </a:moveTo>
                  <a:lnTo>
                    <a:pt x="477073" y="4786"/>
                  </a:lnTo>
                  <a:lnTo>
                    <a:pt x="473882" y="1595"/>
                  </a:lnTo>
                  <a:lnTo>
                    <a:pt x="470691" y="0"/>
                  </a:lnTo>
                  <a:lnTo>
                    <a:pt x="464308" y="0"/>
                  </a:lnTo>
                  <a:lnTo>
                    <a:pt x="461117" y="1595"/>
                  </a:lnTo>
                  <a:lnTo>
                    <a:pt x="457926" y="4786"/>
                  </a:lnTo>
                  <a:lnTo>
                    <a:pt x="456331" y="7977"/>
                  </a:lnTo>
                  <a:lnTo>
                    <a:pt x="454735" y="12764"/>
                  </a:lnTo>
                  <a:lnTo>
                    <a:pt x="454735" y="21540"/>
                  </a:lnTo>
                  <a:lnTo>
                    <a:pt x="456331" y="26326"/>
                  </a:lnTo>
                  <a:lnTo>
                    <a:pt x="457926" y="29517"/>
                  </a:lnTo>
                  <a:lnTo>
                    <a:pt x="461117" y="32709"/>
                  </a:lnTo>
                  <a:lnTo>
                    <a:pt x="464308" y="34304"/>
                  </a:lnTo>
                  <a:lnTo>
                    <a:pt x="470691" y="34304"/>
                  </a:lnTo>
                  <a:lnTo>
                    <a:pt x="473882" y="32709"/>
                  </a:lnTo>
                  <a:lnTo>
                    <a:pt x="477073" y="29517"/>
                  </a:lnTo>
                  <a:lnTo>
                    <a:pt x="478669" y="26326"/>
                  </a:lnTo>
                  <a:lnTo>
                    <a:pt x="478669" y="21540"/>
                  </a:lnTo>
                  <a:lnTo>
                    <a:pt x="470691" y="21540"/>
                  </a:lnTo>
                </a:path>
                <a:path w="677544" h="90169">
                  <a:moveTo>
                    <a:pt x="489838" y="34304"/>
                  </a:moveTo>
                  <a:lnTo>
                    <a:pt x="489838" y="0"/>
                  </a:lnTo>
                  <a:lnTo>
                    <a:pt x="512175" y="34304"/>
                  </a:lnTo>
                  <a:lnTo>
                    <a:pt x="512175" y="0"/>
                  </a:lnTo>
                </a:path>
                <a:path w="677544" h="90169">
                  <a:moveTo>
                    <a:pt x="545682" y="4786"/>
                  </a:moveTo>
                  <a:lnTo>
                    <a:pt x="542491" y="1595"/>
                  </a:lnTo>
                  <a:lnTo>
                    <a:pt x="537704" y="0"/>
                  </a:lnTo>
                  <a:lnTo>
                    <a:pt x="531322" y="0"/>
                  </a:lnTo>
                  <a:lnTo>
                    <a:pt x="526535" y="1595"/>
                  </a:lnTo>
                  <a:lnTo>
                    <a:pt x="523344" y="4786"/>
                  </a:lnTo>
                  <a:lnTo>
                    <a:pt x="523344" y="7977"/>
                  </a:lnTo>
                  <a:lnTo>
                    <a:pt x="524940" y="11168"/>
                  </a:lnTo>
                  <a:lnTo>
                    <a:pt x="526535" y="12764"/>
                  </a:lnTo>
                  <a:lnTo>
                    <a:pt x="529727" y="15157"/>
                  </a:lnTo>
                  <a:lnTo>
                    <a:pt x="539300" y="18348"/>
                  </a:lnTo>
                  <a:lnTo>
                    <a:pt x="542491" y="19944"/>
                  </a:lnTo>
                  <a:lnTo>
                    <a:pt x="544087" y="21540"/>
                  </a:lnTo>
                  <a:lnTo>
                    <a:pt x="545682" y="24731"/>
                  </a:lnTo>
                  <a:lnTo>
                    <a:pt x="545682" y="29517"/>
                  </a:lnTo>
                  <a:lnTo>
                    <a:pt x="542491" y="32709"/>
                  </a:lnTo>
                  <a:lnTo>
                    <a:pt x="537704" y="34304"/>
                  </a:lnTo>
                  <a:lnTo>
                    <a:pt x="531322" y="34304"/>
                  </a:lnTo>
                  <a:lnTo>
                    <a:pt x="526535" y="32709"/>
                  </a:lnTo>
                  <a:lnTo>
                    <a:pt x="523344" y="29517"/>
                  </a:lnTo>
                </a:path>
                <a:path w="677544" h="90169">
                  <a:moveTo>
                    <a:pt x="585571" y="34304"/>
                  </a:moveTo>
                  <a:lnTo>
                    <a:pt x="598336" y="0"/>
                  </a:lnTo>
                  <a:lnTo>
                    <a:pt x="611898" y="34304"/>
                  </a:lnTo>
                </a:path>
                <a:path w="677544" h="90169">
                  <a:moveTo>
                    <a:pt x="590358" y="23135"/>
                  </a:moveTo>
                  <a:lnTo>
                    <a:pt x="607111" y="23135"/>
                  </a:lnTo>
                </a:path>
                <a:path w="677544" h="90169">
                  <a:moveTo>
                    <a:pt x="619876" y="34304"/>
                  </a:moveTo>
                  <a:lnTo>
                    <a:pt x="619876" y="0"/>
                  </a:lnTo>
                  <a:lnTo>
                    <a:pt x="642214" y="34304"/>
                  </a:lnTo>
                  <a:lnTo>
                    <a:pt x="642214" y="0"/>
                  </a:lnTo>
                </a:path>
                <a:path w="677544" h="90169">
                  <a:moveTo>
                    <a:pt x="654978" y="34304"/>
                  </a:moveTo>
                  <a:lnTo>
                    <a:pt x="654978" y="0"/>
                  </a:lnTo>
                  <a:lnTo>
                    <a:pt x="666147" y="0"/>
                  </a:lnTo>
                  <a:lnTo>
                    <a:pt x="670934" y="1595"/>
                  </a:lnTo>
                  <a:lnTo>
                    <a:pt x="674125" y="4786"/>
                  </a:lnTo>
                  <a:lnTo>
                    <a:pt x="675721" y="7977"/>
                  </a:lnTo>
                  <a:lnTo>
                    <a:pt x="677316" y="12764"/>
                  </a:lnTo>
                  <a:lnTo>
                    <a:pt x="677316" y="21540"/>
                  </a:lnTo>
                  <a:lnTo>
                    <a:pt x="675721" y="26326"/>
                  </a:lnTo>
                  <a:lnTo>
                    <a:pt x="674125" y="29517"/>
                  </a:lnTo>
                  <a:lnTo>
                    <a:pt x="670934" y="32709"/>
                  </a:lnTo>
                  <a:lnTo>
                    <a:pt x="666147" y="34304"/>
                  </a:lnTo>
                  <a:lnTo>
                    <a:pt x="654978" y="34304"/>
                  </a:lnTo>
                </a:path>
                <a:path w="677544" h="90169">
                  <a:moveTo>
                    <a:pt x="0" y="90149"/>
                  </a:moveTo>
                  <a:lnTo>
                    <a:pt x="0" y="56642"/>
                  </a:lnTo>
                  <a:lnTo>
                    <a:pt x="11168" y="56642"/>
                  </a:lnTo>
                  <a:lnTo>
                    <a:pt x="15955" y="58238"/>
                  </a:lnTo>
                  <a:lnTo>
                    <a:pt x="19146" y="61429"/>
                  </a:lnTo>
                  <a:lnTo>
                    <a:pt x="20742" y="64620"/>
                  </a:lnTo>
                  <a:lnTo>
                    <a:pt x="22337" y="69407"/>
                  </a:lnTo>
                  <a:lnTo>
                    <a:pt x="22337" y="77384"/>
                  </a:lnTo>
                  <a:lnTo>
                    <a:pt x="20742" y="82171"/>
                  </a:lnTo>
                  <a:lnTo>
                    <a:pt x="19146" y="85362"/>
                  </a:lnTo>
                  <a:lnTo>
                    <a:pt x="15955" y="88553"/>
                  </a:lnTo>
                  <a:lnTo>
                    <a:pt x="11168" y="90149"/>
                  </a:lnTo>
                  <a:lnTo>
                    <a:pt x="0" y="90149"/>
                  </a:lnTo>
                </a:path>
                <a:path w="677544" h="90169">
                  <a:moveTo>
                    <a:pt x="33506" y="56642"/>
                  </a:moveTo>
                  <a:lnTo>
                    <a:pt x="33506" y="90149"/>
                  </a:lnTo>
                </a:path>
                <a:path w="677544" h="90169">
                  <a:moveTo>
                    <a:pt x="46271" y="90149"/>
                  </a:moveTo>
                  <a:lnTo>
                    <a:pt x="46271" y="56642"/>
                  </a:lnTo>
                  <a:lnTo>
                    <a:pt x="60631" y="56642"/>
                  </a:lnTo>
                  <a:lnTo>
                    <a:pt x="66215" y="58238"/>
                  </a:lnTo>
                  <a:lnTo>
                    <a:pt x="67811" y="59833"/>
                  </a:lnTo>
                  <a:lnTo>
                    <a:pt x="69407" y="63024"/>
                  </a:lnTo>
                  <a:lnTo>
                    <a:pt x="69407" y="66215"/>
                  </a:lnTo>
                  <a:lnTo>
                    <a:pt x="67811" y="69407"/>
                  </a:lnTo>
                  <a:lnTo>
                    <a:pt x="66215" y="71002"/>
                  </a:lnTo>
                  <a:lnTo>
                    <a:pt x="60631" y="72598"/>
                  </a:lnTo>
                  <a:lnTo>
                    <a:pt x="46271" y="72598"/>
                  </a:lnTo>
                </a:path>
                <a:path w="677544" h="90169">
                  <a:moveTo>
                    <a:pt x="57440" y="72598"/>
                  </a:moveTo>
                  <a:lnTo>
                    <a:pt x="69407" y="90149"/>
                  </a:lnTo>
                </a:path>
                <a:path w="677544" h="90169">
                  <a:moveTo>
                    <a:pt x="80575" y="90149"/>
                  </a:moveTo>
                  <a:lnTo>
                    <a:pt x="80575" y="56642"/>
                  </a:lnTo>
                  <a:lnTo>
                    <a:pt x="101318" y="56642"/>
                  </a:lnTo>
                </a:path>
                <a:path w="677544" h="90169">
                  <a:moveTo>
                    <a:pt x="80575" y="72598"/>
                  </a:moveTo>
                  <a:lnTo>
                    <a:pt x="93340" y="72598"/>
                  </a:lnTo>
                </a:path>
                <a:path w="677544" h="90169">
                  <a:moveTo>
                    <a:pt x="80575" y="90149"/>
                  </a:moveTo>
                  <a:lnTo>
                    <a:pt x="101318" y="90149"/>
                  </a:lnTo>
                </a:path>
                <a:path w="677544" h="90169">
                  <a:moveTo>
                    <a:pt x="133229" y="64620"/>
                  </a:moveTo>
                  <a:lnTo>
                    <a:pt x="131633" y="61429"/>
                  </a:lnTo>
                  <a:lnTo>
                    <a:pt x="128442" y="58238"/>
                  </a:lnTo>
                  <a:lnTo>
                    <a:pt x="125251" y="56642"/>
                  </a:lnTo>
                  <a:lnTo>
                    <a:pt x="118869" y="56642"/>
                  </a:lnTo>
                  <a:lnTo>
                    <a:pt x="115678" y="58238"/>
                  </a:lnTo>
                  <a:lnTo>
                    <a:pt x="112487" y="61429"/>
                  </a:lnTo>
                  <a:lnTo>
                    <a:pt x="110891" y="64620"/>
                  </a:lnTo>
                  <a:lnTo>
                    <a:pt x="109296" y="69407"/>
                  </a:lnTo>
                  <a:lnTo>
                    <a:pt x="109296" y="77384"/>
                  </a:lnTo>
                  <a:lnTo>
                    <a:pt x="110891" y="82171"/>
                  </a:lnTo>
                  <a:lnTo>
                    <a:pt x="112487" y="85362"/>
                  </a:lnTo>
                  <a:lnTo>
                    <a:pt x="115678" y="88553"/>
                  </a:lnTo>
                  <a:lnTo>
                    <a:pt x="118869" y="90149"/>
                  </a:lnTo>
                  <a:lnTo>
                    <a:pt x="125251" y="90149"/>
                  </a:lnTo>
                  <a:lnTo>
                    <a:pt x="128442" y="88553"/>
                  </a:lnTo>
                  <a:lnTo>
                    <a:pt x="131633" y="85362"/>
                  </a:lnTo>
                  <a:lnTo>
                    <a:pt x="133229" y="82171"/>
                  </a:lnTo>
                </a:path>
                <a:path w="677544" h="90169">
                  <a:moveTo>
                    <a:pt x="150780" y="56642"/>
                  </a:moveTo>
                  <a:lnTo>
                    <a:pt x="150780" y="90149"/>
                  </a:lnTo>
                </a:path>
                <a:path w="677544" h="90169">
                  <a:moveTo>
                    <a:pt x="139611" y="56642"/>
                  </a:moveTo>
                  <a:lnTo>
                    <a:pt x="161949" y="56642"/>
                  </a:lnTo>
                </a:path>
                <a:path w="677544" h="90169">
                  <a:moveTo>
                    <a:pt x="169927" y="56642"/>
                  </a:moveTo>
                  <a:lnTo>
                    <a:pt x="169927" y="90149"/>
                  </a:lnTo>
                </a:path>
                <a:path w="677544" h="90169">
                  <a:moveTo>
                    <a:pt x="190669" y="56642"/>
                  </a:moveTo>
                  <a:lnTo>
                    <a:pt x="187478" y="58238"/>
                  </a:lnTo>
                  <a:lnTo>
                    <a:pt x="184287" y="61429"/>
                  </a:lnTo>
                  <a:lnTo>
                    <a:pt x="182692" y="64620"/>
                  </a:lnTo>
                  <a:lnTo>
                    <a:pt x="181096" y="69407"/>
                  </a:lnTo>
                  <a:lnTo>
                    <a:pt x="181096" y="77384"/>
                  </a:lnTo>
                  <a:lnTo>
                    <a:pt x="182692" y="82171"/>
                  </a:lnTo>
                  <a:lnTo>
                    <a:pt x="184287" y="85362"/>
                  </a:lnTo>
                  <a:lnTo>
                    <a:pt x="187478" y="88553"/>
                  </a:lnTo>
                  <a:lnTo>
                    <a:pt x="190669" y="90149"/>
                  </a:lnTo>
                  <a:lnTo>
                    <a:pt x="197052" y="90149"/>
                  </a:lnTo>
                  <a:lnTo>
                    <a:pt x="200243" y="88553"/>
                  </a:lnTo>
                  <a:lnTo>
                    <a:pt x="203434" y="85362"/>
                  </a:lnTo>
                  <a:lnTo>
                    <a:pt x="205029" y="82171"/>
                  </a:lnTo>
                  <a:lnTo>
                    <a:pt x="206625" y="77384"/>
                  </a:lnTo>
                  <a:lnTo>
                    <a:pt x="206625" y="69407"/>
                  </a:lnTo>
                  <a:lnTo>
                    <a:pt x="205029" y="64620"/>
                  </a:lnTo>
                  <a:lnTo>
                    <a:pt x="203434" y="61429"/>
                  </a:lnTo>
                  <a:lnTo>
                    <a:pt x="200243" y="58238"/>
                  </a:lnTo>
                  <a:lnTo>
                    <a:pt x="197052" y="56642"/>
                  </a:lnTo>
                  <a:lnTo>
                    <a:pt x="190669" y="56642"/>
                  </a:lnTo>
                </a:path>
                <a:path w="677544" h="90169">
                  <a:moveTo>
                    <a:pt x="217794" y="90149"/>
                  </a:moveTo>
                  <a:lnTo>
                    <a:pt x="217794" y="56642"/>
                  </a:lnTo>
                  <a:lnTo>
                    <a:pt x="240132" y="90149"/>
                  </a:lnTo>
                  <a:lnTo>
                    <a:pt x="240132" y="56642"/>
                  </a:lnTo>
                </a:path>
                <a:path w="677544" h="90169">
                  <a:moveTo>
                    <a:pt x="287201" y="56642"/>
                  </a:moveTo>
                  <a:lnTo>
                    <a:pt x="287201" y="90149"/>
                  </a:lnTo>
                </a:path>
                <a:path w="677544" h="90169">
                  <a:moveTo>
                    <a:pt x="299965" y="90149"/>
                  </a:moveTo>
                  <a:lnTo>
                    <a:pt x="299965" y="56642"/>
                  </a:lnTo>
                  <a:lnTo>
                    <a:pt x="322303" y="90149"/>
                  </a:lnTo>
                  <a:lnTo>
                    <a:pt x="322303" y="56642"/>
                  </a:lnTo>
                </a:path>
                <a:path w="677544" h="90169">
                  <a:moveTo>
                    <a:pt x="335068" y="90149"/>
                  </a:moveTo>
                  <a:lnTo>
                    <a:pt x="335068" y="56642"/>
                  </a:lnTo>
                  <a:lnTo>
                    <a:pt x="346237" y="56642"/>
                  </a:lnTo>
                  <a:lnTo>
                    <a:pt x="351023" y="58238"/>
                  </a:lnTo>
                  <a:lnTo>
                    <a:pt x="354215" y="61429"/>
                  </a:lnTo>
                  <a:lnTo>
                    <a:pt x="355810" y="64620"/>
                  </a:lnTo>
                  <a:lnTo>
                    <a:pt x="357406" y="69407"/>
                  </a:lnTo>
                  <a:lnTo>
                    <a:pt x="357406" y="77384"/>
                  </a:lnTo>
                  <a:lnTo>
                    <a:pt x="355810" y="82171"/>
                  </a:lnTo>
                  <a:lnTo>
                    <a:pt x="354215" y="85362"/>
                  </a:lnTo>
                  <a:lnTo>
                    <a:pt x="351023" y="88553"/>
                  </a:lnTo>
                  <a:lnTo>
                    <a:pt x="346237" y="90149"/>
                  </a:lnTo>
                  <a:lnTo>
                    <a:pt x="335068" y="90149"/>
                  </a:lnTo>
                </a:path>
                <a:path w="677544" h="90169">
                  <a:moveTo>
                    <a:pt x="368575" y="56642"/>
                  </a:moveTo>
                  <a:lnTo>
                    <a:pt x="368575" y="90149"/>
                  </a:lnTo>
                </a:path>
                <a:path w="677544" h="90169">
                  <a:moveTo>
                    <a:pt x="403677" y="64620"/>
                  </a:moveTo>
                  <a:lnTo>
                    <a:pt x="402082" y="61429"/>
                  </a:lnTo>
                  <a:lnTo>
                    <a:pt x="398890" y="58238"/>
                  </a:lnTo>
                  <a:lnTo>
                    <a:pt x="395699" y="56642"/>
                  </a:lnTo>
                  <a:lnTo>
                    <a:pt x="389317" y="56642"/>
                  </a:lnTo>
                  <a:lnTo>
                    <a:pt x="386126" y="58238"/>
                  </a:lnTo>
                  <a:lnTo>
                    <a:pt x="382935" y="61429"/>
                  </a:lnTo>
                  <a:lnTo>
                    <a:pt x="381339" y="64620"/>
                  </a:lnTo>
                  <a:lnTo>
                    <a:pt x="379744" y="69407"/>
                  </a:lnTo>
                  <a:lnTo>
                    <a:pt x="379744" y="77384"/>
                  </a:lnTo>
                  <a:lnTo>
                    <a:pt x="381339" y="82171"/>
                  </a:lnTo>
                  <a:lnTo>
                    <a:pt x="382935" y="85362"/>
                  </a:lnTo>
                  <a:lnTo>
                    <a:pt x="386126" y="88553"/>
                  </a:lnTo>
                  <a:lnTo>
                    <a:pt x="389317" y="90149"/>
                  </a:lnTo>
                  <a:lnTo>
                    <a:pt x="395699" y="90149"/>
                  </a:lnTo>
                  <a:lnTo>
                    <a:pt x="398890" y="88553"/>
                  </a:lnTo>
                  <a:lnTo>
                    <a:pt x="402082" y="85362"/>
                  </a:lnTo>
                  <a:lnTo>
                    <a:pt x="403677" y="82171"/>
                  </a:lnTo>
                </a:path>
                <a:path w="677544" h="90169">
                  <a:moveTo>
                    <a:pt x="410059" y="90149"/>
                  </a:moveTo>
                  <a:lnTo>
                    <a:pt x="422824" y="56642"/>
                  </a:lnTo>
                  <a:lnTo>
                    <a:pt x="436386" y="90149"/>
                  </a:lnTo>
                </a:path>
                <a:path w="677544" h="90169">
                  <a:moveTo>
                    <a:pt x="414846" y="78980"/>
                  </a:moveTo>
                  <a:lnTo>
                    <a:pt x="431599" y="78980"/>
                  </a:lnTo>
                </a:path>
                <a:path w="677544" h="90169">
                  <a:moveTo>
                    <a:pt x="450746" y="56642"/>
                  </a:moveTo>
                  <a:lnTo>
                    <a:pt x="450746" y="90149"/>
                  </a:lnTo>
                </a:path>
                <a:path w="677544" h="90169">
                  <a:moveTo>
                    <a:pt x="439577" y="56642"/>
                  </a:moveTo>
                  <a:lnTo>
                    <a:pt x="461915" y="56642"/>
                  </a:lnTo>
                </a:path>
                <a:path w="677544" h="90169">
                  <a:moveTo>
                    <a:pt x="469893" y="90149"/>
                  </a:moveTo>
                  <a:lnTo>
                    <a:pt x="469893" y="56642"/>
                  </a:lnTo>
                  <a:lnTo>
                    <a:pt x="490635" y="56642"/>
                  </a:lnTo>
                </a:path>
                <a:path w="677544" h="90169">
                  <a:moveTo>
                    <a:pt x="469893" y="72598"/>
                  </a:moveTo>
                  <a:lnTo>
                    <a:pt x="482657" y="72598"/>
                  </a:lnTo>
                </a:path>
                <a:path w="677544" h="90169">
                  <a:moveTo>
                    <a:pt x="469893" y="90149"/>
                  </a:moveTo>
                  <a:lnTo>
                    <a:pt x="490635" y="90149"/>
                  </a:lnTo>
                </a:path>
                <a:path w="677544" h="90169">
                  <a:moveTo>
                    <a:pt x="500209" y="90149"/>
                  </a:moveTo>
                  <a:lnTo>
                    <a:pt x="500209" y="56642"/>
                  </a:lnTo>
                  <a:lnTo>
                    <a:pt x="511378" y="56642"/>
                  </a:lnTo>
                  <a:lnTo>
                    <a:pt x="516164" y="58238"/>
                  </a:lnTo>
                  <a:lnTo>
                    <a:pt x="519355" y="61429"/>
                  </a:lnTo>
                  <a:lnTo>
                    <a:pt x="520951" y="64620"/>
                  </a:lnTo>
                  <a:lnTo>
                    <a:pt x="522547" y="69407"/>
                  </a:lnTo>
                  <a:lnTo>
                    <a:pt x="522547" y="77384"/>
                  </a:lnTo>
                  <a:lnTo>
                    <a:pt x="520951" y="82171"/>
                  </a:lnTo>
                  <a:lnTo>
                    <a:pt x="519355" y="85362"/>
                  </a:lnTo>
                  <a:lnTo>
                    <a:pt x="516164" y="88553"/>
                  </a:lnTo>
                  <a:lnTo>
                    <a:pt x="511378" y="90149"/>
                  </a:lnTo>
                  <a:lnTo>
                    <a:pt x="500209" y="90149"/>
                  </a:lnTo>
                </a:path>
                <a:path w="677544" h="90169">
                  <a:moveTo>
                    <a:pt x="564031" y="56642"/>
                  </a:moveTo>
                  <a:lnTo>
                    <a:pt x="572009" y="90149"/>
                  </a:lnTo>
                  <a:lnTo>
                    <a:pt x="579987" y="56642"/>
                  </a:lnTo>
                  <a:lnTo>
                    <a:pt x="587965" y="90149"/>
                  </a:lnTo>
                  <a:lnTo>
                    <a:pt x="595942" y="56642"/>
                  </a:lnTo>
                </a:path>
                <a:path w="677544" h="90169">
                  <a:moveTo>
                    <a:pt x="606314" y="56642"/>
                  </a:moveTo>
                  <a:lnTo>
                    <a:pt x="606314" y="90149"/>
                  </a:lnTo>
                </a:path>
                <a:path w="677544" h="90169">
                  <a:moveTo>
                    <a:pt x="625460" y="56642"/>
                  </a:moveTo>
                  <a:lnTo>
                    <a:pt x="625460" y="90149"/>
                  </a:lnTo>
                </a:path>
                <a:path w="677544" h="90169">
                  <a:moveTo>
                    <a:pt x="614291" y="56642"/>
                  </a:moveTo>
                  <a:lnTo>
                    <a:pt x="636629" y="56642"/>
                  </a:lnTo>
                </a:path>
                <a:path w="677544" h="90169">
                  <a:moveTo>
                    <a:pt x="644607" y="56642"/>
                  </a:moveTo>
                  <a:lnTo>
                    <a:pt x="644607" y="90149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0" name="object 1020" descr=""/>
            <p:cNvSpPr/>
            <p:nvPr/>
          </p:nvSpPr>
          <p:spPr>
            <a:xfrm>
              <a:off x="19632212" y="139452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1" name="object 1021" descr=""/>
            <p:cNvSpPr/>
            <p:nvPr/>
          </p:nvSpPr>
          <p:spPr>
            <a:xfrm>
              <a:off x="19615858" y="1410478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2" name="object 1022" descr=""/>
            <p:cNvSpPr/>
            <p:nvPr/>
          </p:nvSpPr>
          <p:spPr>
            <a:xfrm>
              <a:off x="19644977" y="139452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3" name="object 1023" descr=""/>
            <p:cNvSpPr/>
            <p:nvPr/>
          </p:nvSpPr>
          <p:spPr>
            <a:xfrm>
              <a:off x="18956092" y="1394523"/>
              <a:ext cx="745490" cy="201930"/>
            </a:xfrm>
            <a:custGeom>
              <a:avLst/>
              <a:gdLst/>
              <a:ahLst/>
              <a:cxnLst/>
              <a:rect l="l" t="t" r="r" b="b"/>
              <a:pathLst>
                <a:path w="745490" h="201930">
                  <a:moveTo>
                    <a:pt x="707632" y="33506"/>
                  </a:moveTo>
                  <a:lnTo>
                    <a:pt x="707632" y="0"/>
                  </a:lnTo>
                  <a:lnTo>
                    <a:pt x="729970" y="33506"/>
                  </a:lnTo>
                  <a:lnTo>
                    <a:pt x="729970" y="0"/>
                  </a:lnTo>
                </a:path>
                <a:path w="745490" h="201930">
                  <a:moveTo>
                    <a:pt x="42282" y="55844"/>
                  </a:moveTo>
                  <a:lnTo>
                    <a:pt x="42282" y="89351"/>
                  </a:lnTo>
                </a:path>
                <a:path w="745490" h="201930">
                  <a:moveTo>
                    <a:pt x="31113" y="55844"/>
                  </a:moveTo>
                  <a:lnTo>
                    <a:pt x="53451" y="55844"/>
                  </a:lnTo>
                </a:path>
                <a:path w="745490" h="201930">
                  <a:moveTo>
                    <a:pt x="61429" y="55844"/>
                  </a:moveTo>
                  <a:lnTo>
                    <a:pt x="61429" y="89351"/>
                  </a:lnTo>
                </a:path>
                <a:path w="745490" h="201930">
                  <a:moveTo>
                    <a:pt x="84564" y="55844"/>
                  </a:moveTo>
                  <a:lnTo>
                    <a:pt x="84564" y="89351"/>
                  </a:lnTo>
                </a:path>
                <a:path w="745490" h="201930">
                  <a:moveTo>
                    <a:pt x="61429" y="71800"/>
                  </a:moveTo>
                  <a:lnTo>
                    <a:pt x="84564" y="71800"/>
                  </a:lnTo>
                </a:path>
                <a:path w="745490" h="201930">
                  <a:moveTo>
                    <a:pt x="97329" y="89351"/>
                  </a:moveTo>
                  <a:lnTo>
                    <a:pt x="97329" y="55844"/>
                  </a:lnTo>
                  <a:lnTo>
                    <a:pt x="118071" y="55844"/>
                  </a:lnTo>
                </a:path>
                <a:path w="745490" h="201930">
                  <a:moveTo>
                    <a:pt x="97329" y="71800"/>
                  </a:moveTo>
                  <a:lnTo>
                    <a:pt x="110093" y="71800"/>
                  </a:lnTo>
                </a:path>
                <a:path w="745490" h="201930">
                  <a:moveTo>
                    <a:pt x="97329" y="89351"/>
                  </a:moveTo>
                  <a:lnTo>
                    <a:pt x="118071" y="89351"/>
                  </a:lnTo>
                </a:path>
                <a:path w="745490" h="201930">
                  <a:moveTo>
                    <a:pt x="148387" y="60631"/>
                  </a:moveTo>
                  <a:lnTo>
                    <a:pt x="145196" y="57440"/>
                  </a:lnTo>
                  <a:lnTo>
                    <a:pt x="140409" y="55844"/>
                  </a:lnTo>
                  <a:lnTo>
                    <a:pt x="134027" y="55844"/>
                  </a:lnTo>
                  <a:lnTo>
                    <a:pt x="129240" y="57440"/>
                  </a:lnTo>
                  <a:lnTo>
                    <a:pt x="126049" y="60631"/>
                  </a:lnTo>
                  <a:lnTo>
                    <a:pt x="126049" y="63822"/>
                  </a:lnTo>
                  <a:lnTo>
                    <a:pt x="127645" y="67013"/>
                  </a:lnTo>
                  <a:lnTo>
                    <a:pt x="129240" y="68609"/>
                  </a:lnTo>
                  <a:lnTo>
                    <a:pt x="132431" y="70204"/>
                  </a:lnTo>
                  <a:lnTo>
                    <a:pt x="142005" y="73395"/>
                  </a:lnTo>
                  <a:lnTo>
                    <a:pt x="145196" y="74991"/>
                  </a:lnTo>
                  <a:lnTo>
                    <a:pt x="146791" y="76587"/>
                  </a:lnTo>
                  <a:lnTo>
                    <a:pt x="148387" y="79778"/>
                  </a:lnTo>
                  <a:lnTo>
                    <a:pt x="148387" y="84564"/>
                  </a:lnTo>
                  <a:lnTo>
                    <a:pt x="145196" y="87755"/>
                  </a:lnTo>
                  <a:lnTo>
                    <a:pt x="140409" y="89351"/>
                  </a:lnTo>
                  <a:lnTo>
                    <a:pt x="134027" y="89351"/>
                  </a:lnTo>
                  <a:lnTo>
                    <a:pt x="129240" y="87755"/>
                  </a:lnTo>
                  <a:lnTo>
                    <a:pt x="126049" y="84564"/>
                  </a:lnTo>
                </a:path>
                <a:path w="745490" h="201930">
                  <a:moveTo>
                    <a:pt x="159556" y="89351"/>
                  </a:moveTo>
                  <a:lnTo>
                    <a:pt x="159556" y="55844"/>
                  </a:lnTo>
                  <a:lnTo>
                    <a:pt x="180298" y="55844"/>
                  </a:lnTo>
                </a:path>
                <a:path w="745490" h="201930">
                  <a:moveTo>
                    <a:pt x="159556" y="71800"/>
                  </a:moveTo>
                  <a:lnTo>
                    <a:pt x="172320" y="71800"/>
                  </a:lnTo>
                </a:path>
                <a:path w="745490" h="201930">
                  <a:moveTo>
                    <a:pt x="159556" y="89351"/>
                  </a:moveTo>
                  <a:lnTo>
                    <a:pt x="180298" y="89351"/>
                  </a:lnTo>
                </a:path>
                <a:path w="745490" h="201930">
                  <a:moveTo>
                    <a:pt x="223378" y="89351"/>
                  </a:moveTo>
                  <a:lnTo>
                    <a:pt x="223378" y="55844"/>
                  </a:lnTo>
                  <a:lnTo>
                    <a:pt x="234547" y="55844"/>
                  </a:lnTo>
                  <a:lnTo>
                    <a:pt x="239334" y="57440"/>
                  </a:lnTo>
                  <a:lnTo>
                    <a:pt x="242525" y="60631"/>
                  </a:lnTo>
                  <a:lnTo>
                    <a:pt x="244121" y="63822"/>
                  </a:lnTo>
                  <a:lnTo>
                    <a:pt x="245716" y="68609"/>
                  </a:lnTo>
                  <a:lnTo>
                    <a:pt x="245716" y="76587"/>
                  </a:lnTo>
                  <a:lnTo>
                    <a:pt x="244121" y="81373"/>
                  </a:lnTo>
                  <a:lnTo>
                    <a:pt x="242525" y="84564"/>
                  </a:lnTo>
                  <a:lnTo>
                    <a:pt x="239334" y="87755"/>
                  </a:lnTo>
                  <a:lnTo>
                    <a:pt x="234547" y="89351"/>
                  </a:lnTo>
                  <a:lnTo>
                    <a:pt x="223378" y="89351"/>
                  </a:lnTo>
                </a:path>
                <a:path w="745490" h="201930">
                  <a:moveTo>
                    <a:pt x="256885" y="89351"/>
                  </a:moveTo>
                  <a:lnTo>
                    <a:pt x="256885" y="55844"/>
                  </a:lnTo>
                  <a:lnTo>
                    <a:pt x="272043" y="55844"/>
                  </a:lnTo>
                  <a:lnTo>
                    <a:pt x="276830" y="57440"/>
                  </a:lnTo>
                  <a:lnTo>
                    <a:pt x="278425" y="59035"/>
                  </a:lnTo>
                  <a:lnTo>
                    <a:pt x="280021" y="62226"/>
                  </a:lnTo>
                  <a:lnTo>
                    <a:pt x="280021" y="65418"/>
                  </a:lnTo>
                  <a:lnTo>
                    <a:pt x="278425" y="68609"/>
                  </a:lnTo>
                  <a:lnTo>
                    <a:pt x="276830" y="70204"/>
                  </a:lnTo>
                  <a:lnTo>
                    <a:pt x="272043" y="71800"/>
                  </a:lnTo>
                  <a:lnTo>
                    <a:pt x="256885" y="71800"/>
                  </a:lnTo>
                </a:path>
                <a:path w="745490" h="201930">
                  <a:moveTo>
                    <a:pt x="268852" y="71800"/>
                  </a:moveTo>
                  <a:lnTo>
                    <a:pt x="280021" y="89351"/>
                  </a:lnTo>
                </a:path>
                <a:path w="745490" h="201930">
                  <a:moveTo>
                    <a:pt x="286403" y="89351"/>
                  </a:moveTo>
                  <a:lnTo>
                    <a:pt x="299168" y="55844"/>
                  </a:lnTo>
                  <a:lnTo>
                    <a:pt x="311932" y="89351"/>
                  </a:lnTo>
                </a:path>
                <a:path w="745490" h="201930">
                  <a:moveTo>
                    <a:pt x="291190" y="78182"/>
                  </a:moveTo>
                  <a:lnTo>
                    <a:pt x="307145" y="78182"/>
                  </a:lnTo>
                </a:path>
                <a:path w="745490" h="201930">
                  <a:moveTo>
                    <a:pt x="316719" y="55844"/>
                  </a:moveTo>
                  <a:lnTo>
                    <a:pt x="324697" y="89351"/>
                  </a:lnTo>
                  <a:lnTo>
                    <a:pt x="332674" y="55844"/>
                  </a:lnTo>
                  <a:lnTo>
                    <a:pt x="340652" y="89351"/>
                  </a:lnTo>
                  <a:lnTo>
                    <a:pt x="348630" y="55844"/>
                  </a:lnTo>
                </a:path>
                <a:path w="745490" h="201930">
                  <a:moveTo>
                    <a:pt x="358204" y="55844"/>
                  </a:moveTo>
                  <a:lnTo>
                    <a:pt x="358204" y="89351"/>
                  </a:lnTo>
                </a:path>
                <a:path w="745490" h="201930">
                  <a:moveTo>
                    <a:pt x="370968" y="89351"/>
                  </a:moveTo>
                  <a:lnTo>
                    <a:pt x="370968" y="55844"/>
                  </a:lnTo>
                  <a:lnTo>
                    <a:pt x="393306" y="89351"/>
                  </a:lnTo>
                  <a:lnTo>
                    <a:pt x="393306" y="55844"/>
                  </a:lnTo>
                </a:path>
                <a:path w="745490" h="201930">
                  <a:moveTo>
                    <a:pt x="428408" y="63822"/>
                  </a:moveTo>
                  <a:lnTo>
                    <a:pt x="426813" y="60631"/>
                  </a:lnTo>
                  <a:lnTo>
                    <a:pt x="423622" y="57440"/>
                  </a:lnTo>
                  <a:lnTo>
                    <a:pt x="420430" y="55844"/>
                  </a:lnTo>
                  <a:lnTo>
                    <a:pt x="414048" y="55844"/>
                  </a:lnTo>
                  <a:lnTo>
                    <a:pt x="410857" y="57440"/>
                  </a:lnTo>
                  <a:lnTo>
                    <a:pt x="407666" y="60631"/>
                  </a:lnTo>
                  <a:lnTo>
                    <a:pt x="406070" y="63822"/>
                  </a:lnTo>
                  <a:lnTo>
                    <a:pt x="404475" y="68609"/>
                  </a:lnTo>
                  <a:lnTo>
                    <a:pt x="404475" y="76587"/>
                  </a:lnTo>
                  <a:lnTo>
                    <a:pt x="406070" y="81373"/>
                  </a:lnTo>
                  <a:lnTo>
                    <a:pt x="407666" y="84564"/>
                  </a:lnTo>
                  <a:lnTo>
                    <a:pt x="410857" y="87755"/>
                  </a:lnTo>
                  <a:lnTo>
                    <a:pt x="414048" y="89351"/>
                  </a:lnTo>
                  <a:lnTo>
                    <a:pt x="420430" y="89351"/>
                  </a:lnTo>
                  <a:lnTo>
                    <a:pt x="423622" y="87755"/>
                  </a:lnTo>
                  <a:lnTo>
                    <a:pt x="426813" y="84564"/>
                  </a:lnTo>
                  <a:lnTo>
                    <a:pt x="428408" y="81373"/>
                  </a:lnTo>
                  <a:lnTo>
                    <a:pt x="428408" y="76587"/>
                  </a:lnTo>
                  <a:lnTo>
                    <a:pt x="420430" y="76587"/>
                  </a:lnTo>
                </a:path>
                <a:path w="745490" h="201930">
                  <a:moveTo>
                    <a:pt x="461117" y="60631"/>
                  </a:moveTo>
                  <a:lnTo>
                    <a:pt x="457926" y="57440"/>
                  </a:lnTo>
                  <a:lnTo>
                    <a:pt x="453140" y="55844"/>
                  </a:lnTo>
                  <a:lnTo>
                    <a:pt x="446757" y="55844"/>
                  </a:lnTo>
                  <a:lnTo>
                    <a:pt x="441971" y="57440"/>
                  </a:lnTo>
                  <a:lnTo>
                    <a:pt x="437982" y="60631"/>
                  </a:lnTo>
                  <a:lnTo>
                    <a:pt x="437982" y="63822"/>
                  </a:lnTo>
                  <a:lnTo>
                    <a:pt x="440375" y="67013"/>
                  </a:lnTo>
                  <a:lnTo>
                    <a:pt x="441971" y="68609"/>
                  </a:lnTo>
                  <a:lnTo>
                    <a:pt x="445162" y="70204"/>
                  </a:lnTo>
                  <a:lnTo>
                    <a:pt x="454735" y="73395"/>
                  </a:lnTo>
                  <a:lnTo>
                    <a:pt x="457926" y="74991"/>
                  </a:lnTo>
                  <a:lnTo>
                    <a:pt x="459522" y="76587"/>
                  </a:lnTo>
                  <a:lnTo>
                    <a:pt x="461117" y="79778"/>
                  </a:lnTo>
                  <a:lnTo>
                    <a:pt x="461117" y="84564"/>
                  </a:lnTo>
                  <a:lnTo>
                    <a:pt x="457926" y="87755"/>
                  </a:lnTo>
                  <a:lnTo>
                    <a:pt x="453140" y="89351"/>
                  </a:lnTo>
                  <a:lnTo>
                    <a:pt x="446757" y="89351"/>
                  </a:lnTo>
                  <a:lnTo>
                    <a:pt x="441971" y="87755"/>
                  </a:lnTo>
                  <a:lnTo>
                    <a:pt x="437982" y="84564"/>
                  </a:lnTo>
                </a:path>
                <a:path w="745490" h="201930">
                  <a:moveTo>
                    <a:pt x="501006" y="89351"/>
                  </a:moveTo>
                  <a:lnTo>
                    <a:pt x="513771" y="55844"/>
                  </a:lnTo>
                  <a:lnTo>
                    <a:pt x="526535" y="89351"/>
                  </a:lnTo>
                </a:path>
                <a:path w="745490" h="201930">
                  <a:moveTo>
                    <a:pt x="505793" y="78182"/>
                  </a:moveTo>
                  <a:lnTo>
                    <a:pt x="521749" y="78182"/>
                  </a:lnTo>
                </a:path>
                <a:path w="745490" h="201930">
                  <a:moveTo>
                    <a:pt x="534513" y="89351"/>
                  </a:moveTo>
                  <a:lnTo>
                    <a:pt x="534513" y="55844"/>
                  </a:lnTo>
                  <a:lnTo>
                    <a:pt x="548873" y="55844"/>
                  </a:lnTo>
                  <a:lnTo>
                    <a:pt x="553660" y="57440"/>
                  </a:lnTo>
                  <a:lnTo>
                    <a:pt x="555256" y="59035"/>
                  </a:lnTo>
                  <a:lnTo>
                    <a:pt x="556851" y="62226"/>
                  </a:lnTo>
                  <a:lnTo>
                    <a:pt x="556851" y="65418"/>
                  </a:lnTo>
                  <a:lnTo>
                    <a:pt x="555256" y="68609"/>
                  </a:lnTo>
                  <a:lnTo>
                    <a:pt x="553660" y="70204"/>
                  </a:lnTo>
                  <a:lnTo>
                    <a:pt x="548873" y="71800"/>
                  </a:lnTo>
                  <a:lnTo>
                    <a:pt x="534513" y="71800"/>
                  </a:lnTo>
                </a:path>
                <a:path w="745490" h="201930">
                  <a:moveTo>
                    <a:pt x="545682" y="71800"/>
                  </a:moveTo>
                  <a:lnTo>
                    <a:pt x="556851" y="89351"/>
                  </a:lnTo>
                </a:path>
                <a:path w="745490" h="201930">
                  <a:moveTo>
                    <a:pt x="568020" y="89351"/>
                  </a:moveTo>
                  <a:lnTo>
                    <a:pt x="568020" y="55844"/>
                  </a:lnTo>
                  <a:lnTo>
                    <a:pt x="588762" y="55844"/>
                  </a:lnTo>
                </a:path>
                <a:path w="745490" h="201930">
                  <a:moveTo>
                    <a:pt x="568020" y="71800"/>
                  </a:moveTo>
                  <a:lnTo>
                    <a:pt x="580785" y="71800"/>
                  </a:lnTo>
                </a:path>
                <a:path w="745490" h="201930">
                  <a:moveTo>
                    <a:pt x="568020" y="89351"/>
                  </a:moveTo>
                  <a:lnTo>
                    <a:pt x="588762" y="89351"/>
                  </a:lnTo>
                </a:path>
                <a:path w="745490" h="201930">
                  <a:moveTo>
                    <a:pt x="639023" y="55844"/>
                  </a:moveTo>
                  <a:lnTo>
                    <a:pt x="639023" y="89351"/>
                  </a:lnTo>
                </a:path>
                <a:path w="745490" h="201930">
                  <a:moveTo>
                    <a:pt x="627854" y="55844"/>
                  </a:moveTo>
                  <a:lnTo>
                    <a:pt x="650192" y="55844"/>
                  </a:lnTo>
                </a:path>
                <a:path w="745490" h="201930">
                  <a:moveTo>
                    <a:pt x="658169" y="55844"/>
                  </a:moveTo>
                  <a:lnTo>
                    <a:pt x="658169" y="89351"/>
                  </a:lnTo>
                </a:path>
                <a:path w="745490" h="201930">
                  <a:moveTo>
                    <a:pt x="680507" y="55844"/>
                  </a:moveTo>
                  <a:lnTo>
                    <a:pt x="680507" y="89351"/>
                  </a:lnTo>
                </a:path>
                <a:path w="745490" h="201930">
                  <a:moveTo>
                    <a:pt x="658169" y="71800"/>
                  </a:moveTo>
                  <a:lnTo>
                    <a:pt x="680507" y="71800"/>
                  </a:lnTo>
                </a:path>
                <a:path w="745490" h="201930">
                  <a:moveTo>
                    <a:pt x="693272" y="89351"/>
                  </a:moveTo>
                  <a:lnTo>
                    <a:pt x="693272" y="55844"/>
                  </a:lnTo>
                  <a:lnTo>
                    <a:pt x="714014" y="55844"/>
                  </a:lnTo>
                </a:path>
                <a:path w="745490" h="201930">
                  <a:moveTo>
                    <a:pt x="693272" y="71800"/>
                  </a:moveTo>
                  <a:lnTo>
                    <a:pt x="706036" y="71800"/>
                  </a:lnTo>
                </a:path>
                <a:path w="745490" h="201930">
                  <a:moveTo>
                    <a:pt x="693272" y="89351"/>
                  </a:moveTo>
                  <a:lnTo>
                    <a:pt x="714014" y="89351"/>
                  </a:lnTo>
                </a:path>
                <a:path w="745490" h="201930">
                  <a:moveTo>
                    <a:pt x="0" y="145994"/>
                  </a:moveTo>
                  <a:lnTo>
                    <a:pt x="0" y="111689"/>
                  </a:lnTo>
                  <a:lnTo>
                    <a:pt x="14360" y="111689"/>
                  </a:lnTo>
                  <a:lnTo>
                    <a:pt x="19146" y="113285"/>
                  </a:lnTo>
                  <a:lnTo>
                    <a:pt x="20742" y="114880"/>
                  </a:lnTo>
                  <a:lnTo>
                    <a:pt x="22337" y="118071"/>
                  </a:lnTo>
                  <a:lnTo>
                    <a:pt x="22337" y="122858"/>
                  </a:lnTo>
                  <a:lnTo>
                    <a:pt x="20742" y="126049"/>
                  </a:lnTo>
                  <a:lnTo>
                    <a:pt x="19146" y="127645"/>
                  </a:lnTo>
                  <a:lnTo>
                    <a:pt x="14360" y="129240"/>
                  </a:lnTo>
                  <a:lnTo>
                    <a:pt x="0" y="129240"/>
                  </a:lnTo>
                </a:path>
                <a:path w="745490" h="201930">
                  <a:moveTo>
                    <a:pt x="33506" y="145994"/>
                  </a:moveTo>
                  <a:lnTo>
                    <a:pt x="33506" y="111689"/>
                  </a:lnTo>
                  <a:lnTo>
                    <a:pt x="47866" y="111689"/>
                  </a:lnTo>
                  <a:lnTo>
                    <a:pt x="52653" y="113285"/>
                  </a:lnTo>
                  <a:lnTo>
                    <a:pt x="54249" y="114880"/>
                  </a:lnTo>
                  <a:lnTo>
                    <a:pt x="55844" y="118071"/>
                  </a:lnTo>
                  <a:lnTo>
                    <a:pt x="55844" y="121262"/>
                  </a:lnTo>
                  <a:lnTo>
                    <a:pt x="54249" y="124453"/>
                  </a:lnTo>
                  <a:lnTo>
                    <a:pt x="52653" y="126049"/>
                  </a:lnTo>
                  <a:lnTo>
                    <a:pt x="47866" y="127645"/>
                  </a:lnTo>
                  <a:lnTo>
                    <a:pt x="33506" y="127645"/>
                  </a:lnTo>
                </a:path>
                <a:path w="745490" h="201930">
                  <a:moveTo>
                    <a:pt x="44675" y="127645"/>
                  </a:moveTo>
                  <a:lnTo>
                    <a:pt x="55844" y="145994"/>
                  </a:lnTo>
                </a:path>
                <a:path w="745490" h="201930">
                  <a:moveTo>
                    <a:pt x="74991" y="111689"/>
                  </a:moveTo>
                  <a:lnTo>
                    <a:pt x="71800" y="113285"/>
                  </a:lnTo>
                  <a:lnTo>
                    <a:pt x="68609" y="116476"/>
                  </a:lnTo>
                  <a:lnTo>
                    <a:pt x="67013" y="119667"/>
                  </a:lnTo>
                  <a:lnTo>
                    <a:pt x="65418" y="124453"/>
                  </a:lnTo>
                  <a:lnTo>
                    <a:pt x="65418" y="132431"/>
                  </a:lnTo>
                  <a:lnTo>
                    <a:pt x="67013" y="138016"/>
                  </a:lnTo>
                  <a:lnTo>
                    <a:pt x="68609" y="141207"/>
                  </a:lnTo>
                  <a:lnTo>
                    <a:pt x="71800" y="144398"/>
                  </a:lnTo>
                  <a:lnTo>
                    <a:pt x="74991" y="145994"/>
                  </a:lnTo>
                  <a:lnTo>
                    <a:pt x="82171" y="145994"/>
                  </a:lnTo>
                  <a:lnTo>
                    <a:pt x="85362" y="144398"/>
                  </a:lnTo>
                  <a:lnTo>
                    <a:pt x="88553" y="141207"/>
                  </a:lnTo>
                  <a:lnTo>
                    <a:pt x="90149" y="138016"/>
                  </a:lnTo>
                  <a:lnTo>
                    <a:pt x="91744" y="132431"/>
                  </a:lnTo>
                  <a:lnTo>
                    <a:pt x="91744" y="124453"/>
                  </a:lnTo>
                  <a:lnTo>
                    <a:pt x="90149" y="119667"/>
                  </a:lnTo>
                  <a:lnTo>
                    <a:pt x="88553" y="116476"/>
                  </a:lnTo>
                  <a:lnTo>
                    <a:pt x="85362" y="113285"/>
                  </a:lnTo>
                  <a:lnTo>
                    <a:pt x="82171" y="111689"/>
                  </a:lnTo>
                  <a:lnTo>
                    <a:pt x="74991" y="111689"/>
                  </a:lnTo>
                </a:path>
                <a:path w="745490" h="201930">
                  <a:moveTo>
                    <a:pt x="102913" y="145994"/>
                  </a:moveTo>
                  <a:lnTo>
                    <a:pt x="102913" y="111689"/>
                  </a:lnTo>
                  <a:lnTo>
                    <a:pt x="117273" y="111689"/>
                  </a:lnTo>
                  <a:lnTo>
                    <a:pt x="122060" y="113285"/>
                  </a:lnTo>
                  <a:lnTo>
                    <a:pt x="123656" y="114880"/>
                  </a:lnTo>
                  <a:lnTo>
                    <a:pt x="125251" y="118071"/>
                  </a:lnTo>
                  <a:lnTo>
                    <a:pt x="125251" y="122858"/>
                  </a:lnTo>
                  <a:lnTo>
                    <a:pt x="123656" y="126049"/>
                  </a:lnTo>
                  <a:lnTo>
                    <a:pt x="122060" y="127645"/>
                  </a:lnTo>
                  <a:lnTo>
                    <a:pt x="117273" y="129240"/>
                  </a:lnTo>
                  <a:lnTo>
                    <a:pt x="102913" y="129240"/>
                  </a:lnTo>
                </a:path>
                <a:path w="745490" h="201930">
                  <a:moveTo>
                    <a:pt x="136420" y="145994"/>
                  </a:moveTo>
                  <a:lnTo>
                    <a:pt x="136420" y="111689"/>
                  </a:lnTo>
                  <a:lnTo>
                    <a:pt x="157163" y="111689"/>
                  </a:lnTo>
                </a:path>
                <a:path w="745490" h="201930">
                  <a:moveTo>
                    <a:pt x="136420" y="127645"/>
                  </a:moveTo>
                  <a:lnTo>
                    <a:pt x="149185" y="127645"/>
                  </a:lnTo>
                </a:path>
                <a:path w="745490" h="201930">
                  <a:moveTo>
                    <a:pt x="136420" y="145994"/>
                  </a:moveTo>
                  <a:lnTo>
                    <a:pt x="157163" y="145994"/>
                  </a:lnTo>
                </a:path>
                <a:path w="745490" h="201930">
                  <a:moveTo>
                    <a:pt x="166736" y="145994"/>
                  </a:moveTo>
                  <a:lnTo>
                    <a:pt x="166736" y="111689"/>
                  </a:lnTo>
                  <a:lnTo>
                    <a:pt x="181096" y="111689"/>
                  </a:lnTo>
                  <a:lnTo>
                    <a:pt x="185883" y="113285"/>
                  </a:lnTo>
                  <a:lnTo>
                    <a:pt x="187478" y="114880"/>
                  </a:lnTo>
                  <a:lnTo>
                    <a:pt x="189074" y="118071"/>
                  </a:lnTo>
                  <a:lnTo>
                    <a:pt x="189074" y="121262"/>
                  </a:lnTo>
                  <a:lnTo>
                    <a:pt x="187478" y="124453"/>
                  </a:lnTo>
                  <a:lnTo>
                    <a:pt x="185883" y="126049"/>
                  </a:lnTo>
                  <a:lnTo>
                    <a:pt x="181096" y="127645"/>
                  </a:lnTo>
                  <a:lnTo>
                    <a:pt x="166736" y="127645"/>
                  </a:lnTo>
                </a:path>
                <a:path w="745490" h="201930">
                  <a:moveTo>
                    <a:pt x="177905" y="127645"/>
                  </a:moveTo>
                  <a:lnTo>
                    <a:pt x="189074" y="145994"/>
                  </a:lnTo>
                </a:path>
                <a:path w="745490" h="201930">
                  <a:moveTo>
                    <a:pt x="206625" y="111689"/>
                  </a:moveTo>
                  <a:lnTo>
                    <a:pt x="206625" y="145994"/>
                  </a:lnTo>
                </a:path>
                <a:path w="745490" h="201930">
                  <a:moveTo>
                    <a:pt x="195456" y="111689"/>
                  </a:moveTo>
                  <a:lnTo>
                    <a:pt x="217794" y="111689"/>
                  </a:lnTo>
                </a:path>
                <a:path w="745490" h="201930">
                  <a:moveTo>
                    <a:pt x="220985" y="111689"/>
                  </a:moveTo>
                  <a:lnTo>
                    <a:pt x="233750" y="127645"/>
                  </a:lnTo>
                  <a:lnTo>
                    <a:pt x="233750" y="145994"/>
                  </a:lnTo>
                </a:path>
                <a:path w="745490" h="201930">
                  <a:moveTo>
                    <a:pt x="246514" y="111689"/>
                  </a:moveTo>
                  <a:lnTo>
                    <a:pt x="233750" y="127645"/>
                  </a:lnTo>
                </a:path>
                <a:path w="745490" h="201930">
                  <a:moveTo>
                    <a:pt x="296774" y="111689"/>
                  </a:moveTo>
                  <a:lnTo>
                    <a:pt x="293583" y="113285"/>
                  </a:lnTo>
                  <a:lnTo>
                    <a:pt x="290392" y="116476"/>
                  </a:lnTo>
                  <a:lnTo>
                    <a:pt x="288796" y="119667"/>
                  </a:lnTo>
                  <a:lnTo>
                    <a:pt x="287201" y="124453"/>
                  </a:lnTo>
                  <a:lnTo>
                    <a:pt x="287201" y="132431"/>
                  </a:lnTo>
                  <a:lnTo>
                    <a:pt x="288796" y="138016"/>
                  </a:lnTo>
                  <a:lnTo>
                    <a:pt x="290392" y="141207"/>
                  </a:lnTo>
                  <a:lnTo>
                    <a:pt x="293583" y="144398"/>
                  </a:lnTo>
                  <a:lnTo>
                    <a:pt x="296774" y="145994"/>
                  </a:lnTo>
                  <a:lnTo>
                    <a:pt x="303157" y="145994"/>
                  </a:lnTo>
                  <a:lnTo>
                    <a:pt x="306348" y="144398"/>
                  </a:lnTo>
                  <a:lnTo>
                    <a:pt x="309539" y="141207"/>
                  </a:lnTo>
                  <a:lnTo>
                    <a:pt x="311134" y="138016"/>
                  </a:lnTo>
                  <a:lnTo>
                    <a:pt x="312730" y="132431"/>
                  </a:lnTo>
                  <a:lnTo>
                    <a:pt x="312730" y="124453"/>
                  </a:lnTo>
                  <a:lnTo>
                    <a:pt x="311134" y="119667"/>
                  </a:lnTo>
                  <a:lnTo>
                    <a:pt x="309539" y="116476"/>
                  </a:lnTo>
                  <a:lnTo>
                    <a:pt x="306348" y="113285"/>
                  </a:lnTo>
                  <a:lnTo>
                    <a:pt x="303157" y="111689"/>
                  </a:lnTo>
                  <a:lnTo>
                    <a:pt x="296774" y="111689"/>
                  </a:lnTo>
                </a:path>
                <a:path w="745490" h="201930">
                  <a:moveTo>
                    <a:pt x="323899" y="145994"/>
                  </a:moveTo>
                  <a:lnTo>
                    <a:pt x="323899" y="111689"/>
                  </a:lnTo>
                  <a:lnTo>
                    <a:pt x="344641" y="111689"/>
                  </a:lnTo>
                </a:path>
                <a:path w="745490" h="201930">
                  <a:moveTo>
                    <a:pt x="323899" y="127645"/>
                  </a:moveTo>
                  <a:lnTo>
                    <a:pt x="336663" y="127645"/>
                  </a:lnTo>
                </a:path>
                <a:path w="745490" h="201930">
                  <a:moveTo>
                    <a:pt x="386126" y="111689"/>
                  </a:moveTo>
                  <a:lnTo>
                    <a:pt x="386126" y="145994"/>
                  </a:lnTo>
                </a:path>
                <a:path w="745490" h="201930">
                  <a:moveTo>
                    <a:pt x="408464" y="111689"/>
                  </a:moveTo>
                  <a:lnTo>
                    <a:pt x="386126" y="134027"/>
                  </a:lnTo>
                </a:path>
                <a:path w="745490" h="201930">
                  <a:moveTo>
                    <a:pt x="394104" y="126049"/>
                  </a:moveTo>
                  <a:lnTo>
                    <a:pt x="408464" y="145994"/>
                  </a:lnTo>
                </a:path>
                <a:path w="745490" h="201930">
                  <a:moveTo>
                    <a:pt x="419633" y="111689"/>
                  </a:moveTo>
                  <a:lnTo>
                    <a:pt x="419633" y="145994"/>
                  </a:lnTo>
                </a:path>
                <a:path w="745490" h="201930">
                  <a:moveTo>
                    <a:pt x="432397" y="145994"/>
                  </a:moveTo>
                  <a:lnTo>
                    <a:pt x="432397" y="111689"/>
                  </a:lnTo>
                  <a:lnTo>
                    <a:pt x="447555" y="111689"/>
                  </a:lnTo>
                  <a:lnTo>
                    <a:pt x="452342" y="113285"/>
                  </a:lnTo>
                  <a:lnTo>
                    <a:pt x="453937" y="114880"/>
                  </a:lnTo>
                  <a:lnTo>
                    <a:pt x="455533" y="118071"/>
                  </a:lnTo>
                  <a:lnTo>
                    <a:pt x="455533" y="121262"/>
                  </a:lnTo>
                  <a:lnTo>
                    <a:pt x="453937" y="124453"/>
                  </a:lnTo>
                  <a:lnTo>
                    <a:pt x="452342" y="126049"/>
                  </a:lnTo>
                  <a:lnTo>
                    <a:pt x="447555" y="127645"/>
                  </a:lnTo>
                  <a:lnTo>
                    <a:pt x="432397" y="127645"/>
                  </a:lnTo>
                </a:path>
                <a:path w="745490" h="201930">
                  <a:moveTo>
                    <a:pt x="444364" y="127645"/>
                  </a:moveTo>
                  <a:lnTo>
                    <a:pt x="455533" y="145994"/>
                  </a:lnTo>
                </a:path>
                <a:path w="745490" h="201930">
                  <a:moveTo>
                    <a:pt x="466702" y="111689"/>
                  </a:moveTo>
                  <a:lnTo>
                    <a:pt x="466702" y="145994"/>
                  </a:lnTo>
                </a:path>
                <a:path w="745490" h="201930">
                  <a:moveTo>
                    <a:pt x="489040" y="111689"/>
                  </a:moveTo>
                  <a:lnTo>
                    <a:pt x="466702" y="134027"/>
                  </a:lnTo>
                </a:path>
                <a:path w="745490" h="201930">
                  <a:moveTo>
                    <a:pt x="474680" y="126049"/>
                  </a:moveTo>
                  <a:lnTo>
                    <a:pt x="489040" y="145994"/>
                  </a:lnTo>
                </a:path>
                <a:path w="745490" h="201930">
                  <a:moveTo>
                    <a:pt x="533716" y="145994"/>
                  </a:moveTo>
                  <a:lnTo>
                    <a:pt x="533716" y="111689"/>
                  </a:lnTo>
                  <a:lnTo>
                    <a:pt x="546480" y="145994"/>
                  </a:lnTo>
                  <a:lnTo>
                    <a:pt x="559245" y="111689"/>
                  </a:lnTo>
                  <a:lnTo>
                    <a:pt x="559245" y="145994"/>
                  </a:lnTo>
                </a:path>
                <a:path w="745490" h="201930">
                  <a:moveTo>
                    <a:pt x="579987" y="111689"/>
                  </a:moveTo>
                  <a:lnTo>
                    <a:pt x="576796" y="113285"/>
                  </a:lnTo>
                  <a:lnTo>
                    <a:pt x="573605" y="116476"/>
                  </a:lnTo>
                  <a:lnTo>
                    <a:pt x="572009" y="119667"/>
                  </a:lnTo>
                  <a:lnTo>
                    <a:pt x="570413" y="124453"/>
                  </a:lnTo>
                  <a:lnTo>
                    <a:pt x="570413" y="132431"/>
                  </a:lnTo>
                  <a:lnTo>
                    <a:pt x="572009" y="138016"/>
                  </a:lnTo>
                  <a:lnTo>
                    <a:pt x="573605" y="141207"/>
                  </a:lnTo>
                  <a:lnTo>
                    <a:pt x="576796" y="144398"/>
                  </a:lnTo>
                  <a:lnTo>
                    <a:pt x="579987" y="145994"/>
                  </a:lnTo>
                  <a:lnTo>
                    <a:pt x="586369" y="145994"/>
                  </a:lnTo>
                  <a:lnTo>
                    <a:pt x="589560" y="144398"/>
                  </a:lnTo>
                  <a:lnTo>
                    <a:pt x="592751" y="141207"/>
                  </a:lnTo>
                  <a:lnTo>
                    <a:pt x="594347" y="138016"/>
                  </a:lnTo>
                  <a:lnTo>
                    <a:pt x="595942" y="132431"/>
                  </a:lnTo>
                  <a:lnTo>
                    <a:pt x="595942" y="124453"/>
                  </a:lnTo>
                  <a:lnTo>
                    <a:pt x="594347" y="119667"/>
                  </a:lnTo>
                  <a:lnTo>
                    <a:pt x="592751" y="116476"/>
                  </a:lnTo>
                  <a:lnTo>
                    <a:pt x="589560" y="113285"/>
                  </a:lnTo>
                  <a:lnTo>
                    <a:pt x="586369" y="111689"/>
                  </a:lnTo>
                  <a:lnTo>
                    <a:pt x="579987" y="111689"/>
                  </a:lnTo>
                </a:path>
                <a:path w="745490" h="201930">
                  <a:moveTo>
                    <a:pt x="607111" y="145994"/>
                  </a:moveTo>
                  <a:lnTo>
                    <a:pt x="607111" y="111689"/>
                  </a:lnTo>
                  <a:lnTo>
                    <a:pt x="628652" y="111689"/>
                  </a:lnTo>
                </a:path>
                <a:path w="745490" h="201930">
                  <a:moveTo>
                    <a:pt x="607111" y="127645"/>
                  </a:moveTo>
                  <a:lnTo>
                    <a:pt x="620674" y="127645"/>
                  </a:lnTo>
                </a:path>
                <a:path w="745490" h="201930">
                  <a:moveTo>
                    <a:pt x="607111" y="145994"/>
                  </a:moveTo>
                  <a:lnTo>
                    <a:pt x="628652" y="145994"/>
                  </a:lnTo>
                </a:path>
                <a:path w="745490" h="201930">
                  <a:moveTo>
                    <a:pt x="638225" y="111689"/>
                  </a:moveTo>
                  <a:lnTo>
                    <a:pt x="638225" y="145994"/>
                  </a:lnTo>
                  <a:lnTo>
                    <a:pt x="657372" y="145994"/>
                  </a:lnTo>
                </a:path>
                <a:path w="745490" h="201930">
                  <a:moveTo>
                    <a:pt x="665349" y="111689"/>
                  </a:moveTo>
                  <a:lnTo>
                    <a:pt x="665349" y="145994"/>
                  </a:lnTo>
                  <a:lnTo>
                    <a:pt x="684496" y="145994"/>
                  </a:lnTo>
                </a:path>
                <a:path w="745490" h="201930">
                  <a:moveTo>
                    <a:pt x="692474" y="145994"/>
                  </a:moveTo>
                  <a:lnTo>
                    <a:pt x="692474" y="111689"/>
                  </a:lnTo>
                  <a:lnTo>
                    <a:pt x="713216" y="111689"/>
                  </a:lnTo>
                </a:path>
                <a:path w="745490" h="201930">
                  <a:moveTo>
                    <a:pt x="692474" y="127645"/>
                  </a:moveTo>
                  <a:lnTo>
                    <a:pt x="705239" y="127645"/>
                  </a:lnTo>
                </a:path>
                <a:path w="745490" h="201930">
                  <a:moveTo>
                    <a:pt x="692474" y="145994"/>
                  </a:moveTo>
                  <a:lnTo>
                    <a:pt x="713216" y="145994"/>
                  </a:lnTo>
                </a:path>
                <a:path w="745490" h="201930">
                  <a:moveTo>
                    <a:pt x="722790" y="145994"/>
                  </a:moveTo>
                  <a:lnTo>
                    <a:pt x="722790" y="111689"/>
                  </a:lnTo>
                  <a:lnTo>
                    <a:pt x="737150" y="111689"/>
                  </a:lnTo>
                  <a:lnTo>
                    <a:pt x="741937" y="113285"/>
                  </a:lnTo>
                  <a:lnTo>
                    <a:pt x="743532" y="114880"/>
                  </a:lnTo>
                  <a:lnTo>
                    <a:pt x="745128" y="118071"/>
                  </a:lnTo>
                  <a:lnTo>
                    <a:pt x="745128" y="121262"/>
                  </a:lnTo>
                  <a:lnTo>
                    <a:pt x="743532" y="124453"/>
                  </a:lnTo>
                  <a:lnTo>
                    <a:pt x="741937" y="126049"/>
                  </a:lnTo>
                  <a:lnTo>
                    <a:pt x="737150" y="127645"/>
                  </a:lnTo>
                  <a:lnTo>
                    <a:pt x="722790" y="127645"/>
                  </a:lnTo>
                </a:path>
                <a:path w="745490" h="201930">
                  <a:moveTo>
                    <a:pt x="733959" y="127645"/>
                  </a:moveTo>
                  <a:lnTo>
                    <a:pt x="745128" y="145994"/>
                  </a:lnTo>
                </a:path>
                <a:path w="745490" h="201930">
                  <a:moveTo>
                    <a:pt x="26326" y="201838"/>
                  </a:moveTo>
                  <a:lnTo>
                    <a:pt x="39091" y="168331"/>
                  </a:lnTo>
                  <a:lnTo>
                    <a:pt x="51855" y="201838"/>
                  </a:lnTo>
                </a:path>
                <a:path w="745490" h="201930">
                  <a:moveTo>
                    <a:pt x="31113" y="190669"/>
                  </a:moveTo>
                  <a:lnTo>
                    <a:pt x="47069" y="190669"/>
                  </a:lnTo>
                </a:path>
                <a:path w="745490" h="201930">
                  <a:moveTo>
                    <a:pt x="59833" y="201838"/>
                  </a:moveTo>
                  <a:lnTo>
                    <a:pt x="59833" y="168331"/>
                  </a:lnTo>
                  <a:lnTo>
                    <a:pt x="74193" y="168331"/>
                  </a:lnTo>
                  <a:lnTo>
                    <a:pt x="79778" y="169927"/>
                  </a:lnTo>
                  <a:lnTo>
                    <a:pt x="81373" y="171523"/>
                  </a:lnTo>
                  <a:lnTo>
                    <a:pt x="82969" y="174714"/>
                  </a:lnTo>
                  <a:lnTo>
                    <a:pt x="82969" y="177905"/>
                  </a:lnTo>
                  <a:lnTo>
                    <a:pt x="81373" y="181096"/>
                  </a:lnTo>
                  <a:lnTo>
                    <a:pt x="79778" y="182692"/>
                  </a:lnTo>
                  <a:lnTo>
                    <a:pt x="74193" y="184287"/>
                  </a:lnTo>
                  <a:lnTo>
                    <a:pt x="59833" y="184287"/>
                  </a:lnTo>
                </a:path>
                <a:path w="745490" h="201930">
                  <a:moveTo>
                    <a:pt x="71002" y="184287"/>
                  </a:moveTo>
                  <a:lnTo>
                    <a:pt x="82969" y="201838"/>
                  </a:lnTo>
                </a:path>
                <a:path w="745490" h="201930">
                  <a:moveTo>
                    <a:pt x="116476" y="176309"/>
                  </a:moveTo>
                  <a:lnTo>
                    <a:pt x="114880" y="173118"/>
                  </a:lnTo>
                  <a:lnTo>
                    <a:pt x="111689" y="169927"/>
                  </a:lnTo>
                  <a:lnTo>
                    <a:pt x="108498" y="168331"/>
                  </a:lnTo>
                  <a:lnTo>
                    <a:pt x="102116" y="168331"/>
                  </a:lnTo>
                  <a:lnTo>
                    <a:pt x="98924" y="169927"/>
                  </a:lnTo>
                  <a:lnTo>
                    <a:pt x="95733" y="173118"/>
                  </a:lnTo>
                  <a:lnTo>
                    <a:pt x="94138" y="176309"/>
                  </a:lnTo>
                  <a:lnTo>
                    <a:pt x="92542" y="181096"/>
                  </a:lnTo>
                  <a:lnTo>
                    <a:pt x="92542" y="189074"/>
                  </a:lnTo>
                  <a:lnTo>
                    <a:pt x="94138" y="193860"/>
                  </a:lnTo>
                  <a:lnTo>
                    <a:pt x="95733" y="197052"/>
                  </a:lnTo>
                  <a:lnTo>
                    <a:pt x="98924" y="200243"/>
                  </a:lnTo>
                  <a:lnTo>
                    <a:pt x="102116" y="201838"/>
                  </a:lnTo>
                  <a:lnTo>
                    <a:pt x="108498" y="201838"/>
                  </a:lnTo>
                  <a:lnTo>
                    <a:pt x="111689" y="200243"/>
                  </a:lnTo>
                  <a:lnTo>
                    <a:pt x="114880" y="197052"/>
                  </a:lnTo>
                  <a:lnTo>
                    <a:pt x="116476" y="193860"/>
                  </a:lnTo>
                </a:path>
                <a:path w="745490" h="201930">
                  <a:moveTo>
                    <a:pt x="127645" y="168331"/>
                  </a:moveTo>
                  <a:lnTo>
                    <a:pt x="127645" y="201838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4" name="object 1024" descr=""/>
            <p:cNvSpPr/>
            <p:nvPr/>
          </p:nvSpPr>
          <p:spPr>
            <a:xfrm>
              <a:off x="19100093" y="156285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5" name="object 1025" descr=""/>
            <p:cNvSpPr/>
            <p:nvPr/>
          </p:nvSpPr>
          <p:spPr>
            <a:xfrm>
              <a:off x="19083737" y="1578810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6" name="object 1026" descr=""/>
            <p:cNvSpPr/>
            <p:nvPr/>
          </p:nvSpPr>
          <p:spPr>
            <a:xfrm>
              <a:off x="19112856" y="156285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7" name="object 1027" descr=""/>
            <p:cNvSpPr/>
            <p:nvPr/>
          </p:nvSpPr>
          <p:spPr>
            <a:xfrm>
              <a:off x="18953700" y="1562854"/>
              <a:ext cx="748030" cy="145415"/>
            </a:xfrm>
            <a:custGeom>
              <a:avLst/>
              <a:gdLst/>
              <a:ahLst/>
              <a:cxnLst/>
              <a:rect l="l" t="t" r="r" b="b"/>
              <a:pathLst>
                <a:path w="748030" h="145414">
                  <a:moveTo>
                    <a:pt x="184287" y="0"/>
                  </a:moveTo>
                  <a:lnTo>
                    <a:pt x="184287" y="33506"/>
                  </a:lnTo>
                </a:path>
                <a:path w="748030" h="145414">
                  <a:moveTo>
                    <a:pt x="173118" y="0"/>
                  </a:moveTo>
                  <a:lnTo>
                    <a:pt x="195456" y="0"/>
                  </a:lnTo>
                </a:path>
                <a:path w="748030" h="145414">
                  <a:moveTo>
                    <a:pt x="203434" y="33506"/>
                  </a:moveTo>
                  <a:lnTo>
                    <a:pt x="203434" y="0"/>
                  </a:lnTo>
                  <a:lnTo>
                    <a:pt x="224176" y="0"/>
                  </a:lnTo>
                </a:path>
                <a:path w="748030" h="145414">
                  <a:moveTo>
                    <a:pt x="203434" y="15955"/>
                  </a:moveTo>
                  <a:lnTo>
                    <a:pt x="216198" y="15955"/>
                  </a:lnTo>
                </a:path>
                <a:path w="748030" h="145414">
                  <a:moveTo>
                    <a:pt x="203434" y="33506"/>
                  </a:moveTo>
                  <a:lnTo>
                    <a:pt x="224176" y="33506"/>
                  </a:lnTo>
                </a:path>
                <a:path w="748030" h="145414">
                  <a:moveTo>
                    <a:pt x="256087" y="7977"/>
                  </a:moveTo>
                  <a:lnTo>
                    <a:pt x="254492" y="4786"/>
                  </a:lnTo>
                  <a:lnTo>
                    <a:pt x="251301" y="1595"/>
                  </a:lnTo>
                  <a:lnTo>
                    <a:pt x="248110" y="0"/>
                  </a:lnTo>
                  <a:lnTo>
                    <a:pt x="241727" y="0"/>
                  </a:lnTo>
                  <a:lnTo>
                    <a:pt x="238536" y="1595"/>
                  </a:lnTo>
                  <a:lnTo>
                    <a:pt x="235345" y="4786"/>
                  </a:lnTo>
                  <a:lnTo>
                    <a:pt x="233750" y="7977"/>
                  </a:lnTo>
                  <a:lnTo>
                    <a:pt x="232154" y="12764"/>
                  </a:lnTo>
                  <a:lnTo>
                    <a:pt x="232154" y="20742"/>
                  </a:lnTo>
                  <a:lnTo>
                    <a:pt x="233750" y="25529"/>
                  </a:lnTo>
                  <a:lnTo>
                    <a:pt x="235345" y="28720"/>
                  </a:lnTo>
                  <a:lnTo>
                    <a:pt x="238536" y="31911"/>
                  </a:lnTo>
                  <a:lnTo>
                    <a:pt x="241727" y="33506"/>
                  </a:lnTo>
                  <a:lnTo>
                    <a:pt x="248110" y="33506"/>
                  </a:lnTo>
                  <a:lnTo>
                    <a:pt x="251301" y="31911"/>
                  </a:lnTo>
                  <a:lnTo>
                    <a:pt x="254492" y="28720"/>
                  </a:lnTo>
                  <a:lnTo>
                    <a:pt x="256087" y="25529"/>
                  </a:lnTo>
                </a:path>
                <a:path w="748030" h="145414">
                  <a:moveTo>
                    <a:pt x="274436" y="0"/>
                  </a:moveTo>
                  <a:lnTo>
                    <a:pt x="274436" y="33506"/>
                  </a:lnTo>
                </a:path>
                <a:path w="748030" h="145414">
                  <a:moveTo>
                    <a:pt x="263267" y="0"/>
                  </a:moveTo>
                  <a:lnTo>
                    <a:pt x="285605" y="0"/>
                  </a:lnTo>
                </a:path>
                <a:path w="748030" h="145414">
                  <a:moveTo>
                    <a:pt x="314326" y="4786"/>
                  </a:moveTo>
                  <a:lnTo>
                    <a:pt x="311134" y="1595"/>
                  </a:lnTo>
                  <a:lnTo>
                    <a:pt x="306348" y="0"/>
                  </a:lnTo>
                  <a:lnTo>
                    <a:pt x="299965" y="0"/>
                  </a:lnTo>
                  <a:lnTo>
                    <a:pt x="295179" y="1595"/>
                  </a:lnTo>
                  <a:lnTo>
                    <a:pt x="291988" y="4786"/>
                  </a:lnTo>
                  <a:lnTo>
                    <a:pt x="291988" y="7977"/>
                  </a:lnTo>
                  <a:lnTo>
                    <a:pt x="293583" y="11168"/>
                  </a:lnTo>
                  <a:lnTo>
                    <a:pt x="295179" y="12764"/>
                  </a:lnTo>
                  <a:lnTo>
                    <a:pt x="298370" y="14360"/>
                  </a:lnTo>
                  <a:lnTo>
                    <a:pt x="307943" y="17551"/>
                  </a:lnTo>
                  <a:lnTo>
                    <a:pt x="311134" y="19146"/>
                  </a:lnTo>
                  <a:lnTo>
                    <a:pt x="312730" y="20742"/>
                  </a:lnTo>
                  <a:lnTo>
                    <a:pt x="314326" y="23933"/>
                  </a:lnTo>
                  <a:lnTo>
                    <a:pt x="314326" y="28720"/>
                  </a:lnTo>
                  <a:lnTo>
                    <a:pt x="311134" y="31911"/>
                  </a:lnTo>
                  <a:lnTo>
                    <a:pt x="306348" y="33506"/>
                  </a:lnTo>
                  <a:lnTo>
                    <a:pt x="299965" y="33506"/>
                  </a:lnTo>
                  <a:lnTo>
                    <a:pt x="295179" y="31911"/>
                  </a:lnTo>
                  <a:lnTo>
                    <a:pt x="291988" y="28720"/>
                  </a:lnTo>
                </a:path>
                <a:path w="748030" h="145414">
                  <a:moveTo>
                    <a:pt x="328686" y="31911"/>
                  </a:moveTo>
                  <a:lnTo>
                    <a:pt x="327090" y="33506"/>
                  </a:lnTo>
                  <a:lnTo>
                    <a:pt x="325494" y="31911"/>
                  </a:lnTo>
                  <a:lnTo>
                    <a:pt x="327090" y="30315"/>
                  </a:lnTo>
                  <a:lnTo>
                    <a:pt x="328686" y="31911"/>
                  </a:lnTo>
                  <a:lnTo>
                    <a:pt x="328686" y="35102"/>
                  </a:lnTo>
                  <a:lnTo>
                    <a:pt x="327090" y="38293"/>
                  </a:lnTo>
                  <a:lnTo>
                    <a:pt x="325494" y="39889"/>
                  </a:lnTo>
                </a:path>
                <a:path w="748030" h="145414">
                  <a:moveTo>
                    <a:pt x="374957" y="0"/>
                  </a:moveTo>
                  <a:lnTo>
                    <a:pt x="374957" y="33506"/>
                  </a:lnTo>
                </a:path>
                <a:path w="748030" h="145414">
                  <a:moveTo>
                    <a:pt x="387721" y="33506"/>
                  </a:moveTo>
                  <a:lnTo>
                    <a:pt x="387721" y="0"/>
                  </a:lnTo>
                  <a:lnTo>
                    <a:pt x="410059" y="33506"/>
                  </a:lnTo>
                  <a:lnTo>
                    <a:pt x="410059" y="0"/>
                  </a:lnTo>
                </a:path>
                <a:path w="748030" h="145414">
                  <a:moveTo>
                    <a:pt x="445960" y="7977"/>
                  </a:moveTo>
                  <a:lnTo>
                    <a:pt x="444364" y="4786"/>
                  </a:lnTo>
                  <a:lnTo>
                    <a:pt x="440375" y="1595"/>
                  </a:lnTo>
                  <a:lnTo>
                    <a:pt x="437184" y="0"/>
                  </a:lnTo>
                  <a:lnTo>
                    <a:pt x="430802" y="0"/>
                  </a:lnTo>
                  <a:lnTo>
                    <a:pt x="427611" y="1595"/>
                  </a:lnTo>
                  <a:lnTo>
                    <a:pt x="424419" y="4786"/>
                  </a:lnTo>
                  <a:lnTo>
                    <a:pt x="422824" y="7977"/>
                  </a:lnTo>
                  <a:lnTo>
                    <a:pt x="421228" y="12764"/>
                  </a:lnTo>
                  <a:lnTo>
                    <a:pt x="421228" y="20742"/>
                  </a:lnTo>
                  <a:lnTo>
                    <a:pt x="422824" y="25529"/>
                  </a:lnTo>
                  <a:lnTo>
                    <a:pt x="424419" y="28720"/>
                  </a:lnTo>
                  <a:lnTo>
                    <a:pt x="427611" y="31911"/>
                  </a:lnTo>
                  <a:lnTo>
                    <a:pt x="430802" y="33506"/>
                  </a:lnTo>
                  <a:lnTo>
                    <a:pt x="437184" y="33506"/>
                  </a:lnTo>
                  <a:lnTo>
                    <a:pt x="440375" y="31911"/>
                  </a:lnTo>
                  <a:lnTo>
                    <a:pt x="444364" y="28720"/>
                  </a:lnTo>
                  <a:lnTo>
                    <a:pt x="445960" y="25529"/>
                  </a:lnTo>
                </a:path>
                <a:path w="748030" h="145414">
                  <a:moveTo>
                    <a:pt x="458724" y="30315"/>
                  </a:moveTo>
                  <a:lnTo>
                    <a:pt x="457128" y="31911"/>
                  </a:lnTo>
                  <a:lnTo>
                    <a:pt x="458724" y="33506"/>
                  </a:lnTo>
                  <a:lnTo>
                    <a:pt x="460320" y="31911"/>
                  </a:lnTo>
                  <a:lnTo>
                    <a:pt x="458724" y="30315"/>
                  </a:lnTo>
                </a:path>
                <a:path w="748030" h="145414">
                  <a:moveTo>
                    <a:pt x="501804" y="33506"/>
                  </a:moveTo>
                  <a:lnTo>
                    <a:pt x="514569" y="0"/>
                  </a:lnTo>
                  <a:lnTo>
                    <a:pt x="527333" y="33506"/>
                  </a:lnTo>
                </a:path>
                <a:path w="748030" h="145414">
                  <a:moveTo>
                    <a:pt x="506591" y="22337"/>
                  </a:moveTo>
                  <a:lnTo>
                    <a:pt x="522547" y="22337"/>
                  </a:lnTo>
                </a:path>
                <a:path w="748030" h="145414">
                  <a:moveTo>
                    <a:pt x="535311" y="33506"/>
                  </a:moveTo>
                  <a:lnTo>
                    <a:pt x="535311" y="0"/>
                  </a:lnTo>
                  <a:lnTo>
                    <a:pt x="557649" y="33506"/>
                  </a:lnTo>
                  <a:lnTo>
                    <a:pt x="557649" y="0"/>
                  </a:lnTo>
                </a:path>
                <a:path w="748030" h="145414">
                  <a:moveTo>
                    <a:pt x="570413" y="33506"/>
                  </a:moveTo>
                  <a:lnTo>
                    <a:pt x="570413" y="0"/>
                  </a:lnTo>
                  <a:lnTo>
                    <a:pt x="581582" y="0"/>
                  </a:lnTo>
                  <a:lnTo>
                    <a:pt x="586369" y="1595"/>
                  </a:lnTo>
                  <a:lnTo>
                    <a:pt x="589560" y="4786"/>
                  </a:lnTo>
                  <a:lnTo>
                    <a:pt x="591156" y="7977"/>
                  </a:lnTo>
                  <a:lnTo>
                    <a:pt x="592751" y="12764"/>
                  </a:lnTo>
                  <a:lnTo>
                    <a:pt x="592751" y="20742"/>
                  </a:lnTo>
                  <a:lnTo>
                    <a:pt x="591156" y="25529"/>
                  </a:lnTo>
                  <a:lnTo>
                    <a:pt x="589560" y="28720"/>
                  </a:lnTo>
                  <a:lnTo>
                    <a:pt x="586369" y="31911"/>
                  </a:lnTo>
                  <a:lnTo>
                    <a:pt x="581582" y="33506"/>
                  </a:lnTo>
                  <a:lnTo>
                    <a:pt x="570413" y="33506"/>
                  </a:lnTo>
                </a:path>
                <a:path w="748030" h="145414">
                  <a:moveTo>
                    <a:pt x="633438" y="33506"/>
                  </a:moveTo>
                  <a:lnTo>
                    <a:pt x="646203" y="0"/>
                  </a:lnTo>
                  <a:lnTo>
                    <a:pt x="658967" y="33506"/>
                  </a:lnTo>
                </a:path>
                <a:path w="748030" h="145414">
                  <a:moveTo>
                    <a:pt x="638225" y="22337"/>
                  </a:moveTo>
                  <a:lnTo>
                    <a:pt x="654181" y="22337"/>
                  </a:lnTo>
                </a:path>
                <a:path w="748030" h="145414">
                  <a:moveTo>
                    <a:pt x="666945" y="33506"/>
                  </a:moveTo>
                  <a:lnTo>
                    <a:pt x="666945" y="0"/>
                  </a:lnTo>
                  <a:lnTo>
                    <a:pt x="681305" y="0"/>
                  </a:lnTo>
                  <a:lnTo>
                    <a:pt x="686092" y="1595"/>
                  </a:lnTo>
                  <a:lnTo>
                    <a:pt x="687687" y="3191"/>
                  </a:lnTo>
                  <a:lnTo>
                    <a:pt x="689283" y="6382"/>
                  </a:lnTo>
                  <a:lnTo>
                    <a:pt x="689283" y="9573"/>
                  </a:lnTo>
                  <a:lnTo>
                    <a:pt x="687687" y="12764"/>
                  </a:lnTo>
                  <a:lnTo>
                    <a:pt x="686092" y="14360"/>
                  </a:lnTo>
                  <a:lnTo>
                    <a:pt x="681305" y="15955"/>
                  </a:lnTo>
                  <a:lnTo>
                    <a:pt x="666945" y="15955"/>
                  </a:lnTo>
                </a:path>
                <a:path w="748030" h="145414">
                  <a:moveTo>
                    <a:pt x="678114" y="15955"/>
                  </a:moveTo>
                  <a:lnTo>
                    <a:pt x="689283" y="33506"/>
                  </a:lnTo>
                </a:path>
                <a:path w="748030" h="145414">
                  <a:moveTo>
                    <a:pt x="700452" y="33506"/>
                  </a:moveTo>
                  <a:lnTo>
                    <a:pt x="700452" y="0"/>
                  </a:lnTo>
                  <a:lnTo>
                    <a:pt x="721194" y="0"/>
                  </a:lnTo>
                </a:path>
                <a:path w="748030" h="145414">
                  <a:moveTo>
                    <a:pt x="700452" y="15955"/>
                  </a:moveTo>
                  <a:lnTo>
                    <a:pt x="713216" y="15955"/>
                  </a:lnTo>
                </a:path>
                <a:path w="748030" h="145414">
                  <a:moveTo>
                    <a:pt x="700452" y="33506"/>
                  </a:moveTo>
                  <a:lnTo>
                    <a:pt x="721194" y="33506"/>
                  </a:lnTo>
                </a:path>
                <a:path w="748030" h="145414">
                  <a:moveTo>
                    <a:pt x="2393" y="55844"/>
                  </a:moveTo>
                  <a:lnTo>
                    <a:pt x="2393" y="89351"/>
                  </a:lnTo>
                </a:path>
                <a:path w="748030" h="145414">
                  <a:moveTo>
                    <a:pt x="15157" y="89351"/>
                  </a:moveTo>
                  <a:lnTo>
                    <a:pt x="15157" y="55844"/>
                  </a:lnTo>
                  <a:lnTo>
                    <a:pt x="37495" y="89351"/>
                  </a:lnTo>
                  <a:lnTo>
                    <a:pt x="37495" y="55844"/>
                  </a:lnTo>
                </a:path>
                <a:path w="748030" h="145414">
                  <a:moveTo>
                    <a:pt x="56642" y="55844"/>
                  </a:moveTo>
                  <a:lnTo>
                    <a:pt x="56642" y="89351"/>
                  </a:lnTo>
                </a:path>
                <a:path w="748030" h="145414">
                  <a:moveTo>
                    <a:pt x="45473" y="55844"/>
                  </a:moveTo>
                  <a:lnTo>
                    <a:pt x="67811" y="55844"/>
                  </a:lnTo>
                </a:path>
                <a:path w="748030" h="145414">
                  <a:moveTo>
                    <a:pt x="75789" y="89351"/>
                  </a:moveTo>
                  <a:lnTo>
                    <a:pt x="75789" y="55844"/>
                  </a:lnTo>
                  <a:lnTo>
                    <a:pt x="97329" y="55844"/>
                  </a:lnTo>
                </a:path>
                <a:path w="748030" h="145414">
                  <a:moveTo>
                    <a:pt x="75789" y="71800"/>
                  </a:moveTo>
                  <a:lnTo>
                    <a:pt x="89351" y="71800"/>
                  </a:lnTo>
                </a:path>
                <a:path w="748030" h="145414">
                  <a:moveTo>
                    <a:pt x="75789" y="89351"/>
                  </a:moveTo>
                  <a:lnTo>
                    <a:pt x="97329" y="89351"/>
                  </a:lnTo>
                </a:path>
                <a:path w="748030" h="145414">
                  <a:moveTo>
                    <a:pt x="106902" y="89351"/>
                  </a:moveTo>
                  <a:lnTo>
                    <a:pt x="106902" y="55844"/>
                  </a:lnTo>
                  <a:lnTo>
                    <a:pt x="129240" y="89351"/>
                  </a:lnTo>
                  <a:lnTo>
                    <a:pt x="129240" y="55844"/>
                  </a:lnTo>
                </a:path>
                <a:path w="748030" h="145414">
                  <a:moveTo>
                    <a:pt x="142005" y="89351"/>
                  </a:moveTo>
                  <a:lnTo>
                    <a:pt x="142005" y="55844"/>
                  </a:lnTo>
                  <a:lnTo>
                    <a:pt x="153174" y="55844"/>
                  </a:lnTo>
                  <a:lnTo>
                    <a:pt x="157960" y="57440"/>
                  </a:lnTo>
                  <a:lnTo>
                    <a:pt x="161151" y="60631"/>
                  </a:lnTo>
                  <a:lnTo>
                    <a:pt x="162747" y="63822"/>
                  </a:lnTo>
                  <a:lnTo>
                    <a:pt x="164343" y="68609"/>
                  </a:lnTo>
                  <a:lnTo>
                    <a:pt x="164343" y="76587"/>
                  </a:lnTo>
                  <a:lnTo>
                    <a:pt x="162747" y="81373"/>
                  </a:lnTo>
                  <a:lnTo>
                    <a:pt x="161151" y="84564"/>
                  </a:lnTo>
                  <a:lnTo>
                    <a:pt x="157960" y="87755"/>
                  </a:lnTo>
                  <a:lnTo>
                    <a:pt x="153174" y="89351"/>
                  </a:lnTo>
                  <a:lnTo>
                    <a:pt x="142005" y="89351"/>
                  </a:lnTo>
                </a:path>
                <a:path w="748030" h="145414">
                  <a:moveTo>
                    <a:pt x="175511" y="89351"/>
                  </a:moveTo>
                  <a:lnTo>
                    <a:pt x="175511" y="55844"/>
                  </a:lnTo>
                  <a:lnTo>
                    <a:pt x="196254" y="55844"/>
                  </a:lnTo>
                </a:path>
                <a:path w="748030" h="145414">
                  <a:moveTo>
                    <a:pt x="175511" y="71800"/>
                  </a:moveTo>
                  <a:lnTo>
                    <a:pt x="188276" y="71800"/>
                  </a:lnTo>
                </a:path>
                <a:path w="748030" h="145414">
                  <a:moveTo>
                    <a:pt x="175511" y="89351"/>
                  </a:moveTo>
                  <a:lnTo>
                    <a:pt x="196254" y="89351"/>
                  </a:lnTo>
                </a:path>
                <a:path w="748030" h="145414">
                  <a:moveTo>
                    <a:pt x="205827" y="89351"/>
                  </a:moveTo>
                  <a:lnTo>
                    <a:pt x="205827" y="55844"/>
                  </a:lnTo>
                  <a:lnTo>
                    <a:pt x="216996" y="55844"/>
                  </a:lnTo>
                  <a:lnTo>
                    <a:pt x="221783" y="57440"/>
                  </a:lnTo>
                  <a:lnTo>
                    <a:pt x="224974" y="60631"/>
                  </a:lnTo>
                  <a:lnTo>
                    <a:pt x="226570" y="63822"/>
                  </a:lnTo>
                  <a:lnTo>
                    <a:pt x="228165" y="68609"/>
                  </a:lnTo>
                  <a:lnTo>
                    <a:pt x="228165" y="76587"/>
                  </a:lnTo>
                  <a:lnTo>
                    <a:pt x="226570" y="81373"/>
                  </a:lnTo>
                  <a:lnTo>
                    <a:pt x="224974" y="84564"/>
                  </a:lnTo>
                  <a:lnTo>
                    <a:pt x="221783" y="87755"/>
                  </a:lnTo>
                  <a:lnTo>
                    <a:pt x="216996" y="89351"/>
                  </a:lnTo>
                  <a:lnTo>
                    <a:pt x="205827" y="89351"/>
                  </a:lnTo>
                </a:path>
                <a:path w="748030" h="145414">
                  <a:moveTo>
                    <a:pt x="280021" y="55844"/>
                  </a:moveTo>
                  <a:lnTo>
                    <a:pt x="280021" y="89351"/>
                  </a:lnTo>
                </a:path>
                <a:path w="748030" h="145414">
                  <a:moveTo>
                    <a:pt x="268852" y="55844"/>
                  </a:moveTo>
                  <a:lnTo>
                    <a:pt x="291190" y="55844"/>
                  </a:lnTo>
                </a:path>
                <a:path w="748030" h="145414">
                  <a:moveTo>
                    <a:pt x="307145" y="55844"/>
                  </a:moveTo>
                  <a:lnTo>
                    <a:pt x="303954" y="57440"/>
                  </a:lnTo>
                  <a:lnTo>
                    <a:pt x="300763" y="60631"/>
                  </a:lnTo>
                  <a:lnTo>
                    <a:pt x="299168" y="63822"/>
                  </a:lnTo>
                  <a:lnTo>
                    <a:pt x="297572" y="68609"/>
                  </a:lnTo>
                  <a:lnTo>
                    <a:pt x="297572" y="76587"/>
                  </a:lnTo>
                  <a:lnTo>
                    <a:pt x="299168" y="81373"/>
                  </a:lnTo>
                  <a:lnTo>
                    <a:pt x="300763" y="84564"/>
                  </a:lnTo>
                  <a:lnTo>
                    <a:pt x="303954" y="87755"/>
                  </a:lnTo>
                  <a:lnTo>
                    <a:pt x="307145" y="89351"/>
                  </a:lnTo>
                  <a:lnTo>
                    <a:pt x="313528" y="89351"/>
                  </a:lnTo>
                  <a:lnTo>
                    <a:pt x="316719" y="87755"/>
                  </a:lnTo>
                  <a:lnTo>
                    <a:pt x="319910" y="84564"/>
                  </a:lnTo>
                  <a:lnTo>
                    <a:pt x="321506" y="81373"/>
                  </a:lnTo>
                  <a:lnTo>
                    <a:pt x="323101" y="76587"/>
                  </a:lnTo>
                  <a:lnTo>
                    <a:pt x="323101" y="68609"/>
                  </a:lnTo>
                  <a:lnTo>
                    <a:pt x="321506" y="63822"/>
                  </a:lnTo>
                  <a:lnTo>
                    <a:pt x="319910" y="60631"/>
                  </a:lnTo>
                  <a:lnTo>
                    <a:pt x="316719" y="57440"/>
                  </a:lnTo>
                  <a:lnTo>
                    <a:pt x="313528" y="55844"/>
                  </a:lnTo>
                  <a:lnTo>
                    <a:pt x="307145" y="55844"/>
                  </a:lnTo>
                </a:path>
                <a:path w="748030" h="145414">
                  <a:moveTo>
                    <a:pt x="382137" y="71800"/>
                  </a:moveTo>
                  <a:lnTo>
                    <a:pt x="386924" y="73395"/>
                  </a:lnTo>
                  <a:lnTo>
                    <a:pt x="388519" y="74991"/>
                  </a:lnTo>
                  <a:lnTo>
                    <a:pt x="390115" y="78182"/>
                  </a:lnTo>
                  <a:lnTo>
                    <a:pt x="390115" y="82969"/>
                  </a:lnTo>
                  <a:lnTo>
                    <a:pt x="388519" y="86160"/>
                  </a:lnTo>
                  <a:lnTo>
                    <a:pt x="386924" y="87755"/>
                  </a:lnTo>
                  <a:lnTo>
                    <a:pt x="382137" y="89351"/>
                  </a:lnTo>
                  <a:lnTo>
                    <a:pt x="367777" y="89351"/>
                  </a:lnTo>
                  <a:lnTo>
                    <a:pt x="367777" y="55844"/>
                  </a:lnTo>
                  <a:lnTo>
                    <a:pt x="382137" y="55844"/>
                  </a:lnTo>
                  <a:lnTo>
                    <a:pt x="386924" y="57440"/>
                  </a:lnTo>
                  <a:lnTo>
                    <a:pt x="388519" y="59035"/>
                  </a:lnTo>
                  <a:lnTo>
                    <a:pt x="390115" y="62226"/>
                  </a:lnTo>
                  <a:lnTo>
                    <a:pt x="390115" y="65418"/>
                  </a:lnTo>
                  <a:lnTo>
                    <a:pt x="388519" y="68609"/>
                  </a:lnTo>
                  <a:lnTo>
                    <a:pt x="386924" y="70204"/>
                  </a:lnTo>
                  <a:lnTo>
                    <a:pt x="382137" y="71800"/>
                  </a:lnTo>
                  <a:lnTo>
                    <a:pt x="367777" y="71800"/>
                  </a:lnTo>
                </a:path>
                <a:path w="748030" h="145414">
                  <a:moveTo>
                    <a:pt x="401284" y="89351"/>
                  </a:moveTo>
                  <a:lnTo>
                    <a:pt x="401284" y="55844"/>
                  </a:lnTo>
                  <a:lnTo>
                    <a:pt x="422026" y="55844"/>
                  </a:lnTo>
                </a:path>
                <a:path w="748030" h="145414">
                  <a:moveTo>
                    <a:pt x="401284" y="71800"/>
                  </a:moveTo>
                  <a:lnTo>
                    <a:pt x="414048" y="71800"/>
                  </a:lnTo>
                </a:path>
                <a:path w="748030" h="145414">
                  <a:moveTo>
                    <a:pt x="401284" y="89351"/>
                  </a:moveTo>
                  <a:lnTo>
                    <a:pt x="422026" y="89351"/>
                  </a:lnTo>
                </a:path>
                <a:path w="748030" h="145414">
                  <a:moveTo>
                    <a:pt x="461117" y="89351"/>
                  </a:moveTo>
                  <a:lnTo>
                    <a:pt x="473882" y="55844"/>
                  </a:lnTo>
                  <a:lnTo>
                    <a:pt x="486646" y="89351"/>
                  </a:lnTo>
                </a:path>
                <a:path w="748030" h="145414">
                  <a:moveTo>
                    <a:pt x="465904" y="78182"/>
                  </a:moveTo>
                  <a:lnTo>
                    <a:pt x="481860" y="78182"/>
                  </a:lnTo>
                </a:path>
                <a:path w="748030" h="145414">
                  <a:moveTo>
                    <a:pt x="515367" y="60631"/>
                  </a:moveTo>
                  <a:lnTo>
                    <a:pt x="512175" y="57440"/>
                  </a:lnTo>
                  <a:lnTo>
                    <a:pt x="507389" y="55844"/>
                  </a:lnTo>
                  <a:lnTo>
                    <a:pt x="501006" y="55844"/>
                  </a:lnTo>
                  <a:lnTo>
                    <a:pt x="496220" y="57440"/>
                  </a:lnTo>
                  <a:lnTo>
                    <a:pt x="493029" y="60631"/>
                  </a:lnTo>
                  <a:lnTo>
                    <a:pt x="493029" y="63822"/>
                  </a:lnTo>
                  <a:lnTo>
                    <a:pt x="494624" y="67013"/>
                  </a:lnTo>
                  <a:lnTo>
                    <a:pt x="496220" y="68609"/>
                  </a:lnTo>
                  <a:lnTo>
                    <a:pt x="499411" y="70204"/>
                  </a:lnTo>
                  <a:lnTo>
                    <a:pt x="508984" y="73395"/>
                  </a:lnTo>
                  <a:lnTo>
                    <a:pt x="512175" y="74991"/>
                  </a:lnTo>
                  <a:lnTo>
                    <a:pt x="513771" y="76587"/>
                  </a:lnTo>
                  <a:lnTo>
                    <a:pt x="515367" y="79778"/>
                  </a:lnTo>
                  <a:lnTo>
                    <a:pt x="515367" y="84564"/>
                  </a:lnTo>
                  <a:lnTo>
                    <a:pt x="512175" y="87755"/>
                  </a:lnTo>
                  <a:lnTo>
                    <a:pt x="507389" y="89351"/>
                  </a:lnTo>
                  <a:lnTo>
                    <a:pt x="501006" y="89351"/>
                  </a:lnTo>
                  <a:lnTo>
                    <a:pt x="496220" y="87755"/>
                  </a:lnTo>
                  <a:lnTo>
                    <a:pt x="493029" y="84564"/>
                  </a:lnTo>
                </a:path>
                <a:path w="748030" h="145414">
                  <a:moveTo>
                    <a:pt x="547278" y="60631"/>
                  </a:moveTo>
                  <a:lnTo>
                    <a:pt x="544087" y="57440"/>
                  </a:lnTo>
                  <a:lnTo>
                    <a:pt x="539300" y="55844"/>
                  </a:lnTo>
                  <a:lnTo>
                    <a:pt x="532918" y="55844"/>
                  </a:lnTo>
                  <a:lnTo>
                    <a:pt x="528131" y="57440"/>
                  </a:lnTo>
                  <a:lnTo>
                    <a:pt x="524940" y="60631"/>
                  </a:lnTo>
                  <a:lnTo>
                    <a:pt x="524940" y="63822"/>
                  </a:lnTo>
                  <a:lnTo>
                    <a:pt x="526535" y="67013"/>
                  </a:lnTo>
                  <a:lnTo>
                    <a:pt x="528131" y="68609"/>
                  </a:lnTo>
                  <a:lnTo>
                    <a:pt x="531322" y="70204"/>
                  </a:lnTo>
                  <a:lnTo>
                    <a:pt x="540896" y="73395"/>
                  </a:lnTo>
                  <a:lnTo>
                    <a:pt x="544087" y="74991"/>
                  </a:lnTo>
                  <a:lnTo>
                    <a:pt x="545682" y="76587"/>
                  </a:lnTo>
                  <a:lnTo>
                    <a:pt x="547278" y="79778"/>
                  </a:lnTo>
                  <a:lnTo>
                    <a:pt x="547278" y="84564"/>
                  </a:lnTo>
                  <a:lnTo>
                    <a:pt x="544087" y="87755"/>
                  </a:lnTo>
                  <a:lnTo>
                    <a:pt x="539300" y="89351"/>
                  </a:lnTo>
                  <a:lnTo>
                    <a:pt x="532918" y="89351"/>
                  </a:lnTo>
                  <a:lnTo>
                    <a:pt x="528131" y="87755"/>
                  </a:lnTo>
                  <a:lnTo>
                    <a:pt x="524940" y="84564"/>
                  </a:lnTo>
                </a:path>
                <a:path w="748030" h="145414">
                  <a:moveTo>
                    <a:pt x="566425" y="55844"/>
                  </a:moveTo>
                  <a:lnTo>
                    <a:pt x="563233" y="57440"/>
                  </a:lnTo>
                  <a:lnTo>
                    <a:pt x="560042" y="60631"/>
                  </a:lnTo>
                  <a:lnTo>
                    <a:pt x="558447" y="63822"/>
                  </a:lnTo>
                  <a:lnTo>
                    <a:pt x="556851" y="68609"/>
                  </a:lnTo>
                  <a:lnTo>
                    <a:pt x="556851" y="76587"/>
                  </a:lnTo>
                  <a:lnTo>
                    <a:pt x="558447" y="81373"/>
                  </a:lnTo>
                  <a:lnTo>
                    <a:pt x="560042" y="84564"/>
                  </a:lnTo>
                  <a:lnTo>
                    <a:pt x="563233" y="87755"/>
                  </a:lnTo>
                  <a:lnTo>
                    <a:pt x="566425" y="89351"/>
                  </a:lnTo>
                  <a:lnTo>
                    <a:pt x="572807" y="89351"/>
                  </a:lnTo>
                  <a:lnTo>
                    <a:pt x="575998" y="87755"/>
                  </a:lnTo>
                  <a:lnTo>
                    <a:pt x="579189" y="84564"/>
                  </a:lnTo>
                  <a:lnTo>
                    <a:pt x="580785" y="81373"/>
                  </a:lnTo>
                  <a:lnTo>
                    <a:pt x="582380" y="76587"/>
                  </a:lnTo>
                  <a:lnTo>
                    <a:pt x="582380" y="68609"/>
                  </a:lnTo>
                  <a:lnTo>
                    <a:pt x="580785" y="63822"/>
                  </a:lnTo>
                  <a:lnTo>
                    <a:pt x="579189" y="60631"/>
                  </a:lnTo>
                  <a:lnTo>
                    <a:pt x="575998" y="57440"/>
                  </a:lnTo>
                  <a:lnTo>
                    <a:pt x="572807" y="55844"/>
                  </a:lnTo>
                  <a:lnTo>
                    <a:pt x="566425" y="55844"/>
                  </a:lnTo>
                </a:path>
                <a:path w="748030" h="145414">
                  <a:moveTo>
                    <a:pt x="615887" y="63822"/>
                  </a:moveTo>
                  <a:lnTo>
                    <a:pt x="614291" y="60631"/>
                  </a:lnTo>
                  <a:lnTo>
                    <a:pt x="611100" y="57440"/>
                  </a:lnTo>
                  <a:lnTo>
                    <a:pt x="607909" y="55844"/>
                  </a:lnTo>
                  <a:lnTo>
                    <a:pt x="601527" y="55844"/>
                  </a:lnTo>
                  <a:lnTo>
                    <a:pt x="598336" y="57440"/>
                  </a:lnTo>
                  <a:lnTo>
                    <a:pt x="595145" y="60631"/>
                  </a:lnTo>
                  <a:lnTo>
                    <a:pt x="593549" y="63822"/>
                  </a:lnTo>
                  <a:lnTo>
                    <a:pt x="591954" y="68609"/>
                  </a:lnTo>
                  <a:lnTo>
                    <a:pt x="591954" y="76587"/>
                  </a:lnTo>
                  <a:lnTo>
                    <a:pt x="593549" y="81373"/>
                  </a:lnTo>
                  <a:lnTo>
                    <a:pt x="595145" y="84564"/>
                  </a:lnTo>
                  <a:lnTo>
                    <a:pt x="598336" y="87755"/>
                  </a:lnTo>
                  <a:lnTo>
                    <a:pt x="601527" y="89351"/>
                  </a:lnTo>
                  <a:lnTo>
                    <a:pt x="607909" y="89351"/>
                  </a:lnTo>
                  <a:lnTo>
                    <a:pt x="611100" y="87755"/>
                  </a:lnTo>
                  <a:lnTo>
                    <a:pt x="614291" y="84564"/>
                  </a:lnTo>
                  <a:lnTo>
                    <a:pt x="615887" y="81373"/>
                  </a:lnTo>
                </a:path>
                <a:path w="748030" h="145414">
                  <a:moveTo>
                    <a:pt x="627854" y="55844"/>
                  </a:moveTo>
                  <a:lnTo>
                    <a:pt x="627854" y="89351"/>
                  </a:lnTo>
                </a:path>
                <a:path w="748030" h="145414">
                  <a:moveTo>
                    <a:pt x="635832" y="89351"/>
                  </a:moveTo>
                  <a:lnTo>
                    <a:pt x="648596" y="55844"/>
                  </a:lnTo>
                  <a:lnTo>
                    <a:pt x="661361" y="89351"/>
                  </a:lnTo>
                </a:path>
                <a:path w="748030" h="145414">
                  <a:moveTo>
                    <a:pt x="640618" y="78182"/>
                  </a:moveTo>
                  <a:lnTo>
                    <a:pt x="656574" y="78182"/>
                  </a:lnTo>
                </a:path>
                <a:path w="748030" h="145414">
                  <a:moveTo>
                    <a:pt x="675721" y="55844"/>
                  </a:moveTo>
                  <a:lnTo>
                    <a:pt x="675721" y="89351"/>
                  </a:lnTo>
                </a:path>
                <a:path w="748030" h="145414">
                  <a:moveTo>
                    <a:pt x="664552" y="55844"/>
                  </a:moveTo>
                  <a:lnTo>
                    <a:pt x="686890" y="55844"/>
                  </a:lnTo>
                </a:path>
                <a:path w="748030" h="145414">
                  <a:moveTo>
                    <a:pt x="694867" y="89351"/>
                  </a:moveTo>
                  <a:lnTo>
                    <a:pt x="694867" y="55844"/>
                  </a:lnTo>
                  <a:lnTo>
                    <a:pt x="715610" y="55844"/>
                  </a:lnTo>
                </a:path>
                <a:path w="748030" h="145414">
                  <a:moveTo>
                    <a:pt x="694867" y="71800"/>
                  </a:moveTo>
                  <a:lnTo>
                    <a:pt x="707632" y="71800"/>
                  </a:lnTo>
                </a:path>
                <a:path w="748030" h="145414">
                  <a:moveTo>
                    <a:pt x="694867" y="89351"/>
                  </a:moveTo>
                  <a:lnTo>
                    <a:pt x="715610" y="89351"/>
                  </a:lnTo>
                </a:path>
                <a:path w="748030" h="145414">
                  <a:moveTo>
                    <a:pt x="725183" y="89351"/>
                  </a:moveTo>
                  <a:lnTo>
                    <a:pt x="725183" y="55844"/>
                  </a:lnTo>
                  <a:lnTo>
                    <a:pt x="736352" y="55844"/>
                  </a:lnTo>
                  <a:lnTo>
                    <a:pt x="741139" y="57440"/>
                  </a:lnTo>
                  <a:lnTo>
                    <a:pt x="744330" y="60631"/>
                  </a:lnTo>
                  <a:lnTo>
                    <a:pt x="745925" y="63822"/>
                  </a:lnTo>
                  <a:lnTo>
                    <a:pt x="747521" y="68609"/>
                  </a:lnTo>
                  <a:lnTo>
                    <a:pt x="747521" y="76587"/>
                  </a:lnTo>
                  <a:lnTo>
                    <a:pt x="745925" y="81373"/>
                  </a:lnTo>
                  <a:lnTo>
                    <a:pt x="744330" y="84564"/>
                  </a:lnTo>
                  <a:lnTo>
                    <a:pt x="741139" y="87755"/>
                  </a:lnTo>
                  <a:lnTo>
                    <a:pt x="736352" y="89351"/>
                  </a:lnTo>
                  <a:lnTo>
                    <a:pt x="725183" y="89351"/>
                  </a:lnTo>
                </a:path>
                <a:path w="748030" h="145414">
                  <a:moveTo>
                    <a:pt x="0" y="111689"/>
                  </a:moveTo>
                  <a:lnTo>
                    <a:pt x="7977" y="145196"/>
                  </a:lnTo>
                  <a:lnTo>
                    <a:pt x="15955" y="111689"/>
                  </a:lnTo>
                  <a:lnTo>
                    <a:pt x="23933" y="145196"/>
                  </a:lnTo>
                  <a:lnTo>
                    <a:pt x="31911" y="111689"/>
                  </a:lnTo>
                </a:path>
                <a:path w="748030" h="145414">
                  <a:moveTo>
                    <a:pt x="41484" y="111689"/>
                  </a:moveTo>
                  <a:lnTo>
                    <a:pt x="41484" y="145196"/>
                  </a:lnTo>
                </a:path>
                <a:path w="748030" h="145414">
                  <a:moveTo>
                    <a:pt x="60631" y="111689"/>
                  </a:moveTo>
                  <a:lnTo>
                    <a:pt x="60631" y="145196"/>
                  </a:lnTo>
                </a:path>
                <a:path w="748030" h="145414">
                  <a:moveTo>
                    <a:pt x="49462" y="111689"/>
                  </a:moveTo>
                  <a:lnTo>
                    <a:pt x="71800" y="111689"/>
                  </a:lnTo>
                </a:path>
                <a:path w="748030" h="145414">
                  <a:moveTo>
                    <a:pt x="80575" y="111689"/>
                  </a:moveTo>
                  <a:lnTo>
                    <a:pt x="80575" y="145196"/>
                  </a:lnTo>
                </a:path>
                <a:path w="748030" h="145414">
                  <a:moveTo>
                    <a:pt x="102913" y="111689"/>
                  </a:moveTo>
                  <a:lnTo>
                    <a:pt x="102913" y="145196"/>
                  </a:lnTo>
                </a:path>
                <a:path w="748030" h="145414">
                  <a:moveTo>
                    <a:pt x="80575" y="127645"/>
                  </a:moveTo>
                  <a:lnTo>
                    <a:pt x="102913" y="127645"/>
                  </a:lnTo>
                </a:path>
                <a:path w="748030" h="145414">
                  <a:moveTo>
                    <a:pt x="155567" y="111689"/>
                  </a:moveTo>
                  <a:lnTo>
                    <a:pt x="155567" y="145196"/>
                  </a:lnTo>
                </a:path>
                <a:path w="748030" h="145414">
                  <a:moveTo>
                    <a:pt x="144398" y="111689"/>
                  </a:moveTo>
                  <a:lnTo>
                    <a:pt x="166736" y="111689"/>
                  </a:lnTo>
                </a:path>
                <a:path w="748030" h="145414">
                  <a:moveTo>
                    <a:pt x="174714" y="111689"/>
                  </a:moveTo>
                  <a:lnTo>
                    <a:pt x="174714" y="145196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8" name="object 1028" descr=""/>
            <p:cNvSpPr/>
            <p:nvPr/>
          </p:nvSpPr>
          <p:spPr>
            <a:xfrm>
              <a:off x="19144767" y="167454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9" name="object 1029" descr=""/>
            <p:cNvSpPr/>
            <p:nvPr/>
          </p:nvSpPr>
          <p:spPr>
            <a:xfrm>
              <a:off x="19128413" y="1690500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0" name="object 1030" descr=""/>
            <p:cNvSpPr/>
            <p:nvPr/>
          </p:nvSpPr>
          <p:spPr>
            <a:xfrm>
              <a:off x="19157533" y="167454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1" name="object 1031" descr=""/>
            <p:cNvSpPr/>
            <p:nvPr/>
          </p:nvSpPr>
          <p:spPr>
            <a:xfrm>
              <a:off x="18915406" y="1674544"/>
              <a:ext cx="826769" cy="314325"/>
            </a:xfrm>
            <a:custGeom>
              <a:avLst/>
              <a:gdLst/>
              <a:ahLst/>
              <a:cxnLst/>
              <a:rect l="l" t="t" r="r" b="b"/>
              <a:pathLst>
                <a:path w="826769" h="314325">
                  <a:moveTo>
                    <a:pt x="281616" y="4786"/>
                  </a:moveTo>
                  <a:lnTo>
                    <a:pt x="278425" y="1595"/>
                  </a:lnTo>
                  <a:lnTo>
                    <a:pt x="273639" y="0"/>
                  </a:lnTo>
                  <a:lnTo>
                    <a:pt x="267256" y="0"/>
                  </a:lnTo>
                  <a:lnTo>
                    <a:pt x="262470" y="1595"/>
                  </a:lnTo>
                  <a:lnTo>
                    <a:pt x="259279" y="4786"/>
                  </a:lnTo>
                  <a:lnTo>
                    <a:pt x="259279" y="7977"/>
                  </a:lnTo>
                  <a:lnTo>
                    <a:pt x="260874" y="11168"/>
                  </a:lnTo>
                  <a:lnTo>
                    <a:pt x="262470" y="12764"/>
                  </a:lnTo>
                  <a:lnTo>
                    <a:pt x="265661" y="14360"/>
                  </a:lnTo>
                  <a:lnTo>
                    <a:pt x="275234" y="17551"/>
                  </a:lnTo>
                  <a:lnTo>
                    <a:pt x="278425" y="19146"/>
                  </a:lnTo>
                  <a:lnTo>
                    <a:pt x="280021" y="20742"/>
                  </a:lnTo>
                  <a:lnTo>
                    <a:pt x="281616" y="23933"/>
                  </a:lnTo>
                  <a:lnTo>
                    <a:pt x="281616" y="28720"/>
                  </a:lnTo>
                  <a:lnTo>
                    <a:pt x="278425" y="31911"/>
                  </a:lnTo>
                  <a:lnTo>
                    <a:pt x="273639" y="33506"/>
                  </a:lnTo>
                  <a:lnTo>
                    <a:pt x="267256" y="33506"/>
                  </a:lnTo>
                  <a:lnTo>
                    <a:pt x="262470" y="31911"/>
                  </a:lnTo>
                  <a:lnTo>
                    <a:pt x="259279" y="28720"/>
                  </a:lnTo>
                </a:path>
                <a:path w="826769" h="314325">
                  <a:moveTo>
                    <a:pt x="347832" y="4786"/>
                  </a:moveTo>
                  <a:lnTo>
                    <a:pt x="344641" y="1595"/>
                  </a:lnTo>
                  <a:lnTo>
                    <a:pt x="339855" y="0"/>
                  </a:lnTo>
                  <a:lnTo>
                    <a:pt x="333472" y="0"/>
                  </a:lnTo>
                  <a:lnTo>
                    <a:pt x="328686" y="1595"/>
                  </a:lnTo>
                  <a:lnTo>
                    <a:pt x="325494" y="4786"/>
                  </a:lnTo>
                  <a:lnTo>
                    <a:pt x="325494" y="7977"/>
                  </a:lnTo>
                  <a:lnTo>
                    <a:pt x="327090" y="11168"/>
                  </a:lnTo>
                  <a:lnTo>
                    <a:pt x="328686" y="12764"/>
                  </a:lnTo>
                  <a:lnTo>
                    <a:pt x="331877" y="14360"/>
                  </a:lnTo>
                  <a:lnTo>
                    <a:pt x="341450" y="17551"/>
                  </a:lnTo>
                  <a:lnTo>
                    <a:pt x="344641" y="19146"/>
                  </a:lnTo>
                  <a:lnTo>
                    <a:pt x="346237" y="20742"/>
                  </a:lnTo>
                  <a:lnTo>
                    <a:pt x="347832" y="23933"/>
                  </a:lnTo>
                  <a:lnTo>
                    <a:pt x="347832" y="28720"/>
                  </a:lnTo>
                  <a:lnTo>
                    <a:pt x="344641" y="31911"/>
                  </a:lnTo>
                  <a:lnTo>
                    <a:pt x="339855" y="33506"/>
                  </a:lnTo>
                  <a:lnTo>
                    <a:pt x="333472" y="33506"/>
                  </a:lnTo>
                  <a:lnTo>
                    <a:pt x="328686" y="31911"/>
                  </a:lnTo>
                  <a:lnTo>
                    <a:pt x="325494" y="28720"/>
                  </a:lnTo>
                </a:path>
                <a:path w="826769" h="314325">
                  <a:moveTo>
                    <a:pt x="359001" y="33506"/>
                  </a:moveTo>
                  <a:lnTo>
                    <a:pt x="359001" y="0"/>
                  </a:lnTo>
                  <a:lnTo>
                    <a:pt x="373361" y="0"/>
                  </a:lnTo>
                  <a:lnTo>
                    <a:pt x="378148" y="1595"/>
                  </a:lnTo>
                  <a:lnTo>
                    <a:pt x="379744" y="3191"/>
                  </a:lnTo>
                  <a:lnTo>
                    <a:pt x="381339" y="6382"/>
                  </a:lnTo>
                  <a:lnTo>
                    <a:pt x="381339" y="11168"/>
                  </a:lnTo>
                  <a:lnTo>
                    <a:pt x="379744" y="14360"/>
                  </a:lnTo>
                  <a:lnTo>
                    <a:pt x="378148" y="15955"/>
                  </a:lnTo>
                  <a:lnTo>
                    <a:pt x="373361" y="17551"/>
                  </a:lnTo>
                  <a:lnTo>
                    <a:pt x="359001" y="17551"/>
                  </a:lnTo>
                </a:path>
                <a:path w="826769" h="314325">
                  <a:moveTo>
                    <a:pt x="392508" y="33506"/>
                  </a:moveTo>
                  <a:lnTo>
                    <a:pt x="392508" y="0"/>
                  </a:lnTo>
                  <a:lnTo>
                    <a:pt x="413250" y="0"/>
                  </a:lnTo>
                </a:path>
                <a:path w="826769" h="314325">
                  <a:moveTo>
                    <a:pt x="392508" y="15955"/>
                  </a:moveTo>
                  <a:lnTo>
                    <a:pt x="405273" y="15955"/>
                  </a:lnTo>
                </a:path>
                <a:path w="826769" h="314325">
                  <a:moveTo>
                    <a:pt x="392508" y="33506"/>
                  </a:moveTo>
                  <a:lnTo>
                    <a:pt x="413250" y="33506"/>
                  </a:lnTo>
                </a:path>
                <a:path w="826769" h="314325">
                  <a:moveTo>
                    <a:pt x="445162" y="7977"/>
                  </a:moveTo>
                  <a:lnTo>
                    <a:pt x="443566" y="4786"/>
                  </a:lnTo>
                  <a:lnTo>
                    <a:pt x="440375" y="1595"/>
                  </a:lnTo>
                  <a:lnTo>
                    <a:pt x="437184" y="0"/>
                  </a:lnTo>
                  <a:lnTo>
                    <a:pt x="430802" y="0"/>
                  </a:lnTo>
                  <a:lnTo>
                    <a:pt x="427611" y="1595"/>
                  </a:lnTo>
                  <a:lnTo>
                    <a:pt x="424419" y="4786"/>
                  </a:lnTo>
                  <a:lnTo>
                    <a:pt x="422824" y="7977"/>
                  </a:lnTo>
                  <a:lnTo>
                    <a:pt x="421228" y="12764"/>
                  </a:lnTo>
                  <a:lnTo>
                    <a:pt x="421228" y="20742"/>
                  </a:lnTo>
                  <a:lnTo>
                    <a:pt x="422824" y="25529"/>
                  </a:lnTo>
                  <a:lnTo>
                    <a:pt x="424419" y="28720"/>
                  </a:lnTo>
                  <a:lnTo>
                    <a:pt x="427611" y="31911"/>
                  </a:lnTo>
                  <a:lnTo>
                    <a:pt x="430802" y="33506"/>
                  </a:lnTo>
                  <a:lnTo>
                    <a:pt x="437184" y="33506"/>
                  </a:lnTo>
                  <a:lnTo>
                    <a:pt x="440375" y="31911"/>
                  </a:lnTo>
                  <a:lnTo>
                    <a:pt x="443566" y="28720"/>
                  </a:lnTo>
                  <a:lnTo>
                    <a:pt x="445162" y="25529"/>
                  </a:lnTo>
                </a:path>
                <a:path w="826769" h="314325">
                  <a:moveTo>
                    <a:pt x="456331" y="0"/>
                  </a:moveTo>
                  <a:lnTo>
                    <a:pt x="456331" y="33506"/>
                  </a:lnTo>
                </a:path>
                <a:path w="826769" h="314325">
                  <a:moveTo>
                    <a:pt x="469095" y="33506"/>
                  </a:moveTo>
                  <a:lnTo>
                    <a:pt x="469095" y="0"/>
                  </a:lnTo>
                  <a:lnTo>
                    <a:pt x="490635" y="0"/>
                  </a:lnTo>
                </a:path>
                <a:path w="826769" h="314325">
                  <a:moveTo>
                    <a:pt x="469095" y="15955"/>
                  </a:moveTo>
                  <a:lnTo>
                    <a:pt x="482657" y="15955"/>
                  </a:lnTo>
                </a:path>
                <a:path w="826769" h="314325">
                  <a:moveTo>
                    <a:pt x="498613" y="0"/>
                  </a:moveTo>
                  <a:lnTo>
                    <a:pt x="498613" y="33506"/>
                  </a:lnTo>
                </a:path>
                <a:path w="826769" h="314325">
                  <a:moveTo>
                    <a:pt x="533716" y="7977"/>
                  </a:moveTo>
                  <a:lnTo>
                    <a:pt x="532120" y="4786"/>
                  </a:lnTo>
                  <a:lnTo>
                    <a:pt x="528929" y="1595"/>
                  </a:lnTo>
                  <a:lnTo>
                    <a:pt x="525738" y="0"/>
                  </a:lnTo>
                  <a:lnTo>
                    <a:pt x="519355" y="0"/>
                  </a:lnTo>
                  <a:lnTo>
                    <a:pt x="516164" y="1595"/>
                  </a:lnTo>
                  <a:lnTo>
                    <a:pt x="512973" y="4786"/>
                  </a:lnTo>
                  <a:lnTo>
                    <a:pt x="511378" y="7977"/>
                  </a:lnTo>
                  <a:lnTo>
                    <a:pt x="509782" y="12764"/>
                  </a:lnTo>
                  <a:lnTo>
                    <a:pt x="509782" y="20742"/>
                  </a:lnTo>
                  <a:lnTo>
                    <a:pt x="511378" y="25529"/>
                  </a:lnTo>
                  <a:lnTo>
                    <a:pt x="512973" y="28720"/>
                  </a:lnTo>
                  <a:lnTo>
                    <a:pt x="516164" y="31911"/>
                  </a:lnTo>
                  <a:lnTo>
                    <a:pt x="519355" y="33506"/>
                  </a:lnTo>
                  <a:lnTo>
                    <a:pt x="525738" y="33506"/>
                  </a:lnTo>
                  <a:lnTo>
                    <a:pt x="528929" y="31911"/>
                  </a:lnTo>
                  <a:lnTo>
                    <a:pt x="532120" y="28720"/>
                  </a:lnTo>
                  <a:lnTo>
                    <a:pt x="533716" y="25529"/>
                  </a:lnTo>
                </a:path>
                <a:path w="826769" h="314325">
                  <a:moveTo>
                    <a:pt x="578391" y="33506"/>
                  </a:moveTo>
                  <a:lnTo>
                    <a:pt x="578391" y="0"/>
                  </a:lnTo>
                  <a:lnTo>
                    <a:pt x="592751" y="0"/>
                  </a:lnTo>
                  <a:lnTo>
                    <a:pt x="597538" y="1595"/>
                  </a:lnTo>
                  <a:lnTo>
                    <a:pt x="599134" y="3191"/>
                  </a:lnTo>
                  <a:lnTo>
                    <a:pt x="600729" y="6382"/>
                  </a:lnTo>
                  <a:lnTo>
                    <a:pt x="600729" y="11168"/>
                  </a:lnTo>
                  <a:lnTo>
                    <a:pt x="599134" y="14360"/>
                  </a:lnTo>
                  <a:lnTo>
                    <a:pt x="597538" y="15955"/>
                  </a:lnTo>
                  <a:lnTo>
                    <a:pt x="592751" y="17551"/>
                  </a:lnTo>
                  <a:lnTo>
                    <a:pt x="578391" y="17551"/>
                  </a:lnTo>
                </a:path>
                <a:path w="826769" h="314325">
                  <a:moveTo>
                    <a:pt x="611898" y="33506"/>
                  </a:moveTo>
                  <a:lnTo>
                    <a:pt x="611898" y="0"/>
                  </a:lnTo>
                  <a:lnTo>
                    <a:pt x="626258" y="0"/>
                  </a:lnTo>
                  <a:lnTo>
                    <a:pt x="631045" y="1595"/>
                  </a:lnTo>
                  <a:lnTo>
                    <a:pt x="632640" y="3191"/>
                  </a:lnTo>
                  <a:lnTo>
                    <a:pt x="634236" y="6382"/>
                  </a:lnTo>
                  <a:lnTo>
                    <a:pt x="634236" y="9573"/>
                  </a:lnTo>
                  <a:lnTo>
                    <a:pt x="632640" y="12764"/>
                  </a:lnTo>
                  <a:lnTo>
                    <a:pt x="631045" y="14360"/>
                  </a:lnTo>
                  <a:lnTo>
                    <a:pt x="626258" y="15955"/>
                  </a:lnTo>
                  <a:lnTo>
                    <a:pt x="611898" y="15955"/>
                  </a:lnTo>
                </a:path>
                <a:path w="826769" h="314325">
                  <a:moveTo>
                    <a:pt x="623067" y="15955"/>
                  </a:moveTo>
                  <a:lnTo>
                    <a:pt x="634236" y="33506"/>
                  </a:lnTo>
                </a:path>
                <a:path w="826769" h="314325">
                  <a:moveTo>
                    <a:pt x="653383" y="0"/>
                  </a:moveTo>
                  <a:lnTo>
                    <a:pt x="650192" y="1595"/>
                  </a:lnTo>
                  <a:lnTo>
                    <a:pt x="647001" y="4786"/>
                  </a:lnTo>
                  <a:lnTo>
                    <a:pt x="645405" y="7977"/>
                  </a:lnTo>
                  <a:lnTo>
                    <a:pt x="643809" y="12764"/>
                  </a:lnTo>
                  <a:lnTo>
                    <a:pt x="643809" y="20742"/>
                  </a:lnTo>
                  <a:lnTo>
                    <a:pt x="645405" y="25529"/>
                  </a:lnTo>
                  <a:lnTo>
                    <a:pt x="647001" y="28720"/>
                  </a:lnTo>
                  <a:lnTo>
                    <a:pt x="650192" y="31911"/>
                  </a:lnTo>
                  <a:lnTo>
                    <a:pt x="653383" y="33506"/>
                  </a:lnTo>
                  <a:lnTo>
                    <a:pt x="659765" y="33506"/>
                  </a:lnTo>
                  <a:lnTo>
                    <a:pt x="663754" y="31911"/>
                  </a:lnTo>
                  <a:lnTo>
                    <a:pt x="666945" y="28720"/>
                  </a:lnTo>
                  <a:lnTo>
                    <a:pt x="668541" y="25529"/>
                  </a:lnTo>
                  <a:lnTo>
                    <a:pt x="670136" y="20742"/>
                  </a:lnTo>
                  <a:lnTo>
                    <a:pt x="670136" y="12764"/>
                  </a:lnTo>
                  <a:lnTo>
                    <a:pt x="668541" y="7977"/>
                  </a:lnTo>
                  <a:lnTo>
                    <a:pt x="666945" y="4786"/>
                  </a:lnTo>
                  <a:lnTo>
                    <a:pt x="663754" y="1595"/>
                  </a:lnTo>
                  <a:lnTo>
                    <a:pt x="659765" y="0"/>
                  </a:lnTo>
                  <a:lnTo>
                    <a:pt x="653383" y="0"/>
                  </a:lnTo>
                </a:path>
                <a:path w="826769" h="314325">
                  <a:moveTo>
                    <a:pt x="694070" y="0"/>
                  </a:moveTo>
                  <a:lnTo>
                    <a:pt x="694070" y="25529"/>
                  </a:lnTo>
                  <a:lnTo>
                    <a:pt x="692474" y="30315"/>
                  </a:lnTo>
                  <a:lnTo>
                    <a:pt x="690879" y="31911"/>
                  </a:lnTo>
                  <a:lnTo>
                    <a:pt x="687687" y="33506"/>
                  </a:lnTo>
                  <a:lnTo>
                    <a:pt x="684496" y="33506"/>
                  </a:lnTo>
                  <a:lnTo>
                    <a:pt x="681305" y="31911"/>
                  </a:lnTo>
                  <a:lnTo>
                    <a:pt x="679710" y="30315"/>
                  </a:lnTo>
                  <a:lnTo>
                    <a:pt x="678114" y="25529"/>
                  </a:lnTo>
                  <a:lnTo>
                    <a:pt x="678114" y="22337"/>
                  </a:lnTo>
                </a:path>
                <a:path w="826769" h="314325">
                  <a:moveTo>
                    <a:pt x="706834" y="33506"/>
                  </a:moveTo>
                  <a:lnTo>
                    <a:pt x="706834" y="0"/>
                  </a:lnTo>
                  <a:lnTo>
                    <a:pt x="727576" y="0"/>
                  </a:lnTo>
                </a:path>
                <a:path w="826769" h="314325">
                  <a:moveTo>
                    <a:pt x="706834" y="15955"/>
                  </a:moveTo>
                  <a:lnTo>
                    <a:pt x="719599" y="15955"/>
                  </a:lnTo>
                </a:path>
                <a:path w="826769" h="314325">
                  <a:moveTo>
                    <a:pt x="706834" y="33506"/>
                  </a:moveTo>
                  <a:lnTo>
                    <a:pt x="727576" y="33506"/>
                  </a:lnTo>
                </a:path>
                <a:path w="826769" h="314325">
                  <a:moveTo>
                    <a:pt x="759488" y="7977"/>
                  </a:moveTo>
                  <a:lnTo>
                    <a:pt x="757892" y="4786"/>
                  </a:lnTo>
                  <a:lnTo>
                    <a:pt x="754701" y="1595"/>
                  </a:lnTo>
                  <a:lnTo>
                    <a:pt x="751510" y="0"/>
                  </a:lnTo>
                  <a:lnTo>
                    <a:pt x="745128" y="0"/>
                  </a:lnTo>
                  <a:lnTo>
                    <a:pt x="741937" y="1595"/>
                  </a:lnTo>
                  <a:lnTo>
                    <a:pt x="738745" y="4786"/>
                  </a:lnTo>
                  <a:lnTo>
                    <a:pt x="737150" y="7977"/>
                  </a:lnTo>
                  <a:lnTo>
                    <a:pt x="735554" y="12764"/>
                  </a:lnTo>
                  <a:lnTo>
                    <a:pt x="735554" y="20742"/>
                  </a:lnTo>
                  <a:lnTo>
                    <a:pt x="737150" y="25529"/>
                  </a:lnTo>
                  <a:lnTo>
                    <a:pt x="738745" y="28720"/>
                  </a:lnTo>
                  <a:lnTo>
                    <a:pt x="741937" y="31911"/>
                  </a:lnTo>
                  <a:lnTo>
                    <a:pt x="745128" y="33506"/>
                  </a:lnTo>
                  <a:lnTo>
                    <a:pt x="751510" y="33506"/>
                  </a:lnTo>
                  <a:lnTo>
                    <a:pt x="754701" y="31911"/>
                  </a:lnTo>
                  <a:lnTo>
                    <a:pt x="757892" y="28720"/>
                  </a:lnTo>
                  <a:lnTo>
                    <a:pt x="759488" y="25529"/>
                  </a:lnTo>
                </a:path>
                <a:path w="826769" h="314325">
                  <a:moveTo>
                    <a:pt x="777039" y="0"/>
                  </a:moveTo>
                  <a:lnTo>
                    <a:pt x="777039" y="33506"/>
                  </a:lnTo>
                </a:path>
                <a:path w="826769" h="314325">
                  <a:moveTo>
                    <a:pt x="765870" y="0"/>
                  </a:moveTo>
                  <a:lnTo>
                    <a:pt x="788208" y="0"/>
                  </a:lnTo>
                </a:path>
                <a:path w="826769" h="314325">
                  <a:moveTo>
                    <a:pt x="140409" y="56642"/>
                  </a:moveTo>
                  <a:lnTo>
                    <a:pt x="137218" y="58238"/>
                  </a:lnTo>
                  <a:lnTo>
                    <a:pt x="134027" y="61429"/>
                  </a:lnTo>
                  <a:lnTo>
                    <a:pt x="132431" y="64620"/>
                  </a:lnTo>
                  <a:lnTo>
                    <a:pt x="130836" y="69407"/>
                  </a:lnTo>
                  <a:lnTo>
                    <a:pt x="130836" y="77384"/>
                  </a:lnTo>
                  <a:lnTo>
                    <a:pt x="132431" y="82171"/>
                  </a:lnTo>
                  <a:lnTo>
                    <a:pt x="134027" y="85362"/>
                  </a:lnTo>
                  <a:lnTo>
                    <a:pt x="137218" y="88553"/>
                  </a:lnTo>
                  <a:lnTo>
                    <a:pt x="140409" y="90149"/>
                  </a:lnTo>
                  <a:lnTo>
                    <a:pt x="146791" y="90149"/>
                  </a:lnTo>
                  <a:lnTo>
                    <a:pt x="149982" y="88553"/>
                  </a:lnTo>
                  <a:lnTo>
                    <a:pt x="153174" y="85362"/>
                  </a:lnTo>
                  <a:lnTo>
                    <a:pt x="154769" y="82171"/>
                  </a:lnTo>
                  <a:lnTo>
                    <a:pt x="156365" y="77384"/>
                  </a:lnTo>
                  <a:lnTo>
                    <a:pt x="156365" y="69407"/>
                  </a:lnTo>
                  <a:lnTo>
                    <a:pt x="154769" y="64620"/>
                  </a:lnTo>
                  <a:lnTo>
                    <a:pt x="153174" y="61429"/>
                  </a:lnTo>
                  <a:lnTo>
                    <a:pt x="149982" y="58238"/>
                  </a:lnTo>
                  <a:lnTo>
                    <a:pt x="146791" y="56642"/>
                  </a:lnTo>
                  <a:lnTo>
                    <a:pt x="140409" y="56642"/>
                  </a:lnTo>
                </a:path>
                <a:path w="826769" h="314325">
                  <a:moveTo>
                    <a:pt x="167534" y="90149"/>
                  </a:moveTo>
                  <a:lnTo>
                    <a:pt x="167534" y="56642"/>
                  </a:lnTo>
                  <a:lnTo>
                    <a:pt x="189872" y="90149"/>
                  </a:lnTo>
                  <a:lnTo>
                    <a:pt x="189872" y="56642"/>
                  </a:lnTo>
                </a:path>
                <a:path w="826769" h="314325">
                  <a:moveTo>
                    <a:pt x="202636" y="56642"/>
                  </a:moveTo>
                  <a:lnTo>
                    <a:pt x="202636" y="90149"/>
                  </a:lnTo>
                  <a:lnTo>
                    <a:pt x="221783" y="90149"/>
                  </a:lnTo>
                </a:path>
                <a:path w="826769" h="314325">
                  <a:moveTo>
                    <a:pt x="224974" y="56642"/>
                  </a:moveTo>
                  <a:lnTo>
                    <a:pt x="237738" y="72598"/>
                  </a:lnTo>
                  <a:lnTo>
                    <a:pt x="237738" y="90149"/>
                  </a:lnTo>
                </a:path>
                <a:path w="826769" h="314325">
                  <a:moveTo>
                    <a:pt x="250503" y="56642"/>
                  </a:moveTo>
                  <a:lnTo>
                    <a:pt x="237738" y="72598"/>
                  </a:lnTo>
                </a:path>
                <a:path w="826769" h="314325">
                  <a:moveTo>
                    <a:pt x="287201" y="90149"/>
                  </a:moveTo>
                  <a:lnTo>
                    <a:pt x="300763" y="56642"/>
                  </a:lnTo>
                  <a:lnTo>
                    <a:pt x="313528" y="90149"/>
                  </a:lnTo>
                </a:path>
                <a:path w="826769" h="314325">
                  <a:moveTo>
                    <a:pt x="291988" y="78980"/>
                  </a:moveTo>
                  <a:lnTo>
                    <a:pt x="308741" y="78980"/>
                  </a:lnTo>
                </a:path>
                <a:path w="826769" h="314325">
                  <a:moveTo>
                    <a:pt x="321506" y="90149"/>
                  </a:moveTo>
                  <a:lnTo>
                    <a:pt x="321506" y="56642"/>
                  </a:lnTo>
                  <a:lnTo>
                    <a:pt x="343843" y="90149"/>
                  </a:lnTo>
                  <a:lnTo>
                    <a:pt x="343843" y="56642"/>
                  </a:lnTo>
                </a:path>
                <a:path w="826769" h="314325">
                  <a:moveTo>
                    <a:pt x="356608" y="90149"/>
                  </a:moveTo>
                  <a:lnTo>
                    <a:pt x="356608" y="56642"/>
                  </a:lnTo>
                  <a:lnTo>
                    <a:pt x="367777" y="56642"/>
                  </a:lnTo>
                  <a:lnTo>
                    <a:pt x="372564" y="58238"/>
                  </a:lnTo>
                  <a:lnTo>
                    <a:pt x="375755" y="61429"/>
                  </a:lnTo>
                  <a:lnTo>
                    <a:pt x="377350" y="64620"/>
                  </a:lnTo>
                  <a:lnTo>
                    <a:pt x="378946" y="69407"/>
                  </a:lnTo>
                  <a:lnTo>
                    <a:pt x="378946" y="77384"/>
                  </a:lnTo>
                  <a:lnTo>
                    <a:pt x="377350" y="82171"/>
                  </a:lnTo>
                  <a:lnTo>
                    <a:pt x="375755" y="85362"/>
                  </a:lnTo>
                  <a:lnTo>
                    <a:pt x="372564" y="88553"/>
                  </a:lnTo>
                  <a:lnTo>
                    <a:pt x="367777" y="90149"/>
                  </a:lnTo>
                  <a:lnTo>
                    <a:pt x="356608" y="90149"/>
                  </a:lnTo>
                </a:path>
                <a:path w="826769" h="314325">
                  <a:moveTo>
                    <a:pt x="444364" y="61429"/>
                  </a:moveTo>
                  <a:lnTo>
                    <a:pt x="441173" y="58238"/>
                  </a:lnTo>
                  <a:lnTo>
                    <a:pt x="436386" y="56642"/>
                  </a:lnTo>
                  <a:lnTo>
                    <a:pt x="430004" y="56642"/>
                  </a:lnTo>
                  <a:lnTo>
                    <a:pt x="425217" y="58238"/>
                  </a:lnTo>
                  <a:lnTo>
                    <a:pt x="422026" y="61429"/>
                  </a:lnTo>
                  <a:lnTo>
                    <a:pt x="422026" y="64620"/>
                  </a:lnTo>
                  <a:lnTo>
                    <a:pt x="423622" y="67811"/>
                  </a:lnTo>
                  <a:lnTo>
                    <a:pt x="425217" y="69407"/>
                  </a:lnTo>
                  <a:lnTo>
                    <a:pt x="428408" y="71002"/>
                  </a:lnTo>
                  <a:lnTo>
                    <a:pt x="437982" y="74193"/>
                  </a:lnTo>
                  <a:lnTo>
                    <a:pt x="441173" y="75789"/>
                  </a:lnTo>
                  <a:lnTo>
                    <a:pt x="442768" y="77384"/>
                  </a:lnTo>
                  <a:lnTo>
                    <a:pt x="444364" y="80575"/>
                  </a:lnTo>
                  <a:lnTo>
                    <a:pt x="444364" y="85362"/>
                  </a:lnTo>
                  <a:lnTo>
                    <a:pt x="441173" y="88553"/>
                  </a:lnTo>
                  <a:lnTo>
                    <a:pt x="436386" y="90149"/>
                  </a:lnTo>
                  <a:lnTo>
                    <a:pt x="430004" y="90149"/>
                  </a:lnTo>
                  <a:lnTo>
                    <a:pt x="425217" y="88553"/>
                  </a:lnTo>
                  <a:lnTo>
                    <a:pt x="422026" y="85362"/>
                  </a:lnTo>
                </a:path>
                <a:path w="826769" h="314325">
                  <a:moveTo>
                    <a:pt x="455533" y="56642"/>
                  </a:moveTo>
                  <a:lnTo>
                    <a:pt x="455533" y="90149"/>
                  </a:lnTo>
                </a:path>
                <a:path w="826769" h="314325">
                  <a:moveTo>
                    <a:pt x="477871" y="56642"/>
                  </a:moveTo>
                  <a:lnTo>
                    <a:pt x="477871" y="90149"/>
                  </a:lnTo>
                </a:path>
                <a:path w="826769" h="314325">
                  <a:moveTo>
                    <a:pt x="455533" y="72598"/>
                  </a:moveTo>
                  <a:lnTo>
                    <a:pt x="477871" y="72598"/>
                  </a:lnTo>
                </a:path>
                <a:path w="826769" h="314325">
                  <a:moveTo>
                    <a:pt x="486646" y="90149"/>
                  </a:moveTo>
                  <a:lnTo>
                    <a:pt x="499411" y="56642"/>
                  </a:lnTo>
                  <a:lnTo>
                    <a:pt x="512175" y="90149"/>
                  </a:lnTo>
                </a:path>
                <a:path w="826769" h="314325">
                  <a:moveTo>
                    <a:pt x="491433" y="78980"/>
                  </a:moveTo>
                  <a:lnTo>
                    <a:pt x="507389" y="78980"/>
                  </a:lnTo>
                </a:path>
                <a:path w="826769" h="314325">
                  <a:moveTo>
                    <a:pt x="520153" y="56642"/>
                  </a:moveTo>
                  <a:lnTo>
                    <a:pt x="520153" y="90149"/>
                  </a:lnTo>
                  <a:lnTo>
                    <a:pt x="539300" y="90149"/>
                  </a:lnTo>
                </a:path>
                <a:path w="826769" h="314325">
                  <a:moveTo>
                    <a:pt x="547278" y="56642"/>
                  </a:moveTo>
                  <a:lnTo>
                    <a:pt x="547278" y="90149"/>
                  </a:lnTo>
                  <a:lnTo>
                    <a:pt x="566425" y="90149"/>
                  </a:lnTo>
                </a:path>
                <a:path w="826769" h="314325">
                  <a:moveTo>
                    <a:pt x="607909" y="90149"/>
                  </a:moveTo>
                  <a:lnTo>
                    <a:pt x="607909" y="56642"/>
                  </a:lnTo>
                  <a:lnTo>
                    <a:pt x="630247" y="90149"/>
                  </a:lnTo>
                  <a:lnTo>
                    <a:pt x="630247" y="56642"/>
                  </a:lnTo>
                </a:path>
                <a:path w="826769" h="314325">
                  <a:moveTo>
                    <a:pt x="650989" y="56642"/>
                  </a:moveTo>
                  <a:lnTo>
                    <a:pt x="647798" y="58238"/>
                  </a:lnTo>
                  <a:lnTo>
                    <a:pt x="644607" y="61429"/>
                  </a:lnTo>
                  <a:lnTo>
                    <a:pt x="643012" y="64620"/>
                  </a:lnTo>
                  <a:lnTo>
                    <a:pt x="641416" y="69407"/>
                  </a:lnTo>
                  <a:lnTo>
                    <a:pt x="641416" y="77384"/>
                  </a:lnTo>
                  <a:lnTo>
                    <a:pt x="643012" y="82171"/>
                  </a:lnTo>
                  <a:lnTo>
                    <a:pt x="644607" y="85362"/>
                  </a:lnTo>
                  <a:lnTo>
                    <a:pt x="647798" y="88553"/>
                  </a:lnTo>
                  <a:lnTo>
                    <a:pt x="650989" y="90149"/>
                  </a:lnTo>
                  <a:lnTo>
                    <a:pt x="657372" y="90149"/>
                  </a:lnTo>
                  <a:lnTo>
                    <a:pt x="661361" y="88553"/>
                  </a:lnTo>
                  <a:lnTo>
                    <a:pt x="664552" y="85362"/>
                  </a:lnTo>
                  <a:lnTo>
                    <a:pt x="666147" y="82171"/>
                  </a:lnTo>
                  <a:lnTo>
                    <a:pt x="667743" y="77384"/>
                  </a:lnTo>
                  <a:lnTo>
                    <a:pt x="667743" y="69407"/>
                  </a:lnTo>
                  <a:lnTo>
                    <a:pt x="666147" y="64620"/>
                  </a:lnTo>
                  <a:lnTo>
                    <a:pt x="664552" y="61429"/>
                  </a:lnTo>
                  <a:lnTo>
                    <a:pt x="661361" y="58238"/>
                  </a:lnTo>
                  <a:lnTo>
                    <a:pt x="657372" y="56642"/>
                  </a:lnTo>
                  <a:lnTo>
                    <a:pt x="650989" y="56642"/>
                  </a:lnTo>
                </a:path>
                <a:path w="826769" h="314325">
                  <a:moveTo>
                    <a:pt x="685294" y="56642"/>
                  </a:moveTo>
                  <a:lnTo>
                    <a:pt x="685294" y="90149"/>
                  </a:lnTo>
                </a:path>
                <a:path w="826769" h="314325">
                  <a:moveTo>
                    <a:pt x="674125" y="56642"/>
                  </a:moveTo>
                  <a:lnTo>
                    <a:pt x="696463" y="56642"/>
                  </a:lnTo>
                </a:path>
                <a:path w="826769" h="314325">
                  <a:moveTo>
                    <a:pt x="28720" y="112487"/>
                  </a:moveTo>
                  <a:lnTo>
                    <a:pt x="25529" y="114082"/>
                  </a:lnTo>
                  <a:lnTo>
                    <a:pt x="22337" y="117273"/>
                  </a:lnTo>
                  <a:lnTo>
                    <a:pt x="20742" y="120465"/>
                  </a:lnTo>
                  <a:lnTo>
                    <a:pt x="19146" y="125251"/>
                  </a:lnTo>
                  <a:lnTo>
                    <a:pt x="19146" y="133229"/>
                  </a:lnTo>
                  <a:lnTo>
                    <a:pt x="20742" y="138016"/>
                  </a:lnTo>
                  <a:lnTo>
                    <a:pt x="22337" y="141207"/>
                  </a:lnTo>
                  <a:lnTo>
                    <a:pt x="25529" y="144398"/>
                  </a:lnTo>
                  <a:lnTo>
                    <a:pt x="28720" y="145994"/>
                  </a:lnTo>
                  <a:lnTo>
                    <a:pt x="35102" y="145994"/>
                  </a:lnTo>
                  <a:lnTo>
                    <a:pt x="38293" y="144398"/>
                  </a:lnTo>
                  <a:lnTo>
                    <a:pt x="41484" y="141207"/>
                  </a:lnTo>
                  <a:lnTo>
                    <a:pt x="43080" y="138016"/>
                  </a:lnTo>
                  <a:lnTo>
                    <a:pt x="44675" y="133229"/>
                  </a:lnTo>
                  <a:lnTo>
                    <a:pt x="44675" y="125251"/>
                  </a:lnTo>
                  <a:lnTo>
                    <a:pt x="43080" y="120465"/>
                  </a:lnTo>
                  <a:lnTo>
                    <a:pt x="41484" y="117273"/>
                  </a:lnTo>
                  <a:lnTo>
                    <a:pt x="38293" y="114082"/>
                  </a:lnTo>
                  <a:lnTo>
                    <a:pt x="35102" y="112487"/>
                  </a:lnTo>
                  <a:lnTo>
                    <a:pt x="28720" y="112487"/>
                  </a:lnTo>
                </a:path>
                <a:path w="826769" h="314325">
                  <a:moveTo>
                    <a:pt x="62226" y="112487"/>
                  </a:moveTo>
                  <a:lnTo>
                    <a:pt x="62226" y="145994"/>
                  </a:lnTo>
                </a:path>
                <a:path w="826769" h="314325">
                  <a:moveTo>
                    <a:pt x="51058" y="112487"/>
                  </a:moveTo>
                  <a:lnTo>
                    <a:pt x="73395" y="112487"/>
                  </a:lnTo>
                </a:path>
                <a:path w="826769" h="314325">
                  <a:moveTo>
                    <a:pt x="81373" y="112487"/>
                  </a:moveTo>
                  <a:lnTo>
                    <a:pt x="81373" y="145994"/>
                  </a:lnTo>
                </a:path>
                <a:path w="826769" h="314325">
                  <a:moveTo>
                    <a:pt x="103711" y="112487"/>
                  </a:moveTo>
                  <a:lnTo>
                    <a:pt x="103711" y="145994"/>
                  </a:lnTo>
                </a:path>
                <a:path w="826769" h="314325">
                  <a:moveTo>
                    <a:pt x="81373" y="128442"/>
                  </a:moveTo>
                  <a:lnTo>
                    <a:pt x="103711" y="128442"/>
                  </a:lnTo>
                </a:path>
                <a:path w="826769" h="314325">
                  <a:moveTo>
                    <a:pt x="116476" y="145994"/>
                  </a:moveTo>
                  <a:lnTo>
                    <a:pt x="116476" y="112487"/>
                  </a:lnTo>
                  <a:lnTo>
                    <a:pt x="138016" y="112487"/>
                  </a:lnTo>
                </a:path>
                <a:path w="826769" h="314325">
                  <a:moveTo>
                    <a:pt x="116476" y="128442"/>
                  </a:moveTo>
                  <a:lnTo>
                    <a:pt x="130038" y="128442"/>
                  </a:lnTo>
                </a:path>
                <a:path w="826769" h="314325">
                  <a:moveTo>
                    <a:pt x="116476" y="145994"/>
                  </a:moveTo>
                  <a:lnTo>
                    <a:pt x="138016" y="145994"/>
                  </a:lnTo>
                </a:path>
                <a:path w="826769" h="314325">
                  <a:moveTo>
                    <a:pt x="147589" y="145994"/>
                  </a:moveTo>
                  <a:lnTo>
                    <a:pt x="147589" y="112487"/>
                  </a:lnTo>
                  <a:lnTo>
                    <a:pt x="161949" y="112487"/>
                  </a:lnTo>
                  <a:lnTo>
                    <a:pt x="166736" y="114082"/>
                  </a:lnTo>
                  <a:lnTo>
                    <a:pt x="168331" y="115678"/>
                  </a:lnTo>
                  <a:lnTo>
                    <a:pt x="169927" y="118869"/>
                  </a:lnTo>
                  <a:lnTo>
                    <a:pt x="169927" y="122060"/>
                  </a:lnTo>
                  <a:lnTo>
                    <a:pt x="168331" y="125251"/>
                  </a:lnTo>
                  <a:lnTo>
                    <a:pt x="166736" y="126847"/>
                  </a:lnTo>
                  <a:lnTo>
                    <a:pt x="161949" y="128442"/>
                  </a:lnTo>
                  <a:lnTo>
                    <a:pt x="147589" y="128442"/>
                  </a:lnTo>
                </a:path>
                <a:path w="826769" h="314325">
                  <a:moveTo>
                    <a:pt x="158758" y="128442"/>
                  </a:moveTo>
                  <a:lnTo>
                    <a:pt x="169927" y="145994"/>
                  </a:lnTo>
                </a:path>
                <a:path w="826769" h="314325">
                  <a:moveTo>
                    <a:pt x="177905" y="112487"/>
                  </a:moveTo>
                  <a:lnTo>
                    <a:pt x="185883" y="145994"/>
                  </a:lnTo>
                  <a:lnTo>
                    <a:pt x="193860" y="112487"/>
                  </a:lnTo>
                  <a:lnTo>
                    <a:pt x="201838" y="145994"/>
                  </a:lnTo>
                  <a:lnTo>
                    <a:pt x="209816" y="112487"/>
                  </a:lnTo>
                </a:path>
                <a:path w="826769" h="314325">
                  <a:moveTo>
                    <a:pt x="219389" y="112487"/>
                  </a:moveTo>
                  <a:lnTo>
                    <a:pt x="219389" y="145994"/>
                  </a:lnTo>
                </a:path>
                <a:path w="826769" h="314325">
                  <a:moveTo>
                    <a:pt x="252896" y="117273"/>
                  </a:moveTo>
                  <a:lnTo>
                    <a:pt x="249705" y="114082"/>
                  </a:lnTo>
                  <a:lnTo>
                    <a:pt x="244919" y="112487"/>
                  </a:lnTo>
                  <a:lnTo>
                    <a:pt x="238536" y="112487"/>
                  </a:lnTo>
                  <a:lnTo>
                    <a:pt x="233750" y="114082"/>
                  </a:lnTo>
                  <a:lnTo>
                    <a:pt x="230558" y="117273"/>
                  </a:lnTo>
                  <a:lnTo>
                    <a:pt x="230558" y="120465"/>
                  </a:lnTo>
                  <a:lnTo>
                    <a:pt x="232154" y="123656"/>
                  </a:lnTo>
                  <a:lnTo>
                    <a:pt x="233750" y="125251"/>
                  </a:lnTo>
                  <a:lnTo>
                    <a:pt x="236941" y="126847"/>
                  </a:lnTo>
                  <a:lnTo>
                    <a:pt x="246514" y="130038"/>
                  </a:lnTo>
                  <a:lnTo>
                    <a:pt x="249705" y="131633"/>
                  </a:lnTo>
                  <a:lnTo>
                    <a:pt x="251301" y="133229"/>
                  </a:lnTo>
                  <a:lnTo>
                    <a:pt x="252896" y="136420"/>
                  </a:lnTo>
                  <a:lnTo>
                    <a:pt x="252896" y="141207"/>
                  </a:lnTo>
                  <a:lnTo>
                    <a:pt x="249705" y="144398"/>
                  </a:lnTo>
                  <a:lnTo>
                    <a:pt x="244919" y="145994"/>
                  </a:lnTo>
                  <a:lnTo>
                    <a:pt x="238536" y="145994"/>
                  </a:lnTo>
                  <a:lnTo>
                    <a:pt x="233750" y="144398"/>
                  </a:lnTo>
                  <a:lnTo>
                    <a:pt x="230558" y="141207"/>
                  </a:lnTo>
                </a:path>
                <a:path w="826769" h="314325">
                  <a:moveTo>
                    <a:pt x="264065" y="145994"/>
                  </a:moveTo>
                  <a:lnTo>
                    <a:pt x="264065" y="112487"/>
                  </a:lnTo>
                  <a:lnTo>
                    <a:pt x="284808" y="112487"/>
                  </a:lnTo>
                </a:path>
                <a:path w="826769" h="314325">
                  <a:moveTo>
                    <a:pt x="264065" y="128442"/>
                  </a:moveTo>
                  <a:lnTo>
                    <a:pt x="276830" y="128442"/>
                  </a:lnTo>
                </a:path>
                <a:path w="826769" h="314325">
                  <a:moveTo>
                    <a:pt x="264065" y="145994"/>
                  </a:moveTo>
                  <a:lnTo>
                    <a:pt x="284808" y="145994"/>
                  </a:lnTo>
                </a:path>
                <a:path w="826769" h="314325">
                  <a:moveTo>
                    <a:pt x="343046" y="128442"/>
                  </a:moveTo>
                  <a:lnTo>
                    <a:pt x="347832" y="130038"/>
                  </a:lnTo>
                  <a:lnTo>
                    <a:pt x="349428" y="131633"/>
                  </a:lnTo>
                  <a:lnTo>
                    <a:pt x="351023" y="134825"/>
                  </a:lnTo>
                  <a:lnTo>
                    <a:pt x="351023" y="139611"/>
                  </a:lnTo>
                  <a:lnTo>
                    <a:pt x="349428" y="142802"/>
                  </a:lnTo>
                  <a:lnTo>
                    <a:pt x="347832" y="144398"/>
                  </a:lnTo>
                  <a:lnTo>
                    <a:pt x="343046" y="145994"/>
                  </a:lnTo>
                  <a:lnTo>
                    <a:pt x="328686" y="145994"/>
                  </a:lnTo>
                  <a:lnTo>
                    <a:pt x="328686" y="112487"/>
                  </a:lnTo>
                  <a:lnTo>
                    <a:pt x="343046" y="112487"/>
                  </a:lnTo>
                  <a:lnTo>
                    <a:pt x="347832" y="114082"/>
                  </a:lnTo>
                  <a:lnTo>
                    <a:pt x="349428" y="115678"/>
                  </a:lnTo>
                  <a:lnTo>
                    <a:pt x="351023" y="118869"/>
                  </a:lnTo>
                  <a:lnTo>
                    <a:pt x="351023" y="122060"/>
                  </a:lnTo>
                  <a:lnTo>
                    <a:pt x="349428" y="125251"/>
                  </a:lnTo>
                  <a:lnTo>
                    <a:pt x="347832" y="126847"/>
                  </a:lnTo>
                  <a:lnTo>
                    <a:pt x="343046" y="128442"/>
                  </a:lnTo>
                  <a:lnTo>
                    <a:pt x="328686" y="128442"/>
                  </a:lnTo>
                </a:path>
                <a:path w="826769" h="314325">
                  <a:moveTo>
                    <a:pt x="362192" y="145994"/>
                  </a:moveTo>
                  <a:lnTo>
                    <a:pt x="362192" y="112487"/>
                  </a:lnTo>
                  <a:lnTo>
                    <a:pt x="382935" y="112487"/>
                  </a:lnTo>
                </a:path>
                <a:path w="826769" h="314325">
                  <a:moveTo>
                    <a:pt x="362192" y="128442"/>
                  </a:moveTo>
                  <a:lnTo>
                    <a:pt x="374957" y="128442"/>
                  </a:lnTo>
                </a:path>
                <a:path w="826769" h="314325">
                  <a:moveTo>
                    <a:pt x="362192" y="145994"/>
                  </a:moveTo>
                  <a:lnTo>
                    <a:pt x="382935" y="145994"/>
                  </a:lnTo>
                </a:path>
                <a:path w="826769" h="314325">
                  <a:moveTo>
                    <a:pt x="426015" y="112487"/>
                  </a:moveTo>
                  <a:lnTo>
                    <a:pt x="426015" y="136420"/>
                  </a:lnTo>
                  <a:lnTo>
                    <a:pt x="427611" y="141207"/>
                  </a:lnTo>
                  <a:lnTo>
                    <a:pt x="430802" y="144398"/>
                  </a:lnTo>
                  <a:lnTo>
                    <a:pt x="435588" y="145994"/>
                  </a:lnTo>
                  <a:lnTo>
                    <a:pt x="438779" y="145994"/>
                  </a:lnTo>
                  <a:lnTo>
                    <a:pt x="443566" y="144398"/>
                  </a:lnTo>
                  <a:lnTo>
                    <a:pt x="446757" y="141207"/>
                  </a:lnTo>
                  <a:lnTo>
                    <a:pt x="448353" y="136420"/>
                  </a:lnTo>
                  <a:lnTo>
                    <a:pt x="448353" y="112487"/>
                  </a:lnTo>
                </a:path>
                <a:path w="826769" h="314325">
                  <a:moveTo>
                    <a:pt x="482657" y="117273"/>
                  </a:moveTo>
                  <a:lnTo>
                    <a:pt x="478669" y="114082"/>
                  </a:lnTo>
                  <a:lnTo>
                    <a:pt x="473882" y="112487"/>
                  </a:lnTo>
                  <a:lnTo>
                    <a:pt x="467500" y="112487"/>
                  </a:lnTo>
                  <a:lnTo>
                    <a:pt x="462713" y="114082"/>
                  </a:lnTo>
                  <a:lnTo>
                    <a:pt x="459522" y="117273"/>
                  </a:lnTo>
                  <a:lnTo>
                    <a:pt x="459522" y="120465"/>
                  </a:lnTo>
                  <a:lnTo>
                    <a:pt x="461117" y="123656"/>
                  </a:lnTo>
                  <a:lnTo>
                    <a:pt x="462713" y="125251"/>
                  </a:lnTo>
                  <a:lnTo>
                    <a:pt x="465904" y="126847"/>
                  </a:lnTo>
                  <a:lnTo>
                    <a:pt x="475477" y="130038"/>
                  </a:lnTo>
                  <a:lnTo>
                    <a:pt x="478669" y="131633"/>
                  </a:lnTo>
                  <a:lnTo>
                    <a:pt x="481062" y="133229"/>
                  </a:lnTo>
                  <a:lnTo>
                    <a:pt x="482657" y="136420"/>
                  </a:lnTo>
                  <a:lnTo>
                    <a:pt x="482657" y="141207"/>
                  </a:lnTo>
                  <a:lnTo>
                    <a:pt x="478669" y="144398"/>
                  </a:lnTo>
                  <a:lnTo>
                    <a:pt x="473882" y="145994"/>
                  </a:lnTo>
                  <a:lnTo>
                    <a:pt x="467500" y="145994"/>
                  </a:lnTo>
                  <a:lnTo>
                    <a:pt x="462713" y="144398"/>
                  </a:lnTo>
                  <a:lnTo>
                    <a:pt x="459522" y="141207"/>
                  </a:lnTo>
                </a:path>
                <a:path w="826769" h="314325">
                  <a:moveTo>
                    <a:pt x="493826" y="145994"/>
                  </a:moveTo>
                  <a:lnTo>
                    <a:pt x="493826" y="112487"/>
                  </a:lnTo>
                  <a:lnTo>
                    <a:pt x="514569" y="112487"/>
                  </a:lnTo>
                </a:path>
                <a:path w="826769" h="314325">
                  <a:moveTo>
                    <a:pt x="493826" y="128442"/>
                  </a:moveTo>
                  <a:lnTo>
                    <a:pt x="506591" y="128442"/>
                  </a:lnTo>
                </a:path>
                <a:path w="826769" h="314325">
                  <a:moveTo>
                    <a:pt x="493826" y="145994"/>
                  </a:moveTo>
                  <a:lnTo>
                    <a:pt x="514569" y="145994"/>
                  </a:lnTo>
                </a:path>
                <a:path w="826769" h="314325">
                  <a:moveTo>
                    <a:pt x="524142" y="145994"/>
                  </a:moveTo>
                  <a:lnTo>
                    <a:pt x="524142" y="112487"/>
                  </a:lnTo>
                  <a:lnTo>
                    <a:pt x="535311" y="112487"/>
                  </a:lnTo>
                  <a:lnTo>
                    <a:pt x="540098" y="114082"/>
                  </a:lnTo>
                  <a:lnTo>
                    <a:pt x="543289" y="117273"/>
                  </a:lnTo>
                  <a:lnTo>
                    <a:pt x="544884" y="120465"/>
                  </a:lnTo>
                  <a:lnTo>
                    <a:pt x="546480" y="125251"/>
                  </a:lnTo>
                  <a:lnTo>
                    <a:pt x="546480" y="133229"/>
                  </a:lnTo>
                  <a:lnTo>
                    <a:pt x="544884" y="138016"/>
                  </a:lnTo>
                  <a:lnTo>
                    <a:pt x="543289" y="141207"/>
                  </a:lnTo>
                  <a:lnTo>
                    <a:pt x="540098" y="144398"/>
                  </a:lnTo>
                  <a:lnTo>
                    <a:pt x="535311" y="145994"/>
                  </a:lnTo>
                  <a:lnTo>
                    <a:pt x="524142" y="145994"/>
                  </a:lnTo>
                </a:path>
                <a:path w="826769" h="314325">
                  <a:moveTo>
                    <a:pt x="591156" y="145994"/>
                  </a:moveTo>
                  <a:lnTo>
                    <a:pt x="591156" y="112487"/>
                  </a:lnTo>
                  <a:lnTo>
                    <a:pt x="611898" y="112487"/>
                  </a:lnTo>
                </a:path>
                <a:path w="826769" h="314325">
                  <a:moveTo>
                    <a:pt x="591156" y="128442"/>
                  </a:moveTo>
                  <a:lnTo>
                    <a:pt x="603920" y="128442"/>
                  </a:lnTo>
                </a:path>
                <a:path w="826769" h="314325">
                  <a:moveTo>
                    <a:pt x="627854" y="112487"/>
                  </a:moveTo>
                  <a:lnTo>
                    <a:pt x="624663" y="114082"/>
                  </a:lnTo>
                  <a:lnTo>
                    <a:pt x="621471" y="117273"/>
                  </a:lnTo>
                  <a:lnTo>
                    <a:pt x="619876" y="120465"/>
                  </a:lnTo>
                  <a:lnTo>
                    <a:pt x="618280" y="125251"/>
                  </a:lnTo>
                  <a:lnTo>
                    <a:pt x="618280" y="133229"/>
                  </a:lnTo>
                  <a:lnTo>
                    <a:pt x="619876" y="138016"/>
                  </a:lnTo>
                  <a:lnTo>
                    <a:pt x="621471" y="141207"/>
                  </a:lnTo>
                  <a:lnTo>
                    <a:pt x="624663" y="144398"/>
                  </a:lnTo>
                  <a:lnTo>
                    <a:pt x="627854" y="145994"/>
                  </a:lnTo>
                  <a:lnTo>
                    <a:pt x="634236" y="145994"/>
                  </a:lnTo>
                  <a:lnTo>
                    <a:pt x="637427" y="144398"/>
                  </a:lnTo>
                  <a:lnTo>
                    <a:pt x="640618" y="141207"/>
                  </a:lnTo>
                  <a:lnTo>
                    <a:pt x="642214" y="138016"/>
                  </a:lnTo>
                  <a:lnTo>
                    <a:pt x="643809" y="133229"/>
                  </a:lnTo>
                  <a:lnTo>
                    <a:pt x="643809" y="125251"/>
                  </a:lnTo>
                  <a:lnTo>
                    <a:pt x="642214" y="120465"/>
                  </a:lnTo>
                  <a:lnTo>
                    <a:pt x="640618" y="117273"/>
                  </a:lnTo>
                  <a:lnTo>
                    <a:pt x="637427" y="114082"/>
                  </a:lnTo>
                  <a:lnTo>
                    <a:pt x="634236" y="112487"/>
                  </a:lnTo>
                  <a:lnTo>
                    <a:pt x="627854" y="112487"/>
                  </a:lnTo>
                </a:path>
                <a:path w="826769" h="314325">
                  <a:moveTo>
                    <a:pt x="654978" y="145994"/>
                  </a:moveTo>
                  <a:lnTo>
                    <a:pt x="654978" y="112487"/>
                  </a:lnTo>
                  <a:lnTo>
                    <a:pt x="670136" y="112487"/>
                  </a:lnTo>
                  <a:lnTo>
                    <a:pt x="674923" y="114082"/>
                  </a:lnTo>
                  <a:lnTo>
                    <a:pt x="676518" y="115678"/>
                  </a:lnTo>
                  <a:lnTo>
                    <a:pt x="678114" y="118869"/>
                  </a:lnTo>
                  <a:lnTo>
                    <a:pt x="678114" y="122060"/>
                  </a:lnTo>
                  <a:lnTo>
                    <a:pt x="676518" y="125251"/>
                  </a:lnTo>
                  <a:lnTo>
                    <a:pt x="674923" y="126847"/>
                  </a:lnTo>
                  <a:lnTo>
                    <a:pt x="670136" y="128442"/>
                  </a:lnTo>
                  <a:lnTo>
                    <a:pt x="654978" y="128442"/>
                  </a:lnTo>
                </a:path>
                <a:path w="826769" h="314325">
                  <a:moveTo>
                    <a:pt x="666945" y="128442"/>
                  </a:moveTo>
                  <a:lnTo>
                    <a:pt x="678114" y="145994"/>
                  </a:lnTo>
                </a:path>
                <a:path w="826769" h="314325">
                  <a:moveTo>
                    <a:pt x="718003" y="145994"/>
                  </a:moveTo>
                  <a:lnTo>
                    <a:pt x="730768" y="112487"/>
                  </a:lnTo>
                  <a:lnTo>
                    <a:pt x="743532" y="145994"/>
                  </a:lnTo>
                </a:path>
                <a:path w="826769" h="314325">
                  <a:moveTo>
                    <a:pt x="722790" y="134825"/>
                  </a:moveTo>
                  <a:lnTo>
                    <a:pt x="738745" y="134825"/>
                  </a:lnTo>
                </a:path>
                <a:path w="826769" h="314325">
                  <a:moveTo>
                    <a:pt x="751510" y="145994"/>
                  </a:moveTo>
                  <a:lnTo>
                    <a:pt x="751510" y="112487"/>
                  </a:lnTo>
                  <a:lnTo>
                    <a:pt x="773848" y="145994"/>
                  </a:lnTo>
                  <a:lnTo>
                    <a:pt x="773848" y="112487"/>
                  </a:lnTo>
                </a:path>
                <a:path w="826769" h="314325">
                  <a:moveTo>
                    <a:pt x="781826" y="112487"/>
                  </a:moveTo>
                  <a:lnTo>
                    <a:pt x="794590" y="128442"/>
                  </a:lnTo>
                  <a:lnTo>
                    <a:pt x="794590" y="145994"/>
                  </a:lnTo>
                </a:path>
                <a:path w="826769" h="314325">
                  <a:moveTo>
                    <a:pt x="807355" y="112487"/>
                  </a:moveTo>
                  <a:lnTo>
                    <a:pt x="794590" y="128442"/>
                  </a:lnTo>
                </a:path>
                <a:path w="826769" h="314325">
                  <a:moveTo>
                    <a:pt x="3191" y="201838"/>
                  </a:moveTo>
                  <a:lnTo>
                    <a:pt x="3191" y="168331"/>
                  </a:lnTo>
                  <a:lnTo>
                    <a:pt x="17551" y="168331"/>
                  </a:lnTo>
                  <a:lnTo>
                    <a:pt x="22337" y="169927"/>
                  </a:lnTo>
                  <a:lnTo>
                    <a:pt x="23933" y="171523"/>
                  </a:lnTo>
                  <a:lnTo>
                    <a:pt x="25529" y="174714"/>
                  </a:lnTo>
                  <a:lnTo>
                    <a:pt x="25529" y="179500"/>
                  </a:lnTo>
                  <a:lnTo>
                    <a:pt x="23933" y="182692"/>
                  </a:lnTo>
                  <a:lnTo>
                    <a:pt x="22337" y="184287"/>
                  </a:lnTo>
                  <a:lnTo>
                    <a:pt x="17551" y="185883"/>
                  </a:lnTo>
                  <a:lnTo>
                    <a:pt x="3191" y="185883"/>
                  </a:lnTo>
                </a:path>
                <a:path w="826769" h="314325">
                  <a:moveTo>
                    <a:pt x="36697" y="168331"/>
                  </a:moveTo>
                  <a:lnTo>
                    <a:pt x="36697" y="192265"/>
                  </a:lnTo>
                  <a:lnTo>
                    <a:pt x="38293" y="197052"/>
                  </a:lnTo>
                  <a:lnTo>
                    <a:pt x="41484" y="200243"/>
                  </a:lnTo>
                  <a:lnTo>
                    <a:pt x="46271" y="201838"/>
                  </a:lnTo>
                  <a:lnTo>
                    <a:pt x="49462" y="201838"/>
                  </a:lnTo>
                  <a:lnTo>
                    <a:pt x="54249" y="200243"/>
                  </a:lnTo>
                  <a:lnTo>
                    <a:pt x="57440" y="197052"/>
                  </a:lnTo>
                  <a:lnTo>
                    <a:pt x="59035" y="192265"/>
                  </a:lnTo>
                  <a:lnTo>
                    <a:pt x="59035" y="168331"/>
                  </a:lnTo>
                </a:path>
                <a:path w="826769" h="314325">
                  <a:moveTo>
                    <a:pt x="71800" y="201838"/>
                  </a:moveTo>
                  <a:lnTo>
                    <a:pt x="71800" y="168331"/>
                  </a:lnTo>
                  <a:lnTo>
                    <a:pt x="86160" y="168331"/>
                  </a:lnTo>
                  <a:lnTo>
                    <a:pt x="90947" y="169927"/>
                  </a:lnTo>
                  <a:lnTo>
                    <a:pt x="92542" y="171523"/>
                  </a:lnTo>
                  <a:lnTo>
                    <a:pt x="94138" y="174714"/>
                  </a:lnTo>
                  <a:lnTo>
                    <a:pt x="94138" y="177905"/>
                  </a:lnTo>
                  <a:lnTo>
                    <a:pt x="92542" y="181096"/>
                  </a:lnTo>
                  <a:lnTo>
                    <a:pt x="90947" y="182692"/>
                  </a:lnTo>
                  <a:lnTo>
                    <a:pt x="86160" y="184287"/>
                  </a:lnTo>
                  <a:lnTo>
                    <a:pt x="71800" y="184287"/>
                  </a:lnTo>
                </a:path>
                <a:path w="826769" h="314325">
                  <a:moveTo>
                    <a:pt x="82969" y="184287"/>
                  </a:moveTo>
                  <a:lnTo>
                    <a:pt x="94138" y="201838"/>
                  </a:lnTo>
                </a:path>
                <a:path w="826769" h="314325">
                  <a:moveTo>
                    <a:pt x="105307" y="201838"/>
                  </a:moveTo>
                  <a:lnTo>
                    <a:pt x="105307" y="168331"/>
                  </a:lnTo>
                  <a:lnTo>
                    <a:pt x="120465" y="168331"/>
                  </a:lnTo>
                  <a:lnTo>
                    <a:pt x="125251" y="169927"/>
                  </a:lnTo>
                  <a:lnTo>
                    <a:pt x="126847" y="171523"/>
                  </a:lnTo>
                  <a:lnTo>
                    <a:pt x="128442" y="174714"/>
                  </a:lnTo>
                  <a:lnTo>
                    <a:pt x="128442" y="179500"/>
                  </a:lnTo>
                  <a:lnTo>
                    <a:pt x="126847" y="182692"/>
                  </a:lnTo>
                  <a:lnTo>
                    <a:pt x="125251" y="184287"/>
                  </a:lnTo>
                  <a:lnTo>
                    <a:pt x="120465" y="185883"/>
                  </a:lnTo>
                  <a:lnTo>
                    <a:pt x="105307" y="185883"/>
                  </a:lnTo>
                </a:path>
                <a:path w="826769" h="314325">
                  <a:moveTo>
                    <a:pt x="147589" y="168331"/>
                  </a:moveTo>
                  <a:lnTo>
                    <a:pt x="144398" y="169927"/>
                  </a:lnTo>
                  <a:lnTo>
                    <a:pt x="141207" y="173118"/>
                  </a:lnTo>
                  <a:lnTo>
                    <a:pt x="139611" y="176309"/>
                  </a:lnTo>
                  <a:lnTo>
                    <a:pt x="138016" y="181096"/>
                  </a:lnTo>
                  <a:lnTo>
                    <a:pt x="138016" y="189074"/>
                  </a:lnTo>
                  <a:lnTo>
                    <a:pt x="139611" y="193860"/>
                  </a:lnTo>
                  <a:lnTo>
                    <a:pt x="141207" y="197052"/>
                  </a:lnTo>
                  <a:lnTo>
                    <a:pt x="144398" y="200243"/>
                  </a:lnTo>
                  <a:lnTo>
                    <a:pt x="147589" y="201838"/>
                  </a:lnTo>
                  <a:lnTo>
                    <a:pt x="153971" y="201838"/>
                  </a:lnTo>
                  <a:lnTo>
                    <a:pt x="157163" y="200243"/>
                  </a:lnTo>
                  <a:lnTo>
                    <a:pt x="160354" y="197052"/>
                  </a:lnTo>
                  <a:lnTo>
                    <a:pt x="161949" y="193860"/>
                  </a:lnTo>
                  <a:lnTo>
                    <a:pt x="163545" y="189074"/>
                  </a:lnTo>
                  <a:lnTo>
                    <a:pt x="163545" y="181096"/>
                  </a:lnTo>
                  <a:lnTo>
                    <a:pt x="161949" y="176309"/>
                  </a:lnTo>
                  <a:lnTo>
                    <a:pt x="160354" y="173118"/>
                  </a:lnTo>
                  <a:lnTo>
                    <a:pt x="157163" y="169927"/>
                  </a:lnTo>
                  <a:lnTo>
                    <a:pt x="153971" y="168331"/>
                  </a:lnTo>
                  <a:lnTo>
                    <a:pt x="147589" y="168331"/>
                  </a:lnTo>
                </a:path>
                <a:path w="826769" h="314325">
                  <a:moveTo>
                    <a:pt x="195456" y="173118"/>
                  </a:moveTo>
                  <a:lnTo>
                    <a:pt x="192265" y="169927"/>
                  </a:lnTo>
                  <a:lnTo>
                    <a:pt x="187478" y="168331"/>
                  </a:lnTo>
                  <a:lnTo>
                    <a:pt x="181096" y="168331"/>
                  </a:lnTo>
                  <a:lnTo>
                    <a:pt x="176309" y="169927"/>
                  </a:lnTo>
                  <a:lnTo>
                    <a:pt x="173118" y="173118"/>
                  </a:lnTo>
                  <a:lnTo>
                    <a:pt x="173118" y="176309"/>
                  </a:lnTo>
                  <a:lnTo>
                    <a:pt x="174714" y="179500"/>
                  </a:lnTo>
                  <a:lnTo>
                    <a:pt x="176309" y="181096"/>
                  </a:lnTo>
                  <a:lnTo>
                    <a:pt x="179500" y="182692"/>
                  </a:lnTo>
                  <a:lnTo>
                    <a:pt x="189074" y="185883"/>
                  </a:lnTo>
                  <a:lnTo>
                    <a:pt x="192265" y="187478"/>
                  </a:lnTo>
                  <a:lnTo>
                    <a:pt x="193860" y="189074"/>
                  </a:lnTo>
                  <a:lnTo>
                    <a:pt x="195456" y="192265"/>
                  </a:lnTo>
                  <a:lnTo>
                    <a:pt x="195456" y="197052"/>
                  </a:lnTo>
                  <a:lnTo>
                    <a:pt x="192265" y="200243"/>
                  </a:lnTo>
                  <a:lnTo>
                    <a:pt x="187478" y="201838"/>
                  </a:lnTo>
                  <a:lnTo>
                    <a:pt x="181096" y="201838"/>
                  </a:lnTo>
                  <a:lnTo>
                    <a:pt x="176309" y="200243"/>
                  </a:lnTo>
                  <a:lnTo>
                    <a:pt x="173118" y="197052"/>
                  </a:lnTo>
                </a:path>
                <a:path w="826769" h="314325">
                  <a:moveTo>
                    <a:pt x="206625" y="201838"/>
                  </a:moveTo>
                  <a:lnTo>
                    <a:pt x="206625" y="168331"/>
                  </a:lnTo>
                  <a:lnTo>
                    <a:pt x="227367" y="168331"/>
                  </a:lnTo>
                </a:path>
                <a:path w="826769" h="314325">
                  <a:moveTo>
                    <a:pt x="206625" y="184287"/>
                  </a:moveTo>
                  <a:lnTo>
                    <a:pt x="219389" y="184287"/>
                  </a:lnTo>
                </a:path>
                <a:path w="826769" h="314325">
                  <a:moveTo>
                    <a:pt x="206625" y="201838"/>
                  </a:moveTo>
                  <a:lnTo>
                    <a:pt x="227367" y="201838"/>
                  </a:lnTo>
                </a:path>
                <a:path w="826769" h="314325">
                  <a:moveTo>
                    <a:pt x="267256" y="168331"/>
                  </a:moveTo>
                  <a:lnTo>
                    <a:pt x="275234" y="201838"/>
                  </a:lnTo>
                  <a:lnTo>
                    <a:pt x="283212" y="168331"/>
                  </a:lnTo>
                  <a:lnTo>
                    <a:pt x="291190" y="201838"/>
                  </a:lnTo>
                  <a:lnTo>
                    <a:pt x="299965" y="168331"/>
                  </a:lnTo>
                </a:path>
                <a:path w="826769" h="314325">
                  <a:moveTo>
                    <a:pt x="309539" y="168331"/>
                  </a:moveTo>
                  <a:lnTo>
                    <a:pt x="309539" y="201838"/>
                  </a:lnTo>
                </a:path>
                <a:path w="826769" h="314325">
                  <a:moveTo>
                    <a:pt x="331877" y="168331"/>
                  </a:moveTo>
                  <a:lnTo>
                    <a:pt x="331877" y="201838"/>
                  </a:lnTo>
                </a:path>
                <a:path w="826769" h="314325">
                  <a:moveTo>
                    <a:pt x="309539" y="184287"/>
                  </a:moveTo>
                  <a:lnTo>
                    <a:pt x="331877" y="184287"/>
                  </a:lnTo>
                </a:path>
                <a:path w="826769" h="314325">
                  <a:moveTo>
                    <a:pt x="339855" y="201838"/>
                  </a:moveTo>
                  <a:lnTo>
                    <a:pt x="352619" y="168331"/>
                  </a:lnTo>
                  <a:lnTo>
                    <a:pt x="365384" y="201838"/>
                  </a:lnTo>
                </a:path>
                <a:path w="826769" h="314325">
                  <a:moveTo>
                    <a:pt x="344641" y="190669"/>
                  </a:moveTo>
                  <a:lnTo>
                    <a:pt x="360597" y="190669"/>
                  </a:lnTo>
                </a:path>
                <a:path w="826769" h="314325">
                  <a:moveTo>
                    <a:pt x="379744" y="168331"/>
                  </a:moveTo>
                  <a:lnTo>
                    <a:pt x="379744" y="201838"/>
                  </a:lnTo>
                </a:path>
                <a:path w="826769" h="314325">
                  <a:moveTo>
                    <a:pt x="368575" y="168331"/>
                  </a:moveTo>
                  <a:lnTo>
                    <a:pt x="390913" y="168331"/>
                  </a:lnTo>
                </a:path>
                <a:path w="826769" h="314325">
                  <a:moveTo>
                    <a:pt x="419633" y="173118"/>
                  </a:moveTo>
                  <a:lnTo>
                    <a:pt x="416442" y="169927"/>
                  </a:lnTo>
                  <a:lnTo>
                    <a:pt x="411655" y="168331"/>
                  </a:lnTo>
                  <a:lnTo>
                    <a:pt x="405273" y="168331"/>
                  </a:lnTo>
                  <a:lnTo>
                    <a:pt x="400486" y="169927"/>
                  </a:lnTo>
                  <a:lnTo>
                    <a:pt x="397295" y="173118"/>
                  </a:lnTo>
                  <a:lnTo>
                    <a:pt x="397295" y="176309"/>
                  </a:lnTo>
                  <a:lnTo>
                    <a:pt x="398890" y="179500"/>
                  </a:lnTo>
                  <a:lnTo>
                    <a:pt x="400486" y="181096"/>
                  </a:lnTo>
                  <a:lnTo>
                    <a:pt x="403677" y="182692"/>
                  </a:lnTo>
                  <a:lnTo>
                    <a:pt x="413250" y="185883"/>
                  </a:lnTo>
                  <a:lnTo>
                    <a:pt x="416442" y="187478"/>
                  </a:lnTo>
                  <a:lnTo>
                    <a:pt x="418037" y="189074"/>
                  </a:lnTo>
                  <a:lnTo>
                    <a:pt x="419633" y="192265"/>
                  </a:lnTo>
                  <a:lnTo>
                    <a:pt x="419633" y="197052"/>
                  </a:lnTo>
                  <a:lnTo>
                    <a:pt x="416442" y="200243"/>
                  </a:lnTo>
                  <a:lnTo>
                    <a:pt x="411655" y="201838"/>
                  </a:lnTo>
                  <a:lnTo>
                    <a:pt x="405273" y="201838"/>
                  </a:lnTo>
                  <a:lnTo>
                    <a:pt x="400486" y="200243"/>
                  </a:lnTo>
                  <a:lnTo>
                    <a:pt x="397295" y="197052"/>
                  </a:lnTo>
                </a:path>
                <a:path w="826769" h="314325">
                  <a:moveTo>
                    <a:pt x="438779" y="168331"/>
                  </a:moveTo>
                  <a:lnTo>
                    <a:pt x="435588" y="169927"/>
                  </a:lnTo>
                  <a:lnTo>
                    <a:pt x="432397" y="173118"/>
                  </a:lnTo>
                  <a:lnTo>
                    <a:pt x="430802" y="176309"/>
                  </a:lnTo>
                  <a:lnTo>
                    <a:pt x="429206" y="181096"/>
                  </a:lnTo>
                  <a:lnTo>
                    <a:pt x="429206" y="189074"/>
                  </a:lnTo>
                  <a:lnTo>
                    <a:pt x="430802" y="193860"/>
                  </a:lnTo>
                  <a:lnTo>
                    <a:pt x="432397" y="197052"/>
                  </a:lnTo>
                  <a:lnTo>
                    <a:pt x="435588" y="200243"/>
                  </a:lnTo>
                  <a:lnTo>
                    <a:pt x="438779" y="201838"/>
                  </a:lnTo>
                  <a:lnTo>
                    <a:pt x="445162" y="201838"/>
                  </a:lnTo>
                  <a:lnTo>
                    <a:pt x="448353" y="200243"/>
                  </a:lnTo>
                  <a:lnTo>
                    <a:pt x="451544" y="197052"/>
                  </a:lnTo>
                  <a:lnTo>
                    <a:pt x="453140" y="193860"/>
                  </a:lnTo>
                  <a:lnTo>
                    <a:pt x="454735" y="189074"/>
                  </a:lnTo>
                  <a:lnTo>
                    <a:pt x="454735" y="181096"/>
                  </a:lnTo>
                  <a:lnTo>
                    <a:pt x="453140" y="176309"/>
                  </a:lnTo>
                  <a:lnTo>
                    <a:pt x="451544" y="173118"/>
                  </a:lnTo>
                  <a:lnTo>
                    <a:pt x="448353" y="169927"/>
                  </a:lnTo>
                  <a:lnTo>
                    <a:pt x="445162" y="168331"/>
                  </a:lnTo>
                  <a:lnTo>
                    <a:pt x="438779" y="168331"/>
                  </a:lnTo>
                </a:path>
                <a:path w="826769" h="314325">
                  <a:moveTo>
                    <a:pt x="465904" y="201838"/>
                  </a:moveTo>
                  <a:lnTo>
                    <a:pt x="465904" y="168331"/>
                  </a:lnTo>
                  <a:lnTo>
                    <a:pt x="487444" y="168331"/>
                  </a:lnTo>
                </a:path>
                <a:path w="826769" h="314325">
                  <a:moveTo>
                    <a:pt x="465904" y="184287"/>
                  </a:moveTo>
                  <a:lnTo>
                    <a:pt x="478669" y="184287"/>
                  </a:lnTo>
                </a:path>
                <a:path w="826769" h="314325">
                  <a:moveTo>
                    <a:pt x="465904" y="201838"/>
                  </a:moveTo>
                  <a:lnTo>
                    <a:pt x="487444" y="201838"/>
                  </a:lnTo>
                </a:path>
                <a:path w="826769" h="314325">
                  <a:moveTo>
                    <a:pt x="492231" y="168331"/>
                  </a:moveTo>
                  <a:lnTo>
                    <a:pt x="504995" y="201838"/>
                  </a:lnTo>
                  <a:lnTo>
                    <a:pt x="517760" y="168331"/>
                  </a:lnTo>
                </a:path>
                <a:path w="826769" h="314325">
                  <a:moveTo>
                    <a:pt x="525738" y="201838"/>
                  </a:moveTo>
                  <a:lnTo>
                    <a:pt x="525738" y="168331"/>
                  </a:lnTo>
                  <a:lnTo>
                    <a:pt x="546480" y="168331"/>
                  </a:lnTo>
                </a:path>
                <a:path w="826769" h="314325">
                  <a:moveTo>
                    <a:pt x="525738" y="184287"/>
                  </a:moveTo>
                  <a:lnTo>
                    <a:pt x="538502" y="184287"/>
                  </a:lnTo>
                </a:path>
                <a:path w="826769" h="314325">
                  <a:moveTo>
                    <a:pt x="525738" y="201838"/>
                  </a:moveTo>
                  <a:lnTo>
                    <a:pt x="546480" y="201838"/>
                  </a:lnTo>
                </a:path>
                <a:path w="826769" h="314325">
                  <a:moveTo>
                    <a:pt x="556053" y="201838"/>
                  </a:moveTo>
                  <a:lnTo>
                    <a:pt x="556053" y="168331"/>
                  </a:lnTo>
                  <a:lnTo>
                    <a:pt x="570413" y="168331"/>
                  </a:lnTo>
                  <a:lnTo>
                    <a:pt x="575200" y="169927"/>
                  </a:lnTo>
                  <a:lnTo>
                    <a:pt x="576796" y="171523"/>
                  </a:lnTo>
                  <a:lnTo>
                    <a:pt x="578391" y="174714"/>
                  </a:lnTo>
                  <a:lnTo>
                    <a:pt x="578391" y="177905"/>
                  </a:lnTo>
                  <a:lnTo>
                    <a:pt x="576796" y="181096"/>
                  </a:lnTo>
                  <a:lnTo>
                    <a:pt x="575200" y="182692"/>
                  </a:lnTo>
                  <a:lnTo>
                    <a:pt x="570413" y="184287"/>
                  </a:lnTo>
                  <a:lnTo>
                    <a:pt x="556053" y="184287"/>
                  </a:lnTo>
                </a:path>
                <a:path w="826769" h="314325">
                  <a:moveTo>
                    <a:pt x="567222" y="184287"/>
                  </a:moveTo>
                  <a:lnTo>
                    <a:pt x="578391" y="201838"/>
                  </a:lnTo>
                </a:path>
                <a:path w="826769" h="314325">
                  <a:moveTo>
                    <a:pt x="619876" y="168331"/>
                  </a:moveTo>
                  <a:lnTo>
                    <a:pt x="627854" y="201838"/>
                  </a:lnTo>
                  <a:lnTo>
                    <a:pt x="635832" y="168331"/>
                  </a:lnTo>
                  <a:lnTo>
                    <a:pt x="643809" y="201838"/>
                  </a:lnTo>
                  <a:lnTo>
                    <a:pt x="651787" y="168331"/>
                  </a:lnTo>
                </a:path>
                <a:path w="826769" h="314325">
                  <a:moveTo>
                    <a:pt x="662158" y="168331"/>
                  </a:moveTo>
                  <a:lnTo>
                    <a:pt x="662158" y="201838"/>
                  </a:lnTo>
                </a:path>
                <a:path w="826769" h="314325">
                  <a:moveTo>
                    <a:pt x="681305" y="168331"/>
                  </a:moveTo>
                  <a:lnTo>
                    <a:pt x="681305" y="201838"/>
                  </a:lnTo>
                </a:path>
                <a:path w="826769" h="314325">
                  <a:moveTo>
                    <a:pt x="670136" y="168331"/>
                  </a:moveTo>
                  <a:lnTo>
                    <a:pt x="692474" y="168331"/>
                  </a:lnTo>
                </a:path>
                <a:path w="826769" h="314325">
                  <a:moveTo>
                    <a:pt x="700452" y="168331"/>
                  </a:moveTo>
                  <a:lnTo>
                    <a:pt x="700452" y="201838"/>
                  </a:lnTo>
                </a:path>
                <a:path w="826769" h="314325">
                  <a:moveTo>
                    <a:pt x="722790" y="168331"/>
                  </a:moveTo>
                  <a:lnTo>
                    <a:pt x="722790" y="201838"/>
                  </a:lnTo>
                </a:path>
                <a:path w="826769" h="314325">
                  <a:moveTo>
                    <a:pt x="700452" y="184287"/>
                  </a:moveTo>
                  <a:lnTo>
                    <a:pt x="722790" y="184287"/>
                  </a:lnTo>
                </a:path>
                <a:path w="826769" h="314325">
                  <a:moveTo>
                    <a:pt x="743532" y="168331"/>
                  </a:moveTo>
                  <a:lnTo>
                    <a:pt x="740341" y="169927"/>
                  </a:lnTo>
                  <a:lnTo>
                    <a:pt x="737150" y="173118"/>
                  </a:lnTo>
                  <a:lnTo>
                    <a:pt x="735554" y="176309"/>
                  </a:lnTo>
                  <a:lnTo>
                    <a:pt x="733959" y="181096"/>
                  </a:lnTo>
                  <a:lnTo>
                    <a:pt x="733959" y="189074"/>
                  </a:lnTo>
                  <a:lnTo>
                    <a:pt x="735554" y="193860"/>
                  </a:lnTo>
                  <a:lnTo>
                    <a:pt x="737150" y="197052"/>
                  </a:lnTo>
                  <a:lnTo>
                    <a:pt x="740341" y="200243"/>
                  </a:lnTo>
                  <a:lnTo>
                    <a:pt x="743532" y="201838"/>
                  </a:lnTo>
                  <a:lnTo>
                    <a:pt x="749914" y="201838"/>
                  </a:lnTo>
                  <a:lnTo>
                    <a:pt x="753105" y="200243"/>
                  </a:lnTo>
                  <a:lnTo>
                    <a:pt x="756297" y="197052"/>
                  </a:lnTo>
                  <a:lnTo>
                    <a:pt x="757892" y="193860"/>
                  </a:lnTo>
                  <a:lnTo>
                    <a:pt x="759488" y="189074"/>
                  </a:lnTo>
                  <a:lnTo>
                    <a:pt x="759488" y="181096"/>
                  </a:lnTo>
                  <a:lnTo>
                    <a:pt x="757892" y="176309"/>
                  </a:lnTo>
                  <a:lnTo>
                    <a:pt x="756297" y="173118"/>
                  </a:lnTo>
                  <a:lnTo>
                    <a:pt x="753105" y="169927"/>
                  </a:lnTo>
                  <a:lnTo>
                    <a:pt x="749914" y="168331"/>
                  </a:lnTo>
                  <a:lnTo>
                    <a:pt x="743532" y="168331"/>
                  </a:lnTo>
                </a:path>
                <a:path w="826769" h="314325">
                  <a:moveTo>
                    <a:pt x="770657" y="168331"/>
                  </a:moveTo>
                  <a:lnTo>
                    <a:pt x="770657" y="192265"/>
                  </a:lnTo>
                  <a:lnTo>
                    <a:pt x="772252" y="197052"/>
                  </a:lnTo>
                  <a:lnTo>
                    <a:pt x="775443" y="200243"/>
                  </a:lnTo>
                  <a:lnTo>
                    <a:pt x="780230" y="201838"/>
                  </a:lnTo>
                  <a:lnTo>
                    <a:pt x="783421" y="201838"/>
                  </a:lnTo>
                  <a:lnTo>
                    <a:pt x="788208" y="200243"/>
                  </a:lnTo>
                  <a:lnTo>
                    <a:pt x="791399" y="197052"/>
                  </a:lnTo>
                  <a:lnTo>
                    <a:pt x="792995" y="192265"/>
                  </a:lnTo>
                  <a:lnTo>
                    <a:pt x="792995" y="168331"/>
                  </a:lnTo>
                </a:path>
                <a:path w="826769" h="314325">
                  <a:moveTo>
                    <a:pt x="812141" y="168331"/>
                  </a:moveTo>
                  <a:lnTo>
                    <a:pt x="812141" y="201838"/>
                  </a:lnTo>
                </a:path>
                <a:path w="826769" h="314325">
                  <a:moveTo>
                    <a:pt x="800972" y="168331"/>
                  </a:moveTo>
                  <a:lnTo>
                    <a:pt x="823310" y="168331"/>
                  </a:lnTo>
                </a:path>
                <a:path w="826769" h="314325">
                  <a:moveTo>
                    <a:pt x="11168" y="224974"/>
                  </a:moveTo>
                  <a:lnTo>
                    <a:pt x="11168" y="258481"/>
                  </a:lnTo>
                </a:path>
                <a:path w="826769" h="314325">
                  <a:moveTo>
                    <a:pt x="0" y="224974"/>
                  </a:moveTo>
                  <a:lnTo>
                    <a:pt x="22337" y="224974"/>
                  </a:lnTo>
                </a:path>
                <a:path w="826769" h="314325">
                  <a:moveTo>
                    <a:pt x="30315" y="224974"/>
                  </a:moveTo>
                  <a:lnTo>
                    <a:pt x="30315" y="258481"/>
                  </a:lnTo>
                </a:path>
                <a:path w="826769" h="314325">
                  <a:moveTo>
                    <a:pt x="52653" y="224974"/>
                  </a:moveTo>
                  <a:lnTo>
                    <a:pt x="52653" y="258481"/>
                  </a:lnTo>
                </a:path>
                <a:path w="826769" h="314325">
                  <a:moveTo>
                    <a:pt x="30315" y="240930"/>
                  </a:moveTo>
                  <a:lnTo>
                    <a:pt x="52653" y="240930"/>
                  </a:lnTo>
                </a:path>
                <a:path w="826769" h="314325">
                  <a:moveTo>
                    <a:pt x="65418" y="258481"/>
                  </a:moveTo>
                  <a:lnTo>
                    <a:pt x="65418" y="224974"/>
                  </a:lnTo>
                  <a:lnTo>
                    <a:pt x="86160" y="224974"/>
                  </a:lnTo>
                </a:path>
                <a:path w="826769" h="314325">
                  <a:moveTo>
                    <a:pt x="65418" y="240930"/>
                  </a:moveTo>
                  <a:lnTo>
                    <a:pt x="78182" y="240930"/>
                  </a:lnTo>
                </a:path>
                <a:path w="826769" h="314325">
                  <a:moveTo>
                    <a:pt x="65418" y="258481"/>
                  </a:moveTo>
                  <a:lnTo>
                    <a:pt x="86160" y="258481"/>
                  </a:lnTo>
                </a:path>
                <a:path w="826769" h="314325">
                  <a:moveTo>
                    <a:pt x="126847" y="224974"/>
                  </a:moveTo>
                  <a:lnTo>
                    <a:pt x="134825" y="258481"/>
                  </a:lnTo>
                  <a:lnTo>
                    <a:pt x="142802" y="224974"/>
                  </a:lnTo>
                  <a:lnTo>
                    <a:pt x="150780" y="258481"/>
                  </a:lnTo>
                  <a:lnTo>
                    <a:pt x="158758" y="224974"/>
                  </a:lnTo>
                </a:path>
                <a:path w="826769" h="314325">
                  <a:moveTo>
                    <a:pt x="168331" y="258481"/>
                  </a:moveTo>
                  <a:lnTo>
                    <a:pt x="168331" y="224974"/>
                  </a:lnTo>
                  <a:lnTo>
                    <a:pt x="182692" y="224974"/>
                  </a:lnTo>
                  <a:lnTo>
                    <a:pt x="187478" y="226570"/>
                  </a:lnTo>
                  <a:lnTo>
                    <a:pt x="189074" y="228165"/>
                  </a:lnTo>
                  <a:lnTo>
                    <a:pt x="190669" y="231356"/>
                  </a:lnTo>
                  <a:lnTo>
                    <a:pt x="190669" y="234547"/>
                  </a:lnTo>
                  <a:lnTo>
                    <a:pt x="189074" y="237738"/>
                  </a:lnTo>
                  <a:lnTo>
                    <a:pt x="187478" y="239334"/>
                  </a:lnTo>
                  <a:lnTo>
                    <a:pt x="182692" y="240930"/>
                  </a:lnTo>
                  <a:lnTo>
                    <a:pt x="168331" y="240930"/>
                  </a:lnTo>
                </a:path>
                <a:path w="826769" h="314325">
                  <a:moveTo>
                    <a:pt x="179500" y="240930"/>
                  </a:moveTo>
                  <a:lnTo>
                    <a:pt x="190669" y="258481"/>
                  </a:lnTo>
                </a:path>
                <a:path w="826769" h="314325">
                  <a:moveTo>
                    <a:pt x="201838" y="224974"/>
                  </a:moveTo>
                  <a:lnTo>
                    <a:pt x="201838" y="258481"/>
                  </a:lnTo>
                </a:path>
                <a:path w="826769" h="314325">
                  <a:moveTo>
                    <a:pt x="220985" y="224974"/>
                  </a:moveTo>
                  <a:lnTo>
                    <a:pt x="220985" y="258481"/>
                  </a:lnTo>
                </a:path>
                <a:path w="826769" h="314325">
                  <a:moveTo>
                    <a:pt x="209816" y="224974"/>
                  </a:moveTo>
                  <a:lnTo>
                    <a:pt x="232154" y="224974"/>
                  </a:lnTo>
                </a:path>
                <a:path w="826769" h="314325">
                  <a:moveTo>
                    <a:pt x="246514" y="224974"/>
                  </a:moveTo>
                  <a:lnTo>
                    <a:pt x="246514" y="258481"/>
                  </a:lnTo>
                </a:path>
                <a:path w="826769" h="314325">
                  <a:moveTo>
                    <a:pt x="235345" y="224974"/>
                  </a:moveTo>
                  <a:lnTo>
                    <a:pt x="257683" y="224974"/>
                  </a:lnTo>
                </a:path>
                <a:path w="826769" h="314325">
                  <a:moveTo>
                    <a:pt x="265661" y="258481"/>
                  </a:moveTo>
                  <a:lnTo>
                    <a:pt x="265661" y="224974"/>
                  </a:lnTo>
                  <a:lnTo>
                    <a:pt x="286403" y="224974"/>
                  </a:lnTo>
                </a:path>
                <a:path w="826769" h="314325">
                  <a:moveTo>
                    <a:pt x="265661" y="240930"/>
                  </a:moveTo>
                  <a:lnTo>
                    <a:pt x="278425" y="240930"/>
                  </a:lnTo>
                </a:path>
                <a:path w="826769" h="314325">
                  <a:moveTo>
                    <a:pt x="265661" y="258481"/>
                  </a:moveTo>
                  <a:lnTo>
                    <a:pt x="286403" y="258481"/>
                  </a:lnTo>
                </a:path>
                <a:path w="826769" h="314325">
                  <a:moveTo>
                    <a:pt x="295977" y="258481"/>
                  </a:moveTo>
                  <a:lnTo>
                    <a:pt x="295977" y="224974"/>
                  </a:lnTo>
                  <a:lnTo>
                    <a:pt x="319112" y="258481"/>
                  </a:lnTo>
                  <a:lnTo>
                    <a:pt x="319112" y="224974"/>
                  </a:lnTo>
                </a:path>
                <a:path w="826769" h="314325">
                  <a:moveTo>
                    <a:pt x="387721" y="232952"/>
                  </a:moveTo>
                  <a:lnTo>
                    <a:pt x="386126" y="229761"/>
                  </a:lnTo>
                  <a:lnTo>
                    <a:pt x="382935" y="226570"/>
                  </a:lnTo>
                  <a:lnTo>
                    <a:pt x="379744" y="224974"/>
                  </a:lnTo>
                  <a:lnTo>
                    <a:pt x="373361" y="224974"/>
                  </a:lnTo>
                  <a:lnTo>
                    <a:pt x="370170" y="226570"/>
                  </a:lnTo>
                  <a:lnTo>
                    <a:pt x="366979" y="229761"/>
                  </a:lnTo>
                  <a:lnTo>
                    <a:pt x="365384" y="232952"/>
                  </a:lnTo>
                  <a:lnTo>
                    <a:pt x="363788" y="237738"/>
                  </a:lnTo>
                  <a:lnTo>
                    <a:pt x="363788" y="245716"/>
                  </a:lnTo>
                  <a:lnTo>
                    <a:pt x="365384" y="250503"/>
                  </a:lnTo>
                  <a:lnTo>
                    <a:pt x="366979" y="253694"/>
                  </a:lnTo>
                  <a:lnTo>
                    <a:pt x="370170" y="256885"/>
                  </a:lnTo>
                  <a:lnTo>
                    <a:pt x="373361" y="258481"/>
                  </a:lnTo>
                  <a:lnTo>
                    <a:pt x="379744" y="258481"/>
                  </a:lnTo>
                  <a:lnTo>
                    <a:pt x="382935" y="256885"/>
                  </a:lnTo>
                  <a:lnTo>
                    <a:pt x="386126" y="253694"/>
                  </a:lnTo>
                  <a:lnTo>
                    <a:pt x="387721" y="250503"/>
                  </a:lnTo>
                </a:path>
                <a:path w="826769" h="314325">
                  <a:moveTo>
                    <a:pt x="406868" y="224974"/>
                  </a:moveTo>
                  <a:lnTo>
                    <a:pt x="403677" y="226570"/>
                  </a:lnTo>
                  <a:lnTo>
                    <a:pt x="400486" y="229761"/>
                  </a:lnTo>
                  <a:lnTo>
                    <a:pt x="398890" y="232952"/>
                  </a:lnTo>
                  <a:lnTo>
                    <a:pt x="397295" y="237738"/>
                  </a:lnTo>
                  <a:lnTo>
                    <a:pt x="397295" y="245716"/>
                  </a:lnTo>
                  <a:lnTo>
                    <a:pt x="398890" y="250503"/>
                  </a:lnTo>
                  <a:lnTo>
                    <a:pt x="400486" y="253694"/>
                  </a:lnTo>
                  <a:lnTo>
                    <a:pt x="403677" y="256885"/>
                  </a:lnTo>
                  <a:lnTo>
                    <a:pt x="406868" y="258481"/>
                  </a:lnTo>
                  <a:lnTo>
                    <a:pt x="413250" y="258481"/>
                  </a:lnTo>
                  <a:lnTo>
                    <a:pt x="416442" y="256885"/>
                  </a:lnTo>
                  <a:lnTo>
                    <a:pt x="419633" y="253694"/>
                  </a:lnTo>
                  <a:lnTo>
                    <a:pt x="421228" y="250503"/>
                  </a:lnTo>
                  <a:lnTo>
                    <a:pt x="422824" y="245716"/>
                  </a:lnTo>
                  <a:lnTo>
                    <a:pt x="422824" y="237738"/>
                  </a:lnTo>
                  <a:lnTo>
                    <a:pt x="421228" y="232952"/>
                  </a:lnTo>
                  <a:lnTo>
                    <a:pt x="419633" y="229761"/>
                  </a:lnTo>
                  <a:lnTo>
                    <a:pt x="416442" y="226570"/>
                  </a:lnTo>
                  <a:lnTo>
                    <a:pt x="413250" y="224974"/>
                  </a:lnTo>
                  <a:lnTo>
                    <a:pt x="406868" y="224974"/>
                  </a:lnTo>
                </a:path>
                <a:path w="826769" h="314325">
                  <a:moveTo>
                    <a:pt x="433993" y="258481"/>
                  </a:moveTo>
                  <a:lnTo>
                    <a:pt x="433993" y="224974"/>
                  </a:lnTo>
                  <a:lnTo>
                    <a:pt x="456331" y="258481"/>
                  </a:lnTo>
                  <a:lnTo>
                    <a:pt x="456331" y="224974"/>
                  </a:lnTo>
                </a:path>
                <a:path w="826769" h="314325">
                  <a:moveTo>
                    <a:pt x="490635" y="229761"/>
                  </a:moveTo>
                  <a:lnTo>
                    <a:pt x="487444" y="226570"/>
                  </a:lnTo>
                  <a:lnTo>
                    <a:pt x="482657" y="224974"/>
                  </a:lnTo>
                  <a:lnTo>
                    <a:pt x="475477" y="224974"/>
                  </a:lnTo>
                  <a:lnTo>
                    <a:pt x="470691" y="226570"/>
                  </a:lnTo>
                  <a:lnTo>
                    <a:pt x="467500" y="229761"/>
                  </a:lnTo>
                  <a:lnTo>
                    <a:pt x="467500" y="232952"/>
                  </a:lnTo>
                  <a:lnTo>
                    <a:pt x="469095" y="236143"/>
                  </a:lnTo>
                  <a:lnTo>
                    <a:pt x="470691" y="237738"/>
                  </a:lnTo>
                  <a:lnTo>
                    <a:pt x="473882" y="239334"/>
                  </a:lnTo>
                  <a:lnTo>
                    <a:pt x="484253" y="242525"/>
                  </a:lnTo>
                  <a:lnTo>
                    <a:pt x="487444" y="244121"/>
                  </a:lnTo>
                  <a:lnTo>
                    <a:pt x="489040" y="245716"/>
                  </a:lnTo>
                  <a:lnTo>
                    <a:pt x="490635" y="248907"/>
                  </a:lnTo>
                  <a:lnTo>
                    <a:pt x="490635" y="253694"/>
                  </a:lnTo>
                  <a:lnTo>
                    <a:pt x="487444" y="256885"/>
                  </a:lnTo>
                  <a:lnTo>
                    <a:pt x="482657" y="258481"/>
                  </a:lnTo>
                  <a:lnTo>
                    <a:pt x="475477" y="258481"/>
                  </a:lnTo>
                  <a:lnTo>
                    <a:pt x="470691" y="256885"/>
                  </a:lnTo>
                  <a:lnTo>
                    <a:pt x="467500" y="253694"/>
                  </a:lnTo>
                </a:path>
                <a:path w="826769" h="314325">
                  <a:moveTo>
                    <a:pt x="501804" y="258481"/>
                  </a:moveTo>
                  <a:lnTo>
                    <a:pt x="501804" y="224974"/>
                  </a:lnTo>
                  <a:lnTo>
                    <a:pt x="522547" y="224974"/>
                  </a:lnTo>
                </a:path>
                <a:path w="826769" h="314325">
                  <a:moveTo>
                    <a:pt x="501804" y="240930"/>
                  </a:moveTo>
                  <a:lnTo>
                    <a:pt x="514569" y="240930"/>
                  </a:lnTo>
                </a:path>
                <a:path w="826769" h="314325">
                  <a:moveTo>
                    <a:pt x="501804" y="258481"/>
                  </a:moveTo>
                  <a:lnTo>
                    <a:pt x="522547" y="258481"/>
                  </a:lnTo>
                </a:path>
                <a:path w="826769" h="314325">
                  <a:moveTo>
                    <a:pt x="532120" y="258481"/>
                  </a:moveTo>
                  <a:lnTo>
                    <a:pt x="532120" y="224974"/>
                  </a:lnTo>
                  <a:lnTo>
                    <a:pt x="554458" y="258481"/>
                  </a:lnTo>
                  <a:lnTo>
                    <a:pt x="554458" y="224974"/>
                  </a:lnTo>
                </a:path>
                <a:path w="826769" h="314325">
                  <a:moveTo>
                    <a:pt x="573605" y="224974"/>
                  </a:moveTo>
                  <a:lnTo>
                    <a:pt x="573605" y="258481"/>
                  </a:lnTo>
                </a:path>
                <a:path w="826769" h="314325">
                  <a:moveTo>
                    <a:pt x="562436" y="224974"/>
                  </a:moveTo>
                  <a:lnTo>
                    <a:pt x="584774" y="224974"/>
                  </a:lnTo>
                </a:path>
                <a:path w="826769" h="314325">
                  <a:moveTo>
                    <a:pt x="634236" y="224974"/>
                  </a:moveTo>
                  <a:lnTo>
                    <a:pt x="631045" y="226570"/>
                  </a:lnTo>
                  <a:lnTo>
                    <a:pt x="627854" y="229761"/>
                  </a:lnTo>
                  <a:lnTo>
                    <a:pt x="626258" y="232952"/>
                  </a:lnTo>
                  <a:lnTo>
                    <a:pt x="624663" y="237738"/>
                  </a:lnTo>
                  <a:lnTo>
                    <a:pt x="624663" y="245716"/>
                  </a:lnTo>
                  <a:lnTo>
                    <a:pt x="626258" y="250503"/>
                  </a:lnTo>
                  <a:lnTo>
                    <a:pt x="627854" y="253694"/>
                  </a:lnTo>
                  <a:lnTo>
                    <a:pt x="631045" y="256885"/>
                  </a:lnTo>
                  <a:lnTo>
                    <a:pt x="634236" y="258481"/>
                  </a:lnTo>
                  <a:lnTo>
                    <a:pt x="640618" y="258481"/>
                  </a:lnTo>
                  <a:lnTo>
                    <a:pt x="643809" y="256885"/>
                  </a:lnTo>
                  <a:lnTo>
                    <a:pt x="647001" y="253694"/>
                  </a:lnTo>
                  <a:lnTo>
                    <a:pt x="648596" y="250503"/>
                  </a:lnTo>
                  <a:lnTo>
                    <a:pt x="650192" y="245716"/>
                  </a:lnTo>
                  <a:lnTo>
                    <a:pt x="650192" y="237738"/>
                  </a:lnTo>
                  <a:lnTo>
                    <a:pt x="648596" y="232952"/>
                  </a:lnTo>
                  <a:lnTo>
                    <a:pt x="647001" y="229761"/>
                  </a:lnTo>
                  <a:lnTo>
                    <a:pt x="643809" y="226570"/>
                  </a:lnTo>
                  <a:lnTo>
                    <a:pt x="640618" y="224974"/>
                  </a:lnTo>
                  <a:lnTo>
                    <a:pt x="634236" y="224974"/>
                  </a:lnTo>
                </a:path>
                <a:path w="826769" h="314325">
                  <a:moveTo>
                    <a:pt x="662158" y="258481"/>
                  </a:moveTo>
                  <a:lnTo>
                    <a:pt x="662158" y="224974"/>
                  </a:lnTo>
                  <a:lnTo>
                    <a:pt x="682901" y="224974"/>
                  </a:lnTo>
                </a:path>
                <a:path w="826769" h="314325">
                  <a:moveTo>
                    <a:pt x="662158" y="240930"/>
                  </a:moveTo>
                  <a:lnTo>
                    <a:pt x="674923" y="240930"/>
                  </a:lnTo>
                </a:path>
                <a:path w="826769" h="314325">
                  <a:moveTo>
                    <a:pt x="724385" y="224974"/>
                  </a:moveTo>
                  <a:lnTo>
                    <a:pt x="724385" y="258481"/>
                  </a:lnTo>
                </a:path>
                <a:path w="826769" h="314325">
                  <a:moveTo>
                    <a:pt x="746723" y="224974"/>
                  </a:moveTo>
                  <a:lnTo>
                    <a:pt x="724385" y="247312"/>
                  </a:lnTo>
                </a:path>
                <a:path w="826769" h="314325">
                  <a:moveTo>
                    <a:pt x="732363" y="239334"/>
                  </a:moveTo>
                  <a:lnTo>
                    <a:pt x="746723" y="258481"/>
                  </a:lnTo>
                </a:path>
                <a:path w="826769" h="314325">
                  <a:moveTo>
                    <a:pt x="757892" y="224974"/>
                  </a:moveTo>
                  <a:lnTo>
                    <a:pt x="757892" y="258481"/>
                  </a:lnTo>
                </a:path>
                <a:path w="826769" h="314325">
                  <a:moveTo>
                    <a:pt x="770657" y="258481"/>
                  </a:moveTo>
                  <a:lnTo>
                    <a:pt x="770657" y="224974"/>
                  </a:lnTo>
                  <a:lnTo>
                    <a:pt x="785017" y="224974"/>
                  </a:lnTo>
                  <a:lnTo>
                    <a:pt x="789803" y="226570"/>
                  </a:lnTo>
                  <a:lnTo>
                    <a:pt x="791399" y="228165"/>
                  </a:lnTo>
                  <a:lnTo>
                    <a:pt x="792995" y="231356"/>
                  </a:lnTo>
                  <a:lnTo>
                    <a:pt x="792995" y="234547"/>
                  </a:lnTo>
                  <a:lnTo>
                    <a:pt x="791399" y="237738"/>
                  </a:lnTo>
                  <a:lnTo>
                    <a:pt x="789803" y="239334"/>
                  </a:lnTo>
                  <a:lnTo>
                    <a:pt x="785017" y="240930"/>
                  </a:lnTo>
                  <a:lnTo>
                    <a:pt x="770657" y="240930"/>
                  </a:lnTo>
                </a:path>
                <a:path w="826769" h="314325">
                  <a:moveTo>
                    <a:pt x="781826" y="240930"/>
                  </a:moveTo>
                  <a:lnTo>
                    <a:pt x="792995" y="258481"/>
                  </a:lnTo>
                </a:path>
                <a:path w="826769" h="314325">
                  <a:moveTo>
                    <a:pt x="804164" y="224974"/>
                  </a:moveTo>
                  <a:lnTo>
                    <a:pt x="804164" y="258481"/>
                  </a:lnTo>
                </a:path>
                <a:path w="826769" h="314325">
                  <a:moveTo>
                    <a:pt x="826501" y="224974"/>
                  </a:moveTo>
                  <a:lnTo>
                    <a:pt x="804164" y="247312"/>
                  </a:lnTo>
                </a:path>
                <a:path w="826769" h="314325">
                  <a:moveTo>
                    <a:pt x="812141" y="239334"/>
                  </a:moveTo>
                  <a:lnTo>
                    <a:pt x="826501" y="258481"/>
                  </a:lnTo>
                </a:path>
                <a:path w="826769" h="314325">
                  <a:moveTo>
                    <a:pt x="71800" y="314326"/>
                  </a:moveTo>
                  <a:lnTo>
                    <a:pt x="71800" y="280819"/>
                  </a:lnTo>
                  <a:lnTo>
                    <a:pt x="84564" y="314326"/>
                  </a:lnTo>
                  <a:lnTo>
                    <a:pt x="97329" y="280819"/>
                  </a:lnTo>
                  <a:lnTo>
                    <a:pt x="97329" y="314326"/>
                  </a:lnTo>
                </a:path>
                <a:path w="826769" h="314325">
                  <a:moveTo>
                    <a:pt x="118869" y="280819"/>
                  </a:moveTo>
                  <a:lnTo>
                    <a:pt x="114880" y="282414"/>
                  </a:lnTo>
                  <a:lnTo>
                    <a:pt x="111689" y="285605"/>
                  </a:lnTo>
                  <a:lnTo>
                    <a:pt x="110093" y="288796"/>
                  </a:lnTo>
                  <a:lnTo>
                    <a:pt x="108498" y="293583"/>
                  </a:lnTo>
                  <a:lnTo>
                    <a:pt x="108498" y="301561"/>
                  </a:lnTo>
                  <a:lnTo>
                    <a:pt x="110093" y="306348"/>
                  </a:lnTo>
                  <a:lnTo>
                    <a:pt x="111689" y="309539"/>
                  </a:lnTo>
                  <a:lnTo>
                    <a:pt x="114880" y="312730"/>
                  </a:lnTo>
                  <a:lnTo>
                    <a:pt x="118869" y="314326"/>
                  </a:lnTo>
                  <a:lnTo>
                    <a:pt x="125251" y="314326"/>
                  </a:lnTo>
                  <a:lnTo>
                    <a:pt x="128442" y="312730"/>
                  </a:lnTo>
                  <a:lnTo>
                    <a:pt x="131633" y="309539"/>
                  </a:lnTo>
                  <a:lnTo>
                    <a:pt x="133229" y="306348"/>
                  </a:lnTo>
                  <a:lnTo>
                    <a:pt x="134825" y="301561"/>
                  </a:lnTo>
                  <a:lnTo>
                    <a:pt x="134825" y="293583"/>
                  </a:lnTo>
                  <a:lnTo>
                    <a:pt x="133229" y="288796"/>
                  </a:lnTo>
                  <a:lnTo>
                    <a:pt x="131633" y="285605"/>
                  </a:lnTo>
                  <a:lnTo>
                    <a:pt x="128442" y="282414"/>
                  </a:lnTo>
                  <a:lnTo>
                    <a:pt x="125251" y="280819"/>
                  </a:lnTo>
                  <a:lnTo>
                    <a:pt x="118869" y="280819"/>
                  </a:lnTo>
                </a:path>
                <a:path w="826769" h="314325">
                  <a:moveTo>
                    <a:pt x="145994" y="314326"/>
                  </a:moveTo>
                  <a:lnTo>
                    <a:pt x="145994" y="280819"/>
                  </a:lnTo>
                  <a:lnTo>
                    <a:pt x="166736" y="280819"/>
                  </a:lnTo>
                </a:path>
                <a:path w="826769" h="314325">
                  <a:moveTo>
                    <a:pt x="145994" y="296774"/>
                  </a:moveTo>
                  <a:lnTo>
                    <a:pt x="158758" y="296774"/>
                  </a:lnTo>
                </a:path>
                <a:path w="826769" h="314325">
                  <a:moveTo>
                    <a:pt x="145994" y="314326"/>
                  </a:moveTo>
                  <a:lnTo>
                    <a:pt x="166736" y="314326"/>
                  </a:lnTo>
                </a:path>
                <a:path w="826769" h="314325">
                  <a:moveTo>
                    <a:pt x="176309" y="280819"/>
                  </a:moveTo>
                  <a:lnTo>
                    <a:pt x="176309" y="314326"/>
                  </a:lnTo>
                  <a:lnTo>
                    <a:pt x="195456" y="314326"/>
                  </a:lnTo>
                </a:path>
                <a:path w="826769" h="314325">
                  <a:moveTo>
                    <a:pt x="203434" y="280819"/>
                  </a:moveTo>
                  <a:lnTo>
                    <a:pt x="203434" y="314326"/>
                  </a:lnTo>
                  <a:lnTo>
                    <a:pt x="222581" y="314326"/>
                  </a:lnTo>
                </a:path>
                <a:path w="826769" h="314325">
                  <a:moveTo>
                    <a:pt x="230558" y="314326"/>
                  </a:moveTo>
                  <a:lnTo>
                    <a:pt x="230558" y="280819"/>
                  </a:lnTo>
                  <a:lnTo>
                    <a:pt x="251301" y="280819"/>
                  </a:lnTo>
                </a:path>
                <a:path w="826769" h="314325">
                  <a:moveTo>
                    <a:pt x="230558" y="296774"/>
                  </a:moveTo>
                  <a:lnTo>
                    <a:pt x="243323" y="296774"/>
                  </a:lnTo>
                </a:path>
                <a:path w="826769" h="314325">
                  <a:moveTo>
                    <a:pt x="230558" y="314326"/>
                  </a:moveTo>
                  <a:lnTo>
                    <a:pt x="251301" y="314326"/>
                  </a:lnTo>
                </a:path>
                <a:path w="826769" h="314325">
                  <a:moveTo>
                    <a:pt x="260874" y="314326"/>
                  </a:moveTo>
                  <a:lnTo>
                    <a:pt x="260874" y="280819"/>
                  </a:lnTo>
                  <a:lnTo>
                    <a:pt x="275234" y="280819"/>
                  </a:lnTo>
                  <a:lnTo>
                    <a:pt x="280021" y="282414"/>
                  </a:lnTo>
                  <a:lnTo>
                    <a:pt x="281616" y="284010"/>
                  </a:lnTo>
                  <a:lnTo>
                    <a:pt x="283212" y="287201"/>
                  </a:lnTo>
                  <a:lnTo>
                    <a:pt x="283212" y="290392"/>
                  </a:lnTo>
                  <a:lnTo>
                    <a:pt x="281616" y="293583"/>
                  </a:lnTo>
                  <a:lnTo>
                    <a:pt x="280021" y="295179"/>
                  </a:lnTo>
                  <a:lnTo>
                    <a:pt x="275234" y="296774"/>
                  </a:lnTo>
                  <a:lnTo>
                    <a:pt x="260874" y="296774"/>
                  </a:lnTo>
                </a:path>
                <a:path w="826769" h="314325">
                  <a:moveTo>
                    <a:pt x="272043" y="296774"/>
                  </a:moveTo>
                  <a:lnTo>
                    <a:pt x="283212" y="314326"/>
                  </a:lnTo>
                </a:path>
                <a:path w="826769" h="314325">
                  <a:moveTo>
                    <a:pt x="323899" y="314326"/>
                  </a:moveTo>
                  <a:lnTo>
                    <a:pt x="336663" y="280819"/>
                  </a:lnTo>
                  <a:lnTo>
                    <a:pt x="349428" y="314326"/>
                  </a:lnTo>
                </a:path>
                <a:path w="826769" h="314325">
                  <a:moveTo>
                    <a:pt x="328686" y="303157"/>
                  </a:moveTo>
                  <a:lnTo>
                    <a:pt x="344641" y="303157"/>
                  </a:lnTo>
                </a:path>
                <a:path w="826769" h="314325">
                  <a:moveTo>
                    <a:pt x="357406" y="314326"/>
                  </a:moveTo>
                  <a:lnTo>
                    <a:pt x="357406" y="280819"/>
                  </a:lnTo>
                  <a:lnTo>
                    <a:pt x="371766" y="280819"/>
                  </a:lnTo>
                  <a:lnTo>
                    <a:pt x="376552" y="282414"/>
                  </a:lnTo>
                  <a:lnTo>
                    <a:pt x="378148" y="284010"/>
                  </a:lnTo>
                  <a:lnTo>
                    <a:pt x="379744" y="287201"/>
                  </a:lnTo>
                  <a:lnTo>
                    <a:pt x="379744" y="290392"/>
                  </a:lnTo>
                  <a:lnTo>
                    <a:pt x="378148" y="293583"/>
                  </a:lnTo>
                  <a:lnTo>
                    <a:pt x="376552" y="295179"/>
                  </a:lnTo>
                  <a:lnTo>
                    <a:pt x="371766" y="296774"/>
                  </a:lnTo>
                  <a:lnTo>
                    <a:pt x="357406" y="296774"/>
                  </a:lnTo>
                </a:path>
                <a:path w="826769" h="314325">
                  <a:moveTo>
                    <a:pt x="368575" y="296774"/>
                  </a:moveTo>
                  <a:lnTo>
                    <a:pt x="379744" y="314326"/>
                  </a:lnTo>
                </a:path>
                <a:path w="826769" h="314325">
                  <a:moveTo>
                    <a:pt x="413250" y="288796"/>
                  </a:moveTo>
                  <a:lnTo>
                    <a:pt x="411655" y="285605"/>
                  </a:lnTo>
                  <a:lnTo>
                    <a:pt x="408464" y="282414"/>
                  </a:lnTo>
                  <a:lnTo>
                    <a:pt x="405273" y="280819"/>
                  </a:lnTo>
                  <a:lnTo>
                    <a:pt x="398890" y="280819"/>
                  </a:lnTo>
                  <a:lnTo>
                    <a:pt x="395699" y="282414"/>
                  </a:lnTo>
                  <a:lnTo>
                    <a:pt x="392508" y="285605"/>
                  </a:lnTo>
                  <a:lnTo>
                    <a:pt x="390913" y="288796"/>
                  </a:lnTo>
                  <a:lnTo>
                    <a:pt x="389317" y="293583"/>
                  </a:lnTo>
                  <a:lnTo>
                    <a:pt x="389317" y="301561"/>
                  </a:lnTo>
                  <a:lnTo>
                    <a:pt x="390913" y="306348"/>
                  </a:lnTo>
                  <a:lnTo>
                    <a:pt x="392508" y="309539"/>
                  </a:lnTo>
                  <a:lnTo>
                    <a:pt x="395699" y="312730"/>
                  </a:lnTo>
                  <a:lnTo>
                    <a:pt x="398890" y="314326"/>
                  </a:lnTo>
                  <a:lnTo>
                    <a:pt x="405273" y="314326"/>
                  </a:lnTo>
                  <a:lnTo>
                    <a:pt x="408464" y="312730"/>
                  </a:lnTo>
                  <a:lnTo>
                    <a:pt x="411655" y="309539"/>
                  </a:lnTo>
                  <a:lnTo>
                    <a:pt x="413250" y="306348"/>
                  </a:lnTo>
                </a:path>
                <a:path w="826769" h="314325">
                  <a:moveTo>
                    <a:pt x="424419" y="280819"/>
                  </a:moveTo>
                  <a:lnTo>
                    <a:pt x="424419" y="314326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2" name="object 1032" descr=""/>
            <p:cNvSpPr/>
            <p:nvPr/>
          </p:nvSpPr>
          <p:spPr>
            <a:xfrm>
              <a:off x="19356181" y="195536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3" name="object 1033" descr=""/>
            <p:cNvSpPr/>
            <p:nvPr/>
          </p:nvSpPr>
          <p:spPr>
            <a:xfrm>
              <a:off x="19339825" y="197131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4" name="object 1034" descr=""/>
            <p:cNvSpPr/>
            <p:nvPr/>
          </p:nvSpPr>
          <p:spPr>
            <a:xfrm>
              <a:off x="19368944" y="195536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5" name="object 1035" descr=""/>
            <p:cNvSpPr/>
            <p:nvPr/>
          </p:nvSpPr>
          <p:spPr>
            <a:xfrm>
              <a:off x="18929767" y="1955363"/>
              <a:ext cx="798195" cy="370205"/>
            </a:xfrm>
            <a:custGeom>
              <a:avLst/>
              <a:gdLst/>
              <a:ahLst/>
              <a:cxnLst/>
              <a:rect l="l" t="t" r="r" b="b"/>
              <a:pathLst>
                <a:path w="798194" h="370205">
                  <a:moveTo>
                    <a:pt x="464308" y="0"/>
                  </a:moveTo>
                  <a:lnTo>
                    <a:pt x="464308" y="33506"/>
                  </a:lnTo>
                </a:path>
                <a:path w="798194" h="370205">
                  <a:moveTo>
                    <a:pt x="453140" y="0"/>
                  </a:moveTo>
                  <a:lnTo>
                    <a:pt x="476275" y="0"/>
                  </a:lnTo>
                </a:path>
                <a:path w="798194" h="370205">
                  <a:moveTo>
                    <a:pt x="484253" y="33506"/>
                  </a:moveTo>
                  <a:lnTo>
                    <a:pt x="484253" y="0"/>
                  </a:lnTo>
                  <a:lnTo>
                    <a:pt x="504995" y="0"/>
                  </a:lnTo>
                </a:path>
                <a:path w="798194" h="370205">
                  <a:moveTo>
                    <a:pt x="484253" y="15955"/>
                  </a:moveTo>
                  <a:lnTo>
                    <a:pt x="497018" y="15955"/>
                  </a:lnTo>
                </a:path>
                <a:path w="798194" h="370205">
                  <a:moveTo>
                    <a:pt x="484253" y="33506"/>
                  </a:moveTo>
                  <a:lnTo>
                    <a:pt x="504995" y="33506"/>
                  </a:lnTo>
                </a:path>
                <a:path w="798194" h="370205">
                  <a:moveTo>
                    <a:pt x="536907" y="7977"/>
                  </a:moveTo>
                  <a:lnTo>
                    <a:pt x="535311" y="4786"/>
                  </a:lnTo>
                  <a:lnTo>
                    <a:pt x="532120" y="1595"/>
                  </a:lnTo>
                  <a:lnTo>
                    <a:pt x="528929" y="0"/>
                  </a:lnTo>
                  <a:lnTo>
                    <a:pt x="522547" y="0"/>
                  </a:lnTo>
                  <a:lnTo>
                    <a:pt x="519355" y="1595"/>
                  </a:lnTo>
                  <a:lnTo>
                    <a:pt x="516164" y="4786"/>
                  </a:lnTo>
                  <a:lnTo>
                    <a:pt x="514569" y="7977"/>
                  </a:lnTo>
                  <a:lnTo>
                    <a:pt x="512973" y="12764"/>
                  </a:lnTo>
                  <a:lnTo>
                    <a:pt x="512973" y="20742"/>
                  </a:lnTo>
                  <a:lnTo>
                    <a:pt x="514569" y="25529"/>
                  </a:lnTo>
                  <a:lnTo>
                    <a:pt x="516164" y="28720"/>
                  </a:lnTo>
                  <a:lnTo>
                    <a:pt x="519355" y="31911"/>
                  </a:lnTo>
                  <a:lnTo>
                    <a:pt x="522547" y="33506"/>
                  </a:lnTo>
                  <a:lnTo>
                    <a:pt x="528929" y="33506"/>
                  </a:lnTo>
                  <a:lnTo>
                    <a:pt x="532120" y="31911"/>
                  </a:lnTo>
                  <a:lnTo>
                    <a:pt x="535311" y="28720"/>
                  </a:lnTo>
                  <a:lnTo>
                    <a:pt x="536907" y="25529"/>
                  </a:lnTo>
                </a:path>
                <a:path w="798194" h="370205">
                  <a:moveTo>
                    <a:pt x="554458" y="0"/>
                  </a:moveTo>
                  <a:lnTo>
                    <a:pt x="554458" y="33506"/>
                  </a:lnTo>
                </a:path>
                <a:path w="798194" h="370205">
                  <a:moveTo>
                    <a:pt x="543289" y="0"/>
                  </a:moveTo>
                  <a:lnTo>
                    <a:pt x="565627" y="0"/>
                  </a:lnTo>
                </a:path>
                <a:path w="798194" h="370205">
                  <a:moveTo>
                    <a:pt x="594347" y="4786"/>
                  </a:moveTo>
                  <a:lnTo>
                    <a:pt x="591156" y="1595"/>
                  </a:lnTo>
                  <a:lnTo>
                    <a:pt x="586369" y="0"/>
                  </a:lnTo>
                  <a:lnTo>
                    <a:pt x="579987" y="0"/>
                  </a:lnTo>
                  <a:lnTo>
                    <a:pt x="575200" y="1595"/>
                  </a:lnTo>
                  <a:lnTo>
                    <a:pt x="572009" y="4786"/>
                  </a:lnTo>
                  <a:lnTo>
                    <a:pt x="572009" y="7977"/>
                  </a:lnTo>
                  <a:lnTo>
                    <a:pt x="573605" y="11168"/>
                  </a:lnTo>
                  <a:lnTo>
                    <a:pt x="575200" y="12764"/>
                  </a:lnTo>
                  <a:lnTo>
                    <a:pt x="578391" y="14360"/>
                  </a:lnTo>
                  <a:lnTo>
                    <a:pt x="587965" y="17551"/>
                  </a:lnTo>
                  <a:lnTo>
                    <a:pt x="591156" y="19146"/>
                  </a:lnTo>
                  <a:lnTo>
                    <a:pt x="592751" y="20742"/>
                  </a:lnTo>
                  <a:lnTo>
                    <a:pt x="594347" y="23933"/>
                  </a:lnTo>
                  <a:lnTo>
                    <a:pt x="594347" y="28720"/>
                  </a:lnTo>
                  <a:lnTo>
                    <a:pt x="591156" y="31911"/>
                  </a:lnTo>
                  <a:lnTo>
                    <a:pt x="586369" y="33506"/>
                  </a:lnTo>
                  <a:lnTo>
                    <a:pt x="579987" y="33506"/>
                  </a:lnTo>
                  <a:lnTo>
                    <a:pt x="575200" y="31911"/>
                  </a:lnTo>
                  <a:lnTo>
                    <a:pt x="572009" y="28720"/>
                  </a:lnTo>
                </a:path>
                <a:path w="798194" h="370205">
                  <a:moveTo>
                    <a:pt x="608707" y="31911"/>
                  </a:moveTo>
                  <a:lnTo>
                    <a:pt x="607111" y="33506"/>
                  </a:lnTo>
                  <a:lnTo>
                    <a:pt x="605516" y="31911"/>
                  </a:lnTo>
                  <a:lnTo>
                    <a:pt x="607111" y="30315"/>
                  </a:lnTo>
                  <a:lnTo>
                    <a:pt x="608707" y="31911"/>
                  </a:lnTo>
                  <a:lnTo>
                    <a:pt x="608707" y="35102"/>
                  </a:lnTo>
                  <a:lnTo>
                    <a:pt x="607111" y="38293"/>
                  </a:lnTo>
                  <a:lnTo>
                    <a:pt x="605516" y="39889"/>
                  </a:lnTo>
                </a:path>
                <a:path w="798194" h="370205">
                  <a:moveTo>
                    <a:pt x="655776" y="0"/>
                  </a:moveTo>
                  <a:lnTo>
                    <a:pt x="655776" y="33506"/>
                  </a:lnTo>
                </a:path>
                <a:path w="798194" h="370205">
                  <a:moveTo>
                    <a:pt x="668541" y="33506"/>
                  </a:moveTo>
                  <a:lnTo>
                    <a:pt x="668541" y="0"/>
                  </a:lnTo>
                  <a:lnTo>
                    <a:pt x="690879" y="33506"/>
                  </a:lnTo>
                  <a:lnTo>
                    <a:pt x="690879" y="0"/>
                  </a:lnTo>
                </a:path>
                <a:path w="798194" h="370205">
                  <a:moveTo>
                    <a:pt x="725981" y="7977"/>
                  </a:moveTo>
                  <a:lnTo>
                    <a:pt x="724385" y="4786"/>
                  </a:lnTo>
                  <a:lnTo>
                    <a:pt x="721194" y="1595"/>
                  </a:lnTo>
                  <a:lnTo>
                    <a:pt x="718003" y="0"/>
                  </a:lnTo>
                  <a:lnTo>
                    <a:pt x="711621" y="0"/>
                  </a:lnTo>
                  <a:lnTo>
                    <a:pt x="708430" y="1595"/>
                  </a:lnTo>
                  <a:lnTo>
                    <a:pt x="705239" y="4786"/>
                  </a:lnTo>
                  <a:lnTo>
                    <a:pt x="703643" y="7977"/>
                  </a:lnTo>
                  <a:lnTo>
                    <a:pt x="702047" y="12764"/>
                  </a:lnTo>
                  <a:lnTo>
                    <a:pt x="702047" y="20742"/>
                  </a:lnTo>
                  <a:lnTo>
                    <a:pt x="703643" y="25529"/>
                  </a:lnTo>
                  <a:lnTo>
                    <a:pt x="705239" y="28720"/>
                  </a:lnTo>
                  <a:lnTo>
                    <a:pt x="708430" y="31911"/>
                  </a:lnTo>
                  <a:lnTo>
                    <a:pt x="711621" y="33506"/>
                  </a:lnTo>
                  <a:lnTo>
                    <a:pt x="718003" y="33506"/>
                  </a:lnTo>
                  <a:lnTo>
                    <a:pt x="721194" y="31911"/>
                  </a:lnTo>
                  <a:lnTo>
                    <a:pt x="724385" y="28720"/>
                  </a:lnTo>
                  <a:lnTo>
                    <a:pt x="725981" y="25529"/>
                  </a:lnTo>
                </a:path>
                <a:path w="798194" h="370205">
                  <a:moveTo>
                    <a:pt x="738745" y="30315"/>
                  </a:moveTo>
                  <a:lnTo>
                    <a:pt x="737150" y="31911"/>
                  </a:lnTo>
                  <a:lnTo>
                    <a:pt x="738745" y="33506"/>
                  </a:lnTo>
                  <a:lnTo>
                    <a:pt x="740341" y="31911"/>
                  </a:lnTo>
                  <a:lnTo>
                    <a:pt x="738745" y="30315"/>
                  </a:lnTo>
                </a:path>
                <a:path w="798194" h="370205">
                  <a:moveTo>
                    <a:pt x="11168" y="55844"/>
                  </a:moveTo>
                  <a:lnTo>
                    <a:pt x="11168" y="89351"/>
                  </a:lnTo>
                </a:path>
                <a:path w="798194" h="370205">
                  <a:moveTo>
                    <a:pt x="0" y="55844"/>
                  </a:moveTo>
                  <a:lnTo>
                    <a:pt x="22337" y="55844"/>
                  </a:lnTo>
                </a:path>
                <a:path w="798194" h="370205">
                  <a:moveTo>
                    <a:pt x="30315" y="55844"/>
                  </a:moveTo>
                  <a:lnTo>
                    <a:pt x="30315" y="89351"/>
                  </a:lnTo>
                </a:path>
                <a:path w="798194" h="370205">
                  <a:moveTo>
                    <a:pt x="52653" y="55844"/>
                  </a:moveTo>
                  <a:lnTo>
                    <a:pt x="52653" y="89351"/>
                  </a:lnTo>
                </a:path>
                <a:path w="798194" h="370205">
                  <a:moveTo>
                    <a:pt x="30315" y="71800"/>
                  </a:moveTo>
                  <a:lnTo>
                    <a:pt x="52653" y="71800"/>
                  </a:lnTo>
                </a:path>
                <a:path w="798194" h="370205">
                  <a:moveTo>
                    <a:pt x="65418" y="89351"/>
                  </a:moveTo>
                  <a:lnTo>
                    <a:pt x="65418" y="55844"/>
                  </a:lnTo>
                  <a:lnTo>
                    <a:pt x="86160" y="55844"/>
                  </a:lnTo>
                </a:path>
                <a:path w="798194" h="370205">
                  <a:moveTo>
                    <a:pt x="65418" y="71800"/>
                  </a:moveTo>
                  <a:lnTo>
                    <a:pt x="78182" y="71800"/>
                  </a:lnTo>
                </a:path>
                <a:path w="798194" h="370205">
                  <a:moveTo>
                    <a:pt x="65418" y="89351"/>
                  </a:moveTo>
                  <a:lnTo>
                    <a:pt x="86160" y="89351"/>
                  </a:lnTo>
                </a:path>
                <a:path w="798194" h="370205">
                  <a:moveTo>
                    <a:pt x="95733" y="89351"/>
                  </a:moveTo>
                  <a:lnTo>
                    <a:pt x="95733" y="55844"/>
                  </a:lnTo>
                  <a:lnTo>
                    <a:pt x="110891" y="55844"/>
                  </a:lnTo>
                  <a:lnTo>
                    <a:pt x="115678" y="57440"/>
                  </a:lnTo>
                  <a:lnTo>
                    <a:pt x="117273" y="59035"/>
                  </a:lnTo>
                  <a:lnTo>
                    <a:pt x="118869" y="62226"/>
                  </a:lnTo>
                  <a:lnTo>
                    <a:pt x="118869" y="65418"/>
                  </a:lnTo>
                  <a:lnTo>
                    <a:pt x="117273" y="68609"/>
                  </a:lnTo>
                  <a:lnTo>
                    <a:pt x="115678" y="70204"/>
                  </a:lnTo>
                  <a:lnTo>
                    <a:pt x="110891" y="71800"/>
                  </a:lnTo>
                  <a:lnTo>
                    <a:pt x="95733" y="71800"/>
                  </a:lnTo>
                </a:path>
                <a:path w="798194" h="370205">
                  <a:moveTo>
                    <a:pt x="107700" y="71800"/>
                  </a:moveTo>
                  <a:lnTo>
                    <a:pt x="118869" y="89351"/>
                  </a:lnTo>
                </a:path>
                <a:path w="798194" h="370205">
                  <a:moveTo>
                    <a:pt x="130038" y="89351"/>
                  </a:moveTo>
                  <a:lnTo>
                    <a:pt x="130038" y="55844"/>
                  </a:lnTo>
                  <a:lnTo>
                    <a:pt x="150780" y="55844"/>
                  </a:lnTo>
                </a:path>
                <a:path w="798194" h="370205">
                  <a:moveTo>
                    <a:pt x="130038" y="71800"/>
                  </a:moveTo>
                  <a:lnTo>
                    <a:pt x="142802" y="71800"/>
                  </a:lnTo>
                </a:path>
                <a:path w="798194" h="370205">
                  <a:moveTo>
                    <a:pt x="130038" y="89351"/>
                  </a:moveTo>
                  <a:lnTo>
                    <a:pt x="150780" y="89351"/>
                  </a:lnTo>
                </a:path>
                <a:path w="798194" h="370205">
                  <a:moveTo>
                    <a:pt x="214603" y="60631"/>
                  </a:moveTo>
                  <a:lnTo>
                    <a:pt x="211412" y="57440"/>
                  </a:lnTo>
                  <a:lnTo>
                    <a:pt x="206625" y="55844"/>
                  </a:lnTo>
                  <a:lnTo>
                    <a:pt x="200243" y="55844"/>
                  </a:lnTo>
                  <a:lnTo>
                    <a:pt x="195456" y="57440"/>
                  </a:lnTo>
                  <a:lnTo>
                    <a:pt x="192265" y="60631"/>
                  </a:lnTo>
                  <a:lnTo>
                    <a:pt x="192265" y="63822"/>
                  </a:lnTo>
                  <a:lnTo>
                    <a:pt x="193860" y="67013"/>
                  </a:lnTo>
                  <a:lnTo>
                    <a:pt x="195456" y="68609"/>
                  </a:lnTo>
                  <a:lnTo>
                    <a:pt x="198647" y="70204"/>
                  </a:lnTo>
                  <a:lnTo>
                    <a:pt x="208221" y="73395"/>
                  </a:lnTo>
                  <a:lnTo>
                    <a:pt x="211412" y="74991"/>
                  </a:lnTo>
                  <a:lnTo>
                    <a:pt x="213007" y="76587"/>
                  </a:lnTo>
                  <a:lnTo>
                    <a:pt x="214603" y="79778"/>
                  </a:lnTo>
                  <a:lnTo>
                    <a:pt x="214603" y="84564"/>
                  </a:lnTo>
                  <a:lnTo>
                    <a:pt x="211412" y="87755"/>
                  </a:lnTo>
                  <a:lnTo>
                    <a:pt x="206625" y="89351"/>
                  </a:lnTo>
                  <a:lnTo>
                    <a:pt x="200243" y="89351"/>
                  </a:lnTo>
                  <a:lnTo>
                    <a:pt x="195456" y="87755"/>
                  </a:lnTo>
                  <a:lnTo>
                    <a:pt x="192265" y="84564"/>
                  </a:lnTo>
                </a:path>
                <a:path w="798194" h="370205">
                  <a:moveTo>
                    <a:pt x="225772" y="55844"/>
                  </a:moveTo>
                  <a:lnTo>
                    <a:pt x="225772" y="89351"/>
                  </a:lnTo>
                </a:path>
                <a:path w="798194" h="370205">
                  <a:moveTo>
                    <a:pt x="248110" y="55844"/>
                  </a:moveTo>
                  <a:lnTo>
                    <a:pt x="248110" y="89351"/>
                  </a:lnTo>
                </a:path>
                <a:path w="798194" h="370205">
                  <a:moveTo>
                    <a:pt x="225772" y="71800"/>
                  </a:moveTo>
                  <a:lnTo>
                    <a:pt x="248110" y="71800"/>
                  </a:lnTo>
                </a:path>
                <a:path w="798194" h="370205">
                  <a:moveTo>
                    <a:pt x="256087" y="89351"/>
                  </a:moveTo>
                  <a:lnTo>
                    <a:pt x="268852" y="55844"/>
                  </a:lnTo>
                  <a:lnTo>
                    <a:pt x="281616" y="89351"/>
                  </a:lnTo>
                </a:path>
                <a:path w="798194" h="370205">
                  <a:moveTo>
                    <a:pt x="260874" y="78182"/>
                  </a:moveTo>
                  <a:lnTo>
                    <a:pt x="276830" y="78182"/>
                  </a:lnTo>
                </a:path>
                <a:path w="798194" h="370205">
                  <a:moveTo>
                    <a:pt x="290392" y="55844"/>
                  </a:moveTo>
                  <a:lnTo>
                    <a:pt x="290392" y="89351"/>
                  </a:lnTo>
                  <a:lnTo>
                    <a:pt x="309539" y="89351"/>
                  </a:lnTo>
                </a:path>
                <a:path w="798194" h="370205">
                  <a:moveTo>
                    <a:pt x="317517" y="55844"/>
                  </a:moveTo>
                  <a:lnTo>
                    <a:pt x="317517" y="89351"/>
                  </a:lnTo>
                  <a:lnTo>
                    <a:pt x="336663" y="89351"/>
                  </a:lnTo>
                </a:path>
                <a:path w="798194" h="370205">
                  <a:moveTo>
                    <a:pt x="392508" y="71800"/>
                  </a:moveTo>
                  <a:lnTo>
                    <a:pt x="397295" y="73395"/>
                  </a:lnTo>
                  <a:lnTo>
                    <a:pt x="398890" y="74991"/>
                  </a:lnTo>
                  <a:lnTo>
                    <a:pt x="400486" y="78182"/>
                  </a:lnTo>
                  <a:lnTo>
                    <a:pt x="400486" y="82969"/>
                  </a:lnTo>
                  <a:lnTo>
                    <a:pt x="398890" y="86160"/>
                  </a:lnTo>
                  <a:lnTo>
                    <a:pt x="397295" y="87755"/>
                  </a:lnTo>
                  <a:lnTo>
                    <a:pt x="392508" y="89351"/>
                  </a:lnTo>
                  <a:lnTo>
                    <a:pt x="378148" y="89351"/>
                  </a:lnTo>
                  <a:lnTo>
                    <a:pt x="378148" y="55844"/>
                  </a:lnTo>
                  <a:lnTo>
                    <a:pt x="392508" y="55844"/>
                  </a:lnTo>
                  <a:lnTo>
                    <a:pt x="397295" y="57440"/>
                  </a:lnTo>
                  <a:lnTo>
                    <a:pt x="398890" y="59035"/>
                  </a:lnTo>
                  <a:lnTo>
                    <a:pt x="400486" y="62226"/>
                  </a:lnTo>
                  <a:lnTo>
                    <a:pt x="400486" y="65418"/>
                  </a:lnTo>
                  <a:lnTo>
                    <a:pt x="398890" y="68609"/>
                  </a:lnTo>
                  <a:lnTo>
                    <a:pt x="397295" y="70204"/>
                  </a:lnTo>
                  <a:lnTo>
                    <a:pt x="392508" y="71800"/>
                  </a:lnTo>
                  <a:lnTo>
                    <a:pt x="378148" y="71800"/>
                  </a:lnTo>
                </a:path>
                <a:path w="798194" h="370205">
                  <a:moveTo>
                    <a:pt x="411655" y="89351"/>
                  </a:moveTo>
                  <a:lnTo>
                    <a:pt x="411655" y="55844"/>
                  </a:lnTo>
                  <a:lnTo>
                    <a:pt x="432397" y="55844"/>
                  </a:lnTo>
                </a:path>
                <a:path w="798194" h="370205">
                  <a:moveTo>
                    <a:pt x="411655" y="71800"/>
                  </a:moveTo>
                  <a:lnTo>
                    <a:pt x="424419" y="71800"/>
                  </a:lnTo>
                </a:path>
                <a:path w="798194" h="370205">
                  <a:moveTo>
                    <a:pt x="411655" y="89351"/>
                  </a:moveTo>
                  <a:lnTo>
                    <a:pt x="432397" y="89351"/>
                  </a:lnTo>
                </a:path>
                <a:path w="798194" h="370205">
                  <a:moveTo>
                    <a:pt x="476275" y="89351"/>
                  </a:moveTo>
                  <a:lnTo>
                    <a:pt x="476275" y="55844"/>
                  </a:lnTo>
                  <a:lnTo>
                    <a:pt x="498613" y="89351"/>
                  </a:lnTo>
                  <a:lnTo>
                    <a:pt x="498613" y="55844"/>
                  </a:lnTo>
                </a:path>
                <a:path w="798194" h="370205">
                  <a:moveTo>
                    <a:pt x="519355" y="55844"/>
                  </a:moveTo>
                  <a:lnTo>
                    <a:pt x="516164" y="57440"/>
                  </a:lnTo>
                  <a:lnTo>
                    <a:pt x="512973" y="60631"/>
                  </a:lnTo>
                  <a:lnTo>
                    <a:pt x="511378" y="63822"/>
                  </a:lnTo>
                  <a:lnTo>
                    <a:pt x="509782" y="68609"/>
                  </a:lnTo>
                  <a:lnTo>
                    <a:pt x="509782" y="76587"/>
                  </a:lnTo>
                  <a:lnTo>
                    <a:pt x="511378" y="81373"/>
                  </a:lnTo>
                  <a:lnTo>
                    <a:pt x="512973" y="84564"/>
                  </a:lnTo>
                  <a:lnTo>
                    <a:pt x="516164" y="87755"/>
                  </a:lnTo>
                  <a:lnTo>
                    <a:pt x="519355" y="89351"/>
                  </a:lnTo>
                  <a:lnTo>
                    <a:pt x="525738" y="89351"/>
                  </a:lnTo>
                  <a:lnTo>
                    <a:pt x="528929" y="87755"/>
                  </a:lnTo>
                  <a:lnTo>
                    <a:pt x="532120" y="84564"/>
                  </a:lnTo>
                  <a:lnTo>
                    <a:pt x="533716" y="81373"/>
                  </a:lnTo>
                  <a:lnTo>
                    <a:pt x="535311" y="76587"/>
                  </a:lnTo>
                  <a:lnTo>
                    <a:pt x="535311" y="68609"/>
                  </a:lnTo>
                  <a:lnTo>
                    <a:pt x="533716" y="63822"/>
                  </a:lnTo>
                  <a:lnTo>
                    <a:pt x="532120" y="60631"/>
                  </a:lnTo>
                  <a:lnTo>
                    <a:pt x="528929" y="57440"/>
                  </a:lnTo>
                  <a:lnTo>
                    <a:pt x="525738" y="55844"/>
                  </a:lnTo>
                  <a:lnTo>
                    <a:pt x="519355" y="55844"/>
                  </a:lnTo>
                </a:path>
                <a:path w="798194" h="370205">
                  <a:moveTo>
                    <a:pt x="602325" y="63822"/>
                  </a:moveTo>
                  <a:lnTo>
                    <a:pt x="600729" y="60631"/>
                  </a:lnTo>
                  <a:lnTo>
                    <a:pt x="597538" y="57440"/>
                  </a:lnTo>
                  <a:lnTo>
                    <a:pt x="594347" y="55844"/>
                  </a:lnTo>
                  <a:lnTo>
                    <a:pt x="587965" y="55844"/>
                  </a:lnTo>
                  <a:lnTo>
                    <a:pt x="584774" y="57440"/>
                  </a:lnTo>
                  <a:lnTo>
                    <a:pt x="581582" y="60631"/>
                  </a:lnTo>
                  <a:lnTo>
                    <a:pt x="579987" y="63822"/>
                  </a:lnTo>
                  <a:lnTo>
                    <a:pt x="578391" y="68609"/>
                  </a:lnTo>
                  <a:lnTo>
                    <a:pt x="578391" y="76587"/>
                  </a:lnTo>
                  <a:lnTo>
                    <a:pt x="579987" y="81373"/>
                  </a:lnTo>
                  <a:lnTo>
                    <a:pt x="581582" y="84564"/>
                  </a:lnTo>
                  <a:lnTo>
                    <a:pt x="584774" y="87755"/>
                  </a:lnTo>
                  <a:lnTo>
                    <a:pt x="587965" y="89351"/>
                  </a:lnTo>
                  <a:lnTo>
                    <a:pt x="594347" y="89351"/>
                  </a:lnTo>
                  <a:lnTo>
                    <a:pt x="597538" y="87755"/>
                  </a:lnTo>
                  <a:lnTo>
                    <a:pt x="600729" y="84564"/>
                  </a:lnTo>
                  <a:lnTo>
                    <a:pt x="602325" y="81373"/>
                  </a:lnTo>
                </a:path>
                <a:path w="798194" h="370205">
                  <a:moveTo>
                    <a:pt x="613494" y="55844"/>
                  </a:moveTo>
                  <a:lnTo>
                    <a:pt x="613494" y="89351"/>
                  </a:lnTo>
                </a:path>
                <a:path w="798194" h="370205">
                  <a:moveTo>
                    <a:pt x="635832" y="55844"/>
                  </a:moveTo>
                  <a:lnTo>
                    <a:pt x="635832" y="89351"/>
                  </a:lnTo>
                </a:path>
                <a:path w="798194" h="370205">
                  <a:moveTo>
                    <a:pt x="613494" y="71800"/>
                  </a:moveTo>
                  <a:lnTo>
                    <a:pt x="635832" y="71800"/>
                  </a:lnTo>
                </a:path>
                <a:path w="798194" h="370205">
                  <a:moveTo>
                    <a:pt x="643809" y="89351"/>
                  </a:moveTo>
                  <a:lnTo>
                    <a:pt x="657372" y="55844"/>
                  </a:lnTo>
                  <a:lnTo>
                    <a:pt x="670136" y="89351"/>
                  </a:lnTo>
                </a:path>
                <a:path w="798194" h="370205">
                  <a:moveTo>
                    <a:pt x="649394" y="78182"/>
                  </a:moveTo>
                  <a:lnTo>
                    <a:pt x="665349" y="78182"/>
                  </a:lnTo>
                </a:path>
                <a:path w="798194" h="370205">
                  <a:moveTo>
                    <a:pt x="678114" y="89351"/>
                  </a:moveTo>
                  <a:lnTo>
                    <a:pt x="678114" y="55844"/>
                  </a:lnTo>
                  <a:lnTo>
                    <a:pt x="700452" y="89351"/>
                  </a:lnTo>
                  <a:lnTo>
                    <a:pt x="700452" y="55844"/>
                  </a:lnTo>
                </a:path>
                <a:path w="798194" h="370205">
                  <a:moveTo>
                    <a:pt x="735554" y="63822"/>
                  </a:moveTo>
                  <a:lnTo>
                    <a:pt x="733959" y="60631"/>
                  </a:lnTo>
                  <a:lnTo>
                    <a:pt x="730768" y="57440"/>
                  </a:lnTo>
                  <a:lnTo>
                    <a:pt x="727576" y="55844"/>
                  </a:lnTo>
                  <a:lnTo>
                    <a:pt x="721194" y="55844"/>
                  </a:lnTo>
                  <a:lnTo>
                    <a:pt x="718003" y="57440"/>
                  </a:lnTo>
                  <a:lnTo>
                    <a:pt x="714812" y="60631"/>
                  </a:lnTo>
                  <a:lnTo>
                    <a:pt x="713216" y="63822"/>
                  </a:lnTo>
                  <a:lnTo>
                    <a:pt x="711621" y="68609"/>
                  </a:lnTo>
                  <a:lnTo>
                    <a:pt x="711621" y="76587"/>
                  </a:lnTo>
                  <a:lnTo>
                    <a:pt x="713216" y="81373"/>
                  </a:lnTo>
                  <a:lnTo>
                    <a:pt x="714812" y="84564"/>
                  </a:lnTo>
                  <a:lnTo>
                    <a:pt x="718003" y="87755"/>
                  </a:lnTo>
                  <a:lnTo>
                    <a:pt x="721194" y="89351"/>
                  </a:lnTo>
                  <a:lnTo>
                    <a:pt x="727576" y="89351"/>
                  </a:lnTo>
                  <a:lnTo>
                    <a:pt x="730768" y="87755"/>
                  </a:lnTo>
                  <a:lnTo>
                    <a:pt x="733959" y="84564"/>
                  </a:lnTo>
                  <a:lnTo>
                    <a:pt x="735554" y="81373"/>
                  </a:lnTo>
                  <a:lnTo>
                    <a:pt x="735554" y="76587"/>
                  </a:lnTo>
                  <a:lnTo>
                    <a:pt x="727576" y="76587"/>
                  </a:lnTo>
                </a:path>
                <a:path w="798194" h="370205">
                  <a:moveTo>
                    <a:pt x="746723" y="89351"/>
                  </a:moveTo>
                  <a:lnTo>
                    <a:pt x="746723" y="55844"/>
                  </a:lnTo>
                  <a:lnTo>
                    <a:pt x="767466" y="55844"/>
                  </a:lnTo>
                </a:path>
                <a:path w="798194" h="370205">
                  <a:moveTo>
                    <a:pt x="746723" y="71800"/>
                  </a:moveTo>
                  <a:lnTo>
                    <a:pt x="759488" y="71800"/>
                  </a:lnTo>
                </a:path>
                <a:path w="798194" h="370205">
                  <a:moveTo>
                    <a:pt x="746723" y="89351"/>
                  </a:moveTo>
                  <a:lnTo>
                    <a:pt x="767466" y="89351"/>
                  </a:lnTo>
                </a:path>
                <a:path w="798194" h="370205">
                  <a:moveTo>
                    <a:pt x="797781" y="60631"/>
                  </a:moveTo>
                  <a:lnTo>
                    <a:pt x="794590" y="57440"/>
                  </a:lnTo>
                  <a:lnTo>
                    <a:pt x="789803" y="55844"/>
                  </a:lnTo>
                  <a:lnTo>
                    <a:pt x="783421" y="55844"/>
                  </a:lnTo>
                  <a:lnTo>
                    <a:pt x="778635" y="57440"/>
                  </a:lnTo>
                  <a:lnTo>
                    <a:pt x="775443" y="60631"/>
                  </a:lnTo>
                  <a:lnTo>
                    <a:pt x="775443" y="63822"/>
                  </a:lnTo>
                  <a:lnTo>
                    <a:pt x="777039" y="67013"/>
                  </a:lnTo>
                  <a:lnTo>
                    <a:pt x="778635" y="68609"/>
                  </a:lnTo>
                  <a:lnTo>
                    <a:pt x="781826" y="70204"/>
                  </a:lnTo>
                  <a:lnTo>
                    <a:pt x="791399" y="73395"/>
                  </a:lnTo>
                  <a:lnTo>
                    <a:pt x="794590" y="74991"/>
                  </a:lnTo>
                  <a:lnTo>
                    <a:pt x="796186" y="76587"/>
                  </a:lnTo>
                  <a:lnTo>
                    <a:pt x="797781" y="79778"/>
                  </a:lnTo>
                  <a:lnTo>
                    <a:pt x="797781" y="84564"/>
                  </a:lnTo>
                  <a:lnTo>
                    <a:pt x="794590" y="87755"/>
                  </a:lnTo>
                  <a:lnTo>
                    <a:pt x="789803" y="89351"/>
                  </a:lnTo>
                  <a:lnTo>
                    <a:pt x="783421" y="89351"/>
                  </a:lnTo>
                  <a:lnTo>
                    <a:pt x="778635" y="87755"/>
                  </a:lnTo>
                  <a:lnTo>
                    <a:pt x="775443" y="84564"/>
                  </a:lnTo>
                </a:path>
                <a:path w="798194" h="370205">
                  <a:moveTo>
                    <a:pt x="44675" y="111689"/>
                  </a:moveTo>
                  <a:lnTo>
                    <a:pt x="41484" y="113285"/>
                  </a:lnTo>
                  <a:lnTo>
                    <a:pt x="38293" y="117273"/>
                  </a:lnTo>
                  <a:lnTo>
                    <a:pt x="36697" y="120465"/>
                  </a:lnTo>
                  <a:lnTo>
                    <a:pt x="35102" y="125251"/>
                  </a:lnTo>
                  <a:lnTo>
                    <a:pt x="35102" y="133229"/>
                  </a:lnTo>
                  <a:lnTo>
                    <a:pt x="36697" y="138016"/>
                  </a:lnTo>
                  <a:lnTo>
                    <a:pt x="38293" y="141207"/>
                  </a:lnTo>
                  <a:lnTo>
                    <a:pt x="41484" y="144398"/>
                  </a:lnTo>
                  <a:lnTo>
                    <a:pt x="44675" y="145994"/>
                  </a:lnTo>
                  <a:lnTo>
                    <a:pt x="51058" y="145994"/>
                  </a:lnTo>
                  <a:lnTo>
                    <a:pt x="54249" y="144398"/>
                  </a:lnTo>
                  <a:lnTo>
                    <a:pt x="57440" y="141207"/>
                  </a:lnTo>
                  <a:lnTo>
                    <a:pt x="59035" y="138016"/>
                  </a:lnTo>
                  <a:lnTo>
                    <a:pt x="60631" y="133229"/>
                  </a:lnTo>
                  <a:lnTo>
                    <a:pt x="60631" y="125251"/>
                  </a:lnTo>
                  <a:lnTo>
                    <a:pt x="59035" y="120465"/>
                  </a:lnTo>
                  <a:lnTo>
                    <a:pt x="57440" y="117273"/>
                  </a:lnTo>
                  <a:lnTo>
                    <a:pt x="54249" y="113285"/>
                  </a:lnTo>
                  <a:lnTo>
                    <a:pt x="51058" y="111689"/>
                  </a:lnTo>
                  <a:lnTo>
                    <a:pt x="44675" y="111689"/>
                  </a:lnTo>
                </a:path>
                <a:path w="798194" h="370205">
                  <a:moveTo>
                    <a:pt x="71800" y="145994"/>
                  </a:moveTo>
                  <a:lnTo>
                    <a:pt x="71800" y="111689"/>
                  </a:lnTo>
                  <a:lnTo>
                    <a:pt x="86160" y="111689"/>
                  </a:lnTo>
                  <a:lnTo>
                    <a:pt x="90947" y="113285"/>
                  </a:lnTo>
                  <a:lnTo>
                    <a:pt x="92542" y="115678"/>
                  </a:lnTo>
                  <a:lnTo>
                    <a:pt x="94138" y="118869"/>
                  </a:lnTo>
                  <a:lnTo>
                    <a:pt x="94138" y="122060"/>
                  </a:lnTo>
                  <a:lnTo>
                    <a:pt x="92542" y="125251"/>
                  </a:lnTo>
                  <a:lnTo>
                    <a:pt x="90947" y="126847"/>
                  </a:lnTo>
                  <a:lnTo>
                    <a:pt x="86160" y="128442"/>
                  </a:lnTo>
                  <a:lnTo>
                    <a:pt x="71800" y="128442"/>
                  </a:lnTo>
                </a:path>
                <a:path w="798194" h="370205">
                  <a:moveTo>
                    <a:pt x="82969" y="128442"/>
                  </a:moveTo>
                  <a:lnTo>
                    <a:pt x="94138" y="145994"/>
                  </a:lnTo>
                </a:path>
                <a:path w="798194" h="370205">
                  <a:moveTo>
                    <a:pt x="139611" y="145994"/>
                  </a:moveTo>
                  <a:lnTo>
                    <a:pt x="139611" y="111689"/>
                  </a:lnTo>
                  <a:lnTo>
                    <a:pt x="150780" y="111689"/>
                  </a:lnTo>
                  <a:lnTo>
                    <a:pt x="155567" y="113285"/>
                  </a:lnTo>
                  <a:lnTo>
                    <a:pt x="158758" y="117273"/>
                  </a:lnTo>
                  <a:lnTo>
                    <a:pt x="160354" y="120465"/>
                  </a:lnTo>
                  <a:lnTo>
                    <a:pt x="161949" y="125251"/>
                  </a:lnTo>
                  <a:lnTo>
                    <a:pt x="161949" y="133229"/>
                  </a:lnTo>
                  <a:lnTo>
                    <a:pt x="160354" y="138016"/>
                  </a:lnTo>
                  <a:lnTo>
                    <a:pt x="158758" y="141207"/>
                  </a:lnTo>
                  <a:lnTo>
                    <a:pt x="155567" y="144398"/>
                  </a:lnTo>
                  <a:lnTo>
                    <a:pt x="150780" y="145994"/>
                  </a:lnTo>
                  <a:lnTo>
                    <a:pt x="139611" y="145994"/>
                  </a:lnTo>
                </a:path>
                <a:path w="798194" h="370205">
                  <a:moveTo>
                    <a:pt x="173118" y="145994"/>
                  </a:moveTo>
                  <a:lnTo>
                    <a:pt x="173118" y="111689"/>
                  </a:lnTo>
                  <a:lnTo>
                    <a:pt x="193860" y="111689"/>
                  </a:lnTo>
                </a:path>
                <a:path w="798194" h="370205">
                  <a:moveTo>
                    <a:pt x="173118" y="128442"/>
                  </a:moveTo>
                  <a:lnTo>
                    <a:pt x="185883" y="128442"/>
                  </a:lnTo>
                </a:path>
                <a:path w="798194" h="370205">
                  <a:moveTo>
                    <a:pt x="173118" y="145994"/>
                  </a:moveTo>
                  <a:lnTo>
                    <a:pt x="193860" y="145994"/>
                  </a:lnTo>
                </a:path>
                <a:path w="798194" h="370205">
                  <a:moveTo>
                    <a:pt x="198647" y="111689"/>
                  </a:moveTo>
                  <a:lnTo>
                    <a:pt x="211412" y="145994"/>
                  </a:lnTo>
                  <a:lnTo>
                    <a:pt x="224176" y="111689"/>
                  </a:lnTo>
                </a:path>
                <a:path w="798194" h="370205">
                  <a:moveTo>
                    <a:pt x="232154" y="111689"/>
                  </a:moveTo>
                  <a:lnTo>
                    <a:pt x="232154" y="145994"/>
                  </a:lnTo>
                </a:path>
                <a:path w="798194" h="370205">
                  <a:moveTo>
                    <a:pt x="240132" y="145994"/>
                  </a:moveTo>
                  <a:lnTo>
                    <a:pt x="252896" y="111689"/>
                  </a:lnTo>
                  <a:lnTo>
                    <a:pt x="265661" y="145994"/>
                  </a:lnTo>
                </a:path>
                <a:path w="798194" h="370205">
                  <a:moveTo>
                    <a:pt x="244919" y="134825"/>
                  </a:moveTo>
                  <a:lnTo>
                    <a:pt x="260874" y="134825"/>
                  </a:lnTo>
                </a:path>
                <a:path w="798194" h="370205">
                  <a:moveTo>
                    <a:pt x="280021" y="111689"/>
                  </a:moveTo>
                  <a:lnTo>
                    <a:pt x="280021" y="145994"/>
                  </a:lnTo>
                </a:path>
                <a:path w="798194" h="370205">
                  <a:moveTo>
                    <a:pt x="268852" y="111689"/>
                  </a:moveTo>
                  <a:lnTo>
                    <a:pt x="291988" y="111689"/>
                  </a:lnTo>
                </a:path>
                <a:path w="798194" h="370205">
                  <a:moveTo>
                    <a:pt x="299965" y="111689"/>
                  </a:moveTo>
                  <a:lnTo>
                    <a:pt x="299965" y="145994"/>
                  </a:lnTo>
                </a:path>
                <a:path w="798194" h="370205">
                  <a:moveTo>
                    <a:pt x="320708" y="111689"/>
                  </a:moveTo>
                  <a:lnTo>
                    <a:pt x="317517" y="113285"/>
                  </a:lnTo>
                  <a:lnTo>
                    <a:pt x="314326" y="117273"/>
                  </a:lnTo>
                  <a:lnTo>
                    <a:pt x="312730" y="120465"/>
                  </a:lnTo>
                  <a:lnTo>
                    <a:pt x="311134" y="125251"/>
                  </a:lnTo>
                  <a:lnTo>
                    <a:pt x="311134" y="133229"/>
                  </a:lnTo>
                  <a:lnTo>
                    <a:pt x="312730" y="138016"/>
                  </a:lnTo>
                  <a:lnTo>
                    <a:pt x="314326" y="141207"/>
                  </a:lnTo>
                  <a:lnTo>
                    <a:pt x="317517" y="144398"/>
                  </a:lnTo>
                  <a:lnTo>
                    <a:pt x="320708" y="145994"/>
                  </a:lnTo>
                  <a:lnTo>
                    <a:pt x="327090" y="145994"/>
                  </a:lnTo>
                  <a:lnTo>
                    <a:pt x="330281" y="144398"/>
                  </a:lnTo>
                  <a:lnTo>
                    <a:pt x="333472" y="141207"/>
                  </a:lnTo>
                  <a:lnTo>
                    <a:pt x="335068" y="138016"/>
                  </a:lnTo>
                  <a:lnTo>
                    <a:pt x="336663" y="133229"/>
                  </a:lnTo>
                  <a:lnTo>
                    <a:pt x="336663" y="125251"/>
                  </a:lnTo>
                  <a:lnTo>
                    <a:pt x="335068" y="120465"/>
                  </a:lnTo>
                  <a:lnTo>
                    <a:pt x="333472" y="117273"/>
                  </a:lnTo>
                  <a:lnTo>
                    <a:pt x="330281" y="113285"/>
                  </a:lnTo>
                  <a:lnTo>
                    <a:pt x="327090" y="111689"/>
                  </a:lnTo>
                  <a:lnTo>
                    <a:pt x="320708" y="111689"/>
                  </a:lnTo>
                </a:path>
                <a:path w="798194" h="370205">
                  <a:moveTo>
                    <a:pt x="347832" y="145994"/>
                  </a:moveTo>
                  <a:lnTo>
                    <a:pt x="347832" y="111689"/>
                  </a:lnTo>
                  <a:lnTo>
                    <a:pt x="370170" y="145994"/>
                  </a:lnTo>
                  <a:lnTo>
                    <a:pt x="370170" y="111689"/>
                  </a:lnTo>
                </a:path>
                <a:path w="798194" h="370205">
                  <a:moveTo>
                    <a:pt x="403677" y="117273"/>
                  </a:moveTo>
                  <a:lnTo>
                    <a:pt x="400486" y="113285"/>
                  </a:lnTo>
                  <a:lnTo>
                    <a:pt x="395699" y="111689"/>
                  </a:lnTo>
                  <a:lnTo>
                    <a:pt x="389317" y="111689"/>
                  </a:lnTo>
                  <a:lnTo>
                    <a:pt x="384530" y="113285"/>
                  </a:lnTo>
                  <a:lnTo>
                    <a:pt x="381339" y="117273"/>
                  </a:lnTo>
                  <a:lnTo>
                    <a:pt x="381339" y="120465"/>
                  </a:lnTo>
                  <a:lnTo>
                    <a:pt x="382935" y="123656"/>
                  </a:lnTo>
                  <a:lnTo>
                    <a:pt x="384530" y="125251"/>
                  </a:lnTo>
                  <a:lnTo>
                    <a:pt x="387721" y="126847"/>
                  </a:lnTo>
                  <a:lnTo>
                    <a:pt x="397295" y="130038"/>
                  </a:lnTo>
                  <a:lnTo>
                    <a:pt x="400486" y="131633"/>
                  </a:lnTo>
                  <a:lnTo>
                    <a:pt x="402082" y="133229"/>
                  </a:lnTo>
                  <a:lnTo>
                    <a:pt x="403677" y="136420"/>
                  </a:lnTo>
                  <a:lnTo>
                    <a:pt x="403677" y="141207"/>
                  </a:lnTo>
                  <a:lnTo>
                    <a:pt x="400486" y="144398"/>
                  </a:lnTo>
                  <a:lnTo>
                    <a:pt x="395699" y="145994"/>
                  </a:lnTo>
                  <a:lnTo>
                    <a:pt x="389317" y="145994"/>
                  </a:lnTo>
                  <a:lnTo>
                    <a:pt x="384530" y="144398"/>
                  </a:lnTo>
                  <a:lnTo>
                    <a:pt x="381339" y="141207"/>
                  </a:lnTo>
                </a:path>
                <a:path w="798194" h="370205">
                  <a:moveTo>
                    <a:pt x="448353" y="145994"/>
                  </a:moveTo>
                  <a:lnTo>
                    <a:pt x="448353" y="111689"/>
                  </a:lnTo>
                  <a:lnTo>
                    <a:pt x="469893" y="111689"/>
                  </a:lnTo>
                </a:path>
                <a:path w="798194" h="370205">
                  <a:moveTo>
                    <a:pt x="448353" y="128442"/>
                  </a:moveTo>
                  <a:lnTo>
                    <a:pt x="461117" y="128442"/>
                  </a:lnTo>
                </a:path>
                <a:path w="798194" h="370205">
                  <a:moveTo>
                    <a:pt x="477871" y="145994"/>
                  </a:moveTo>
                  <a:lnTo>
                    <a:pt x="477871" y="111689"/>
                  </a:lnTo>
                  <a:lnTo>
                    <a:pt x="492231" y="111689"/>
                  </a:lnTo>
                  <a:lnTo>
                    <a:pt x="497018" y="113285"/>
                  </a:lnTo>
                  <a:lnTo>
                    <a:pt x="498613" y="115678"/>
                  </a:lnTo>
                  <a:lnTo>
                    <a:pt x="500209" y="118869"/>
                  </a:lnTo>
                  <a:lnTo>
                    <a:pt x="500209" y="122060"/>
                  </a:lnTo>
                  <a:lnTo>
                    <a:pt x="498613" y="125251"/>
                  </a:lnTo>
                  <a:lnTo>
                    <a:pt x="497018" y="126847"/>
                  </a:lnTo>
                  <a:lnTo>
                    <a:pt x="492231" y="128442"/>
                  </a:lnTo>
                  <a:lnTo>
                    <a:pt x="477871" y="128442"/>
                  </a:lnTo>
                </a:path>
                <a:path w="798194" h="370205">
                  <a:moveTo>
                    <a:pt x="489040" y="128442"/>
                  </a:moveTo>
                  <a:lnTo>
                    <a:pt x="500209" y="145994"/>
                  </a:lnTo>
                </a:path>
                <a:path w="798194" h="370205">
                  <a:moveTo>
                    <a:pt x="519355" y="111689"/>
                  </a:moveTo>
                  <a:lnTo>
                    <a:pt x="516164" y="113285"/>
                  </a:lnTo>
                  <a:lnTo>
                    <a:pt x="512973" y="117273"/>
                  </a:lnTo>
                  <a:lnTo>
                    <a:pt x="511378" y="120465"/>
                  </a:lnTo>
                  <a:lnTo>
                    <a:pt x="509782" y="125251"/>
                  </a:lnTo>
                  <a:lnTo>
                    <a:pt x="509782" y="133229"/>
                  </a:lnTo>
                  <a:lnTo>
                    <a:pt x="511378" y="138016"/>
                  </a:lnTo>
                  <a:lnTo>
                    <a:pt x="512973" y="141207"/>
                  </a:lnTo>
                  <a:lnTo>
                    <a:pt x="516164" y="144398"/>
                  </a:lnTo>
                  <a:lnTo>
                    <a:pt x="519355" y="145994"/>
                  </a:lnTo>
                  <a:lnTo>
                    <a:pt x="525738" y="145994"/>
                  </a:lnTo>
                  <a:lnTo>
                    <a:pt x="528929" y="144398"/>
                  </a:lnTo>
                  <a:lnTo>
                    <a:pt x="532120" y="141207"/>
                  </a:lnTo>
                  <a:lnTo>
                    <a:pt x="533716" y="138016"/>
                  </a:lnTo>
                  <a:lnTo>
                    <a:pt x="535311" y="133229"/>
                  </a:lnTo>
                  <a:lnTo>
                    <a:pt x="535311" y="125251"/>
                  </a:lnTo>
                  <a:lnTo>
                    <a:pt x="533716" y="120465"/>
                  </a:lnTo>
                  <a:lnTo>
                    <a:pt x="532120" y="117273"/>
                  </a:lnTo>
                  <a:lnTo>
                    <a:pt x="528929" y="113285"/>
                  </a:lnTo>
                  <a:lnTo>
                    <a:pt x="525738" y="111689"/>
                  </a:lnTo>
                  <a:lnTo>
                    <a:pt x="519355" y="111689"/>
                  </a:lnTo>
                </a:path>
                <a:path w="798194" h="370205">
                  <a:moveTo>
                    <a:pt x="546480" y="145994"/>
                  </a:moveTo>
                  <a:lnTo>
                    <a:pt x="546480" y="111689"/>
                  </a:lnTo>
                  <a:lnTo>
                    <a:pt x="559245" y="145994"/>
                  </a:lnTo>
                  <a:lnTo>
                    <a:pt x="572009" y="111689"/>
                  </a:lnTo>
                  <a:lnTo>
                    <a:pt x="572009" y="145994"/>
                  </a:lnTo>
                </a:path>
                <a:path w="798194" h="370205">
                  <a:moveTo>
                    <a:pt x="624663" y="111689"/>
                  </a:moveTo>
                  <a:lnTo>
                    <a:pt x="624663" y="145994"/>
                  </a:lnTo>
                </a:path>
                <a:path w="798194" h="370205">
                  <a:moveTo>
                    <a:pt x="613494" y="111689"/>
                  </a:moveTo>
                  <a:lnTo>
                    <a:pt x="635832" y="111689"/>
                  </a:lnTo>
                </a:path>
                <a:path w="798194" h="370205">
                  <a:moveTo>
                    <a:pt x="643809" y="111689"/>
                  </a:moveTo>
                  <a:lnTo>
                    <a:pt x="643809" y="145994"/>
                  </a:lnTo>
                </a:path>
                <a:path w="798194" h="370205">
                  <a:moveTo>
                    <a:pt x="666945" y="111689"/>
                  </a:moveTo>
                  <a:lnTo>
                    <a:pt x="666945" y="145994"/>
                  </a:lnTo>
                </a:path>
                <a:path w="798194" h="370205">
                  <a:moveTo>
                    <a:pt x="643809" y="128442"/>
                  </a:moveTo>
                  <a:lnTo>
                    <a:pt x="666945" y="128442"/>
                  </a:lnTo>
                </a:path>
                <a:path w="798194" h="370205">
                  <a:moveTo>
                    <a:pt x="679710" y="145994"/>
                  </a:moveTo>
                  <a:lnTo>
                    <a:pt x="679710" y="111689"/>
                  </a:lnTo>
                  <a:lnTo>
                    <a:pt x="700452" y="111689"/>
                  </a:lnTo>
                </a:path>
                <a:path w="798194" h="370205">
                  <a:moveTo>
                    <a:pt x="679710" y="128442"/>
                  </a:moveTo>
                  <a:lnTo>
                    <a:pt x="692474" y="128442"/>
                  </a:lnTo>
                </a:path>
                <a:path w="798194" h="370205">
                  <a:moveTo>
                    <a:pt x="679710" y="145994"/>
                  </a:moveTo>
                  <a:lnTo>
                    <a:pt x="700452" y="145994"/>
                  </a:lnTo>
                </a:path>
                <a:path w="798194" h="370205">
                  <a:moveTo>
                    <a:pt x="730768" y="117273"/>
                  </a:moveTo>
                  <a:lnTo>
                    <a:pt x="727576" y="113285"/>
                  </a:lnTo>
                  <a:lnTo>
                    <a:pt x="722790" y="111689"/>
                  </a:lnTo>
                  <a:lnTo>
                    <a:pt x="716408" y="111689"/>
                  </a:lnTo>
                  <a:lnTo>
                    <a:pt x="711621" y="113285"/>
                  </a:lnTo>
                  <a:lnTo>
                    <a:pt x="708430" y="117273"/>
                  </a:lnTo>
                  <a:lnTo>
                    <a:pt x="708430" y="120465"/>
                  </a:lnTo>
                  <a:lnTo>
                    <a:pt x="710025" y="123656"/>
                  </a:lnTo>
                  <a:lnTo>
                    <a:pt x="711621" y="125251"/>
                  </a:lnTo>
                  <a:lnTo>
                    <a:pt x="714812" y="126847"/>
                  </a:lnTo>
                  <a:lnTo>
                    <a:pt x="724385" y="130038"/>
                  </a:lnTo>
                  <a:lnTo>
                    <a:pt x="727576" y="131633"/>
                  </a:lnTo>
                  <a:lnTo>
                    <a:pt x="729172" y="133229"/>
                  </a:lnTo>
                  <a:lnTo>
                    <a:pt x="730768" y="136420"/>
                  </a:lnTo>
                  <a:lnTo>
                    <a:pt x="730768" y="141207"/>
                  </a:lnTo>
                  <a:lnTo>
                    <a:pt x="727576" y="144398"/>
                  </a:lnTo>
                  <a:lnTo>
                    <a:pt x="722790" y="145994"/>
                  </a:lnTo>
                  <a:lnTo>
                    <a:pt x="716408" y="145994"/>
                  </a:lnTo>
                  <a:lnTo>
                    <a:pt x="711621" y="144398"/>
                  </a:lnTo>
                  <a:lnTo>
                    <a:pt x="708430" y="141207"/>
                  </a:lnTo>
                </a:path>
                <a:path w="798194" h="370205">
                  <a:moveTo>
                    <a:pt x="741937" y="145994"/>
                  </a:moveTo>
                  <a:lnTo>
                    <a:pt x="741937" y="111689"/>
                  </a:lnTo>
                  <a:lnTo>
                    <a:pt x="762679" y="111689"/>
                  </a:lnTo>
                </a:path>
                <a:path w="798194" h="370205">
                  <a:moveTo>
                    <a:pt x="741937" y="128442"/>
                  </a:moveTo>
                  <a:lnTo>
                    <a:pt x="754701" y="128442"/>
                  </a:lnTo>
                </a:path>
                <a:path w="798194" h="370205">
                  <a:moveTo>
                    <a:pt x="741937" y="145994"/>
                  </a:moveTo>
                  <a:lnTo>
                    <a:pt x="762679" y="145994"/>
                  </a:lnTo>
                </a:path>
                <a:path w="798194" h="370205">
                  <a:moveTo>
                    <a:pt x="23135" y="201838"/>
                  </a:moveTo>
                  <a:lnTo>
                    <a:pt x="23135" y="168331"/>
                  </a:lnTo>
                  <a:lnTo>
                    <a:pt x="34304" y="168331"/>
                  </a:lnTo>
                  <a:lnTo>
                    <a:pt x="39091" y="169927"/>
                  </a:lnTo>
                  <a:lnTo>
                    <a:pt x="42282" y="173118"/>
                  </a:lnTo>
                  <a:lnTo>
                    <a:pt x="43877" y="176309"/>
                  </a:lnTo>
                  <a:lnTo>
                    <a:pt x="45473" y="181096"/>
                  </a:lnTo>
                  <a:lnTo>
                    <a:pt x="45473" y="189074"/>
                  </a:lnTo>
                  <a:lnTo>
                    <a:pt x="43877" y="193860"/>
                  </a:lnTo>
                  <a:lnTo>
                    <a:pt x="42282" y="197052"/>
                  </a:lnTo>
                  <a:lnTo>
                    <a:pt x="39091" y="200243"/>
                  </a:lnTo>
                  <a:lnTo>
                    <a:pt x="34304" y="201838"/>
                  </a:lnTo>
                  <a:lnTo>
                    <a:pt x="23135" y="201838"/>
                  </a:lnTo>
                </a:path>
                <a:path w="798194" h="370205">
                  <a:moveTo>
                    <a:pt x="56642" y="201838"/>
                  </a:moveTo>
                  <a:lnTo>
                    <a:pt x="56642" y="168331"/>
                  </a:lnTo>
                  <a:lnTo>
                    <a:pt x="71002" y="168331"/>
                  </a:lnTo>
                  <a:lnTo>
                    <a:pt x="75789" y="169927"/>
                  </a:lnTo>
                  <a:lnTo>
                    <a:pt x="77384" y="171523"/>
                  </a:lnTo>
                  <a:lnTo>
                    <a:pt x="78980" y="174714"/>
                  </a:lnTo>
                  <a:lnTo>
                    <a:pt x="78980" y="177905"/>
                  </a:lnTo>
                  <a:lnTo>
                    <a:pt x="77384" y="181096"/>
                  </a:lnTo>
                  <a:lnTo>
                    <a:pt x="75789" y="182692"/>
                  </a:lnTo>
                  <a:lnTo>
                    <a:pt x="71002" y="184287"/>
                  </a:lnTo>
                  <a:lnTo>
                    <a:pt x="56642" y="184287"/>
                  </a:lnTo>
                </a:path>
                <a:path w="798194" h="370205">
                  <a:moveTo>
                    <a:pt x="67811" y="184287"/>
                  </a:moveTo>
                  <a:lnTo>
                    <a:pt x="78980" y="201838"/>
                  </a:lnTo>
                </a:path>
                <a:path w="798194" h="370205">
                  <a:moveTo>
                    <a:pt x="85362" y="201838"/>
                  </a:moveTo>
                  <a:lnTo>
                    <a:pt x="98127" y="168331"/>
                  </a:lnTo>
                  <a:lnTo>
                    <a:pt x="111689" y="201838"/>
                  </a:lnTo>
                </a:path>
                <a:path w="798194" h="370205">
                  <a:moveTo>
                    <a:pt x="90149" y="190669"/>
                  </a:moveTo>
                  <a:lnTo>
                    <a:pt x="106902" y="190669"/>
                  </a:lnTo>
                </a:path>
                <a:path w="798194" h="370205">
                  <a:moveTo>
                    <a:pt x="116476" y="168331"/>
                  </a:moveTo>
                  <a:lnTo>
                    <a:pt x="124453" y="201838"/>
                  </a:lnTo>
                  <a:lnTo>
                    <a:pt x="132431" y="168331"/>
                  </a:lnTo>
                  <a:lnTo>
                    <a:pt x="140409" y="201838"/>
                  </a:lnTo>
                  <a:lnTo>
                    <a:pt x="148387" y="168331"/>
                  </a:lnTo>
                </a:path>
                <a:path w="798194" h="370205">
                  <a:moveTo>
                    <a:pt x="157960" y="168331"/>
                  </a:moveTo>
                  <a:lnTo>
                    <a:pt x="157960" y="201838"/>
                  </a:lnTo>
                </a:path>
                <a:path w="798194" h="370205">
                  <a:moveTo>
                    <a:pt x="170725" y="201838"/>
                  </a:moveTo>
                  <a:lnTo>
                    <a:pt x="170725" y="168331"/>
                  </a:lnTo>
                  <a:lnTo>
                    <a:pt x="193063" y="201838"/>
                  </a:lnTo>
                  <a:lnTo>
                    <a:pt x="193063" y="168331"/>
                  </a:lnTo>
                </a:path>
                <a:path w="798194" h="370205">
                  <a:moveTo>
                    <a:pt x="228165" y="176309"/>
                  </a:moveTo>
                  <a:lnTo>
                    <a:pt x="226570" y="173118"/>
                  </a:lnTo>
                  <a:lnTo>
                    <a:pt x="223378" y="169927"/>
                  </a:lnTo>
                  <a:lnTo>
                    <a:pt x="220187" y="168331"/>
                  </a:lnTo>
                  <a:lnTo>
                    <a:pt x="213805" y="168331"/>
                  </a:lnTo>
                  <a:lnTo>
                    <a:pt x="210614" y="169927"/>
                  </a:lnTo>
                  <a:lnTo>
                    <a:pt x="207423" y="173118"/>
                  </a:lnTo>
                  <a:lnTo>
                    <a:pt x="205827" y="176309"/>
                  </a:lnTo>
                  <a:lnTo>
                    <a:pt x="204232" y="181096"/>
                  </a:lnTo>
                  <a:lnTo>
                    <a:pt x="204232" y="189074"/>
                  </a:lnTo>
                  <a:lnTo>
                    <a:pt x="205827" y="193860"/>
                  </a:lnTo>
                  <a:lnTo>
                    <a:pt x="207423" y="197052"/>
                  </a:lnTo>
                  <a:lnTo>
                    <a:pt x="210614" y="200243"/>
                  </a:lnTo>
                  <a:lnTo>
                    <a:pt x="213805" y="201838"/>
                  </a:lnTo>
                  <a:lnTo>
                    <a:pt x="220187" y="201838"/>
                  </a:lnTo>
                  <a:lnTo>
                    <a:pt x="223378" y="200243"/>
                  </a:lnTo>
                  <a:lnTo>
                    <a:pt x="226570" y="197052"/>
                  </a:lnTo>
                  <a:lnTo>
                    <a:pt x="228165" y="193860"/>
                  </a:lnTo>
                  <a:lnTo>
                    <a:pt x="228165" y="189074"/>
                  </a:lnTo>
                  <a:lnTo>
                    <a:pt x="220187" y="189074"/>
                  </a:lnTo>
                </a:path>
                <a:path w="798194" h="370205">
                  <a:moveTo>
                    <a:pt x="260076" y="173118"/>
                  </a:moveTo>
                  <a:lnTo>
                    <a:pt x="256885" y="169927"/>
                  </a:lnTo>
                  <a:lnTo>
                    <a:pt x="252099" y="168331"/>
                  </a:lnTo>
                  <a:lnTo>
                    <a:pt x="245716" y="168331"/>
                  </a:lnTo>
                  <a:lnTo>
                    <a:pt x="240930" y="169927"/>
                  </a:lnTo>
                  <a:lnTo>
                    <a:pt x="237738" y="173118"/>
                  </a:lnTo>
                  <a:lnTo>
                    <a:pt x="237738" y="176309"/>
                  </a:lnTo>
                  <a:lnTo>
                    <a:pt x="239334" y="179500"/>
                  </a:lnTo>
                  <a:lnTo>
                    <a:pt x="240930" y="181096"/>
                  </a:lnTo>
                  <a:lnTo>
                    <a:pt x="244121" y="182692"/>
                  </a:lnTo>
                  <a:lnTo>
                    <a:pt x="253694" y="185883"/>
                  </a:lnTo>
                  <a:lnTo>
                    <a:pt x="256885" y="187478"/>
                  </a:lnTo>
                  <a:lnTo>
                    <a:pt x="258481" y="189074"/>
                  </a:lnTo>
                  <a:lnTo>
                    <a:pt x="260076" y="192265"/>
                  </a:lnTo>
                  <a:lnTo>
                    <a:pt x="260076" y="197052"/>
                  </a:lnTo>
                  <a:lnTo>
                    <a:pt x="256885" y="200243"/>
                  </a:lnTo>
                  <a:lnTo>
                    <a:pt x="252099" y="201838"/>
                  </a:lnTo>
                  <a:lnTo>
                    <a:pt x="245716" y="201838"/>
                  </a:lnTo>
                  <a:lnTo>
                    <a:pt x="240930" y="200243"/>
                  </a:lnTo>
                  <a:lnTo>
                    <a:pt x="237738" y="197052"/>
                  </a:lnTo>
                </a:path>
                <a:path w="798194" h="370205">
                  <a:moveTo>
                    <a:pt x="313528" y="168331"/>
                  </a:moveTo>
                  <a:lnTo>
                    <a:pt x="310337" y="169927"/>
                  </a:lnTo>
                  <a:lnTo>
                    <a:pt x="307145" y="173118"/>
                  </a:lnTo>
                  <a:lnTo>
                    <a:pt x="305550" y="176309"/>
                  </a:lnTo>
                  <a:lnTo>
                    <a:pt x="303954" y="181096"/>
                  </a:lnTo>
                  <a:lnTo>
                    <a:pt x="303954" y="189074"/>
                  </a:lnTo>
                  <a:lnTo>
                    <a:pt x="305550" y="193860"/>
                  </a:lnTo>
                  <a:lnTo>
                    <a:pt x="307145" y="197052"/>
                  </a:lnTo>
                  <a:lnTo>
                    <a:pt x="310337" y="200243"/>
                  </a:lnTo>
                  <a:lnTo>
                    <a:pt x="313528" y="201838"/>
                  </a:lnTo>
                  <a:lnTo>
                    <a:pt x="319910" y="201838"/>
                  </a:lnTo>
                  <a:lnTo>
                    <a:pt x="323101" y="200243"/>
                  </a:lnTo>
                  <a:lnTo>
                    <a:pt x="326292" y="197052"/>
                  </a:lnTo>
                  <a:lnTo>
                    <a:pt x="327888" y="193860"/>
                  </a:lnTo>
                  <a:lnTo>
                    <a:pt x="329483" y="189074"/>
                  </a:lnTo>
                  <a:lnTo>
                    <a:pt x="329483" y="181096"/>
                  </a:lnTo>
                  <a:lnTo>
                    <a:pt x="327888" y="176309"/>
                  </a:lnTo>
                  <a:lnTo>
                    <a:pt x="326292" y="173118"/>
                  </a:lnTo>
                  <a:lnTo>
                    <a:pt x="323101" y="169927"/>
                  </a:lnTo>
                  <a:lnTo>
                    <a:pt x="319910" y="168331"/>
                  </a:lnTo>
                  <a:lnTo>
                    <a:pt x="313528" y="168331"/>
                  </a:lnTo>
                </a:path>
                <a:path w="798194" h="370205">
                  <a:moveTo>
                    <a:pt x="340652" y="201838"/>
                  </a:moveTo>
                  <a:lnTo>
                    <a:pt x="340652" y="168331"/>
                  </a:lnTo>
                  <a:lnTo>
                    <a:pt x="355012" y="168331"/>
                  </a:lnTo>
                  <a:lnTo>
                    <a:pt x="359799" y="169927"/>
                  </a:lnTo>
                  <a:lnTo>
                    <a:pt x="361395" y="171523"/>
                  </a:lnTo>
                  <a:lnTo>
                    <a:pt x="362990" y="174714"/>
                  </a:lnTo>
                  <a:lnTo>
                    <a:pt x="362990" y="177905"/>
                  </a:lnTo>
                  <a:lnTo>
                    <a:pt x="361395" y="181096"/>
                  </a:lnTo>
                  <a:lnTo>
                    <a:pt x="359799" y="182692"/>
                  </a:lnTo>
                  <a:lnTo>
                    <a:pt x="355012" y="184287"/>
                  </a:lnTo>
                  <a:lnTo>
                    <a:pt x="340652" y="184287"/>
                  </a:lnTo>
                </a:path>
                <a:path w="798194" h="370205">
                  <a:moveTo>
                    <a:pt x="351821" y="184287"/>
                  </a:moveTo>
                  <a:lnTo>
                    <a:pt x="362990" y="201838"/>
                  </a:lnTo>
                </a:path>
                <a:path w="798194" h="370205">
                  <a:moveTo>
                    <a:pt x="402879" y="201838"/>
                  </a:moveTo>
                  <a:lnTo>
                    <a:pt x="415644" y="168331"/>
                  </a:lnTo>
                  <a:lnTo>
                    <a:pt x="428408" y="201838"/>
                  </a:lnTo>
                </a:path>
                <a:path w="798194" h="370205">
                  <a:moveTo>
                    <a:pt x="407666" y="190669"/>
                  </a:moveTo>
                  <a:lnTo>
                    <a:pt x="423622" y="190669"/>
                  </a:lnTo>
                </a:path>
                <a:path w="798194" h="370205">
                  <a:moveTo>
                    <a:pt x="458724" y="176309"/>
                  </a:moveTo>
                  <a:lnTo>
                    <a:pt x="457128" y="173118"/>
                  </a:lnTo>
                  <a:lnTo>
                    <a:pt x="453937" y="169927"/>
                  </a:lnTo>
                  <a:lnTo>
                    <a:pt x="450746" y="168331"/>
                  </a:lnTo>
                  <a:lnTo>
                    <a:pt x="444364" y="168331"/>
                  </a:lnTo>
                  <a:lnTo>
                    <a:pt x="441173" y="169927"/>
                  </a:lnTo>
                  <a:lnTo>
                    <a:pt x="437982" y="173118"/>
                  </a:lnTo>
                  <a:lnTo>
                    <a:pt x="436386" y="176309"/>
                  </a:lnTo>
                  <a:lnTo>
                    <a:pt x="434791" y="181096"/>
                  </a:lnTo>
                  <a:lnTo>
                    <a:pt x="434791" y="189074"/>
                  </a:lnTo>
                  <a:lnTo>
                    <a:pt x="436386" y="193860"/>
                  </a:lnTo>
                  <a:lnTo>
                    <a:pt x="437982" y="197052"/>
                  </a:lnTo>
                  <a:lnTo>
                    <a:pt x="441173" y="200243"/>
                  </a:lnTo>
                  <a:lnTo>
                    <a:pt x="444364" y="201838"/>
                  </a:lnTo>
                  <a:lnTo>
                    <a:pt x="450746" y="201838"/>
                  </a:lnTo>
                  <a:lnTo>
                    <a:pt x="453937" y="200243"/>
                  </a:lnTo>
                  <a:lnTo>
                    <a:pt x="457128" y="197052"/>
                  </a:lnTo>
                  <a:lnTo>
                    <a:pt x="458724" y="193860"/>
                  </a:lnTo>
                </a:path>
                <a:path w="798194" h="370205">
                  <a:moveTo>
                    <a:pt x="493029" y="176309"/>
                  </a:moveTo>
                  <a:lnTo>
                    <a:pt x="491433" y="173118"/>
                  </a:lnTo>
                  <a:lnTo>
                    <a:pt x="488242" y="169927"/>
                  </a:lnTo>
                  <a:lnTo>
                    <a:pt x="485051" y="168331"/>
                  </a:lnTo>
                  <a:lnTo>
                    <a:pt x="478669" y="168331"/>
                  </a:lnTo>
                  <a:lnTo>
                    <a:pt x="475477" y="169927"/>
                  </a:lnTo>
                  <a:lnTo>
                    <a:pt x="472286" y="173118"/>
                  </a:lnTo>
                  <a:lnTo>
                    <a:pt x="470691" y="176309"/>
                  </a:lnTo>
                  <a:lnTo>
                    <a:pt x="469095" y="181096"/>
                  </a:lnTo>
                  <a:lnTo>
                    <a:pt x="469095" y="189074"/>
                  </a:lnTo>
                  <a:lnTo>
                    <a:pt x="470691" y="193860"/>
                  </a:lnTo>
                  <a:lnTo>
                    <a:pt x="472286" y="197052"/>
                  </a:lnTo>
                  <a:lnTo>
                    <a:pt x="475477" y="200243"/>
                  </a:lnTo>
                  <a:lnTo>
                    <a:pt x="478669" y="201838"/>
                  </a:lnTo>
                  <a:lnTo>
                    <a:pt x="485051" y="201838"/>
                  </a:lnTo>
                  <a:lnTo>
                    <a:pt x="488242" y="200243"/>
                  </a:lnTo>
                  <a:lnTo>
                    <a:pt x="491433" y="197052"/>
                  </a:lnTo>
                  <a:lnTo>
                    <a:pt x="493029" y="193860"/>
                  </a:lnTo>
                </a:path>
                <a:path w="798194" h="370205">
                  <a:moveTo>
                    <a:pt x="512175" y="168331"/>
                  </a:moveTo>
                  <a:lnTo>
                    <a:pt x="508984" y="169927"/>
                  </a:lnTo>
                  <a:lnTo>
                    <a:pt x="505793" y="173118"/>
                  </a:lnTo>
                  <a:lnTo>
                    <a:pt x="504198" y="176309"/>
                  </a:lnTo>
                  <a:lnTo>
                    <a:pt x="502602" y="181096"/>
                  </a:lnTo>
                  <a:lnTo>
                    <a:pt x="502602" y="189074"/>
                  </a:lnTo>
                  <a:lnTo>
                    <a:pt x="504198" y="193860"/>
                  </a:lnTo>
                  <a:lnTo>
                    <a:pt x="505793" y="197052"/>
                  </a:lnTo>
                  <a:lnTo>
                    <a:pt x="508984" y="200243"/>
                  </a:lnTo>
                  <a:lnTo>
                    <a:pt x="512175" y="201838"/>
                  </a:lnTo>
                  <a:lnTo>
                    <a:pt x="518558" y="201838"/>
                  </a:lnTo>
                  <a:lnTo>
                    <a:pt x="521749" y="200243"/>
                  </a:lnTo>
                  <a:lnTo>
                    <a:pt x="524940" y="197052"/>
                  </a:lnTo>
                  <a:lnTo>
                    <a:pt x="526535" y="193860"/>
                  </a:lnTo>
                  <a:lnTo>
                    <a:pt x="528131" y="189074"/>
                  </a:lnTo>
                  <a:lnTo>
                    <a:pt x="528131" y="181096"/>
                  </a:lnTo>
                  <a:lnTo>
                    <a:pt x="526535" y="176309"/>
                  </a:lnTo>
                  <a:lnTo>
                    <a:pt x="524940" y="173118"/>
                  </a:lnTo>
                  <a:lnTo>
                    <a:pt x="521749" y="169927"/>
                  </a:lnTo>
                  <a:lnTo>
                    <a:pt x="518558" y="168331"/>
                  </a:lnTo>
                  <a:lnTo>
                    <a:pt x="512175" y="168331"/>
                  </a:lnTo>
                </a:path>
                <a:path w="798194" h="370205">
                  <a:moveTo>
                    <a:pt x="539300" y="201838"/>
                  </a:moveTo>
                  <a:lnTo>
                    <a:pt x="539300" y="168331"/>
                  </a:lnTo>
                  <a:lnTo>
                    <a:pt x="552064" y="201838"/>
                  </a:lnTo>
                  <a:lnTo>
                    <a:pt x="564829" y="168331"/>
                  </a:lnTo>
                  <a:lnTo>
                    <a:pt x="564829" y="201838"/>
                  </a:lnTo>
                </a:path>
                <a:path w="798194" h="370205">
                  <a:moveTo>
                    <a:pt x="577593" y="201838"/>
                  </a:moveTo>
                  <a:lnTo>
                    <a:pt x="577593" y="168331"/>
                  </a:lnTo>
                  <a:lnTo>
                    <a:pt x="591954" y="168331"/>
                  </a:lnTo>
                  <a:lnTo>
                    <a:pt x="596740" y="169927"/>
                  </a:lnTo>
                  <a:lnTo>
                    <a:pt x="598336" y="171523"/>
                  </a:lnTo>
                  <a:lnTo>
                    <a:pt x="599931" y="174714"/>
                  </a:lnTo>
                  <a:lnTo>
                    <a:pt x="599931" y="179500"/>
                  </a:lnTo>
                  <a:lnTo>
                    <a:pt x="598336" y="182692"/>
                  </a:lnTo>
                  <a:lnTo>
                    <a:pt x="596740" y="184287"/>
                  </a:lnTo>
                  <a:lnTo>
                    <a:pt x="591954" y="185883"/>
                  </a:lnTo>
                  <a:lnTo>
                    <a:pt x="577593" y="185883"/>
                  </a:lnTo>
                </a:path>
                <a:path w="798194" h="370205">
                  <a:moveTo>
                    <a:pt x="606314" y="201838"/>
                  </a:moveTo>
                  <a:lnTo>
                    <a:pt x="619078" y="168331"/>
                  </a:lnTo>
                  <a:lnTo>
                    <a:pt x="631843" y="201838"/>
                  </a:lnTo>
                </a:path>
                <a:path w="798194" h="370205">
                  <a:moveTo>
                    <a:pt x="611100" y="190669"/>
                  </a:moveTo>
                  <a:lnTo>
                    <a:pt x="627056" y="190669"/>
                  </a:lnTo>
                </a:path>
                <a:path w="798194" h="370205">
                  <a:moveTo>
                    <a:pt x="639820" y="201838"/>
                  </a:moveTo>
                  <a:lnTo>
                    <a:pt x="639820" y="168331"/>
                  </a:lnTo>
                  <a:lnTo>
                    <a:pt x="662956" y="201838"/>
                  </a:lnTo>
                  <a:lnTo>
                    <a:pt x="662956" y="168331"/>
                  </a:lnTo>
                </a:path>
                <a:path w="798194" h="370205">
                  <a:moveTo>
                    <a:pt x="670934" y="168331"/>
                  </a:moveTo>
                  <a:lnTo>
                    <a:pt x="683698" y="184287"/>
                  </a:lnTo>
                  <a:lnTo>
                    <a:pt x="683698" y="201838"/>
                  </a:lnTo>
                </a:path>
                <a:path w="798194" h="370205">
                  <a:moveTo>
                    <a:pt x="696463" y="168331"/>
                  </a:moveTo>
                  <a:lnTo>
                    <a:pt x="683698" y="184287"/>
                  </a:lnTo>
                </a:path>
                <a:path w="798194" h="370205">
                  <a:moveTo>
                    <a:pt x="704441" y="168331"/>
                  </a:moveTo>
                  <a:lnTo>
                    <a:pt x="704441" y="201838"/>
                  </a:lnTo>
                </a:path>
                <a:path w="798194" h="370205">
                  <a:moveTo>
                    <a:pt x="717205" y="201838"/>
                  </a:moveTo>
                  <a:lnTo>
                    <a:pt x="717205" y="168331"/>
                  </a:lnTo>
                  <a:lnTo>
                    <a:pt x="739543" y="201838"/>
                  </a:lnTo>
                  <a:lnTo>
                    <a:pt x="739543" y="168331"/>
                  </a:lnTo>
                </a:path>
                <a:path w="798194" h="370205">
                  <a:moveTo>
                    <a:pt x="774646" y="176309"/>
                  </a:moveTo>
                  <a:lnTo>
                    <a:pt x="773050" y="173118"/>
                  </a:lnTo>
                  <a:lnTo>
                    <a:pt x="769859" y="169927"/>
                  </a:lnTo>
                  <a:lnTo>
                    <a:pt x="766668" y="168331"/>
                  </a:lnTo>
                  <a:lnTo>
                    <a:pt x="760286" y="168331"/>
                  </a:lnTo>
                  <a:lnTo>
                    <a:pt x="757094" y="169927"/>
                  </a:lnTo>
                  <a:lnTo>
                    <a:pt x="753903" y="173118"/>
                  </a:lnTo>
                  <a:lnTo>
                    <a:pt x="752308" y="176309"/>
                  </a:lnTo>
                  <a:lnTo>
                    <a:pt x="750712" y="181096"/>
                  </a:lnTo>
                  <a:lnTo>
                    <a:pt x="750712" y="189074"/>
                  </a:lnTo>
                  <a:lnTo>
                    <a:pt x="752308" y="193860"/>
                  </a:lnTo>
                  <a:lnTo>
                    <a:pt x="753903" y="197052"/>
                  </a:lnTo>
                  <a:lnTo>
                    <a:pt x="757094" y="200243"/>
                  </a:lnTo>
                  <a:lnTo>
                    <a:pt x="760286" y="201838"/>
                  </a:lnTo>
                  <a:lnTo>
                    <a:pt x="766668" y="201838"/>
                  </a:lnTo>
                  <a:lnTo>
                    <a:pt x="769859" y="200243"/>
                  </a:lnTo>
                  <a:lnTo>
                    <a:pt x="773050" y="197052"/>
                  </a:lnTo>
                  <a:lnTo>
                    <a:pt x="774646" y="193860"/>
                  </a:lnTo>
                  <a:lnTo>
                    <a:pt x="774646" y="189074"/>
                  </a:lnTo>
                  <a:lnTo>
                    <a:pt x="766668" y="189074"/>
                  </a:lnTo>
                </a:path>
                <a:path w="798194" h="370205">
                  <a:moveTo>
                    <a:pt x="47866" y="228963"/>
                  </a:moveTo>
                  <a:lnTo>
                    <a:pt x="44675" y="225772"/>
                  </a:lnTo>
                  <a:lnTo>
                    <a:pt x="39889" y="224176"/>
                  </a:lnTo>
                  <a:lnTo>
                    <a:pt x="33506" y="224176"/>
                  </a:lnTo>
                  <a:lnTo>
                    <a:pt x="28720" y="225772"/>
                  </a:lnTo>
                  <a:lnTo>
                    <a:pt x="25529" y="228963"/>
                  </a:lnTo>
                  <a:lnTo>
                    <a:pt x="25529" y="232154"/>
                  </a:lnTo>
                  <a:lnTo>
                    <a:pt x="27124" y="235345"/>
                  </a:lnTo>
                  <a:lnTo>
                    <a:pt x="28720" y="236941"/>
                  </a:lnTo>
                  <a:lnTo>
                    <a:pt x="31911" y="238536"/>
                  </a:lnTo>
                  <a:lnTo>
                    <a:pt x="41484" y="241727"/>
                  </a:lnTo>
                  <a:lnTo>
                    <a:pt x="44675" y="243323"/>
                  </a:lnTo>
                  <a:lnTo>
                    <a:pt x="46271" y="244919"/>
                  </a:lnTo>
                  <a:lnTo>
                    <a:pt x="47866" y="248110"/>
                  </a:lnTo>
                  <a:lnTo>
                    <a:pt x="47866" y="252896"/>
                  </a:lnTo>
                  <a:lnTo>
                    <a:pt x="44675" y="256087"/>
                  </a:lnTo>
                  <a:lnTo>
                    <a:pt x="39889" y="257683"/>
                  </a:lnTo>
                  <a:lnTo>
                    <a:pt x="33506" y="257683"/>
                  </a:lnTo>
                  <a:lnTo>
                    <a:pt x="28720" y="256087"/>
                  </a:lnTo>
                  <a:lnTo>
                    <a:pt x="25529" y="252896"/>
                  </a:lnTo>
                </a:path>
                <a:path w="798194" h="370205">
                  <a:moveTo>
                    <a:pt x="59035" y="257683"/>
                  </a:moveTo>
                  <a:lnTo>
                    <a:pt x="59035" y="224176"/>
                  </a:lnTo>
                  <a:lnTo>
                    <a:pt x="73395" y="224176"/>
                  </a:lnTo>
                  <a:lnTo>
                    <a:pt x="78182" y="225772"/>
                  </a:lnTo>
                  <a:lnTo>
                    <a:pt x="79778" y="227367"/>
                  </a:lnTo>
                  <a:lnTo>
                    <a:pt x="81373" y="230558"/>
                  </a:lnTo>
                  <a:lnTo>
                    <a:pt x="81373" y="235345"/>
                  </a:lnTo>
                  <a:lnTo>
                    <a:pt x="79778" y="238536"/>
                  </a:lnTo>
                  <a:lnTo>
                    <a:pt x="78182" y="240132"/>
                  </a:lnTo>
                  <a:lnTo>
                    <a:pt x="73395" y="241727"/>
                  </a:lnTo>
                  <a:lnTo>
                    <a:pt x="59035" y="241727"/>
                  </a:lnTo>
                </a:path>
                <a:path w="798194" h="370205">
                  <a:moveTo>
                    <a:pt x="92542" y="257683"/>
                  </a:moveTo>
                  <a:lnTo>
                    <a:pt x="92542" y="224176"/>
                  </a:lnTo>
                  <a:lnTo>
                    <a:pt x="114082" y="224176"/>
                  </a:lnTo>
                </a:path>
                <a:path w="798194" h="370205">
                  <a:moveTo>
                    <a:pt x="92542" y="240132"/>
                  </a:moveTo>
                  <a:lnTo>
                    <a:pt x="106104" y="240132"/>
                  </a:lnTo>
                </a:path>
                <a:path w="798194" h="370205">
                  <a:moveTo>
                    <a:pt x="92542" y="257683"/>
                  </a:moveTo>
                  <a:lnTo>
                    <a:pt x="114082" y="257683"/>
                  </a:lnTo>
                </a:path>
                <a:path w="798194" h="370205">
                  <a:moveTo>
                    <a:pt x="145994" y="232154"/>
                  </a:moveTo>
                  <a:lnTo>
                    <a:pt x="144398" y="228963"/>
                  </a:lnTo>
                  <a:lnTo>
                    <a:pt x="141207" y="225772"/>
                  </a:lnTo>
                  <a:lnTo>
                    <a:pt x="138016" y="224176"/>
                  </a:lnTo>
                  <a:lnTo>
                    <a:pt x="131633" y="224176"/>
                  </a:lnTo>
                  <a:lnTo>
                    <a:pt x="128442" y="225772"/>
                  </a:lnTo>
                  <a:lnTo>
                    <a:pt x="125251" y="228963"/>
                  </a:lnTo>
                  <a:lnTo>
                    <a:pt x="123656" y="232154"/>
                  </a:lnTo>
                  <a:lnTo>
                    <a:pt x="122060" y="236941"/>
                  </a:lnTo>
                  <a:lnTo>
                    <a:pt x="122060" y="244919"/>
                  </a:lnTo>
                  <a:lnTo>
                    <a:pt x="123656" y="249705"/>
                  </a:lnTo>
                  <a:lnTo>
                    <a:pt x="125251" y="252896"/>
                  </a:lnTo>
                  <a:lnTo>
                    <a:pt x="128442" y="256087"/>
                  </a:lnTo>
                  <a:lnTo>
                    <a:pt x="131633" y="257683"/>
                  </a:lnTo>
                  <a:lnTo>
                    <a:pt x="138016" y="257683"/>
                  </a:lnTo>
                  <a:lnTo>
                    <a:pt x="141207" y="256087"/>
                  </a:lnTo>
                  <a:lnTo>
                    <a:pt x="144398" y="252896"/>
                  </a:lnTo>
                  <a:lnTo>
                    <a:pt x="145994" y="249705"/>
                  </a:lnTo>
                </a:path>
                <a:path w="798194" h="370205">
                  <a:moveTo>
                    <a:pt x="157163" y="224176"/>
                  </a:moveTo>
                  <a:lnTo>
                    <a:pt x="157163" y="257683"/>
                  </a:lnTo>
                </a:path>
                <a:path w="798194" h="370205">
                  <a:moveTo>
                    <a:pt x="169927" y="257683"/>
                  </a:moveTo>
                  <a:lnTo>
                    <a:pt x="169927" y="224176"/>
                  </a:lnTo>
                  <a:lnTo>
                    <a:pt x="190669" y="224176"/>
                  </a:lnTo>
                </a:path>
                <a:path w="798194" h="370205">
                  <a:moveTo>
                    <a:pt x="169927" y="240132"/>
                  </a:moveTo>
                  <a:lnTo>
                    <a:pt x="182692" y="240132"/>
                  </a:lnTo>
                </a:path>
                <a:path w="798194" h="370205">
                  <a:moveTo>
                    <a:pt x="198647" y="224176"/>
                  </a:moveTo>
                  <a:lnTo>
                    <a:pt x="198647" y="257683"/>
                  </a:lnTo>
                </a:path>
                <a:path w="798194" h="370205">
                  <a:moveTo>
                    <a:pt x="233750" y="232154"/>
                  </a:moveTo>
                  <a:lnTo>
                    <a:pt x="232154" y="228963"/>
                  </a:lnTo>
                  <a:lnTo>
                    <a:pt x="228963" y="225772"/>
                  </a:lnTo>
                  <a:lnTo>
                    <a:pt x="225772" y="224176"/>
                  </a:lnTo>
                  <a:lnTo>
                    <a:pt x="219389" y="224176"/>
                  </a:lnTo>
                  <a:lnTo>
                    <a:pt x="216198" y="225772"/>
                  </a:lnTo>
                  <a:lnTo>
                    <a:pt x="213007" y="228963"/>
                  </a:lnTo>
                  <a:lnTo>
                    <a:pt x="211412" y="232154"/>
                  </a:lnTo>
                  <a:lnTo>
                    <a:pt x="209816" y="236941"/>
                  </a:lnTo>
                  <a:lnTo>
                    <a:pt x="209816" y="244919"/>
                  </a:lnTo>
                  <a:lnTo>
                    <a:pt x="211412" y="249705"/>
                  </a:lnTo>
                  <a:lnTo>
                    <a:pt x="213007" y="252896"/>
                  </a:lnTo>
                  <a:lnTo>
                    <a:pt x="216198" y="256087"/>
                  </a:lnTo>
                  <a:lnTo>
                    <a:pt x="219389" y="257683"/>
                  </a:lnTo>
                  <a:lnTo>
                    <a:pt x="225772" y="257683"/>
                  </a:lnTo>
                  <a:lnTo>
                    <a:pt x="228963" y="256087"/>
                  </a:lnTo>
                  <a:lnTo>
                    <a:pt x="232154" y="252896"/>
                  </a:lnTo>
                  <a:lnTo>
                    <a:pt x="233750" y="249705"/>
                  </a:lnTo>
                </a:path>
                <a:path w="798194" h="370205">
                  <a:moveTo>
                    <a:pt x="240132" y="257683"/>
                  </a:moveTo>
                  <a:lnTo>
                    <a:pt x="252896" y="224176"/>
                  </a:lnTo>
                  <a:lnTo>
                    <a:pt x="265661" y="257683"/>
                  </a:lnTo>
                </a:path>
                <a:path w="798194" h="370205">
                  <a:moveTo>
                    <a:pt x="244919" y="246514"/>
                  </a:moveTo>
                  <a:lnTo>
                    <a:pt x="260874" y="246514"/>
                  </a:lnTo>
                </a:path>
                <a:path w="798194" h="370205">
                  <a:moveTo>
                    <a:pt x="280021" y="224176"/>
                  </a:moveTo>
                  <a:lnTo>
                    <a:pt x="280021" y="257683"/>
                  </a:lnTo>
                </a:path>
                <a:path w="798194" h="370205">
                  <a:moveTo>
                    <a:pt x="268852" y="224176"/>
                  </a:moveTo>
                  <a:lnTo>
                    <a:pt x="291988" y="224176"/>
                  </a:lnTo>
                </a:path>
                <a:path w="798194" h="370205">
                  <a:moveTo>
                    <a:pt x="299965" y="224176"/>
                  </a:moveTo>
                  <a:lnTo>
                    <a:pt x="299965" y="257683"/>
                  </a:lnTo>
                </a:path>
                <a:path w="798194" h="370205">
                  <a:moveTo>
                    <a:pt x="320708" y="224176"/>
                  </a:moveTo>
                  <a:lnTo>
                    <a:pt x="317517" y="225772"/>
                  </a:lnTo>
                  <a:lnTo>
                    <a:pt x="314326" y="228963"/>
                  </a:lnTo>
                  <a:lnTo>
                    <a:pt x="312730" y="232154"/>
                  </a:lnTo>
                  <a:lnTo>
                    <a:pt x="311134" y="236941"/>
                  </a:lnTo>
                  <a:lnTo>
                    <a:pt x="311134" y="244919"/>
                  </a:lnTo>
                  <a:lnTo>
                    <a:pt x="312730" y="249705"/>
                  </a:lnTo>
                  <a:lnTo>
                    <a:pt x="314326" y="252896"/>
                  </a:lnTo>
                  <a:lnTo>
                    <a:pt x="317517" y="256087"/>
                  </a:lnTo>
                  <a:lnTo>
                    <a:pt x="320708" y="257683"/>
                  </a:lnTo>
                  <a:lnTo>
                    <a:pt x="327090" y="257683"/>
                  </a:lnTo>
                  <a:lnTo>
                    <a:pt x="330281" y="256087"/>
                  </a:lnTo>
                  <a:lnTo>
                    <a:pt x="333472" y="252896"/>
                  </a:lnTo>
                  <a:lnTo>
                    <a:pt x="335068" y="249705"/>
                  </a:lnTo>
                  <a:lnTo>
                    <a:pt x="336663" y="244919"/>
                  </a:lnTo>
                  <a:lnTo>
                    <a:pt x="336663" y="236941"/>
                  </a:lnTo>
                  <a:lnTo>
                    <a:pt x="335068" y="232154"/>
                  </a:lnTo>
                  <a:lnTo>
                    <a:pt x="333472" y="228963"/>
                  </a:lnTo>
                  <a:lnTo>
                    <a:pt x="330281" y="225772"/>
                  </a:lnTo>
                  <a:lnTo>
                    <a:pt x="327090" y="224176"/>
                  </a:lnTo>
                  <a:lnTo>
                    <a:pt x="320708" y="224176"/>
                  </a:lnTo>
                </a:path>
                <a:path w="798194" h="370205">
                  <a:moveTo>
                    <a:pt x="347832" y="257683"/>
                  </a:moveTo>
                  <a:lnTo>
                    <a:pt x="347832" y="224176"/>
                  </a:lnTo>
                  <a:lnTo>
                    <a:pt x="370170" y="257683"/>
                  </a:lnTo>
                  <a:lnTo>
                    <a:pt x="370170" y="224176"/>
                  </a:lnTo>
                </a:path>
                <a:path w="798194" h="370205">
                  <a:moveTo>
                    <a:pt x="403677" y="228963"/>
                  </a:moveTo>
                  <a:lnTo>
                    <a:pt x="400486" y="225772"/>
                  </a:lnTo>
                  <a:lnTo>
                    <a:pt x="395699" y="224176"/>
                  </a:lnTo>
                  <a:lnTo>
                    <a:pt x="389317" y="224176"/>
                  </a:lnTo>
                  <a:lnTo>
                    <a:pt x="384530" y="225772"/>
                  </a:lnTo>
                  <a:lnTo>
                    <a:pt x="381339" y="228963"/>
                  </a:lnTo>
                  <a:lnTo>
                    <a:pt x="381339" y="232154"/>
                  </a:lnTo>
                  <a:lnTo>
                    <a:pt x="382935" y="235345"/>
                  </a:lnTo>
                  <a:lnTo>
                    <a:pt x="384530" y="236941"/>
                  </a:lnTo>
                  <a:lnTo>
                    <a:pt x="387721" y="238536"/>
                  </a:lnTo>
                  <a:lnTo>
                    <a:pt x="397295" y="241727"/>
                  </a:lnTo>
                  <a:lnTo>
                    <a:pt x="400486" y="243323"/>
                  </a:lnTo>
                  <a:lnTo>
                    <a:pt x="402082" y="244919"/>
                  </a:lnTo>
                  <a:lnTo>
                    <a:pt x="403677" y="248110"/>
                  </a:lnTo>
                  <a:lnTo>
                    <a:pt x="403677" y="252896"/>
                  </a:lnTo>
                  <a:lnTo>
                    <a:pt x="400486" y="256087"/>
                  </a:lnTo>
                  <a:lnTo>
                    <a:pt x="395699" y="257683"/>
                  </a:lnTo>
                  <a:lnTo>
                    <a:pt x="389317" y="257683"/>
                  </a:lnTo>
                  <a:lnTo>
                    <a:pt x="384530" y="256087"/>
                  </a:lnTo>
                  <a:lnTo>
                    <a:pt x="381339" y="252896"/>
                  </a:lnTo>
                </a:path>
                <a:path w="798194" h="370205">
                  <a:moveTo>
                    <a:pt x="445162" y="224176"/>
                  </a:moveTo>
                  <a:lnTo>
                    <a:pt x="453140" y="257683"/>
                  </a:lnTo>
                  <a:lnTo>
                    <a:pt x="461117" y="224176"/>
                  </a:lnTo>
                  <a:lnTo>
                    <a:pt x="469893" y="257683"/>
                  </a:lnTo>
                  <a:lnTo>
                    <a:pt x="477871" y="224176"/>
                  </a:lnTo>
                </a:path>
                <a:path w="798194" h="370205">
                  <a:moveTo>
                    <a:pt x="487444" y="224176"/>
                  </a:moveTo>
                  <a:lnTo>
                    <a:pt x="487444" y="257683"/>
                  </a:lnTo>
                </a:path>
                <a:path w="798194" h="370205">
                  <a:moveTo>
                    <a:pt x="506591" y="224176"/>
                  </a:moveTo>
                  <a:lnTo>
                    <a:pt x="506591" y="257683"/>
                  </a:lnTo>
                </a:path>
                <a:path w="798194" h="370205">
                  <a:moveTo>
                    <a:pt x="495422" y="224176"/>
                  </a:moveTo>
                  <a:lnTo>
                    <a:pt x="517760" y="224176"/>
                  </a:lnTo>
                </a:path>
                <a:path w="798194" h="370205">
                  <a:moveTo>
                    <a:pt x="525738" y="224176"/>
                  </a:moveTo>
                  <a:lnTo>
                    <a:pt x="525738" y="257683"/>
                  </a:lnTo>
                </a:path>
                <a:path w="798194" h="370205">
                  <a:moveTo>
                    <a:pt x="548076" y="224176"/>
                  </a:moveTo>
                  <a:lnTo>
                    <a:pt x="548076" y="257683"/>
                  </a:lnTo>
                </a:path>
                <a:path w="798194" h="370205">
                  <a:moveTo>
                    <a:pt x="525738" y="240132"/>
                  </a:moveTo>
                  <a:lnTo>
                    <a:pt x="548076" y="240132"/>
                  </a:lnTo>
                </a:path>
                <a:path w="798194" h="370205">
                  <a:moveTo>
                    <a:pt x="568818" y="224176"/>
                  </a:moveTo>
                  <a:lnTo>
                    <a:pt x="565627" y="225772"/>
                  </a:lnTo>
                  <a:lnTo>
                    <a:pt x="562436" y="228963"/>
                  </a:lnTo>
                  <a:lnTo>
                    <a:pt x="560840" y="232154"/>
                  </a:lnTo>
                  <a:lnTo>
                    <a:pt x="559245" y="236941"/>
                  </a:lnTo>
                  <a:lnTo>
                    <a:pt x="559245" y="244919"/>
                  </a:lnTo>
                  <a:lnTo>
                    <a:pt x="560840" y="249705"/>
                  </a:lnTo>
                  <a:lnTo>
                    <a:pt x="562436" y="252896"/>
                  </a:lnTo>
                  <a:lnTo>
                    <a:pt x="565627" y="256087"/>
                  </a:lnTo>
                  <a:lnTo>
                    <a:pt x="568818" y="257683"/>
                  </a:lnTo>
                  <a:lnTo>
                    <a:pt x="575200" y="257683"/>
                  </a:lnTo>
                  <a:lnTo>
                    <a:pt x="578391" y="256087"/>
                  </a:lnTo>
                  <a:lnTo>
                    <a:pt x="581582" y="252896"/>
                  </a:lnTo>
                  <a:lnTo>
                    <a:pt x="583178" y="249705"/>
                  </a:lnTo>
                  <a:lnTo>
                    <a:pt x="584774" y="244919"/>
                  </a:lnTo>
                  <a:lnTo>
                    <a:pt x="584774" y="236941"/>
                  </a:lnTo>
                  <a:lnTo>
                    <a:pt x="583178" y="232154"/>
                  </a:lnTo>
                  <a:lnTo>
                    <a:pt x="581582" y="228963"/>
                  </a:lnTo>
                  <a:lnTo>
                    <a:pt x="578391" y="225772"/>
                  </a:lnTo>
                  <a:lnTo>
                    <a:pt x="575200" y="224176"/>
                  </a:lnTo>
                  <a:lnTo>
                    <a:pt x="568818" y="224176"/>
                  </a:lnTo>
                </a:path>
                <a:path w="798194" h="370205">
                  <a:moveTo>
                    <a:pt x="595942" y="224176"/>
                  </a:moveTo>
                  <a:lnTo>
                    <a:pt x="595942" y="248110"/>
                  </a:lnTo>
                  <a:lnTo>
                    <a:pt x="597538" y="252896"/>
                  </a:lnTo>
                  <a:lnTo>
                    <a:pt x="600729" y="256087"/>
                  </a:lnTo>
                  <a:lnTo>
                    <a:pt x="605516" y="257683"/>
                  </a:lnTo>
                  <a:lnTo>
                    <a:pt x="608707" y="257683"/>
                  </a:lnTo>
                  <a:lnTo>
                    <a:pt x="613494" y="256087"/>
                  </a:lnTo>
                  <a:lnTo>
                    <a:pt x="616685" y="252896"/>
                  </a:lnTo>
                  <a:lnTo>
                    <a:pt x="618280" y="248110"/>
                  </a:lnTo>
                  <a:lnTo>
                    <a:pt x="618280" y="224176"/>
                  </a:lnTo>
                </a:path>
                <a:path w="798194" h="370205">
                  <a:moveTo>
                    <a:pt x="637427" y="224176"/>
                  </a:moveTo>
                  <a:lnTo>
                    <a:pt x="637427" y="257683"/>
                  </a:lnTo>
                </a:path>
                <a:path w="798194" h="370205">
                  <a:moveTo>
                    <a:pt x="626258" y="224176"/>
                  </a:moveTo>
                  <a:lnTo>
                    <a:pt x="649394" y="224176"/>
                  </a:lnTo>
                </a:path>
                <a:path w="798194" h="370205">
                  <a:moveTo>
                    <a:pt x="697261" y="224176"/>
                  </a:moveTo>
                  <a:lnTo>
                    <a:pt x="697261" y="257683"/>
                  </a:lnTo>
                </a:path>
                <a:path w="798194" h="370205">
                  <a:moveTo>
                    <a:pt x="686092" y="224176"/>
                  </a:moveTo>
                  <a:lnTo>
                    <a:pt x="708430" y="224176"/>
                  </a:lnTo>
                </a:path>
                <a:path w="798194" h="370205">
                  <a:moveTo>
                    <a:pt x="716408" y="224176"/>
                  </a:moveTo>
                  <a:lnTo>
                    <a:pt x="716408" y="257683"/>
                  </a:lnTo>
                </a:path>
                <a:path w="798194" h="370205">
                  <a:moveTo>
                    <a:pt x="738745" y="224176"/>
                  </a:moveTo>
                  <a:lnTo>
                    <a:pt x="738745" y="257683"/>
                  </a:lnTo>
                </a:path>
                <a:path w="798194" h="370205">
                  <a:moveTo>
                    <a:pt x="716408" y="240132"/>
                  </a:moveTo>
                  <a:lnTo>
                    <a:pt x="738745" y="240132"/>
                  </a:lnTo>
                </a:path>
                <a:path w="798194" h="370205">
                  <a:moveTo>
                    <a:pt x="751510" y="257683"/>
                  </a:moveTo>
                  <a:lnTo>
                    <a:pt x="751510" y="224176"/>
                  </a:lnTo>
                  <a:lnTo>
                    <a:pt x="772252" y="224176"/>
                  </a:lnTo>
                </a:path>
                <a:path w="798194" h="370205">
                  <a:moveTo>
                    <a:pt x="751510" y="240132"/>
                  </a:moveTo>
                  <a:lnTo>
                    <a:pt x="764274" y="240132"/>
                  </a:lnTo>
                </a:path>
                <a:path w="798194" h="370205">
                  <a:moveTo>
                    <a:pt x="751510" y="257683"/>
                  </a:moveTo>
                  <a:lnTo>
                    <a:pt x="772252" y="257683"/>
                  </a:lnTo>
                </a:path>
                <a:path w="798194" h="370205">
                  <a:moveTo>
                    <a:pt x="59035" y="280021"/>
                  </a:moveTo>
                  <a:lnTo>
                    <a:pt x="67013" y="314326"/>
                  </a:lnTo>
                  <a:lnTo>
                    <a:pt x="74991" y="280021"/>
                  </a:lnTo>
                  <a:lnTo>
                    <a:pt x="82969" y="314326"/>
                  </a:lnTo>
                  <a:lnTo>
                    <a:pt x="90947" y="280021"/>
                  </a:lnTo>
                </a:path>
                <a:path w="798194" h="370205">
                  <a:moveTo>
                    <a:pt x="100520" y="314326"/>
                  </a:moveTo>
                  <a:lnTo>
                    <a:pt x="100520" y="280021"/>
                  </a:lnTo>
                  <a:lnTo>
                    <a:pt x="115678" y="280021"/>
                  </a:lnTo>
                  <a:lnTo>
                    <a:pt x="120465" y="281616"/>
                  </a:lnTo>
                  <a:lnTo>
                    <a:pt x="122060" y="283212"/>
                  </a:lnTo>
                  <a:lnTo>
                    <a:pt x="123656" y="286403"/>
                  </a:lnTo>
                  <a:lnTo>
                    <a:pt x="123656" y="289594"/>
                  </a:lnTo>
                  <a:lnTo>
                    <a:pt x="122060" y="292785"/>
                  </a:lnTo>
                  <a:lnTo>
                    <a:pt x="120465" y="295179"/>
                  </a:lnTo>
                  <a:lnTo>
                    <a:pt x="115678" y="296774"/>
                  </a:lnTo>
                  <a:lnTo>
                    <a:pt x="100520" y="296774"/>
                  </a:lnTo>
                </a:path>
                <a:path w="798194" h="370205">
                  <a:moveTo>
                    <a:pt x="112487" y="296774"/>
                  </a:moveTo>
                  <a:lnTo>
                    <a:pt x="123656" y="314326"/>
                  </a:lnTo>
                </a:path>
                <a:path w="798194" h="370205">
                  <a:moveTo>
                    <a:pt x="134825" y="280021"/>
                  </a:moveTo>
                  <a:lnTo>
                    <a:pt x="134825" y="314326"/>
                  </a:lnTo>
                </a:path>
                <a:path w="798194" h="370205">
                  <a:moveTo>
                    <a:pt x="153971" y="280021"/>
                  </a:moveTo>
                  <a:lnTo>
                    <a:pt x="153971" y="314326"/>
                  </a:lnTo>
                </a:path>
                <a:path w="798194" h="370205">
                  <a:moveTo>
                    <a:pt x="142802" y="280021"/>
                  </a:moveTo>
                  <a:lnTo>
                    <a:pt x="165140" y="280021"/>
                  </a:lnTo>
                </a:path>
                <a:path w="798194" h="370205">
                  <a:moveTo>
                    <a:pt x="179500" y="280021"/>
                  </a:moveTo>
                  <a:lnTo>
                    <a:pt x="179500" y="314326"/>
                  </a:lnTo>
                </a:path>
                <a:path w="798194" h="370205">
                  <a:moveTo>
                    <a:pt x="168331" y="280021"/>
                  </a:moveTo>
                  <a:lnTo>
                    <a:pt x="190669" y="280021"/>
                  </a:lnTo>
                </a:path>
                <a:path w="798194" h="370205">
                  <a:moveTo>
                    <a:pt x="198647" y="314326"/>
                  </a:moveTo>
                  <a:lnTo>
                    <a:pt x="198647" y="280021"/>
                  </a:lnTo>
                  <a:lnTo>
                    <a:pt x="219389" y="280021"/>
                  </a:lnTo>
                </a:path>
                <a:path w="798194" h="370205">
                  <a:moveTo>
                    <a:pt x="198647" y="296774"/>
                  </a:moveTo>
                  <a:lnTo>
                    <a:pt x="211412" y="296774"/>
                  </a:lnTo>
                </a:path>
                <a:path w="798194" h="370205">
                  <a:moveTo>
                    <a:pt x="198647" y="314326"/>
                  </a:moveTo>
                  <a:lnTo>
                    <a:pt x="219389" y="314326"/>
                  </a:lnTo>
                </a:path>
                <a:path w="798194" h="370205">
                  <a:moveTo>
                    <a:pt x="228963" y="314326"/>
                  </a:moveTo>
                  <a:lnTo>
                    <a:pt x="228963" y="280021"/>
                  </a:lnTo>
                  <a:lnTo>
                    <a:pt x="251301" y="314326"/>
                  </a:lnTo>
                  <a:lnTo>
                    <a:pt x="251301" y="280021"/>
                  </a:lnTo>
                </a:path>
                <a:path w="798194" h="370205">
                  <a:moveTo>
                    <a:pt x="320708" y="287999"/>
                  </a:moveTo>
                  <a:lnTo>
                    <a:pt x="319112" y="284808"/>
                  </a:lnTo>
                  <a:lnTo>
                    <a:pt x="315921" y="281616"/>
                  </a:lnTo>
                  <a:lnTo>
                    <a:pt x="312730" y="280021"/>
                  </a:lnTo>
                  <a:lnTo>
                    <a:pt x="306348" y="280021"/>
                  </a:lnTo>
                  <a:lnTo>
                    <a:pt x="303157" y="281616"/>
                  </a:lnTo>
                  <a:lnTo>
                    <a:pt x="299965" y="284808"/>
                  </a:lnTo>
                  <a:lnTo>
                    <a:pt x="298370" y="287999"/>
                  </a:lnTo>
                  <a:lnTo>
                    <a:pt x="296774" y="292785"/>
                  </a:lnTo>
                  <a:lnTo>
                    <a:pt x="296774" y="301561"/>
                  </a:lnTo>
                  <a:lnTo>
                    <a:pt x="298370" y="306348"/>
                  </a:lnTo>
                  <a:lnTo>
                    <a:pt x="299965" y="309539"/>
                  </a:lnTo>
                  <a:lnTo>
                    <a:pt x="303157" y="312730"/>
                  </a:lnTo>
                  <a:lnTo>
                    <a:pt x="306348" y="314326"/>
                  </a:lnTo>
                  <a:lnTo>
                    <a:pt x="312730" y="314326"/>
                  </a:lnTo>
                  <a:lnTo>
                    <a:pt x="315921" y="312730"/>
                  </a:lnTo>
                  <a:lnTo>
                    <a:pt x="319112" y="309539"/>
                  </a:lnTo>
                  <a:lnTo>
                    <a:pt x="320708" y="306348"/>
                  </a:lnTo>
                </a:path>
                <a:path w="798194" h="370205">
                  <a:moveTo>
                    <a:pt x="339855" y="280021"/>
                  </a:moveTo>
                  <a:lnTo>
                    <a:pt x="336663" y="281616"/>
                  </a:lnTo>
                  <a:lnTo>
                    <a:pt x="333472" y="284808"/>
                  </a:lnTo>
                  <a:lnTo>
                    <a:pt x="331877" y="287999"/>
                  </a:lnTo>
                  <a:lnTo>
                    <a:pt x="330281" y="292785"/>
                  </a:lnTo>
                  <a:lnTo>
                    <a:pt x="330281" y="301561"/>
                  </a:lnTo>
                  <a:lnTo>
                    <a:pt x="331877" y="306348"/>
                  </a:lnTo>
                  <a:lnTo>
                    <a:pt x="333472" y="309539"/>
                  </a:lnTo>
                  <a:lnTo>
                    <a:pt x="336663" y="312730"/>
                  </a:lnTo>
                  <a:lnTo>
                    <a:pt x="339855" y="314326"/>
                  </a:lnTo>
                  <a:lnTo>
                    <a:pt x="346237" y="314326"/>
                  </a:lnTo>
                  <a:lnTo>
                    <a:pt x="349428" y="312730"/>
                  </a:lnTo>
                  <a:lnTo>
                    <a:pt x="352619" y="309539"/>
                  </a:lnTo>
                  <a:lnTo>
                    <a:pt x="354215" y="306348"/>
                  </a:lnTo>
                  <a:lnTo>
                    <a:pt x="355810" y="301561"/>
                  </a:lnTo>
                  <a:lnTo>
                    <a:pt x="355810" y="292785"/>
                  </a:lnTo>
                  <a:lnTo>
                    <a:pt x="354215" y="287999"/>
                  </a:lnTo>
                  <a:lnTo>
                    <a:pt x="352619" y="284808"/>
                  </a:lnTo>
                  <a:lnTo>
                    <a:pt x="349428" y="281616"/>
                  </a:lnTo>
                  <a:lnTo>
                    <a:pt x="346237" y="280021"/>
                  </a:lnTo>
                  <a:lnTo>
                    <a:pt x="339855" y="280021"/>
                  </a:lnTo>
                </a:path>
                <a:path w="798194" h="370205">
                  <a:moveTo>
                    <a:pt x="366979" y="314326"/>
                  </a:moveTo>
                  <a:lnTo>
                    <a:pt x="366979" y="280021"/>
                  </a:lnTo>
                  <a:lnTo>
                    <a:pt x="389317" y="314326"/>
                  </a:lnTo>
                  <a:lnTo>
                    <a:pt x="389317" y="280021"/>
                  </a:lnTo>
                </a:path>
                <a:path w="798194" h="370205">
                  <a:moveTo>
                    <a:pt x="422824" y="284808"/>
                  </a:moveTo>
                  <a:lnTo>
                    <a:pt x="419633" y="281616"/>
                  </a:lnTo>
                  <a:lnTo>
                    <a:pt x="414846" y="280021"/>
                  </a:lnTo>
                  <a:lnTo>
                    <a:pt x="408464" y="280021"/>
                  </a:lnTo>
                  <a:lnTo>
                    <a:pt x="403677" y="281616"/>
                  </a:lnTo>
                  <a:lnTo>
                    <a:pt x="400486" y="284808"/>
                  </a:lnTo>
                  <a:lnTo>
                    <a:pt x="400486" y="287999"/>
                  </a:lnTo>
                  <a:lnTo>
                    <a:pt x="402082" y="291190"/>
                  </a:lnTo>
                  <a:lnTo>
                    <a:pt x="403677" y="292785"/>
                  </a:lnTo>
                  <a:lnTo>
                    <a:pt x="406868" y="295179"/>
                  </a:lnTo>
                  <a:lnTo>
                    <a:pt x="416442" y="298370"/>
                  </a:lnTo>
                  <a:lnTo>
                    <a:pt x="419633" y="299965"/>
                  </a:lnTo>
                  <a:lnTo>
                    <a:pt x="421228" y="301561"/>
                  </a:lnTo>
                  <a:lnTo>
                    <a:pt x="422824" y="304752"/>
                  </a:lnTo>
                  <a:lnTo>
                    <a:pt x="422824" y="309539"/>
                  </a:lnTo>
                  <a:lnTo>
                    <a:pt x="419633" y="312730"/>
                  </a:lnTo>
                  <a:lnTo>
                    <a:pt x="414846" y="314326"/>
                  </a:lnTo>
                  <a:lnTo>
                    <a:pt x="408464" y="314326"/>
                  </a:lnTo>
                  <a:lnTo>
                    <a:pt x="403677" y="312730"/>
                  </a:lnTo>
                  <a:lnTo>
                    <a:pt x="400486" y="309539"/>
                  </a:lnTo>
                </a:path>
                <a:path w="798194" h="370205">
                  <a:moveTo>
                    <a:pt x="433993" y="314326"/>
                  </a:moveTo>
                  <a:lnTo>
                    <a:pt x="433993" y="280021"/>
                  </a:lnTo>
                  <a:lnTo>
                    <a:pt x="454735" y="280021"/>
                  </a:lnTo>
                </a:path>
                <a:path w="798194" h="370205">
                  <a:moveTo>
                    <a:pt x="433993" y="296774"/>
                  </a:moveTo>
                  <a:lnTo>
                    <a:pt x="446757" y="296774"/>
                  </a:lnTo>
                </a:path>
                <a:path w="798194" h="370205">
                  <a:moveTo>
                    <a:pt x="433993" y="314326"/>
                  </a:moveTo>
                  <a:lnTo>
                    <a:pt x="454735" y="314326"/>
                  </a:lnTo>
                </a:path>
                <a:path w="798194" h="370205">
                  <a:moveTo>
                    <a:pt x="464308" y="314326"/>
                  </a:moveTo>
                  <a:lnTo>
                    <a:pt x="464308" y="280021"/>
                  </a:lnTo>
                  <a:lnTo>
                    <a:pt x="487444" y="314326"/>
                  </a:lnTo>
                  <a:lnTo>
                    <a:pt x="487444" y="280021"/>
                  </a:lnTo>
                </a:path>
                <a:path w="798194" h="370205">
                  <a:moveTo>
                    <a:pt x="506591" y="280021"/>
                  </a:moveTo>
                  <a:lnTo>
                    <a:pt x="506591" y="314326"/>
                  </a:lnTo>
                </a:path>
                <a:path w="798194" h="370205">
                  <a:moveTo>
                    <a:pt x="495422" y="280021"/>
                  </a:moveTo>
                  <a:lnTo>
                    <a:pt x="517760" y="280021"/>
                  </a:lnTo>
                </a:path>
                <a:path w="798194" h="370205">
                  <a:moveTo>
                    <a:pt x="567222" y="280021"/>
                  </a:moveTo>
                  <a:lnTo>
                    <a:pt x="564031" y="281616"/>
                  </a:lnTo>
                  <a:lnTo>
                    <a:pt x="560840" y="284808"/>
                  </a:lnTo>
                  <a:lnTo>
                    <a:pt x="559245" y="287999"/>
                  </a:lnTo>
                  <a:lnTo>
                    <a:pt x="557649" y="292785"/>
                  </a:lnTo>
                  <a:lnTo>
                    <a:pt x="557649" y="301561"/>
                  </a:lnTo>
                  <a:lnTo>
                    <a:pt x="559245" y="306348"/>
                  </a:lnTo>
                  <a:lnTo>
                    <a:pt x="560840" y="309539"/>
                  </a:lnTo>
                  <a:lnTo>
                    <a:pt x="564031" y="312730"/>
                  </a:lnTo>
                  <a:lnTo>
                    <a:pt x="567222" y="314326"/>
                  </a:lnTo>
                  <a:lnTo>
                    <a:pt x="573605" y="314326"/>
                  </a:lnTo>
                  <a:lnTo>
                    <a:pt x="576796" y="312730"/>
                  </a:lnTo>
                  <a:lnTo>
                    <a:pt x="579987" y="309539"/>
                  </a:lnTo>
                  <a:lnTo>
                    <a:pt x="581582" y="306348"/>
                  </a:lnTo>
                  <a:lnTo>
                    <a:pt x="583178" y="301561"/>
                  </a:lnTo>
                  <a:lnTo>
                    <a:pt x="583178" y="292785"/>
                  </a:lnTo>
                  <a:lnTo>
                    <a:pt x="581582" y="287999"/>
                  </a:lnTo>
                  <a:lnTo>
                    <a:pt x="579987" y="284808"/>
                  </a:lnTo>
                  <a:lnTo>
                    <a:pt x="576796" y="281616"/>
                  </a:lnTo>
                  <a:lnTo>
                    <a:pt x="573605" y="280021"/>
                  </a:lnTo>
                  <a:lnTo>
                    <a:pt x="567222" y="280021"/>
                  </a:lnTo>
                </a:path>
                <a:path w="798194" h="370205">
                  <a:moveTo>
                    <a:pt x="594347" y="314326"/>
                  </a:moveTo>
                  <a:lnTo>
                    <a:pt x="594347" y="280021"/>
                  </a:lnTo>
                  <a:lnTo>
                    <a:pt x="615089" y="280021"/>
                  </a:lnTo>
                </a:path>
                <a:path w="798194" h="370205">
                  <a:moveTo>
                    <a:pt x="594347" y="296774"/>
                  </a:moveTo>
                  <a:lnTo>
                    <a:pt x="607111" y="296774"/>
                  </a:lnTo>
                </a:path>
                <a:path w="798194" h="370205">
                  <a:moveTo>
                    <a:pt x="663754" y="280021"/>
                  </a:moveTo>
                  <a:lnTo>
                    <a:pt x="663754" y="314326"/>
                  </a:lnTo>
                </a:path>
                <a:path w="798194" h="370205">
                  <a:moveTo>
                    <a:pt x="652585" y="280021"/>
                  </a:moveTo>
                  <a:lnTo>
                    <a:pt x="674923" y="280021"/>
                  </a:lnTo>
                </a:path>
                <a:path w="798194" h="370205">
                  <a:moveTo>
                    <a:pt x="682901" y="280021"/>
                  </a:moveTo>
                  <a:lnTo>
                    <a:pt x="682901" y="314326"/>
                  </a:lnTo>
                </a:path>
                <a:path w="798194" h="370205">
                  <a:moveTo>
                    <a:pt x="705239" y="280021"/>
                  </a:moveTo>
                  <a:lnTo>
                    <a:pt x="705239" y="314326"/>
                  </a:lnTo>
                </a:path>
                <a:path w="798194" h="370205">
                  <a:moveTo>
                    <a:pt x="682901" y="296774"/>
                  </a:moveTo>
                  <a:lnTo>
                    <a:pt x="705239" y="296774"/>
                  </a:lnTo>
                </a:path>
                <a:path w="798194" h="370205">
                  <a:moveTo>
                    <a:pt x="718003" y="314326"/>
                  </a:moveTo>
                  <a:lnTo>
                    <a:pt x="718003" y="280021"/>
                  </a:lnTo>
                  <a:lnTo>
                    <a:pt x="738745" y="280021"/>
                  </a:lnTo>
                </a:path>
                <a:path w="798194" h="370205">
                  <a:moveTo>
                    <a:pt x="718003" y="296774"/>
                  </a:moveTo>
                  <a:lnTo>
                    <a:pt x="730768" y="296774"/>
                  </a:lnTo>
                </a:path>
                <a:path w="798194" h="370205">
                  <a:moveTo>
                    <a:pt x="718003" y="314326"/>
                  </a:moveTo>
                  <a:lnTo>
                    <a:pt x="738745" y="314326"/>
                  </a:lnTo>
                </a:path>
                <a:path w="798194" h="370205">
                  <a:moveTo>
                    <a:pt x="264863" y="370170"/>
                  </a:moveTo>
                  <a:lnTo>
                    <a:pt x="277628" y="336663"/>
                  </a:lnTo>
                  <a:lnTo>
                    <a:pt x="291190" y="370170"/>
                  </a:lnTo>
                </a:path>
                <a:path w="798194" h="370205">
                  <a:moveTo>
                    <a:pt x="269650" y="359001"/>
                  </a:moveTo>
                  <a:lnTo>
                    <a:pt x="286403" y="359001"/>
                  </a:lnTo>
                </a:path>
                <a:path w="798194" h="370205">
                  <a:moveTo>
                    <a:pt x="299168" y="370170"/>
                  </a:moveTo>
                  <a:lnTo>
                    <a:pt x="299168" y="336663"/>
                  </a:lnTo>
                  <a:lnTo>
                    <a:pt x="313528" y="336663"/>
                  </a:lnTo>
                  <a:lnTo>
                    <a:pt x="318314" y="338259"/>
                  </a:lnTo>
                  <a:lnTo>
                    <a:pt x="319910" y="339855"/>
                  </a:lnTo>
                  <a:lnTo>
                    <a:pt x="321506" y="343046"/>
                  </a:lnTo>
                  <a:lnTo>
                    <a:pt x="321506" y="346237"/>
                  </a:lnTo>
                  <a:lnTo>
                    <a:pt x="319910" y="349428"/>
                  </a:lnTo>
                  <a:lnTo>
                    <a:pt x="318314" y="351023"/>
                  </a:lnTo>
                  <a:lnTo>
                    <a:pt x="313528" y="352619"/>
                  </a:lnTo>
                  <a:lnTo>
                    <a:pt x="299168" y="352619"/>
                  </a:lnTo>
                </a:path>
                <a:path w="798194" h="370205">
                  <a:moveTo>
                    <a:pt x="310337" y="352619"/>
                  </a:moveTo>
                  <a:lnTo>
                    <a:pt x="321506" y="370170"/>
                  </a:lnTo>
                </a:path>
                <a:path w="798194" h="370205">
                  <a:moveTo>
                    <a:pt x="355012" y="344641"/>
                  </a:moveTo>
                  <a:lnTo>
                    <a:pt x="353417" y="341450"/>
                  </a:lnTo>
                  <a:lnTo>
                    <a:pt x="350226" y="338259"/>
                  </a:lnTo>
                  <a:lnTo>
                    <a:pt x="347035" y="336663"/>
                  </a:lnTo>
                  <a:lnTo>
                    <a:pt x="340652" y="336663"/>
                  </a:lnTo>
                  <a:lnTo>
                    <a:pt x="337461" y="338259"/>
                  </a:lnTo>
                  <a:lnTo>
                    <a:pt x="334270" y="341450"/>
                  </a:lnTo>
                  <a:lnTo>
                    <a:pt x="332674" y="344641"/>
                  </a:lnTo>
                  <a:lnTo>
                    <a:pt x="331079" y="349428"/>
                  </a:lnTo>
                  <a:lnTo>
                    <a:pt x="331079" y="357406"/>
                  </a:lnTo>
                  <a:lnTo>
                    <a:pt x="332674" y="362192"/>
                  </a:lnTo>
                  <a:lnTo>
                    <a:pt x="334270" y="365384"/>
                  </a:lnTo>
                  <a:lnTo>
                    <a:pt x="337461" y="368575"/>
                  </a:lnTo>
                  <a:lnTo>
                    <a:pt x="340652" y="370170"/>
                  </a:lnTo>
                  <a:lnTo>
                    <a:pt x="347035" y="370170"/>
                  </a:lnTo>
                  <a:lnTo>
                    <a:pt x="350226" y="368575"/>
                  </a:lnTo>
                  <a:lnTo>
                    <a:pt x="353417" y="365384"/>
                  </a:lnTo>
                  <a:lnTo>
                    <a:pt x="355012" y="362192"/>
                  </a:lnTo>
                </a:path>
                <a:path w="798194" h="370205">
                  <a:moveTo>
                    <a:pt x="366181" y="336663"/>
                  </a:moveTo>
                  <a:lnTo>
                    <a:pt x="366181" y="37017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6" name="object 1036" descr=""/>
            <p:cNvSpPr/>
            <p:nvPr/>
          </p:nvSpPr>
          <p:spPr>
            <a:xfrm>
              <a:off x="19312303" y="2292027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7" name="object 1037" descr=""/>
            <p:cNvSpPr/>
            <p:nvPr/>
          </p:nvSpPr>
          <p:spPr>
            <a:xfrm>
              <a:off x="19295947" y="2307983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8" name="object 1038" descr=""/>
            <p:cNvSpPr/>
            <p:nvPr/>
          </p:nvSpPr>
          <p:spPr>
            <a:xfrm>
              <a:off x="19325066" y="2292027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9" name="object 1039" descr=""/>
            <p:cNvSpPr/>
            <p:nvPr/>
          </p:nvSpPr>
          <p:spPr>
            <a:xfrm>
              <a:off x="19339028" y="2292027"/>
              <a:ext cx="123825" cy="33655"/>
            </a:xfrm>
            <a:custGeom>
              <a:avLst/>
              <a:gdLst/>
              <a:ahLst/>
              <a:cxnLst/>
              <a:rect l="l" t="t" r="r" b="b"/>
              <a:pathLst>
                <a:path w="123825" h="33655">
                  <a:moveTo>
                    <a:pt x="11168" y="0"/>
                  </a:moveTo>
                  <a:lnTo>
                    <a:pt x="11168" y="33506"/>
                  </a:lnTo>
                </a:path>
                <a:path w="123825" h="33655">
                  <a:moveTo>
                    <a:pt x="0" y="0"/>
                  </a:moveTo>
                  <a:lnTo>
                    <a:pt x="22337" y="0"/>
                  </a:lnTo>
                </a:path>
                <a:path w="123825" h="33655">
                  <a:moveTo>
                    <a:pt x="30315" y="33506"/>
                  </a:moveTo>
                  <a:lnTo>
                    <a:pt x="30315" y="0"/>
                  </a:lnTo>
                  <a:lnTo>
                    <a:pt x="51058" y="0"/>
                  </a:lnTo>
                </a:path>
                <a:path w="123825" h="33655">
                  <a:moveTo>
                    <a:pt x="30315" y="15955"/>
                  </a:moveTo>
                  <a:lnTo>
                    <a:pt x="43080" y="15955"/>
                  </a:lnTo>
                </a:path>
                <a:path w="123825" h="33655">
                  <a:moveTo>
                    <a:pt x="30315" y="33506"/>
                  </a:moveTo>
                  <a:lnTo>
                    <a:pt x="51058" y="33506"/>
                  </a:lnTo>
                </a:path>
                <a:path w="123825" h="33655">
                  <a:moveTo>
                    <a:pt x="83767" y="7977"/>
                  </a:moveTo>
                  <a:lnTo>
                    <a:pt x="82171" y="4786"/>
                  </a:lnTo>
                  <a:lnTo>
                    <a:pt x="78980" y="1595"/>
                  </a:lnTo>
                  <a:lnTo>
                    <a:pt x="75789" y="0"/>
                  </a:lnTo>
                  <a:lnTo>
                    <a:pt x="69407" y="0"/>
                  </a:lnTo>
                  <a:lnTo>
                    <a:pt x="66215" y="1595"/>
                  </a:lnTo>
                  <a:lnTo>
                    <a:pt x="63024" y="4786"/>
                  </a:lnTo>
                  <a:lnTo>
                    <a:pt x="61429" y="7977"/>
                  </a:lnTo>
                  <a:lnTo>
                    <a:pt x="59833" y="12764"/>
                  </a:lnTo>
                  <a:lnTo>
                    <a:pt x="59833" y="20742"/>
                  </a:lnTo>
                  <a:lnTo>
                    <a:pt x="61429" y="25529"/>
                  </a:lnTo>
                  <a:lnTo>
                    <a:pt x="63024" y="28720"/>
                  </a:lnTo>
                  <a:lnTo>
                    <a:pt x="66215" y="31911"/>
                  </a:lnTo>
                  <a:lnTo>
                    <a:pt x="69407" y="33506"/>
                  </a:lnTo>
                  <a:lnTo>
                    <a:pt x="75789" y="33506"/>
                  </a:lnTo>
                  <a:lnTo>
                    <a:pt x="78980" y="31911"/>
                  </a:lnTo>
                  <a:lnTo>
                    <a:pt x="82171" y="28720"/>
                  </a:lnTo>
                  <a:lnTo>
                    <a:pt x="83767" y="25529"/>
                  </a:lnTo>
                </a:path>
                <a:path w="123825" h="33655">
                  <a:moveTo>
                    <a:pt x="101318" y="0"/>
                  </a:moveTo>
                  <a:lnTo>
                    <a:pt x="101318" y="33506"/>
                  </a:lnTo>
                </a:path>
                <a:path w="123825" h="33655">
                  <a:moveTo>
                    <a:pt x="90149" y="0"/>
                  </a:moveTo>
                  <a:lnTo>
                    <a:pt x="112487" y="0"/>
                  </a:lnTo>
                </a:path>
                <a:path w="123825" h="33655">
                  <a:moveTo>
                    <a:pt x="122060" y="30315"/>
                  </a:moveTo>
                  <a:lnTo>
                    <a:pt x="120465" y="31911"/>
                  </a:lnTo>
                  <a:lnTo>
                    <a:pt x="122060" y="33506"/>
                  </a:lnTo>
                  <a:lnTo>
                    <a:pt x="123656" y="31911"/>
                  </a:lnTo>
                  <a:lnTo>
                    <a:pt x="122060" y="30315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40" name="object 1040" descr="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8901046" y="346636"/>
              <a:ext cx="851233" cy="733560"/>
            </a:xfrm>
            <a:prstGeom prst="rect">
              <a:avLst/>
            </a:prstGeom>
          </p:spPr>
        </p:pic>
        <p:sp>
          <p:nvSpPr>
            <p:cNvPr id="1041" name="object 1041" descr=""/>
            <p:cNvSpPr/>
            <p:nvPr/>
          </p:nvSpPr>
          <p:spPr>
            <a:xfrm>
              <a:off x="19480226" y="10714219"/>
              <a:ext cx="120014" cy="307975"/>
            </a:xfrm>
            <a:custGeom>
              <a:avLst/>
              <a:gdLst/>
              <a:ahLst/>
              <a:cxnLst/>
              <a:rect l="l" t="t" r="r" b="b"/>
              <a:pathLst>
                <a:path w="120015" h="307975">
                  <a:moveTo>
                    <a:pt x="119672" y="283210"/>
                  </a:moveTo>
                  <a:lnTo>
                    <a:pt x="68872" y="283210"/>
                  </a:lnTo>
                  <a:lnTo>
                    <a:pt x="68872" y="233743"/>
                  </a:lnTo>
                  <a:lnTo>
                    <a:pt x="48552" y="233743"/>
                  </a:lnTo>
                  <a:lnTo>
                    <a:pt x="48552" y="283210"/>
                  </a:lnTo>
                  <a:lnTo>
                    <a:pt x="19342" y="283210"/>
                  </a:lnTo>
                  <a:lnTo>
                    <a:pt x="19342" y="225767"/>
                  </a:lnTo>
                  <a:lnTo>
                    <a:pt x="292" y="225767"/>
                  </a:lnTo>
                  <a:lnTo>
                    <a:pt x="292" y="307936"/>
                  </a:lnTo>
                  <a:lnTo>
                    <a:pt x="19342" y="307936"/>
                  </a:lnTo>
                  <a:lnTo>
                    <a:pt x="48552" y="307936"/>
                  </a:lnTo>
                  <a:lnTo>
                    <a:pt x="68872" y="307936"/>
                  </a:lnTo>
                  <a:lnTo>
                    <a:pt x="119672" y="307936"/>
                  </a:lnTo>
                  <a:lnTo>
                    <a:pt x="119672" y="283210"/>
                  </a:lnTo>
                  <a:close/>
                </a:path>
                <a:path w="120015" h="307975">
                  <a:moveTo>
                    <a:pt x="119672" y="98120"/>
                  </a:moveTo>
                  <a:lnTo>
                    <a:pt x="92544" y="108978"/>
                  </a:lnTo>
                  <a:lnTo>
                    <a:pt x="71805" y="117271"/>
                  </a:lnTo>
                  <a:lnTo>
                    <a:pt x="71805" y="141998"/>
                  </a:lnTo>
                  <a:lnTo>
                    <a:pt x="71805" y="174713"/>
                  </a:lnTo>
                  <a:lnTo>
                    <a:pt x="27927" y="158750"/>
                  </a:lnTo>
                  <a:lnTo>
                    <a:pt x="71805" y="141998"/>
                  </a:lnTo>
                  <a:lnTo>
                    <a:pt x="71805" y="117271"/>
                  </a:lnTo>
                  <a:lnTo>
                    <a:pt x="27927" y="134823"/>
                  </a:lnTo>
                  <a:lnTo>
                    <a:pt x="0" y="145986"/>
                  </a:lnTo>
                  <a:lnTo>
                    <a:pt x="0" y="171513"/>
                  </a:lnTo>
                  <a:lnTo>
                    <a:pt x="119672" y="217792"/>
                  </a:lnTo>
                  <a:lnTo>
                    <a:pt x="119672" y="192265"/>
                  </a:lnTo>
                  <a:lnTo>
                    <a:pt x="92544" y="182689"/>
                  </a:lnTo>
                  <a:lnTo>
                    <a:pt x="92544" y="134823"/>
                  </a:lnTo>
                  <a:lnTo>
                    <a:pt x="119672" y="124447"/>
                  </a:lnTo>
                  <a:lnTo>
                    <a:pt x="119672" y="98120"/>
                  </a:lnTo>
                  <a:close/>
                </a:path>
                <a:path w="120015" h="307975">
                  <a:moveTo>
                    <a:pt x="119684" y="0"/>
                  </a:moveTo>
                  <a:lnTo>
                    <a:pt x="99364" y="0"/>
                  </a:lnTo>
                  <a:lnTo>
                    <a:pt x="99364" y="59829"/>
                  </a:lnTo>
                  <a:lnTo>
                    <a:pt x="304" y="59829"/>
                  </a:lnTo>
                  <a:lnTo>
                    <a:pt x="304" y="84556"/>
                  </a:lnTo>
                  <a:lnTo>
                    <a:pt x="99364" y="84556"/>
                  </a:lnTo>
                  <a:lnTo>
                    <a:pt x="119684" y="84556"/>
                  </a:lnTo>
                  <a:lnTo>
                    <a:pt x="1196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42" name="object 1042" descr="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9477927" y="9950732"/>
              <a:ext cx="148302" cy="745925"/>
            </a:xfrm>
            <a:prstGeom prst="rect">
              <a:avLst/>
            </a:prstGeom>
          </p:spPr>
        </p:pic>
        <p:pic>
          <p:nvPicPr>
            <p:cNvPr id="1043" name="object 1043" descr="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9477842" y="9146568"/>
              <a:ext cx="123656" cy="737150"/>
            </a:xfrm>
            <a:prstGeom prst="rect">
              <a:avLst/>
            </a:prstGeom>
          </p:spPr>
        </p:pic>
        <p:pic>
          <p:nvPicPr>
            <p:cNvPr id="1044" name="object 1044" descr="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7447088" y="13365637"/>
              <a:ext cx="1171941" cy="531721"/>
            </a:xfrm>
            <a:prstGeom prst="rect">
              <a:avLst/>
            </a:prstGeom>
          </p:spPr>
        </p:pic>
        <p:sp>
          <p:nvSpPr>
            <p:cNvPr id="1045" name="object 1045" descr=""/>
            <p:cNvSpPr/>
            <p:nvPr/>
          </p:nvSpPr>
          <p:spPr>
            <a:xfrm>
              <a:off x="18905424" y="13003445"/>
              <a:ext cx="786130" cy="120650"/>
            </a:xfrm>
            <a:custGeom>
              <a:avLst/>
              <a:gdLst/>
              <a:ahLst/>
              <a:cxnLst/>
              <a:rect l="l" t="t" r="r" b="b"/>
              <a:pathLst>
                <a:path w="786130" h="120650">
                  <a:moveTo>
                    <a:pt x="800" y="120065"/>
                  </a:moveTo>
                  <a:lnTo>
                    <a:pt x="685" y="119786"/>
                  </a:lnTo>
                  <a:lnTo>
                    <a:pt x="406" y="119672"/>
                  </a:lnTo>
                  <a:lnTo>
                    <a:pt x="127" y="119786"/>
                  </a:lnTo>
                  <a:lnTo>
                    <a:pt x="0" y="120065"/>
                  </a:lnTo>
                  <a:lnTo>
                    <a:pt x="127" y="120357"/>
                  </a:lnTo>
                  <a:lnTo>
                    <a:pt x="406" y="120472"/>
                  </a:lnTo>
                  <a:lnTo>
                    <a:pt x="685" y="120357"/>
                  </a:lnTo>
                  <a:lnTo>
                    <a:pt x="800" y="120065"/>
                  </a:lnTo>
                  <a:close/>
                </a:path>
                <a:path w="786130" h="120650">
                  <a:moveTo>
                    <a:pt x="38303" y="17157"/>
                  </a:moveTo>
                  <a:lnTo>
                    <a:pt x="38176" y="16878"/>
                  </a:lnTo>
                  <a:lnTo>
                    <a:pt x="37896" y="16764"/>
                  </a:lnTo>
                  <a:lnTo>
                    <a:pt x="37617" y="16878"/>
                  </a:lnTo>
                  <a:lnTo>
                    <a:pt x="37503" y="17157"/>
                  </a:lnTo>
                  <a:lnTo>
                    <a:pt x="37617" y="17437"/>
                  </a:lnTo>
                  <a:lnTo>
                    <a:pt x="37896" y="17551"/>
                  </a:lnTo>
                  <a:lnTo>
                    <a:pt x="38176" y="17437"/>
                  </a:lnTo>
                  <a:lnTo>
                    <a:pt x="38303" y="17157"/>
                  </a:lnTo>
                  <a:close/>
                </a:path>
                <a:path w="786130" h="120650">
                  <a:moveTo>
                    <a:pt x="65417" y="120065"/>
                  </a:moveTo>
                  <a:lnTo>
                    <a:pt x="65303" y="119786"/>
                  </a:lnTo>
                  <a:lnTo>
                    <a:pt x="65024" y="119672"/>
                  </a:lnTo>
                  <a:lnTo>
                    <a:pt x="64744" y="119786"/>
                  </a:lnTo>
                  <a:lnTo>
                    <a:pt x="64630" y="120065"/>
                  </a:lnTo>
                  <a:lnTo>
                    <a:pt x="64744" y="120357"/>
                  </a:lnTo>
                  <a:lnTo>
                    <a:pt x="65024" y="120472"/>
                  </a:lnTo>
                  <a:lnTo>
                    <a:pt x="65303" y="120357"/>
                  </a:lnTo>
                  <a:lnTo>
                    <a:pt x="65417" y="120065"/>
                  </a:lnTo>
                  <a:close/>
                </a:path>
                <a:path w="786130" h="120650">
                  <a:moveTo>
                    <a:pt x="65417" y="57048"/>
                  </a:moveTo>
                  <a:lnTo>
                    <a:pt x="65303" y="56769"/>
                  </a:lnTo>
                  <a:lnTo>
                    <a:pt x="65024" y="56642"/>
                  </a:lnTo>
                  <a:lnTo>
                    <a:pt x="64744" y="56769"/>
                  </a:lnTo>
                  <a:lnTo>
                    <a:pt x="64630" y="57048"/>
                  </a:lnTo>
                  <a:lnTo>
                    <a:pt x="64744" y="57327"/>
                  </a:lnTo>
                  <a:lnTo>
                    <a:pt x="65024" y="57442"/>
                  </a:lnTo>
                  <a:lnTo>
                    <a:pt x="65303" y="57327"/>
                  </a:lnTo>
                  <a:lnTo>
                    <a:pt x="65417" y="57048"/>
                  </a:lnTo>
                  <a:close/>
                </a:path>
                <a:path w="786130" h="120650">
                  <a:moveTo>
                    <a:pt x="129247" y="406"/>
                  </a:moveTo>
                  <a:lnTo>
                    <a:pt x="129133" y="127"/>
                  </a:lnTo>
                  <a:lnTo>
                    <a:pt x="128841" y="0"/>
                  </a:lnTo>
                  <a:lnTo>
                    <a:pt x="128562" y="127"/>
                  </a:lnTo>
                  <a:lnTo>
                    <a:pt x="128447" y="406"/>
                  </a:lnTo>
                  <a:lnTo>
                    <a:pt x="128562" y="685"/>
                  </a:lnTo>
                  <a:lnTo>
                    <a:pt x="128841" y="800"/>
                  </a:lnTo>
                  <a:lnTo>
                    <a:pt x="129133" y="685"/>
                  </a:lnTo>
                  <a:lnTo>
                    <a:pt x="129247" y="406"/>
                  </a:lnTo>
                  <a:close/>
                </a:path>
                <a:path w="786130" h="120650">
                  <a:moveTo>
                    <a:pt x="165938" y="120065"/>
                  </a:moveTo>
                  <a:lnTo>
                    <a:pt x="165823" y="119786"/>
                  </a:lnTo>
                  <a:lnTo>
                    <a:pt x="165544" y="119672"/>
                  </a:lnTo>
                  <a:lnTo>
                    <a:pt x="165265" y="119786"/>
                  </a:lnTo>
                  <a:lnTo>
                    <a:pt x="165150" y="120065"/>
                  </a:lnTo>
                  <a:lnTo>
                    <a:pt x="165265" y="120357"/>
                  </a:lnTo>
                  <a:lnTo>
                    <a:pt x="165544" y="120472"/>
                  </a:lnTo>
                  <a:lnTo>
                    <a:pt x="165823" y="120357"/>
                  </a:lnTo>
                  <a:lnTo>
                    <a:pt x="165938" y="120065"/>
                  </a:lnTo>
                  <a:close/>
                </a:path>
                <a:path w="786130" h="120650">
                  <a:moveTo>
                    <a:pt x="165938" y="57048"/>
                  </a:moveTo>
                  <a:lnTo>
                    <a:pt x="165823" y="56769"/>
                  </a:lnTo>
                  <a:lnTo>
                    <a:pt x="165544" y="56642"/>
                  </a:lnTo>
                  <a:lnTo>
                    <a:pt x="165265" y="56769"/>
                  </a:lnTo>
                  <a:lnTo>
                    <a:pt x="165150" y="57048"/>
                  </a:lnTo>
                  <a:lnTo>
                    <a:pt x="165265" y="57327"/>
                  </a:lnTo>
                  <a:lnTo>
                    <a:pt x="165544" y="57442"/>
                  </a:lnTo>
                  <a:lnTo>
                    <a:pt x="165823" y="57327"/>
                  </a:lnTo>
                  <a:lnTo>
                    <a:pt x="165938" y="57048"/>
                  </a:lnTo>
                  <a:close/>
                </a:path>
                <a:path w="786130" h="120650">
                  <a:moveTo>
                    <a:pt x="252107" y="120065"/>
                  </a:moveTo>
                  <a:lnTo>
                    <a:pt x="251980" y="119786"/>
                  </a:lnTo>
                  <a:lnTo>
                    <a:pt x="251701" y="119672"/>
                  </a:lnTo>
                  <a:lnTo>
                    <a:pt x="251421" y="119786"/>
                  </a:lnTo>
                  <a:lnTo>
                    <a:pt x="251307" y="120065"/>
                  </a:lnTo>
                  <a:lnTo>
                    <a:pt x="251421" y="120357"/>
                  </a:lnTo>
                  <a:lnTo>
                    <a:pt x="251701" y="120472"/>
                  </a:lnTo>
                  <a:lnTo>
                    <a:pt x="251980" y="120357"/>
                  </a:lnTo>
                  <a:lnTo>
                    <a:pt x="252107" y="120065"/>
                  </a:lnTo>
                  <a:close/>
                </a:path>
                <a:path w="786130" h="120650">
                  <a:moveTo>
                    <a:pt x="252107" y="57048"/>
                  </a:moveTo>
                  <a:lnTo>
                    <a:pt x="251980" y="56769"/>
                  </a:lnTo>
                  <a:lnTo>
                    <a:pt x="251701" y="56642"/>
                  </a:lnTo>
                  <a:lnTo>
                    <a:pt x="251421" y="56769"/>
                  </a:lnTo>
                  <a:lnTo>
                    <a:pt x="251307" y="57048"/>
                  </a:lnTo>
                  <a:lnTo>
                    <a:pt x="251421" y="57327"/>
                  </a:lnTo>
                  <a:lnTo>
                    <a:pt x="251701" y="57442"/>
                  </a:lnTo>
                  <a:lnTo>
                    <a:pt x="251980" y="57327"/>
                  </a:lnTo>
                  <a:lnTo>
                    <a:pt x="252107" y="57048"/>
                  </a:lnTo>
                  <a:close/>
                </a:path>
                <a:path w="786130" h="120650">
                  <a:moveTo>
                    <a:pt x="339064" y="406"/>
                  </a:moveTo>
                  <a:lnTo>
                    <a:pt x="338950" y="127"/>
                  </a:lnTo>
                  <a:lnTo>
                    <a:pt x="338658" y="0"/>
                  </a:lnTo>
                  <a:lnTo>
                    <a:pt x="338378" y="127"/>
                  </a:lnTo>
                  <a:lnTo>
                    <a:pt x="338264" y="406"/>
                  </a:lnTo>
                  <a:lnTo>
                    <a:pt x="338378" y="685"/>
                  </a:lnTo>
                  <a:lnTo>
                    <a:pt x="338658" y="800"/>
                  </a:lnTo>
                  <a:lnTo>
                    <a:pt x="338950" y="685"/>
                  </a:lnTo>
                  <a:lnTo>
                    <a:pt x="339064" y="406"/>
                  </a:lnTo>
                  <a:close/>
                </a:path>
                <a:path w="786130" h="120650">
                  <a:moveTo>
                    <a:pt x="370967" y="406"/>
                  </a:moveTo>
                  <a:lnTo>
                    <a:pt x="370852" y="127"/>
                  </a:lnTo>
                  <a:lnTo>
                    <a:pt x="370573" y="0"/>
                  </a:lnTo>
                  <a:lnTo>
                    <a:pt x="370293" y="127"/>
                  </a:lnTo>
                  <a:lnTo>
                    <a:pt x="370179" y="406"/>
                  </a:lnTo>
                  <a:lnTo>
                    <a:pt x="370293" y="685"/>
                  </a:lnTo>
                  <a:lnTo>
                    <a:pt x="370573" y="800"/>
                  </a:lnTo>
                  <a:lnTo>
                    <a:pt x="370852" y="685"/>
                  </a:lnTo>
                  <a:lnTo>
                    <a:pt x="370967" y="406"/>
                  </a:lnTo>
                  <a:close/>
                </a:path>
                <a:path w="786130" h="120650">
                  <a:moveTo>
                    <a:pt x="507390" y="406"/>
                  </a:moveTo>
                  <a:lnTo>
                    <a:pt x="507276" y="127"/>
                  </a:lnTo>
                  <a:lnTo>
                    <a:pt x="506996" y="0"/>
                  </a:lnTo>
                  <a:lnTo>
                    <a:pt x="506717" y="127"/>
                  </a:lnTo>
                  <a:lnTo>
                    <a:pt x="506590" y="406"/>
                  </a:lnTo>
                  <a:lnTo>
                    <a:pt x="506717" y="685"/>
                  </a:lnTo>
                  <a:lnTo>
                    <a:pt x="506996" y="800"/>
                  </a:lnTo>
                  <a:lnTo>
                    <a:pt x="507276" y="685"/>
                  </a:lnTo>
                  <a:lnTo>
                    <a:pt x="507390" y="406"/>
                  </a:lnTo>
                  <a:close/>
                </a:path>
                <a:path w="786130" h="120650">
                  <a:moveTo>
                    <a:pt x="539305" y="406"/>
                  </a:moveTo>
                  <a:lnTo>
                    <a:pt x="539191" y="127"/>
                  </a:lnTo>
                  <a:lnTo>
                    <a:pt x="538911" y="0"/>
                  </a:lnTo>
                  <a:lnTo>
                    <a:pt x="538619" y="127"/>
                  </a:lnTo>
                  <a:lnTo>
                    <a:pt x="538505" y="406"/>
                  </a:lnTo>
                  <a:lnTo>
                    <a:pt x="538619" y="685"/>
                  </a:lnTo>
                  <a:lnTo>
                    <a:pt x="538911" y="800"/>
                  </a:lnTo>
                  <a:lnTo>
                    <a:pt x="539191" y="685"/>
                  </a:lnTo>
                  <a:lnTo>
                    <a:pt x="539305" y="406"/>
                  </a:lnTo>
                  <a:close/>
                </a:path>
                <a:path w="786130" h="120650">
                  <a:moveTo>
                    <a:pt x="589559" y="120065"/>
                  </a:moveTo>
                  <a:lnTo>
                    <a:pt x="589445" y="119786"/>
                  </a:lnTo>
                  <a:lnTo>
                    <a:pt x="589165" y="119672"/>
                  </a:lnTo>
                  <a:lnTo>
                    <a:pt x="588886" y="119786"/>
                  </a:lnTo>
                  <a:lnTo>
                    <a:pt x="588772" y="120065"/>
                  </a:lnTo>
                  <a:lnTo>
                    <a:pt x="588886" y="120357"/>
                  </a:lnTo>
                  <a:lnTo>
                    <a:pt x="589165" y="120472"/>
                  </a:lnTo>
                  <a:lnTo>
                    <a:pt x="589445" y="120357"/>
                  </a:lnTo>
                  <a:lnTo>
                    <a:pt x="589559" y="120065"/>
                  </a:lnTo>
                  <a:close/>
                </a:path>
                <a:path w="786130" h="120650">
                  <a:moveTo>
                    <a:pt x="626262" y="406"/>
                  </a:moveTo>
                  <a:lnTo>
                    <a:pt x="626148" y="127"/>
                  </a:lnTo>
                  <a:lnTo>
                    <a:pt x="625868" y="0"/>
                  </a:lnTo>
                  <a:lnTo>
                    <a:pt x="625576" y="127"/>
                  </a:lnTo>
                  <a:lnTo>
                    <a:pt x="625462" y="406"/>
                  </a:lnTo>
                  <a:lnTo>
                    <a:pt x="625576" y="685"/>
                  </a:lnTo>
                  <a:lnTo>
                    <a:pt x="625868" y="800"/>
                  </a:lnTo>
                  <a:lnTo>
                    <a:pt x="626148" y="685"/>
                  </a:lnTo>
                  <a:lnTo>
                    <a:pt x="626262" y="406"/>
                  </a:lnTo>
                  <a:close/>
                </a:path>
                <a:path w="786130" h="120650">
                  <a:moveTo>
                    <a:pt x="658177" y="406"/>
                  </a:moveTo>
                  <a:lnTo>
                    <a:pt x="658063" y="127"/>
                  </a:lnTo>
                  <a:lnTo>
                    <a:pt x="657771" y="0"/>
                  </a:lnTo>
                  <a:lnTo>
                    <a:pt x="657491" y="127"/>
                  </a:lnTo>
                  <a:lnTo>
                    <a:pt x="657377" y="406"/>
                  </a:lnTo>
                  <a:lnTo>
                    <a:pt x="657491" y="685"/>
                  </a:lnTo>
                  <a:lnTo>
                    <a:pt x="657771" y="800"/>
                  </a:lnTo>
                  <a:lnTo>
                    <a:pt x="658063" y="685"/>
                  </a:lnTo>
                  <a:lnTo>
                    <a:pt x="658177" y="406"/>
                  </a:lnTo>
                  <a:close/>
                </a:path>
                <a:path w="786130" h="120650">
                  <a:moveTo>
                    <a:pt x="708431" y="406"/>
                  </a:moveTo>
                  <a:lnTo>
                    <a:pt x="708317" y="127"/>
                  </a:lnTo>
                  <a:lnTo>
                    <a:pt x="708037" y="0"/>
                  </a:lnTo>
                  <a:lnTo>
                    <a:pt x="707758" y="127"/>
                  </a:lnTo>
                  <a:lnTo>
                    <a:pt x="707631" y="406"/>
                  </a:lnTo>
                  <a:lnTo>
                    <a:pt x="707758" y="685"/>
                  </a:lnTo>
                  <a:lnTo>
                    <a:pt x="708037" y="800"/>
                  </a:lnTo>
                  <a:lnTo>
                    <a:pt x="708317" y="685"/>
                  </a:lnTo>
                  <a:lnTo>
                    <a:pt x="708431" y="406"/>
                  </a:lnTo>
                  <a:close/>
                </a:path>
                <a:path w="786130" h="120650">
                  <a:moveTo>
                    <a:pt x="785825" y="120065"/>
                  </a:moveTo>
                  <a:lnTo>
                    <a:pt x="785698" y="119786"/>
                  </a:lnTo>
                  <a:lnTo>
                    <a:pt x="785418" y="119672"/>
                  </a:lnTo>
                  <a:lnTo>
                    <a:pt x="785139" y="119786"/>
                  </a:lnTo>
                  <a:lnTo>
                    <a:pt x="785025" y="120065"/>
                  </a:lnTo>
                  <a:lnTo>
                    <a:pt x="785139" y="120357"/>
                  </a:lnTo>
                  <a:lnTo>
                    <a:pt x="785418" y="120472"/>
                  </a:lnTo>
                  <a:lnTo>
                    <a:pt x="785698" y="120357"/>
                  </a:lnTo>
                  <a:lnTo>
                    <a:pt x="785825" y="120065"/>
                  </a:lnTo>
                  <a:close/>
                </a:path>
                <a:path w="786130" h="120650">
                  <a:moveTo>
                    <a:pt x="785825" y="57048"/>
                  </a:moveTo>
                  <a:lnTo>
                    <a:pt x="785698" y="56769"/>
                  </a:lnTo>
                  <a:lnTo>
                    <a:pt x="785418" y="56642"/>
                  </a:lnTo>
                  <a:lnTo>
                    <a:pt x="785139" y="56769"/>
                  </a:lnTo>
                  <a:lnTo>
                    <a:pt x="785025" y="57048"/>
                  </a:lnTo>
                  <a:lnTo>
                    <a:pt x="785139" y="57327"/>
                  </a:lnTo>
                  <a:lnTo>
                    <a:pt x="785418" y="57442"/>
                  </a:lnTo>
                  <a:lnTo>
                    <a:pt x="785698" y="57327"/>
                  </a:lnTo>
                  <a:lnTo>
                    <a:pt x="785825" y="57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46" name="object 1046" descr=""/>
          <p:cNvSpPr txBox="1"/>
          <p:nvPr/>
        </p:nvSpPr>
        <p:spPr>
          <a:xfrm>
            <a:off x="19019980" y="13525591"/>
            <a:ext cx="564515" cy="4267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b="1">
                <a:latin typeface="Arial"/>
                <a:cs typeface="Arial"/>
              </a:rPr>
              <a:t>C-</a:t>
            </a:r>
            <a:r>
              <a:rPr dirty="0" sz="2600" spc="-50" b="1">
                <a:latin typeface="Arial"/>
                <a:cs typeface="Arial"/>
              </a:rPr>
              <a:t>1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047" name="object 1047" descr=""/>
          <p:cNvGrpSpPr/>
          <p:nvPr/>
        </p:nvGrpSpPr>
        <p:grpSpPr>
          <a:xfrm>
            <a:off x="838469" y="220395"/>
            <a:ext cx="18907125" cy="13790294"/>
            <a:chOff x="838469" y="220395"/>
            <a:chExt cx="18907125" cy="13790294"/>
          </a:xfrm>
        </p:grpSpPr>
        <p:pic>
          <p:nvPicPr>
            <p:cNvPr id="1048" name="object 1048" descr="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5666838" y="13382788"/>
              <a:ext cx="1389735" cy="240132"/>
            </a:xfrm>
            <a:prstGeom prst="rect">
              <a:avLst/>
            </a:prstGeom>
          </p:spPr>
        </p:pic>
        <p:sp>
          <p:nvSpPr>
            <p:cNvPr id="1049" name="object 1049" descr=""/>
            <p:cNvSpPr/>
            <p:nvPr/>
          </p:nvSpPr>
          <p:spPr>
            <a:xfrm>
              <a:off x="18879506" y="12804397"/>
              <a:ext cx="337820" cy="120014"/>
            </a:xfrm>
            <a:custGeom>
              <a:avLst/>
              <a:gdLst/>
              <a:ahLst/>
              <a:cxnLst/>
              <a:rect l="l" t="t" r="r" b="b"/>
              <a:pathLst>
                <a:path w="337819" h="120015">
                  <a:moveTo>
                    <a:pt x="31911" y="0"/>
                  </a:moveTo>
                  <a:lnTo>
                    <a:pt x="31911" y="119667"/>
                  </a:lnTo>
                </a:path>
                <a:path w="337819" h="120015">
                  <a:moveTo>
                    <a:pt x="0" y="0"/>
                  </a:moveTo>
                  <a:lnTo>
                    <a:pt x="63822" y="0"/>
                  </a:lnTo>
                </a:path>
                <a:path w="337819" h="120015">
                  <a:moveTo>
                    <a:pt x="82171" y="119667"/>
                  </a:moveTo>
                  <a:lnTo>
                    <a:pt x="82171" y="0"/>
                  </a:lnTo>
                </a:path>
                <a:path w="337819" h="120015">
                  <a:moveTo>
                    <a:pt x="149982" y="0"/>
                  </a:moveTo>
                  <a:lnTo>
                    <a:pt x="149982" y="119667"/>
                  </a:lnTo>
                </a:path>
                <a:path w="337819" h="120015">
                  <a:moveTo>
                    <a:pt x="118071" y="0"/>
                  </a:moveTo>
                  <a:lnTo>
                    <a:pt x="181894" y="0"/>
                  </a:lnTo>
                </a:path>
                <a:path w="337819" h="120015">
                  <a:moveTo>
                    <a:pt x="200243" y="0"/>
                  </a:moveTo>
                  <a:lnTo>
                    <a:pt x="200243" y="119667"/>
                  </a:lnTo>
                  <a:lnTo>
                    <a:pt x="255290" y="119667"/>
                  </a:lnTo>
                </a:path>
                <a:path w="337819" h="120015">
                  <a:moveTo>
                    <a:pt x="277628" y="119667"/>
                  </a:moveTo>
                  <a:lnTo>
                    <a:pt x="277628" y="0"/>
                  </a:lnTo>
                  <a:lnTo>
                    <a:pt x="337461" y="0"/>
                  </a:lnTo>
                </a:path>
                <a:path w="337819" h="120015">
                  <a:moveTo>
                    <a:pt x="277628" y="56642"/>
                  </a:moveTo>
                  <a:lnTo>
                    <a:pt x="314326" y="56642"/>
                  </a:lnTo>
                </a:path>
                <a:path w="337819" h="120015">
                  <a:moveTo>
                    <a:pt x="277628" y="119667"/>
                  </a:moveTo>
                  <a:lnTo>
                    <a:pt x="337461" y="119667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50" name="object 1050" descr="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9326663" y="12800808"/>
              <a:ext cx="98924" cy="126847"/>
            </a:xfrm>
            <a:prstGeom prst="rect">
              <a:avLst/>
            </a:prstGeom>
          </p:spPr>
        </p:pic>
        <p:pic>
          <p:nvPicPr>
            <p:cNvPr id="1051" name="object 1051" descr="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8875915" y="13000253"/>
              <a:ext cx="74991" cy="126847"/>
            </a:xfrm>
            <a:prstGeom prst="rect">
              <a:avLst/>
            </a:prstGeom>
          </p:spPr>
        </p:pic>
        <p:pic>
          <p:nvPicPr>
            <p:cNvPr id="1052" name="object 1052" descr="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8971649" y="13000253"/>
              <a:ext cx="79778" cy="126847"/>
            </a:xfrm>
            <a:prstGeom prst="rect">
              <a:avLst/>
            </a:prstGeom>
          </p:spPr>
        </p:pic>
        <p:sp>
          <p:nvSpPr>
            <p:cNvPr id="1053" name="object 1053" descr=""/>
            <p:cNvSpPr/>
            <p:nvPr/>
          </p:nvSpPr>
          <p:spPr>
            <a:xfrm>
              <a:off x="19074962" y="13003842"/>
              <a:ext cx="64135" cy="120014"/>
            </a:xfrm>
            <a:custGeom>
              <a:avLst/>
              <a:gdLst/>
              <a:ahLst/>
              <a:cxnLst/>
              <a:rect l="l" t="t" r="r" b="b"/>
              <a:pathLst>
                <a:path w="64134" h="120015">
                  <a:moveTo>
                    <a:pt x="0" y="119667"/>
                  </a:moveTo>
                  <a:lnTo>
                    <a:pt x="0" y="0"/>
                  </a:lnTo>
                  <a:lnTo>
                    <a:pt x="63822" y="119667"/>
                  </a:lnTo>
                  <a:lnTo>
                    <a:pt x="63822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54" name="object 1054" descr="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9171892" y="13000253"/>
              <a:ext cx="71002" cy="126847"/>
            </a:xfrm>
            <a:prstGeom prst="rect">
              <a:avLst/>
            </a:prstGeom>
          </p:spPr>
        </p:pic>
        <p:pic>
          <p:nvPicPr>
            <p:cNvPr id="1055" name="object 1055" descr="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9266429" y="13000253"/>
              <a:ext cx="149584" cy="126847"/>
            </a:xfrm>
            <a:prstGeom prst="rect">
              <a:avLst/>
            </a:prstGeom>
          </p:spPr>
        </p:pic>
        <p:sp>
          <p:nvSpPr>
            <p:cNvPr id="1056" name="object 1056" descr=""/>
            <p:cNvSpPr/>
            <p:nvPr/>
          </p:nvSpPr>
          <p:spPr>
            <a:xfrm>
              <a:off x="18879506" y="13003842"/>
              <a:ext cx="866140" cy="319405"/>
            </a:xfrm>
            <a:custGeom>
              <a:avLst/>
              <a:gdLst/>
              <a:ahLst/>
              <a:cxnLst/>
              <a:rect l="l" t="t" r="r" b="b"/>
              <a:pathLst>
                <a:path w="866140" h="319405">
                  <a:moveTo>
                    <a:pt x="564829" y="119667"/>
                  </a:moveTo>
                  <a:lnTo>
                    <a:pt x="601527" y="0"/>
                  </a:lnTo>
                  <a:lnTo>
                    <a:pt x="638225" y="119667"/>
                  </a:lnTo>
                </a:path>
                <a:path w="866140" h="319405">
                  <a:moveTo>
                    <a:pt x="578391" y="79778"/>
                  </a:moveTo>
                  <a:lnTo>
                    <a:pt x="623865" y="79778"/>
                  </a:lnTo>
                </a:path>
                <a:path w="866140" h="319405">
                  <a:moveTo>
                    <a:pt x="665349" y="119667"/>
                  </a:moveTo>
                  <a:lnTo>
                    <a:pt x="665349" y="0"/>
                  </a:lnTo>
                </a:path>
                <a:path w="866140" h="319405">
                  <a:moveTo>
                    <a:pt x="702047" y="119667"/>
                  </a:moveTo>
                  <a:lnTo>
                    <a:pt x="702047" y="0"/>
                  </a:lnTo>
                  <a:lnTo>
                    <a:pt x="765870" y="119667"/>
                  </a:lnTo>
                  <a:lnTo>
                    <a:pt x="765870" y="0"/>
                  </a:lnTo>
                </a:path>
                <a:path w="866140" h="319405">
                  <a:moveTo>
                    <a:pt x="833681" y="0"/>
                  </a:moveTo>
                  <a:lnTo>
                    <a:pt x="833681" y="119667"/>
                  </a:lnTo>
                </a:path>
                <a:path w="866140" h="319405">
                  <a:moveTo>
                    <a:pt x="801770" y="0"/>
                  </a:moveTo>
                  <a:lnTo>
                    <a:pt x="865593" y="0"/>
                  </a:lnTo>
                </a:path>
                <a:path w="866140" h="319405">
                  <a:moveTo>
                    <a:pt x="0" y="319112"/>
                  </a:moveTo>
                  <a:lnTo>
                    <a:pt x="0" y="199445"/>
                  </a:lnTo>
                  <a:lnTo>
                    <a:pt x="35900" y="319112"/>
                  </a:lnTo>
                  <a:lnTo>
                    <a:pt x="72598" y="199445"/>
                  </a:lnTo>
                  <a:lnTo>
                    <a:pt x="72598" y="319112"/>
                  </a:lnTo>
                </a:path>
                <a:path w="866140" h="319405">
                  <a:moveTo>
                    <a:pt x="109296" y="319112"/>
                  </a:moveTo>
                  <a:lnTo>
                    <a:pt x="145994" y="199445"/>
                  </a:lnTo>
                  <a:lnTo>
                    <a:pt x="181894" y="319112"/>
                  </a:lnTo>
                </a:path>
                <a:path w="866140" h="319405">
                  <a:moveTo>
                    <a:pt x="122858" y="279223"/>
                  </a:moveTo>
                  <a:lnTo>
                    <a:pt x="168331" y="279223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57" name="object 1057" descr="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9085732" y="13199698"/>
              <a:ext cx="71002" cy="126847"/>
            </a:xfrm>
            <a:prstGeom prst="rect">
              <a:avLst/>
            </a:prstGeom>
          </p:spPr>
        </p:pic>
        <p:sp>
          <p:nvSpPr>
            <p:cNvPr id="1058" name="object 1058" descr=""/>
            <p:cNvSpPr/>
            <p:nvPr/>
          </p:nvSpPr>
          <p:spPr>
            <a:xfrm>
              <a:off x="15623759" y="13800030"/>
              <a:ext cx="1436370" cy="128905"/>
            </a:xfrm>
            <a:custGeom>
              <a:avLst/>
              <a:gdLst/>
              <a:ahLst/>
              <a:cxnLst/>
              <a:rect l="l" t="t" r="r" b="b"/>
              <a:pathLst>
                <a:path w="1436369" h="128905">
                  <a:moveTo>
                    <a:pt x="0" y="0"/>
                  </a:moveTo>
                  <a:lnTo>
                    <a:pt x="1436007" y="0"/>
                  </a:lnTo>
                </a:path>
                <a:path w="1436369" h="128905">
                  <a:moveTo>
                    <a:pt x="0" y="128442"/>
                  </a:moveTo>
                  <a:lnTo>
                    <a:pt x="1436007" y="128442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9" name="object 1059" descr=""/>
            <p:cNvSpPr/>
            <p:nvPr/>
          </p:nvSpPr>
          <p:spPr>
            <a:xfrm>
              <a:off x="16581095" y="13862663"/>
              <a:ext cx="478790" cy="60325"/>
            </a:xfrm>
            <a:custGeom>
              <a:avLst/>
              <a:gdLst/>
              <a:ahLst/>
              <a:cxnLst/>
              <a:rect l="l" t="t" r="r" b="b"/>
              <a:pathLst>
                <a:path w="478790" h="60325">
                  <a:moveTo>
                    <a:pt x="478663" y="0"/>
                  </a:moveTo>
                  <a:lnTo>
                    <a:pt x="0" y="0"/>
                  </a:lnTo>
                  <a:lnTo>
                    <a:pt x="0" y="4787"/>
                  </a:lnTo>
                  <a:lnTo>
                    <a:pt x="0" y="7175"/>
                  </a:lnTo>
                  <a:lnTo>
                    <a:pt x="0" y="59829"/>
                  </a:lnTo>
                  <a:lnTo>
                    <a:pt x="478663" y="59829"/>
                  </a:lnTo>
                  <a:lnTo>
                    <a:pt x="478663" y="4787"/>
                  </a:lnTo>
                  <a:lnTo>
                    <a:pt x="4786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0" name="object 1060" descr=""/>
            <p:cNvSpPr/>
            <p:nvPr/>
          </p:nvSpPr>
          <p:spPr>
            <a:xfrm>
              <a:off x="15623759" y="13800030"/>
              <a:ext cx="957580" cy="128905"/>
            </a:xfrm>
            <a:custGeom>
              <a:avLst/>
              <a:gdLst/>
              <a:ahLst/>
              <a:cxnLst/>
              <a:rect l="l" t="t" r="r" b="b"/>
              <a:pathLst>
                <a:path w="957580" h="128905">
                  <a:moveTo>
                    <a:pt x="718003" y="0"/>
                  </a:moveTo>
                  <a:lnTo>
                    <a:pt x="718003" y="128442"/>
                  </a:lnTo>
                </a:path>
                <a:path w="957580" h="128905">
                  <a:moveTo>
                    <a:pt x="359001" y="0"/>
                  </a:moveTo>
                  <a:lnTo>
                    <a:pt x="359001" y="128442"/>
                  </a:lnTo>
                </a:path>
                <a:path w="957580" h="128905">
                  <a:moveTo>
                    <a:pt x="239334" y="0"/>
                  </a:moveTo>
                  <a:lnTo>
                    <a:pt x="239334" y="128442"/>
                  </a:lnTo>
                </a:path>
                <a:path w="957580" h="128905">
                  <a:moveTo>
                    <a:pt x="119667" y="0"/>
                  </a:moveTo>
                  <a:lnTo>
                    <a:pt x="119667" y="128442"/>
                  </a:lnTo>
                </a:path>
                <a:path w="957580" h="128905">
                  <a:moveTo>
                    <a:pt x="0" y="0"/>
                  </a:moveTo>
                  <a:lnTo>
                    <a:pt x="0" y="128442"/>
                  </a:lnTo>
                </a:path>
                <a:path w="957580" h="128905">
                  <a:moveTo>
                    <a:pt x="478669" y="0"/>
                  </a:moveTo>
                  <a:lnTo>
                    <a:pt x="478669" y="128442"/>
                  </a:lnTo>
                </a:path>
                <a:path w="957580" h="128905">
                  <a:moveTo>
                    <a:pt x="957338" y="0"/>
                  </a:moveTo>
                  <a:lnTo>
                    <a:pt x="957338" y="128442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1" name="object 1061" descr=""/>
            <p:cNvSpPr/>
            <p:nvPr/>
          </p:nvSpPr>
          <p:spPr>
            <a:xfrm>
              <a:off x="15623755" y="13829949"/>
              <a:ext cx="718185" cy="92710"/>
            </a:xfrm>
            <a:custGeom>
              <a:avLst/>
              <a:gdLst/>
              <a:ahLst/>
              <a:cxnLst/>
              <a:rect l="l" t="t" r="r" b="b"/>
              <a:pathLst>
                <a:path w="718184" h="92709">
                  <a:moveTo>
                    <a:pt x="239331" y="0"/>
                  </a:moveTo>
                  <a:lnTo>
                    <a:pt x="119659" y="0"/>
                  </a:lnTo>
                  <a:lnTo>
                    <a:pt x="119659" y="4787"/>
                  </a:lnTo>
                  <a:lnTo>
                    <a:pt x="119659" y="7188"/>
                  </a:lnTo>
                  <a:lnTo>
                    <a:pt x="119659" y="32715"/>
                  </a:lnTo>
                  <a:lnTo>
                    <a:pt x="0" y="32715"/>
                  </a:lnTo>
                  <a:lnTo>
                    <a:pt x="0" y="92544"/>
                  </a:lnTo>
                  <a:lnTo>
                    <a:pt x="119659" y="92544"/>
                  </a:lnTo>
                  <a:lnTo>
                    <a:pt x="119659" y="35902"/>
                  </a:lnTo>
                  <a:lnTo>
                    <a:pt x="239331" y="35902"/>
                  </a:lnTo>
                  <a:lnTo>
                    <a:pt x="239331" y="4787"/>
                  </a:lnTo>
                  <a:lnTo>
                    <a:pt x="239331" y="0"/>
                  </a:lnTo>
                  <a:close/>
                </a:path>
                <a:path w="718184" h="92709">
                  <a:moveTo>
                    <a:pt x="717994" y="32715"/>
                  </a:moveTo>
                  <a:lnTo>
                    <a:pt x="478663" y="32715"/>
                  </a:lnTo>
                  <a:lnTo>
                    <a:pt x="478663" y="37503"/>
                  </a:lnTo>
                  <a:lnTo>
                    <a:pt x="478663" y="39890"/>
                  </a:lnTo>
                  <a:lnTo>
                    <a:pt x="478663" y="92544"/>
                  </a:lnTo>
                  <a:lnTo>
                    <a:pt x="717994" y="92544"/>
                  </a:lnTo>
                  <a:lnTo>
                    <a:pt x="717994" y="37503"/>
                  </a:lnTo>
                  <a:lnTo>
                    <a:pt x="717994" y="32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2" name="object 1062" descr=""/>
            <p:cNvSpPr/>
            <p:nvPr/>
          </p:nvSpPr>
          <p:spPr>
            <a:xfrm>
              <a:off x="15613387" y="13950013"/>
              <a:ext cx="31115" cy="48260"/>
            </a:xfrm>
            <a:custGeom>
              <a:avLst/>
              <a:gdLst/>
              <a:ahLst/>
              <a:cxnLst/>
              <a:rect l="l" t="t" r="r" b="b"/>
              <a:pathLst>
                <a:path w="31115" h="48259">
                  <a:moveTo>
                    <a:pt x="21540" y="0"/>
                  </a:moveTo>
                  <a:lnTo>
                    <a:pt x="0" y="38293"/>
                  </a:lnTo>
                  <a:lnTo>
                    <a:pt x="797" y="45473"/>
                  </a:lnTo>
                  <a:lnTo>
                    <a:pt x="5584" y="47866"/>
                  </a:lnTo>
                  <a:lnTo>
                    <a:pt x="9573" y="47866"/>
                  </a:lnTo>
                  <a:lnTo>
                    <a:pt x="31113" y="8775"/>
                  </a:lnTo>
                  <a:lnTo>
                    <a:pt x="29517" y="2393"/>
                  </a:lnTo>
                  <a:lnTo>
                    <a:pt x="24731" y="0"/>
                  </a:lnTo>
                  <a:lnTo>
                    <a:pt x="21540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3" name="object 1063" descr=""/>
            <p:cNvSpPr/>
            <p:nvPr/>
          </p:nvSpPr>
          <p:spPr>
            <a:xfrm>
              <a:off x="15982760" y="13829949"/>
              <a:ext cx="120014" cy="36195"/>
            </a:xfrm>
            <a:custGeom>
              <a:avLst/>
              <a:gdLst/>
              <a:ahLst/>
              <a:cxnLst/>
              <a:rect l="l" t="t" r="r" b="b"/>
              <a:pathLst>
                <a:path w="120015" h="36194">
                  <a:moveTo>
                    <a:pt x="119659" y="0"/>
                  </a:moveTo>
                  <a:lnTo>
                    <a:pt x="0" y="0"/>
                  </a:lnTo>
                  <a:lnTo>
                    <a:pt x="0" y="4787"/>
                  </a:lnTo>
                  <a:lnTo>
                    <a:pt x="0" y="7188"/>
                  </a:lnTo>
                  <a:lnTo>
                    <a:pt x="0" y="35902"/>
                  </a:lnTo>
                  <a:lnTo>
                    <a:pt x="119659" y="35902"/>
                  </a:lnTo>
                  <a:lnTo>
                    <a:pt x="119659" y="4787"/>
                  </a:lnTo>
                  <a:lnTo>
                    <a:pt x="1196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4" name="object 1064" descr=""/>
            <p:cNvSpPr/>
            <p:nvPr/>
          </p:nvSpPr>
          <p:spPr>
            <a:xfrm>
              <a:off x="15847936" y="13953203"/>
              <a:ext cx="55880" cy="48260"/>
            </a:xfrm>
            <a:custGeom>
              <a:avLst/>
              <a:gdLst/>
              <a:ahLst/>
              <a:cxnLst/>
              <a:rect l="l" t="t" r="r" b="b"/>
              <a:pathLst>
                <a:path w="55880" h="48259">
                  <a:moveTo>
                    <a:pt x="3191" y="8775"/>
                  </a:moveTo>
                  <a:lnTo>
                    <a:pt x="7977" y="6382"/>
                  </a:lnTo>
                  <a:lnTo>
                    <a:pt x="15157" y="0"/>
                  </a:lnTo>
                  <a:lnTo>
                    <a:pt x="0" y="47866"/>
                  </a:lnTo>
                </a:path>
                <a:path w="55880" h="48259">
                  <a:moveTo>
                    <a:pt x="46271" y="0"/>
                  </a:moveTo>
                  <a:lnTo>
                    <a:pt x="24731" y="38293"/>
                  </a:lnTo>
                  <a:lnTo>
                    <a:pt x="26326" y="45473"/>
                  </a:lnTo>
                  <a:lnTo>
                    <a:pt x="31113" y="47866"/>
                  </a:lnTo>
                  <a:lnTo>
                    <a:pt x="34304" y="47866"/>
                  </a:lnTo>
                  <a:lnTo>
                    <a:pt x="55844" y="8775"/>
                  </a:lnTo>
                  <a:lnTo>
                    <a:pt x="55046" y="1595"/>
                  </a:lnTo>
                  <a:lnTo>
                    <a:pt x="50260" y="0"/>
                  </a:lnTo>
                  <a:lnTo>
                    <a:pt x="46271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5" name="object 1065" descr=""/>
            <p:cNvSpPr/>
            <p:nvPr/>
          </p:nvSpPr>
          <p:spPr>
            <a:xfrm>
              <a:off x="15863088" y="13862663"/>
              <a:ext cx="120014" cy="60325"/>
            </a:xfrm>
            <a:custGeom>
              <a:avLst/>
              <a:gdLst/>
              <a:ahLst/>
              <a:cxnLst/>
              <a:rect l="l" t="t" r="r" b="b"/>
              <a:pathLst>
                <a:path w="120015" h="60325">
                  <a:moveTo>
                    <a:pt x="119672" y="0"/>
                  </a:moveTo>
                  <a:lnTo>
                    <a:pt x="0" y="0"/>
                  </a:lnTo>
                  <a:lnTo>
                    <a:pt x="0" y="4787"/>
                  </a:lnTo>
                  <a:lnTo>
                    <a:pt x="0" y="7175"/>
                  </a:lnTo>
                  <a:lnTo>
                    <a:pt x="0" y="59829"/>
                  </a:lnTo>
                  <a:lnTo>
                    <a:pt x="119672" y="59829"/>
                  </a:lnTo>
                  <a:lnTo>
                    <a:pt x="119672" y="4787"/>
                  </a:lnTo>
                  <a:lnTo>
                    <a:pt x="1196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6" name="object 1066" descr=""/>
            <p:cNvSpPr/>
            <p:nvPr/>
          </p:nvSpPr>
          <p:spPr>
            <a:xfrm>
              <a:off x="16070516" y="13955597"/>
              <a:ext cx="73025" cy="48260"/>
            </a:xfrm>
            <a:custGeom>
              <a:avLst/>
              <a:gdLst/>
              <a:ahLst/>
              <a:cxnLst/>
              <a:rect l="l" t="t" r="r" b="b"/>
              <a:pathLst>
                <a:path w="73025" h="48259">
                  <a:moveTo>
                    <a:pt x="13562" y="11966"/>
                  </a:moveTo>
                  <a:lnTo>
                    <a:pt x="14360" y="9573"/>
                  </a:lnTo>
                  <a:lnTo>
                    <a:pt x="17551" y="4786"/>
                  </a:lnTo>
                  <a:lnTo>
                    <a:pt x="20742" y="2393"/>
                  </a:lnTo>
                  <a:lnTo>
                    <a:pt x="24731" y="0"/>
                  </a:lnTo>
                  <a:lnTo>
                    <a:pt x="31911" y="0"/>
                  </a:lnTo>
                  <a:lnTo>
                    <a:pt x="35102" y="2393"/>
                  </a:lnTo>
                  <a:lnTo>
                    <a:pt x="35900" y="4786"/>
                  </a:lnTo>
                  <a:lnTo>
                    <a:pt x="36697" y="9573"/>
                  </a:lnTo>
                  <a:lnTo>
                    <a:pt x="35102" y="13562"/>
                  </a:lnTo>
                  <a:lnTo>
                    <a:pt x="31911" y="18348"/>
                  </a:lnTo>
                  <a:lnTo>
                    <a:pt x="25529" y="25529"/>
                  </a:lnTo>
                  <a:lnTo>
                    <a:pt x="0" y="47866"/>
                  </a:lnTo>
                  <a:lnTo>
                    <a:pt x="25529" y="47866"/>
                  </a:lnTo>
                </a:path>
                <a:path w="73025" h="48259">
                  <a:moveTo>
                    <a:pt x="63024" y="0"/>
                  </a:moveTo>
                  <a:lnTo>
                    <a:pt x="41484" y="39091"/>
                  </a:lnTo>
                  <a:lnTo>
                    <a:pt x="43080" y="45473"/>
                  </a:lnTo>
                  <a:lnTo>
                    <a:pt x="47866" y="47866"/>
                  </a:lnTo>
                  <a:lnTo>
                    <a:pt x="51058" y="47866"/>
                  </a:lnTo>
                  <a:lnTo>
                    <a:pt x="72598" y="9573"/>
                  </a:lnTo>
                  <a:lnTo>
                    <a:pt x="71800" y="2393"/>
                  </a:lnTo>
                  <a:lnTo>
                    <a:pt x="67013" y="0"/>
                  </a:lnTo>
                  <a:lnTo>
                    <a:pt x="63024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7" name="object 1067" descr=""/>
            <p:cNvSpPr/>
            <p:nvPr/>
          </p:nvSpPr>
          <p:spPr>
            <a:xfrm>
              <a:off x="16341750" y="13829949"/>
              <a:ext cx="239395" cy="36195"/>
            </a:xfrm>
            <a:custGeom>
              <a:avLst/>
              <a:gdLst/>
              <a:ahLst/>
              <a:cxnLst/>
              <a:rect l="l" t="t" r="r" b="b"/>
              <a:pathLst>
                <a:path w="239394" h="36194">
                  <a:moveTo>
                    <a:pt x="239344" y="0"/>
                  </a:moveTo>
                  <a:lnTo>
                    <a:pt x="0" y="0"/>
                  </a:lnTo>
                  <a:lnTo>
                    <a:pt x="0" y="4787"/>
                  </a:lnTo>
                  <a:lnTo>
                    <a:pt x="0" y="7188"/>
                  </a:lnTo>
                  <a:lnTo>
                    <a:pt x="0" y="35902"/>
                  </a:lnTo>
                  <a:lnTo>
                    <a:pt x="239344" y="35902"/>
                  </a:lnTo>
                  <a:lnTo>
                    <a:pt x="239344" y="4787"/>
                  </a:lnTo>
                  <a:lnTo>
                    <a:pt x="2393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8" name="object 1068" descr=""/>
            <p:cNvSpPr/>
            <p:nvPr/>
          </p:nvSpPr>
          <p:spPr>
            <a:xfrm>
              <a:off x="15924522" y="13721048"/>
              <a:ext cx="723900" cy="282575"/>
            </a:xfrm>
            <a:custGeom>
              <a:avLst/>
              <a:gdLst/>
              <a:ahLst/>
              <a:cxnLst/>
              <a:rect l="l" t="t" r="r" b="b"/>
              <a:pathLst>
                <a:path w="723900" h="282575">
                  <a:moveTo>
                    <a:pt x="642214" y="282414"/>
                  </a:moveTo>
                  <a:lnTo>
                    <a:pt x="657372" y="234547"/>
                  </a:lnTo>
                  <a:lnTo>
                    <a:pt x="628652" y="266459"/>
                  </a:lnTo>
                  <a:lnTo>
                    <a:pt x="656574" y="266459"/>
                  </a:lnTo>
                </a:path>
                <a:path w="723900" h="282575">
                  <a:moveTo>
                    <a:pt x="686890" y="234547"/>
                  </a:moveTo>
                  <a:lnTo>
                    <a:pt x="665349" y="273639"/>
                  </a:lnTo>
                  <a:lnTo>
                    <a:pt x="666147" y="280021"/>
                  </a:lnTo>
                  <a:lnTo>
                    <a:pt x="670934" y="282414"/>
                  </a:lnTo>
                  <a:lnTo>
                    <a:pt x="674923" y="282414"/>
                  </a:lnTo>
                  <a:lnTo>
                    <a:pt x="696463" y="244121"/>
                  </a:lnTo>
                  <a:lnTo>
                    <a:pt x="694867" y="236941"/>
                  </a:lnTo>
                  <a:lnTo>
                    <a:pt x="690081" y="234547"/>
                  </a:lnTo>
                  <a:lnTo>
                    <a:pt x="686890" y="234547"/>
                  </a:lnTo>
                </a:path>
                <a:path w="723900" h="282575">
                  <a:moveTo>
                    <a:pt x="34304" y="20742"/>
                  </a:moveTo>
                  <a:lnTo>
                    <a:pt x="33506" y="15955"/>
                  </a:lnTo>
                  <a:lnTo>
                    <a:pt x="31113" y="11168"/>
                  </a:lnTo>
                  <a:lnTo>
                    <a:pt x="28720" y="8775"/>
                  </a:lnTo>
                  <a:lnTo>
                    <a:pt x="21540" y="8775"/>
                  </a:lnTo>
                  <a:lnTo>
                    <a:pt x="16753" y="11168"/>
                  </a:lnTo>
                  <a:lnTo>
                    <a:pt x="11966" y="15955"/>
                  </a:lnTo>
                  <a:lnTo>
                    <a:pt x="8775" y="20742"/>
                  </a:lnTo>
                  <a:lnTo>
                    <a:pt x="3988" y="27124"/>
                  </a:lnTo>
                  <a:lnTo>
                    <a:pt x="797" y="39091"/>
                  </a:lnTo>
                  <a:lnTo>
                    <a:pt x="0" y="45473"/>
                  </a:lnTo>
                  <a:lnTo>
                    <a:pt x="797" y="50260"/>
                  </a:lnTo>
                  <a:lnTo>
                    <a:pt x="2393" y="55046"/>
                  </a:lnTo>
                  <a:lnTo>
                    <a:pt x="5584" y="56642"/>
                  </a:lnTo>
                  <a:lnTo>
                    <a:pt x="12764" y="56642"/>
                  </a:lnTo>
                  <a:lnTo>
                    <a:pt x="17551" y="55046"/>
                  </a:lnTo>
                  <a:lnTo>
                    <a:pt x="22337" y="50260"/>
                  </a:lnTo>
                  <a:lnTo>
                    <a:pt x="25529" y="45473"/>
                  </a:lnTo>
                  <a:lnTo>
                    <a:pt x="27922" y="39091"/>
                  </a:lnTo>
                  <a:lnTo>
                    <a:pt x="19146" y="39091"/>
                  </a:lnTo>
                </a:path>
                <a:path w="723900" h="282575">
                  <a:moveTo>
                    <a:pt x="32709" y="56642"/>
                  </a:moveTo>
                  <a:lnTo>
                    <a:pt x="48664" y="8775"/>
                  </a:lnTo>
                  <a:lnTo>
                    <a:pt x="64620" y="8775"/>
                  </a:lnTo>
                  <a:lnTo>
                    <a:pt x="69407" y="11168"/>
                  </a:lnTo>
                  <a:lnTo>
                    <a:pt x="71002" y="13562"/>
                  </a:lnTo>
                  <a:lnTo>
                    <a:pt x="71002" y="18348"/>
                  </a:lnTo>
                  <a:lnTo>
                    <a:pt x="41484" y="31911"/>
                  </a:lnTo>
                </a:path>
                <a:path w="723900" h="282575">
                  <a:moveTo>
                    <a:pt x="54249" y="31911"/>
                  </a:moveTo>
                  <a:lnTo>
                    <a:pt x="58238" y="56642"/>
                  </a:lnTo>
                </a:path>
                <a:path w="723900" h="282575">
                  <a:moveTo>
                    <a:pt x="71002" y="56642"/>
                  </a:moveTo>
                  <a:lnTo>
                    <a:pt x="101318" y="8775"/>
                  </a:lnTo>
                  <a:lnTo>
                    <a:pt x="100520" y="56642"/>
                  </a:lnTo>
                </a:path>
                <a:path w="723900" h="282575">
                  <a:moveTo>
                    <a:pt x="82171" y="40686"/>
                  </a:moveTo>
                  <a:lnTo>
                    <a:pt x="100520" y="40686"/>
                  </a:lnTo>
                </a:path>
                <a:path w="723900" h="282575">
                  <a:moveTo>
                    <a:pt x="111689" y="56642"/>
                  </a:moveTo>
                  <a:lnTo>
                    <a:pt x="126847" y="8775"/>
                  </a:lnTo>
                  <a:lnTo>
                    <a:pt x="143600" y="8775"/>
                  </a:lnTo>
                  <a:lnTo>
                    <a:pt x="148387" y="11168"/>
                  </a:lnTo>
                  <a:lnTo>
                    <a:pt x="149185" y="13562"/>
                  </a:lnTo>
                  <a:lnTo>
                    <a:pt x="149185" y="18348"/>
                  </a:lnTo>
                  <a:lnTo>
                    <a:pt x="118869" y="34304"/>
                  </a:lnTo>
                </a:path>
                <a:path w="723900" h="282575">
                  <a:moveTo>
                    <a:pt x="149982" y="56642"/>
                  </a:moveTo>
                  <a:lnTo>
                    <a:pt x="165140" y="8775"/>
                  </a:lnTo>
                </a:path>
                <a:path w="723900" h="282575">
                  <a:moveTo>
                    <a:pt x="190669" y="8775"/>
                  </a:moveTo>
                  <a:lnTo>
                    <a:pt x="175511" y="56642"/>
                  </a:lnTo>
                </a:path>
                <a:path w="723900" h="282575">
                  <a:moveTo>
                    <a:pt x="157960" y="31911"/>
                  </a:moveTo>
                  <a:lnTo>
                    <a:pt x="183489" y="31911"/>
                  </a:lnTo>
                </a:path>
                <a:path w="723900" h="282575">
                  <a:moveTo>
                    <a:pt x="189872" y="56642"/>
                  </a:moveTo>
                  <a:lnTo>
                    <a:pt x="205029" y="8775"/>
                  </a:lnTo>
                </a:path>
                <a:path w="723900" h="282575">
                  <a:moveTo>
                    <a:pt x="243323" y="20742"/>
                  </a:moveTo>
                  <a:lnTo>
                    <a:pt x="243323" y="15955"/>
                  </a:lnTo>
                  <a:lnTo>
                    <a:pt x="240930" y="11168"/>
                  </a:lnTo>
                  <a:lnTo>
                    <a:pt x="238536" y="8775"/>
                  </a:lnTo>
                  <a:lnTo>
                    <a:pt x="230558" y="8775"/>
                  </a:lnTo>
                  <a:lnTo>
                    <a:pt x="209816" y="45473"/>
                  </a:lnTo>
                  <a:lnTo>
                    <a:pt x="210614" y="50260"/>
                  </a:lnTo>
                  <a:lnTo>
                    <a:pt x="212209" y="55046"/>
                  </a:lnTo>
                  <a:lnTo>
                    <a:pt x="215401" y="56642"/>
                  </a:lnTo>
                  <a:lnTo>
                    <a:pt x="222581" y="56642"/>
                  </a:lnTo>
                  <a:lnTo>
                    <a:pt x="227367" y="55046"/>
                  </a:lnTo>
                  <a:lnTo>
                    <a:pt x="232154" y="50260"/>
                  </a:lnTo>
                  <a:lnTo>
                    <a:pt x="235345" y="45473"/>
                  </a:lnTo>
                </a:path>
                <a:path w="723900" h="282575">
                  <a:moveTo>
                    <a:pt x="242525" y="56642"/>
                  </a:moveTo>
                  <a:lnTo>
                    <a:pt x="272841" y="8775"/>
                  </a:lnTo>
                  <a:lnTo>
                    <a:pt x="272043" y="56642"/>
                  </a:lnTo>
                </a:path>
                <a:path w="723900" h="282575">
                  <a:moveTo>
                    <a:pt x="253694" y="40686"/>
                  </a:moveTo>
                  <a:lnTo>
                    <a:pt x="271245" y="40686"/>
                  </a:lnTo>
                </a:path>
                <a:path w="723900" h="282575">
                  <a:moveTo>
                    <a:pt x="298370" y="8775"/>
                  </a:moveTo>
                  <a:lnTo>
                    <a:pt x="283212" y="56642"/>
                  </a:lnTo>
                  <a:lnTo>
                    <a:pt x="304752" y="56642"/>
                  </a:lnTo>
                </a:path>
                <a:path w="723900" h="282575">
                  <a:moveTo>
                    <a:pt x="386924" y="15955"/>
                  </a:moveTo>
                  <a:lnTo>
                    <a:pt x="385328" y="11168"/>
                  </a:lnTo>
                  <a:lnTo>
                    <a:pt x="380541" y="8775"/>
                  </a:lnTo>
                  <a:lnTo>
                    <a:pt x="373361" y="8775"/>
                  </a:lnTo>
                  <a:lnTo>
                    <a:pt x="366979" y="11168"/>
                  </a:lnTo>
                  <a:lnTo>
                    <a:pt x="361395" y="15955"/>
                  </a:lnTo>
                  <a:lnTo>
                    <a:pt x="360597" y="20742"/>
                  </a:lnTo>
                  <a:lnTo>
                    <a:pt x="360597" y="24731"/>
                  </a:lnTo>
                  <a:lnTo>
                    <a:pt x="361395" y="27124"/>
                  </a:lnTo>
                  <a:lnTo>
                    <a:pt x="364586" y="29517"/>
                  </a:lnTo>
                  <a:lnTo>
                    <a:pt x="374159" y="34304"/>
                  </a:lnTo>
                  <a:lnTo>
                    <a:pt x="377350" y="36697"/>
                  </a:lnTo>
                  <a:lnTo>
                    <a:pt x="378148" y="39091"/>
                  </a:lnTo>
                  <a:lnTo>
                    <a:pt x="378148" y="43080"/>
                  </a:lnTo>
                  <a:lnTo>
                    <a:pt x="376552" y="50260"/>
                  </a:lnTo>
                  <a:lnTo>
                    <a:pt x="370968" y="55046"/>
                  </a:lnTo>
                  <a:lnTo>
                    <a:pt x="364586" y="56642"/>
                  </a:lnTo>
                  <a:lnTo>
                    <a:pt x="357406" y="56642"/>
                  </a:lnTo>
                  <a:lnTo>
                    <a:pt x="352619" y="55046"/>
                  </a:lnTo>
                  <a:lnTo>
                    <a:pt x="351023" y="50260"/>
                  </a:lnTo>
                </a:path>
                <a:path w="723900" h="282575">
                  <a:moveTo>
                    <a:pt x="424419" y="20742"/>
                  </a:moveTo>
                  <a:lnTo>
                    <a:pt x="423622" y="15955"/>
                  </a:lnTo>
                  <a:lnTo>
                    <a:pt x="421228" y="11168"/>
                  </a:lnTo>
                  <a:lnTo>
                    <a:pt x="418835" y="8775"/>
                  </a:lnTo>
                  <a:lnTo>
                    <a:pt x="411655" y="8775"/>
                  </a:lnTo>
                  <a:lnTo>
                    <a:pt x="390115" y="45473"/>
                  </a:lnTo>
                  <a:lnTo>
                    <a:pt x="390913" y="50260"/>
                  </a:lnTo>
                  <a:lnTo>
                    <a:pt x="393306" y="55046"/>
                  </a:lnTo>
                  <a:lnTo>
                    <a:pt x="395699" y="56642"/>
                  </a:lnTo>
                  <a:lnTo>
                    <a:pt x="402879" y="56642"/>
                  </a:lnTo>
                  <a:lnTo>
                    <a:pt x="407666" y="55046"/>
                  </a:lnTo>
                  <a:lnTo>
                    <a:pt x="412453" y="50260"/>
                  </a:lnTo>
                  <a:lnTo>
                    <a:pt x="415644" y="45473"/>
                  </a:lnTo>
                </a:path>
                <a:path w="723900" h="282575">
                  <a:moveTo>
                    <a:pt x="423622" y="56642"/>
                  </a:moveTo>
                  <a:lnTo>
                    <a:pt x="453140" y="8775"/>
                  </a:lnTo>
                  <a:lnTo>
                    <a:pt x="452342" y="56642"/>
                  </a:lnTo>
                </a:path>
                <a:path w="723900" h="282575">
                  <a:moveTo>
                    <a:pt x="433993" y="40686"/>
                  </a:moveTo>
                  <a:lnTo>
                    <a:pt x="452342" y="40686"/>
                  </a:lnTo>
                </a:path>
                <a:path w="723900" h="282575">
                  <a:moveTo>
                    <a:pt x="478669" y="8775"/>
                  </a:moveTo>
                  <a:lnTo>
                    <a:pt x="463511" y="56642"/>
                  </a:lnTo>
                  <a:lnTo>
                    <a:pt x="485051" y="56642"/>
                  </a:lnTo>
                </a:path>
                <a:path w="723900" h="282575">
                  <a:moveTo>
                    <a:pt x="494624" y="56642"/>
                  </a:moveTo>
                  <a:lnTo>
                    <a:pt x="509782" y="8775"/>
                  </a:lnTo>
                  <a:lnTo>
                    <a:pt x="533716" y="8775"/>
                  </a:lnTo>
                </a:path>
                <a:path w="723900" h="282575">
                  <a:moveTo>
                    <a:pt x="502602" y="31911"/>
                  </a:moveTo>
                  <a:lnTo>
                    <a:pt x="516962" y="31911"/>
                  </a:lnTo>
                </a:path>
                <a:path w="723900" h="282575">
                  <a:moveTo>
                    <a:pt x="494624" y="56642"/>
                  </a:moveTo>
                  <a:lnTo>
                    <a:pt x="517760" y="56642"/>
                  </a:lnTo>
                </a:path>
                <a:path w="723900" h="282575">
                  <a:moveTo>
                    <a:pt x="540896" y="24731"/>
                  </a:moveTo>
                  <a:lnTo>
                    <a:pt x="538502" y="27124"/>
                  </a:lnTo>
                  <a:lnTo>
                    <a:pt x="539300" y="29517"/>
                  </a:lnTo>
                  <a:lnTo>
                    <a:pt x="542491" y="27124"/>
                  </a:lnTo>
                  <a:lnTo>
                    <a:pt x="540896" y="24731"/>
                  </a:lnTo>
                </a:path>
                <a:path w="723900" h="282575">
                  <a:moveTo>
                    <a:pt x="532120" y="52653"/>
                  </a:moveTo>
                  <a:lnTo>
                    <a:pt x="529727" y="55046"/>
                  </a:lnTo>
                  <a:lnTo>
                    <a:pt x="530524" y="56642"/>
                  </a:lnTo>
                  <a:lnTo>
                    <a:pt x="533716" y="55046"/>
                  </a:lnTo>
                  <a:lnTo>
                    <a:pt x="532120" y="52653"/>
                  </a:lnTo>
                </a:path>
                <a:path w="723900" h="282575">
                  <a:moveTo>
                    <a:pt x="603920" y="18348"/>
                  </a:moveTo>
                  <a:lnTo>
                    <a:pt x="607909" y="15955"/>
                  </a:lnTo>
                  <a:lnTo>
                    <a:pt x="615887" y="8775"/>
                  </a:lnTo>
                  <a:lnTo>
                    <a:pt x="599931" y="56642"/>
                  </a:lnTo>
                </a:path>
                <a:path w="723900" h="282575">
                  <a:moveTo>
                    <a:pt x="641416" y="2393"/>
                  </a:moveTo>
                  <a:lnTo>
                    <a:pt x="639023" y="4786"/>
                  </a:lnTo>
                  <a:lnTo>
                    <a:pt x="638225" y="2393"/>
                  </a:lnTo>
                  <a:lnTo>
                    <a:pt x="640618" y="0"/>
                  </a:lnTo>
                  <a:lnTo>
                    <a:pt x="641416" y="2393"/>
                  </a:lnTo>
                  <a:lnTo>
                    <a:pt x="639820" y="7180"/>
                  </a:lnTo>
                  <a:lnTo>
                    <a:pt x="636629" y="11168"/>
                  </a:lnTo>
                  <a:lnTo>
                    <a:pt x="634236" y="13562"/>
                  </a:lnTo>
                </a:path>
                <a:path w="723900" h="282575">
                  <a:moveTo>
                    <a:pt x="652585" y="2393"/>
                  </a:moveTo>
                  <a:lnTo>
                    <a:pt x="650192" y="4786"/>
                  </a:lnTo>
                  <a:lnTo>
                    <a:pt x="648596" y="2393"/>
                  </a:lnTo>
                  <a:lnTo>
                    <a:pt x="651787" y="0"/>
                  </a:lnTo>
                  <a:lnTo>
                    <a:pt x="652585" y="2393"/>
                  </a:lnTo>
                  <a:lnTo>
                    <a:pt x="650989" y="7180"/>
                  </a:lnTo>
                  <a:lnTo>
                    <a:pt x="647798" y="11168"/>
                  </a:lnTo>
                  <a:lnTo>
                    <a:pt x="645405" y="13562"/>
                  </a:lnTo>
                </a:path>
                <a:path w="723900" h="282575">
                  <a:moveTo>
                    <a:pt x="690879" y="29517"/>
                  </a:moveTo>
                  <a:lnTo>
                    <a:pt x="723588" y="29517"/>
                  </a:lnTo>
                </a:path>
                <a:path w="723900" h="282575">
                  <a:moveTo>
                    <a:pt x="686890" y="43080"/>
                  </a:moveTo>
                  <a:lnTo>
                    <a:pt x="719599" y="4308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69" name="object 1069" descr="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6685207" y="13717458"/>
              <a:ext cx="101318" cy="63822"/>
            </a:xfrm>
            <a:prstGeom prst="rect">
              <a:avLst/>
            </a:prstGeom>
          </p:spPr>
        </p:pic>
        <p:sp>
          <p:nvSpPr>
            <p:cNvPr id="1070" name="object 1070" descr=""/>
            <p:cNvSpPr/>
            <p:nvPr/>
          </p:nvSpPr>
          <p:spPr>
            <a:xfrm>
              <a:off x="15743415" y="13806021"/>
              <a:ext cx="838200" cy="26670"/>
            </a:xfrm>
            <a:custGeom>
              <a:avLst/>
              <a:gdLst/>
              <a:ahLst/>
              <a:cxnLst/>
              <a:rect l="l" t="t" r="r" b="b"/>
              <a:pathLst>
                <a:path w="838200" h="26669">
                  <a:moveTo>
                    <a:pt x="119672" y="0"/>
                  </a:moveTo>
                  <a:lnTo>
                    <a:pt x="0" y="0"/>
                  </a:lnTo>
                  <a:lnTo>
                    <a:pt x="0" y="4787"/>
                  </a:lnTo>
                  <a:lnTo>
                    <a:pt x="0" y="7175"/>
                  </a:lnTo>
                  <a:lnTo>
                    <a:pt x="0" y="26327"/>
                  </a:lnTo>
                  <a:lnTo>
                    <a:pt x="119672" y="26327"/>
                  </a:lnTo>
                  <a:lnTo>
                    <a:pt x="119672" y="4787"/>
                  </a:lnTo>
                  <a:lnTo>
                    <a:pt x="119672" y="0"/>
                  </a:lnTo>
                  <a:close/>
                </a:path>
                <a:path w="838200" h="26669">
                  <a:moveTo>
                    <a:pt x="359003" y="0"/>
                  </a:moveTo>
                  <a:lnTo>
                    <a:pt x="239344" y="0"/>
                  </a:lnTo>
                  <a:lnTo>
                    <a:pt x="239344" y="4787"/>
                  </a:lnTo>
                  <a:lnTo>
                    <a:pt x="239344" y="7175"/>
                  </a:lnTo>
                  <a:lnTo>
                    <a:pt x="239344" y="26327"/>
                  </a:lnTo>
                  <a:lnTo>
                    <a:pt x="359003" y="26327"/>
                  </a:lnTo>
                  <a:lnTo>
                    <a:pt x="359003" y="4787"/>
                  </a:lnTo>
                  <a:lnTo>
                    <a:pt x="359003" y="0"/>
                  </a:lnTo>
                  <a:close/>
                </a:path>
                <a:path w="838200" h="26669">
                  <a:moveTo>
                    <a:pt x="837679" y="0"/>
                  </a:moveTo>
                  <a:lnTo>
                    <a:pt x="598335" y="0"/>
                  </a:lnTo>
                  <a:lnTo>
                    <a:pt x="598335" y="4787"/>
                  </a:lnTo>
                  <a:lnTo>
                    <a:pt x="598335" y="7175"/>
                  </a:lnTo>
                  <a:lnTo>
                    <a:pt x="598335" y="26327"/>
                  </a:lnTo>
                  <a:lnTo>
                    <a:pt x="837679" y="26327"/>
                  </a:lnTo>
                  <a:lnTo>
                    <a:pt x="837679" y="4787"/>
                  </a:lnTo>
                  <a:lnTo>
                    <a:pt x="837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1" name="object 1071" descr=""/>
            <p:cNvSpPr/>
            <p:nvPr/>
          </p:nvSpPr>
          <p:spPr>
            <a:xfrm>
              <a:off x="17030248" y="13800030"/>
              <a:ext cx="69215" cy="207010"/>
            </a:xfrm>
            <a:custGeom>
              <a:avLst/>
              <a:gdLst/>
              <a:ahLst/>
              <a:cxnLst/>
              <a:rect l="l" t="t" r="r" b="b"/>
              <a:pathLst>
                <a:path w="69215" h="207009">
                  <a:moveTo>
                    <a:pt x="29517" y="0"/>
                  </a:moveTo>
                  <a:lnTo>
                    <a:pt x="29517" y="128442"/>
                  </a:lnTo>
                </a:path>
                <a:path w="69215" h="207009">
                  <a:moveTo>
                    <a:pt x="31113" y="165938"/>
                  </a:moveTo>
                  <a:lnTo>
                    <a:pt x="30315" y="161151"/>
                  </a:lnTo>
                  <a:lnTo>
                    <a:pt x="26326" y="158758"/>
                  </a:lnTo>
                  <a:lnTo>
                    <a:pt x="22337" y="158758"/>
                  </a:lnTo>
                  <a:lnTo>
                    <a:pt x="797" y="190669"/>
                  </a:lnTo>
                  <a:lnTo>
                    <a:pt x="0" y="200243"/>
                  </a:lnTo>
                  <a:lnTo>
                    <a:pt x="2393" y="204232"/>
                  </a:lnTo>
                  <a:lnTo>
                    <a:pt x="6382" y="206625"/>
                  </a:lnTo>
                  <a:lnTo>
                    <a:pt x="8775" y="206625"/>
                  </a:lnTo>
                  <a:lnTo>
                    <a:pt x="797" y="190669"/>
                  </a:lnTo>
                </a:path>
                <a:path w="69215" h="207009">
                  <a:moveTo>
                    <a:pt x="59035" y="158758"/>
                  </a:moveTo>
                  <a:lnTo>
                    <a:pt x="36697" y="197849"/>
                  </a:lnTo>
                  <a:lnTo>
                    <a:pt x="38293" y="204232"/>
                  </a:lnTo>
                  <a:lnTo>
                    <a:pt x="43080" y="206625"/>
                  </a:lnTo>
                  <a:lnTo>
                    <a:pt x="47069" y="206625"/>
                  </a:lnTo>
                  <a:lnTo>
                    <a:pt x="68609" y="168331"/>
                  </a:lnTo>
                  <a:lnTo>
                    <a:pt x="67013" y="161151"/>
                  </a:lnTo>
                  <a:lnTo>
                    <a:pt x="62226" y="158758"/>
                  </a:lnTo>
                  <a:lnTo>
                    <a:pt x="59035" y="158758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72" name="object 1072" descr="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7623603" y="1580510"/>
              <a:ext cx="1108916" cy="99618"/>
            </a:xfrm>
            <a:prstGeom prst="rect">
              <a:avLst/>
            </a:prstGeom>
          </p:spPr>
        </p:pic>
        <p:sp>
          <p:nvSpPr>
            <p:cNvPr id="1073" name="object 1073" descr=""/>
            <p:cNvSpPr/>
            <p:nvPr/>
          </p:nvSpPr>
          <p:spPr>
            <a:xfrm>
              <a:off x="7622007" y="1725602"/>
              <a:ext cx="2912745" cy="41275"/>
            </a:xfrm>
            <a:custGeom>
              <a:avLst/>
              <a:gdLst/>
              <a:ahLst/>
              <a:cxnLst/>
              <a:rect l="l" t="t" r="r" b="b"/>
              <a:pathLst>
                <a:path w="2912745" h="41275">
                  <a:moveTo>
                    <a:pt x="0" y="0"/>
                  </a:moveTo>
                  <a:lnTo>
                    <a:pt x="2912701" y="0"/>
                  </a:lnTo>
                </a:path>
                <a:path w="2912745" h="41275">
                  <a:moveTo>
                    <a:pt x="0" y="40686"/>
                  </a:moveTo>
                  <a:lnTo>
                    <a:pt x="2912701" y="4068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74" name="object 1074" descr="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7618417" y="1808172"/>
              <a:ext cx="2738784" cy="134825"/>
            </a:xfrm>
            <a:prstGeom prst="rect">
              <a:avLst/>
            </a:prstGeom>
          </p:spPr>
        </p:pic>
        <p:pic>
          <p:nvPicPr>
            <p:cNvPr id="1075" name="object 1075" descr="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7618417" y="2047507"/>
              <a:ext cx="2911105" cy="374159"/>
            </a:xfrm>
            <a:prstGeom prst="rect">
              <a:avLst/>
            </a:prstGeom>
          </p:spPr>
        </p:pic>
        <p:pic>
          <p:nvPicPr>
            <p:cNvPr id="1076" name="object 1076" descr="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7618417" y="2526176"/>
              <a:ext cx="2925465" cy="579189"/>
            </a:xfrm>
            <a:prstGeom prst="rect">
              <a:avLst/>
            </a:prstGeom>
          </p:spPr>
        </p:pic>
        <p:pic>
          <p:nvPicPr>
            <p:cNvPr id="1077" name="object 1077" descr="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618417" y="3209875"/>
              <a:ext cx="2872812" cy="214603"/>
            </a:xfrm>
            <a:prstGeom prst="rect">
              <a:avLst/>
            </a:prstGeom>
          </p:spPr>
        </p:pic>
        <p:pic>
          <p:nvPicPr>
            <p:cNvPr id="1078" name="object 1078" descr="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618417" y="3528987"/>
              <a:ext cx="2913499" cy="453937"/>
            </a:xfrm>
            <a:prstGeom prst="rect">
              <a:avLst/>
            </a:prstGeom>
          </p:spPr>
        </p:pic>
        <p:pic>
          <p:nvPicPr>
            <p:cNvPr id="1079" name="object 1079" descr="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7618417" y="4087435"/>
              <a:ext cx="2931050" cy="374159"/>
            </a:xfrm>
            <a:prstGeom prst="rect">
              <a:avLst/>
            </a:prstGeom>
          </p:spPr>
        </p:pic>
        <p:pic>
          <p:nvPicPr>
            <p:cNvPr id="1080" name="object 1080" descr="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7618417" y="4566104"/>
              <a:ext cx="2905521" cy="462713"/>
            </a:xfrm>
            <a:prstGeom prst="rect">
              <a:avLst/>
            </a:prstGeom>
          </p:spPr>
        </p:pic>
        <p:pic>
          <p:nvPicPr>
            <p:cNvPr id="1081" name="object 1081" descr="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1009787" y="3337520"/>
              <a:ext cx="853626" cy="303954"/>
            </a:xfrm>
            <a:prstGeom prst="rect">
              <a:avLst/>
            </a:prstGeom>
          </p:spPr>
        </p:pic>
        <p:pic>
          <p:nvPicPr>
            <p:cNvPr id="1082" name="object 1082" descr="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7618417" y="1013582"/>
              <a:ext cx="2682940" cy="328686"/>
            </a:xfrm>
            <a:prstGeom prst="rect">
              <a:avLst/>
            </a:prstGeom>
          </p:spPr>
        </p:pic>
        <p:pic>
          <p:nvPicPr>
            <p:cNvPr id="1083" name="object 1083" descr="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635569" y="786025"/>
              <a:ext cx="1203852" cy="100310"/>
            </a:xfrm>
            <a:prstGeom prst="rect">
              <a:avLst/>
            </a:prstGeom>
          </p:spPr>
        </p:pic>
        <p:sp>
          <p:nvSpPr>
            <p:cNvPr id="1084" name="object 1084" descr=""/>
            <p:cNvSpPr/>
            <p:nvPr/>
          </p:nvSpPr>
          <p:spPr>
            <a:xfrm>
              <a:off x="7622007" y="931809"/>
              <a:ext cx="2912745" cy="40005"/>
            </a:xfrm>
            <a:custGeom>
              <a:avLst/>
              <a:gdLst/>
              <a:ahLst/>
              <a:cxnLst/>
              <a:rect l="l" t="t" r="r" b="b"/>
              <a:pathLst>
                <a:path w="2912745" h="40005">
                  <a:moveTo>
                    <a:pt x="0" y="0"/>
                  </a:moveTo>
                  <a:lnTo>
                    <a:pt x="2912701" y="0"/>
                  </a:lnTo>
                </a:path>
                <a:path w="2912745" h="40005">
                  <a:moveTo>
                    <a:pt x="0" y="39889"/>
                  </a:moveTo>
                  <a:lnTo>
                    <a:pt x="2912701" y="39889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85" name="object 1085" descr="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1009787" y="4807034"/>
              <a:ext cx="2898341" cy="232952"/>
            </a:xfrm>
            <a:prstGeom prst="rect">
              <a:avLst/>
            </a:prstGeom>
          </p:spPr>
        </p:pic>
        <p:pic>
          <p:nvPicPr>
            <p:cNvPr id="1086" name="object 1086" descr="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1016447" y="3118633"/>
              <a:ext cx="1404217" cy="100415"/>
            </a:xfrm>
            <a:prstGeom prst="rect">
              <a:avLst/>
            </a:prstGeom>
          </p:spPr>
        </p:pic>
        <p:sp>
          <p:nvSpPr>
            <p:cNvPr id="1087" name="object 1087" descr=""/>
            <p:cNvSpPr/>
            <p:nvPr/>
          </p:nvSpPr>
          <p:spPr>
            <a:xfrm>
              <a:off x="11013377" y="3264523"/>
              <a:ext cx="2929255" cy="40005"/>
            </a:xfrm>
            <a:custGeom>
              <a:avLst/>
              <a:gdLst/>
              <a:ahLst/>
              <a:cxnLst/>
              <a:rect l="l" t="t" r="r" b="b"/>
              <a:pathLst>
                <a:path w="2929255" h="40004">
                  <a:moveTo>
                    <a:pt x="0" y="0"/>
                  </a:moveTo>
                  <a:lnTo>
                    <a:pt x="2928656" y="0"/>
                  </a:lnTo>
                </a:path>
                <a:path w="2929255" h="40004">
                  <a:moveTo>
                    <a:pt x="0" y="39889"/>
                  </a:moveTo>
                  <a:lnTo>
                    <a:pt x="2928656" y="39889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88" name="object 1088" descr="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1014973" y="4572294"/>
              <a:ext cx="732363" cy="99515"/>
            </a:xfrm>
            <a:prstGeom prst="rect">
              <a:avLst/>
            </a:prstGeom>
          </p:spPr>
        </p:pic>
        <p:sp>
          <p:nvSpPr>
            <p:cNvPr id="1089" name="object 1089" descr=""/>
            <p:cNvSpPr/>
            <p:nvPr/>
          </p:nvSpPr>
          <p:spPr>
            <a:xfrm>
              <a:off x="11013377" y="4718081"/>
              <a:ext cx="2929255" cy="40005"/>
            </a:xfrm>
            <a:custGeom>
              <a:avLst/>
              <a:gdLst/>
              <a:ahLst/>
              <a:cxnLst/>
              <a:rect l="l" t="t" r="r" b="b"/>
              <a:pathLst>
                <a:path w="2929255" h="40004">
                  <a:moveTo>
                    <a:pt x="0" y="0"/>
                  </a:moveTo>
                  <a:lnTo>
                    <a:pt x="2928656" y="0"/>
                  </a:lnTo>
                </a:path>
                <a:path w="2929255" h="40004">
                  <a:moveTo>
                    <a:pt x="0" y="39889"/>
                  </a:moveTo>
                  <a:lnTo>
                    <a:pt x="2928656" y="39889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90" name="object 1090" descr="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2466537" y="2146432"/>
              <a:ext cx="603920" cy="214603"/>
            </a:xfrm>
            <a:prstGeom prst="rect">
              <a:avLst/>
            </a:prstGeom>
          </p:spPr>
        </p:pic>
        <p:sp>
          <p:nvSpPr>
            <p:cNvPr id="1091" name="object 1091" descr=""/>
            <p:cNvSpPr/>
            <p:nvPr/>
          </p:nvSpPr>
          <p:spPr>
            <a:xfrm>
              <a:off x="11012580" y="2857654"/>
              <a:ext cx="313690" cy="48260"/>
            </a:xfrm>
            <a:custGeom>
              <a:avLst/>
              <a:gdLst/>
              <a:ahLst/>
              <a:cxnLst/>
              <a:rect l="l" t="t" r="r" b="b"/>
              <a:pathLst>
                <a:path w="313690" h="48260">
                  <a:moveTo>
                    <a:pt x="4786" y="8775"/>
                  </a:moveTo>
                  <a:lnTo>
                    <a:pt x="8775" y="6382"/>
                  </a:lnTo>
                  <a:lnTo>
                    <a:pt x="15955" y="0"/>
                  </a:lnTo>
                  <a:lnTo>
                    <a:pt x="0" y="47866"/>
                  </a:lnTo>
                </a:path>
                <a:path w="313690" h="48260">
                  <a:moveTo>
                    <a:pt x="43080" y="0"/>
                  </a:moveTo>
                  <a:lnTo>
                    <a:pt x="22337" y="38293"/>
                  </a:lnTo>
                  <a:lnTo>
                    <a:pt x="23135" y="45473"/>
                  </a:lnTo>
                  <a:lnTo>
                    <a:pt x="27124" y="47866"/>
                  </a:lnTo>
                  <a:lnTo>
                    <a:pt x="30315" y="47866"/>
                  </a:lnTo>
                  <a:lnTo>
                    <a:pt x="51058" y="8775"/>
                  </a:lnTo>
                  <a:lnTo>
                    <a:pt x="50260" y="1595"/>
                  </a:lnTo>
                  <a:lnTo>
                    <a:pt x="46271" y="0"/>
                  </a:lnTo>
                  <a:lnTo>
                    <a:pt x="43080" y="0"/>
                  </a:lnTo>
                </a:path>
                <a:path w="313690" h="48260">
                  <a:moveTo>
                    <a:pt x="84564" y="0"/>
                  </a:moveTo>
                  <a:lnTo>
                    <a:pt x="68609" y="0"/>
                  </a:lnTo>
                  <a:lnTo>
                    <a:pt x="59833" y="19944"/>
                  </a:lnTo>
                  <a:lnTo>
                    <a:pt x="62226" y="17551"/>
                  </a:lnTo>
                  <a:lnTo>
                    <a:pt x="67811" y="15955"/>
                  </a:lnTo>
                  <a:lnTo>
                    <a:pt x="72598" y="15955"/>
                  </a:lnTo>
                  <a:lnTo>
                    <a:pt x="76587" y="17551"/>
                  </a:lnTo>
                  <a:lnTo>
                    <a:pt x="78182" y="22337"/>
                  </a:lnTo>
                  <a:lnTo>
                    <a:pt x="78182" y="29517"/>
                  </a:lnTo>
                  <a:lnTo>
                    <a:pt x="76587" y="33506"/>
                  </a:lnTo>
                  <a:lnTo>
                    <a:pt x="72598" y="40686"/>
                  </a:lnTo>
                  <a:lnTo>
                    <a:pt x="67811" y="45473"/>
                  </a:lnTo>
                  <a:lnTo>
                    <a:pt x="62226" y="47866"/>
                  </a:lnTo>
                  <a:lnTo>
                    <a:pt x="57440" y="47866"/>
                  </a:lnTo>
                  <a:lnTo>
                    <a:pt x="53451" y="45473"/>
                  </a:lnTo>
                  <a:lnTo>
                    <a:pt x="52653" y="43080"/>
                  </a:lnTo>
                  <a:lnTo>
                    <a:pt x="52653" y="38293"/>
                  </a:lnTo>
                </a:path>
                <a:path w="313690" h="48260">
                  <a:moveTo>
                    <a:pt x="88553" y="27124"/>
                  </a:moveTo>
                  <a:lnTo>
                    <a:pt x="117273" y="27124"/>
                  </a:lnTo>
                </a:path>
                <a:path w="313690" h="48260">
                  <a:moveTo>
                    <a:pt x="138814" y="47866"/>
                  </a:moveTo>
                  <a:lnTo>
                    <a:pt x="154769" y="0"/>
                  </a:lnTo>
                  <a:lnTo>
                    <a:pt x="128442" y="31911"/>
                  </a:lnTo>
                  <a:lnTo>
                    <a:pt x="152376" y="31911"/>
                  </a:lnTo>
                </a:path>
                <a:path w="313690" h="48260">
                  <a:moveTo>
                    <a:pt x="167534" y="8775"/>
                  </a:moveTo>
                  <a:lnTo>
                    <a:pt x="171523" y="6382"/>
                  </a:lnTo>
                  <a:lnTo>
                    <a:pt x="178703" y="0"/>
                  </a:lnTo>
                  <a:lnTo>
                    <a:pt x="162747" y="47866"/>
                  </a:lnTo>
                </a:path>
                <a:path w="313690" h="48260">
                  <a:moveTo>
                    <a:pt x="205827" y="0"/>
                  </a:moveTo>
                  <a:lnTo>
                    <a:pt x="185085" y="38293"/>
                  </a:lnTo>
                  <a:lnTo>
                    <a:pt x="185883" y="45473"/>
                  </a:lnTo>
                  <a:lnTo>
                    <a:pt x="189872" y="47866"/>
                  </a:lnTo>
                  <a:lnTo>
                    <a:pt x="193063" y="47866"/>
                  </a:lnTo>
                  <a:lnTo>
                    <a:pt x="213805" y="8775"/>
                  </a:lnTo>
                  <a:lnTo>
                    <a:pt x="213007" y="1595"/>
                  </a:lnTo>
                  <a:lnTo>
                    <a:pt x="209018" y="0"/>
                  </a:lnTo>
                  <a:lnTo>
                    <a:pt x="205827" y="0"/>
                  </a:lnTo>
                </a:path>
                <a:path w="313690" h="48260">
                  <a:moveTo>
                    <a:pt x="219389" y="27124"/>
                  </a:moveTo>
                  <a:lnTo>
                    <a:pt x="248110" y="27124"/>
                  </a:lnTo>
                </a:path>
                <a:path w="313690" h="48260">
                  <a:moveTo>
                    <a:pt x="266459" y="8775"/>
                  </a:moveTo>
                  <a:lnTo>
                    <a:pt x="270448" y="6382"/>
                  </a:lnTo>
                  <a:lnTo>
                    <a:pt x="277628" y="0"/>
                  </a:lnTo>
                  <a:lnTo>
                    <a:pt x="261672" y="47866"/>
                  </a:lnTo>
                </a:path>
                <a:path w="313690" h="48260">
                  <a:moveTo>
                    <a:pt x="303157" y="0"/>
                  </a:moveTo>
                  <a:lnTo>
                    <a:pt x="297572" y="1595"/>
                  </a:lnTo>
                  <a:lnTo>
                    <a:pt x="294381" y="6382"/>
                  </a:lnTo>
                  <a:lnTo>
                    <a:pt x="292785" y="11168"/>
                  </a:lnTo>
                  <a:lnTo>
                    <a:pt x="292785" y="15955"/>
                  </a:lnTo>
                  <a:lnTo>
                    <a:pt x="295179" y="17551"/>
                  </a:lnTo>
                  <a:lnTo>
                    <a:pt x="300763" y="19944"/>
                  </a:lnTo>
                  <a:lnTo>
                    <a:pt x="304752" y="22337"/>
                  </a:lnTo>
                  <a:lnTo>
                    <a:pt x="307145" y="27124"/>
                  </a:lnTo>
                  <a:lnTo>
                    <a:pt x="307145" y="31911"/>
                  </a:lnTo>
                  <a:lnTo>
                    <a:pt x="304752" y="38293"/>
                  </a:lnTo>
                  <a:lnTo>
                    <a:pt x="301561" y="43080"/>
                  </a:lnTo>
                  <a:lnTo>
                    <a:pt x="299168" y="45473"/>
                  </a:lnTo>
                  <a:lnTo>
                    <a:pt x="293583" y="47866"/>
                  </a:lnTo>
                  <a:lnTo>
                    <a:pt x="287201" y="47866"/>
                  </a:lnTo>
                  <a:lnTo>
                    <a:pt x="283212" y="45473"/>
                  </a:lnTo>
                  <a:lnTo>
                    <a:pt x="282414" y="43080"/>
                  </a:lnTo>
                  <a:lnTo>
                    <a:pt x="282414" y="38293"/>
                  </a:lnTo>
                  <a:lnTo>
                    <a:pt x="304752" y="17551"/>
                  </a:lnTo>
                  <a:lnTo>
                    <a:pt x="308741" y="15955"/>
                  </a:lnTo>
                  <a:lnTo>
                    <a:pt x="311932" y="11168"/>
                  </a:lnTo>
                  <a:lnTo>
                    <a:pt x="313528" y="6382"/>
                  </a:lnTo>
                  <a:lnTo>
                    <a:pt x="313528" y="1595"/>
                  </a:lnTo>
                  <a:lnTo>
                    <a:pt x="309539" y="0"/>
                  </a:lnTo>
                  <a:lnTo>
                    <a:pt x="303157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92" name="object 1092" descr="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1012580" y="2639167"/>
              <a:ext cx="1601148" cy="100415"/>
            </a:xfrm>
            <a:prstGeom prst="rect">
              <a:avLst/>
            </a:prstGeom>
          </p:spPr>
        </p:pic>
        <p:sp>
          <p:nvSpPr>
            <p:cNvPr id="1093" name="object 1093" descr=""/>
            <p:cNvSpPr/>
            <p:nvPr/>
          </p:nvSpPr>
          <p:spPr>
            <a:xfrm>
              <a:off x="11013377" y="2785056"/>
              <a:ext cx="2929255" cy="40005"/>
            </a:xfrm>
            <a:custGeom>
              <a:avLst/>
              <a:gdLst/>
              <a:ahLst/>
              <a:cxnLst/>
              <a:rect l="l" t="t" r="r" b="b"/>
              <a:pathLst>
                <a:path w="2929255" h="40005">
                  <a:moveTo>
                    <a:pt x="0" y="0"/>
                  </a:moveTo>
                  <a:lnTo>
                    <a:pt x="2928656" y="0"/>
                  </a:lnTo>
                </a:path>
                <a:path w="2929255" h="40005">
                  <a:moveTo>
                    <a:pt x="0" y="39889"/>
                  </a:moveTo>
                  <a:lnTo>
                    <a:pt x="2928656" y="39889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94" name="object 1094" descr="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1020496" y="1940412"/>
              <a:ext cx="397356" cy="99515"/>
            </a:xfrm>
            <a:prstGeom prst="rect">
              <a:avLst/>
            </a:prstGeom>
          </p:spPr>
        </p:pic>
        <p:pic>
          <p:nvPicPr>
            <p:cNvPr id="1095" name="object 1095" descr="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2470127" y="1940412"/>
              <a:ext cx="1471907" cy="189266"/>
            </a:xfrm>
            <a:prstGeom prst="rect">
              <a:avLst/>
            </a:prstGeom>
          </p:spPr>
        </p:pic>
        <p:pic>
          <p:nvPicPr>
            <p:cNvPr id="1096" name="object 1096" descr="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1009787" y="2081811"/>
              <a:ext cx="1396516" cy="359001"/>
            </a:xfrm>
            <a:prstGeom prst="rect">
              <a:avLst/>
            </a:prstGeom>
          </p:spPr>
        </p:pic>
        <p:pic>
          <p:nvPicPr>
            <p:cNvPr id="1097" name="object 1097" descr="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7618417" y="441572"/>
              <a:ext cx="2787449" cy="143600"/>
            </a:xfrm>
            <a:prstGeom prst="rect">
              <a:avLst/>
            </a:prstGeom>
          </p:spPr>
        </p:pic>
        <p:pic>
          <p:nvPicPr>
            <p:cNvPr id="1098" name="object 1098" descr="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7633974" y="220395"/>
              <a:ext cx="1030734" cy="99515"/>
            </a:xfrm>
            <a:prstGeom prst="rect">
              <a:avLst/>
            </a:prstGeom>
          </p:spPr>
        </p:pic>
        <p:sp>
          <p:nvSpPr>
            <p:cNvPr id="1099" name="object 1099" descr=""/>
            <p:cNvSpPr/>
            <p:nvPr/>
          </p:nvSpPr>
          <p:spPr>
            <a:xfrm>
              <a:off x="7622007" y="365384"/>
              <a:ext cx="2912745" cy="41275"/>
            </a:xfrm>
            <a:custGeom>
              <a:avLst/>
              <a:gdLst/>
              <a:ahLst/>
              <a:cxnLst/>
              <a:rect l="l" t="t" r="r" b="b"/>
              <a:pathLst>
                <a:path w="2912745" h="41275">
                  <a:moveTo>
                    <a:pt x="0" y="0"/>
                  </a:moveTo>
                  <a:lnTo>
                    <a:pt x="2912701" y="0"/>
                  </a:lnTo>
                </a:path>
                <a:path w="2912745" h="41275">
                  <a:moveTo>
                    <a:pt x="0" y="40686"/>
                  </a:moveTo>
                  <a:lnTo>
                    <a:pt x="2912701" y="4068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0" name="object 1100" descr="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227047" y="450348"/>
              <a:ext cx="151578" cy="1889945"/>
            </a:xfrm>
            <a:prstGeom prst="rect">
              <a:avLst/>
            </a:prstGeom>
          </p:spPr>
        </p:pic>
        <p:pic>
          <p:nvPicPr>
            <p:cNvPr id="1101" name="object 1101" descr="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4800652" y="450348"/>
              <a:ext cx="817726" cy="1889945"/>
            </a:xfrm>
            <a:prstGeom prst="rect">
              <a:avLst/>
            </a:prstGeom>
          </p:spPr>
        </p:pic>
        <p:sp>
          <p:nvSpPr>
            <p:cNvPr id="1102" name="object 1102" descr=""/>
            <p:cNvSpPr/>
            <p:nvPr/>
          </p:nvSpPr>
          <p:spPr>
            <a:xfrm>
              <a:off x="5877258" y="453938"/>
              <a:ext cx="197485" cy="950594"/>
            </a:xfrm>
            <a:custGeom>
              <a:avLst/>
              <a:gdLst/>
              <a:ahLst/>
              <a:cxnLst/>
              <a:rect l="l" t="t" r="r" b="b"/>
              <a:pathLst>
                <a:path w="197485" h="950594">
                  <a:moveTo>
                    <a:pt x="15157" y="0"/>
                  </a:moveTo>
                  <a:lnTo>
                    <a:pt x="0" y="47866"/>
                  </a:lnTo>
                  <a:lnTo>
                    <a:pt x="19146" y="47866"/>
                  </a:lnTo>
                </a:path>
                <a:path w="197485" h="950594">
                  <a:moveTo>
                    <a:pt x="62226" y="6382"/>
                  </a:moveTo>
                  <a:lnTo>
                    <a:pt x="60631" y="2393"/>
                  </a:lnTo>
                  <a:lnTo>
                    <a:pt x="56642" y="0"/>
                  </a:lnTo>
                  <a:lnTo>
                    <a:pt x="50260" y="0"/>
                  </a:lnTo>
                  <a:lnTo>
                    <a:pt x="44675" y="2393"/>
                  </a:lnTo>
                  <a:lnTo>
                    <a:pt x="39889" y="6382"/>
                  </a:lnTo>
                  <a:lnTo>
                    <a:pt x="39091" y="11168"/>
                  </a:lnTo>
                  <a:lnTo>
                    <a:pt x="39091" y="15955"/>
                  </a:lnTo>
                  <a:lnTo>
                    <a:pt x="39889" y="18348"/>
                  </a:lnTo>
                  <a:lnTo>
                    <a:pt x="42282" y="20742"/>
                  </a:lnTo>
                  <a:lnTo>
                    <a:pt x="50260" y="24731"/>
                  </a:lnTo>
                  <a:lnTo>
                    <a:pt x="52653" y="27124"/>
                  </a:lnTo>
                  <a:lnTo>
                    <a:pt x="53451" y="29517"/>
                  </a:lnTo>
                  <a:lnTo>
                    <a:pt x="53451" y="34304"/>
                  </a:lnTo>
                  <a:lnTo>
                    <a:pt x="51058" y="40686"/>
                  </a:lnTo>
                  <a:lnTo>
                    <a:pt x="47069" y="45473"/>
                  </a:lnTo>
                  <a:lnTo>
                    <a:pt x="41484" y="47866"/>
                  </a:lnTo>
                  <a:lnTo>
                    <a:pt x="35102" y="47866"/>
                  </a:lnTo>
                  <a:lnTo>
                    <a:pt x="31113" y="45473"/>
                  </a:lnTo>
                  <a:lnTo>
                    <a:pt x="28720" y="40686"/>
                  </a:lnTo>
                </a:path>
                <a:path w="197485" h="950594">
                  <a:moveTo>
                    <a:pt x="94936" y="11168"/>
                  </a:moveTo>
                  <a:lnTo>
                    <a:pt x="94138" y="6382"/>
                  </a:lnTo>
                  <a:lnTo>
                    <a:pt x="92542" y="2393"/>
                  </a:lnTo>
                  <a:lnTo>
                    <a:pt x="90149" y="0"/>
                  </a:lnTo>
                  <a:lnTo>
                    <a:pt x="83767" y="0"/>
                  </a:lnTo>
                  <a:lnTo>
                    <a:pt x="79778" y="2393"/>
                  </a:lnTo>
                  <a:lnTo>
                    <a:pt x="74991" y="6382"/>
                  </a:lnTo>
                  <a:lnTo>
                    <a:pt x="72598" y="11168"/>
                  </a:lnTo>
                  <a:lnTo>
                    <a:pt x="68609" y="18348"/>
                  </a:lnTo>
                  <a:lnTo>
                    <a:pt x="64620" y="29517"/>
                  </a:lnTo>
                  <a:lnTo>
                    <a:pt x="63822" y="36697"/>
                  </a:lnTo>
                  <a:lnTo>
                    <a:pt x="63822" y="40686"/>
                  </a:lnTo>
                  <a:lnTo>
                    <a:pt x="66215" y="45473"/>
                  </a:lnTo>
                  <a:lnTo>
                    <a:pt x="68609" y="47866"/>
                  </a:lnTo>
                  <a:lnTo>
                    <a:pt x="74991" y="47866"/>
                  </a:lnTo>
                  <a:lnTo>
                    <a:pt x="78980" y="45473"/>
                  </a:lnTo>
                  <a:lnTo>
                    <a:pt x="82969" y="40686"/>
                  </a:lnTo>
                  <a:lnTo>
                    <a:pt x="86160" y="36697"/>
                  </a:lnTo>
                </a:path>
                <a:path w="197485" h="950594">
                  <a:moveTo>
                    <a:pt x="92542" y="47866"/>
                  </a:moveTo>
                  <a:lnTo>
                    <a:pt x="120465" y="0"/>
                  </a:lnTo>
                  <a:lnTo>
                    <a:pt x="118071" y="47866"/>
                  </a:lnTo>
                </a:path>
                <a:path w="197485" h="950594">
                  <a:moveTo>
                    <a:pt x="102116" y="31911"/>
                  </a:moveTo>
                  <a:lnTo>
                    <a:pt x="118071" y="31911"/>
                  </a:lnTo>
                </a:path>
                <a:path w="197485" h="950594">
                  <a:moveTo>
                    <a:pt x="127645" y="47866"/>
                  </a:moveTo>
                  <a:lnTo>
                    <a:pt x="142802" y="0"/>
                  </a:lnTo>
                  <a:lnTo>
                    <a:pt x="157163" y="0"/>
                  </a:lnTo>
                  <a:lnTo>
                    <a:pt x="161151" y="2393"/>
                  </a:lnTo>
                  <a:lnTo>
                    <a:pt x="161949" y="4786"/>
                  </a:lnTo>
                  <a:lnTo>
                    <a:pt x="161949" y="8775"/>
                  </a:lnTo>
                  <a:lnTo>
                    <a:pt x="134825" y="24731"/>
                  </a:lnTo>
                </a:path>
                <a:path w="197485" h="950594">
                  <a:moveTo>
                    <a:pt x="161151" y="47866"/>
                  </a:moveTo>
                  <a:lnTo>
                    <a:pt x="176309" y="0"/>
                  </a:lnTo>
                  <a:lnTo>
                    <a:pt x="197052" y="0"/>
                  </a:lnTo>
                </a:path>
                <a:path w="197485" h="950594">
                  <a:moveTo>
                    <a:pt x="169129" y="22337"/>
                  </a:moveTo>
                  <a:lnTo>
                    <a:pt x="181894" y="22337"/>
                  </a:lnTo>
                </a:path>
                <a:path w="197485" h="950594">
                  <a:moveTo>
                    <a:pt x="161151" y="47866"/>
                  </a:moveTo>
                  <a:lnTo>
                    <a:pt x="181894" y="47866"/>
                  </a:lnTo>
                </a:path>
                <a:path w="197485" h="950594">
                  <a:moveTo>
                    <a:pt x="0" y="127645"/>
                  </a:moveTo>
                  <a:lnTo>
                    <a:pt x="15157" y="79778"/>
                  </a:lnTo>
                  <a:lnTo>
                    <a:pt x="12764" y="127645"/>
                  </a:lnTo>
                  <a:lnTo>
                    <a:pt x="40686" y="79778"/>
                  </a:lnTo>
                  <a:lnTo>
                    <a:pt x="25529" y="127645"/>
                  </a:lnTo>
                </a:path>
                <a:path w="197485" h="950594">
                  <a:moveTo>
                    <a:pt x="38293" y="127645"/>
                  </a:moveTo>
                  <a:lnTo>
                    <a:pt x="53451" y="79778"/>
                  </a:lnTo>
                </a:path>
                <a:path w="197485" h="950594">
                  <a:moveTo>
                    <a:pt x="75789" y="79778"/>
                  </a:moveTo>
                  <a:lnTo>
                    <a:pt x="60631" y="127645"/>
                  </a:lnTo>
                </a:path>
                <a:path w="197485" h="950594">
                  <a:moveTo>
                    <a:pt x="46271" y="102116"/>
                  </a:moveTo>
                  <a:lnTo>
                    <a:pt x="68609" y="102116"/>
                  </a:lnTo>
                </a:path>
                <a:path w="197485" h="950594">
                  <a:moveTo>
                    <a:pt x="0" y="207423"/>
                  </a:moveTo>
                  <a:lnTo>
                    <a:pt x="15157" y="159556"/>
                  </a:lnTo>
                  <a:lnTo>
                    <a:pt x="22337" y="207423"/>
                  </a:lnTo>
                  <a:lnTo>
                    <a:pt x="37495" y="159556"/>
                  </a:lnTo>
                </a:path>
                <a:path w="197485" h="950594">
                  <a:moveTo>
                    <a:pt x="0" y="287201"/>
                  </a:moveTo>
                  <a:lnTo>
                    <a:pt x="15157" y="239334"/>
                  </a:lnTo>
                  <a:lnTo>
                    <a:pt x="29517" y="239334"/>
                  </a:lnTo>
                  <a:lnTo>
                    <a:pt x="33506" y="241727"/>
                  </a:lnTo>
                  <a:lnTo>
                    <a:pt x="34304" y="244121"/>
                  </a:lnTo>
                  <a:lnTo>
                    <a:pt x="34304" y="248110"/>
                  </a:lnTo>
                  <a:lnTo>
                    <a:pt x="7180" y="264065"/>
                  </a:lnTo>
                </a:path>
                <a:path w="197485" h="950594">
                  <a:moveTo>
                    <a:pt x="0" y="366979"/>
                  </a:moveTo>
                  <a:lnTo>
                    <a:pt x="15157" y="319112"/>
                  </a:lnTo>
                  <a:lnTo>
                    <a:pt x="29517" y="319112"/>
                  </a:lnTo>
                  <a:lnTo>
                    <a:pt x="33506" y="321506"/>
                  </a:lnTo>
                  <a:lnTo>
                    <a:pt x="34304" y="323899"/>
                  </a:lnTo>
                  <a:lnTo>
                    <a:pt x="34304" y="327888"/>
                  </a:lnTo>
                  <a:lnTo>
                    <a:pt x="7180" y="343843"/>
                  </a:lnTo>
                </a:path>
                <a:path w="197485" h="950594">
                  <a:moveTo>
                    <a:pt x="33506" y="366979"/>
                  </a:moveTo>
                  <a:lnTo>
                    <a:pt x="48664" y="319112"/>
                  </a:lnTo>
                </a:path>
                <a:path w="197485" h="950594">
                  <a:moveTo>
                    <a:pt x="61429" y="319112"/>
                  </a:moveTo>
                  <a:lnTo>
                    <a:pt x="59035" y="366979"/>
                  </a:lnTo>
                  <a:lnTo>
                    <a:pt x="86958" y="319112"/>
                  </a:lnTo>
                </a:path>
                <a:path w="197485" h="950594">
                  <a:moveTo>
                    <a:pt x="0" y="446757"/>
                  </a:moveTo>
                  <a:lnTo>
                    <a:pt x="15157" y="398890"/>
                  </a:lnTo>
                  <a:lnTo>
                    <a:pt x="29517" y="398890"/>
                  </a:lnTo>
                  <a:lnTo>
                    <a:pt x="33506" y="401284"/>
                  </a:lnTo>
                  <a:lnTo>
                    <a:pt x="34304" y="403677"/>
                  </a:lnTo>
                  <a:lnTo>
                    <a:pt x="34304" y="407666"/>
                  </a:lnTo>
                  <a:lnTo>
                    <a:pt x="7180" y="423622"/>
                  </a:lnTo>
                </a:path>
                <a:path w="197485" h="950594">
                  <a:moveTo>
                    <a:pt x="48664" y="398890"/>
                  </a:moveTo>
                  <a:lnTo>
                    <a:pt x="33506" y="446757"/>
                  </a:lnTo>
                  <a:lnTo>
                    <a:pt x="52653" y="446757"/>
                  </a:lnTo>
                </a:path>
                <a:path w="197485" h="950594">
                  <a:moveTo>
                    <a:pt x="0" y="526535"/>
                  </a:moveTo>
                  <a:lnTo>
                    <a:pt x="15157" y="478669"/>
                  </a:lnTo>
                  <a:lnTo>
                    <a:pt x="29517" y="478669"/>
                  </a:lnTo>
                  <a:lnTo>
                    <a:pt x="33506" y="481062"/>
                  </a:lnTo>
                  <a:lnTo>
                    <a:pt x="34304" y="483455"/>
                  </a:lnTo>
                  <a:lnTo>
                    <a:pt x="34304" y="487444"/>
                  </a:lnTo>
                  <a:lnTo>
                    <a:pt x="7180" y="503400"/>
                  </a:lnTo>
                </a:path>
                <a:path w="197485" h="950594">
                  <a:moveTo>
                    <a:pt x="58238" y="478669"/>
                  </a:moveTo>
                  <a:lnTo>
                    <a:pt x="54249" y="481062"/>
                  </a:lnTo>
                  <a:lnTo>
                    <a:pt x="49462" y="485051"/>
                  </a:lnTo>
                  <a:lnTo>
                    <a:pt x="47069" y="489838"/>
                  </a:lnTo>
                  <a:lnTo>
                    <a:pt x="43080" y="497018"/>
                  </a:lnTo>
                  <a:lnTo>
                    <a:pt x="39091" y="508186"/>
                  </a:lnTo>
                  <a:lnTo>
                    <a:pt x="38293" y="515367"/>
                  </a:lnTo>
                  <a:lnTo>
                    <a:pt x="38293" y="519355"/>
                  </a:lnTo>
                  <a:lnTo>
                    <a:pt x="40686" y="524142"/>
                  </a:lnTo>
                  <a:lnTo>
                    <a:pt x="43080" y="526535"/>
                  </a:lnTo>
                  <a:lnTo>
                    <a:pt x="49462" y="526535"/>
                  </a:lnTo>
                  <a:lnTo>
                    <a:pt x="69407" y="489838"/>
                  </a:lnTo>
                  <a:lnTo>
                    <a:pt x="68609" y="485051"/>
                  </a:lnTo>
                  <a:lnTo>
                    <a:pt x="67013" y="481062"/>
                  </a:lnTo>
                  <a:lnTo>
                    <a:pt x="64620" y="478669"/>
                  </a:lnTo>
                  <a:lnTo>
                    <a:pt x="58238" y="478669"/>
                  </a:lnTo>
                </a:path>
                <a:path w="197485" h="950594">
                  <a:moveTo>
                    <a:pt x="104509" y="489838"/>
                  </a:moveTo>
                  <a:lnTo>
                    <a:pt x="103711" y="485051"/>
                  </a:lnTo>
                  <a:lnTo>
                    <a:pt x="102116" y="481062"/>
                  </a:lnTo>
                  <a:lnTo>
                    <a:pt x="99722" y="478669"/>
                  </a:lnTo>
                  <a:lnTo>
                    <a:pt x="93340" y="478669"/>
                  </a:lnTo>
                  <a:lnTo>
                    <a:pt x="89351" y="481062"/>
                  </a:lnTo>
                  <a:lnTo>
                    <a:pt x="84564" y="485051"/>
                  </a:lnTo>
                  <a:lnTo>
                    <a:pt x="82171" y="489838"/>
                  </a:lnTo>
                  <a:lnTo>
                    <a:pt x="78182" y="497018"/>
                  </a:lnTo>
                  <a:lnTo>
                    <a:pt x="74193" y="508186"/>
                  </a:lnTo>
                  <a:lnTo>
                    <a:pt x="73395" y="515367"/>
                  </a:lnTo>
                  <a:lnTo>
                    <a:pt x="73395" y="519355"/>
                  </a:lnTo>
                  <a:lnTo>
                    <a:pt x="75789" y="524142"/>
                  </a:lnTo>
                  <a:lnTo>
                    <a:pt x="78182" y="526535"/>
                  </a:lnTo>
                  <a:lnTo>
                    <a:pt x="84564" y="526535"/>
                  </a:lnTo>
                  <a:lnTo>
                    <a:pt x="88553" y="524142"/>
                  </a:lnTo>
                  <a:lnTo>
                    <a:pt x="92542" y="519355"/>
                  </a:lnTo>
                  <a:lnTo>
                    <a:pt x="95733" y="515367"/>
                  </a:lnTo>
                </a:path>
                <a:path w="197485" h="950594">
                  <a:moveTo>
                    <a:pt x="0" y="606314"/>
                  </a:moveTo>
                  <a:lnTo>
                    <a:pt x="15157" y="558447"/>
                  </a:lnTo>
                  <a:lnTo>
                    <a:pt x="29517" y="558447"/>
                  </a:lnTo>
                  <a:lnTo>
                    <a:pt x="33506" y="560840"/>
                  </a:lnTo>
                  <a:lnTo>
                    <a:pt x="34304" y="563233"/>
                  </a:lnTo>
                  <a:lnTo>
                    <a:pt x="34304" y="567222"/>
                  </a:lnTo>
                  <a:lnTo>
                    <a:pt x="7180" y="583178"/>
                  </a:lnTo>
                </a:path>
                <a:path w="197485" h="950594">
                  <a:moveTo>
                    <a:pt x="33506" y="606314"/>
                  </a:moveTo>
                  <a:lnTo>
                    <a:pt x="48664" y="558447"/>
                  </a:lnTo>
                  <a:lnTo>
                    <a:pt x="63024" y="558447"/>
                  </a:lnTo>
                  <a:lnTo>
                    <a:pt x="67013" y="560840"/>
                  </a:lnTo>
                  <a:lnTo>
                    <a:pt x="67811" y="563233"/>
                  </a:lnTo>
                  <a:lnTo>
                    <a:pt x="67811" y="567222"/>
                  </a:lnTo>
                  <a:lnTo>
                    <a:pt x="40686" y="583178"/>
                  </a:lnTo>
                </a:path>
                <a:path w="197485" h="950594">
                  <a:moveTo>
                    <a:pt x="0" y="686092"/>
                  </a:moveTo>
                  <a:lnTo>
                    <a:pt x="15157" y="638225"/>
                  </a:lnTo>
                  <a:lnTo>
                    <a:pt x="29517" y="638225"/>
                  </a:lnTo>
                  <a:lnTo>
                    <a:pt x="33506" y="640618"/>
                  </a:lnTo>
                  <a:lnTo>
                    <a:pt x="34304" y="643012"/>
                  </a:lnTo>
                  <a:lnTo>
                    <a:pt x="34304" y="647001"/>
                  </a:lnTo>
                  <a:lnTo>
                    <a:pt x="7180" y="662956"/>
                  </a:lnTo>
                </a:path>
                <a:path w="197485" h="950594">
                  <a:moveTo>
                    <a:pt x="33506" y="686092"/>
                  </a:moveTo>
                  <a:lnTo>
                    <a:pt x="48664" y="638225"/>
                  </a:lnTo>
                  <a:lnTo>
                    <a:pt x="63024" y="638225"/>
                  </a:lnTo>
                  <a:lnTo>
                    <a:pt x="67013" y="640618"/>
                  </a:lnTo>
                  <a:lnTo>
                    <a:pt x="67811" y="643012"/>
                  </a:lnTo>
                  <a:lnTo>
                    <a:pt x="67811" y="647001"/>
                  </a:lnTo>
                  <a:lnTo>
                    <a:pt x="41484" y="660563"/>
                  </a:lnTo>
                </a:path>
                <a:path w="197485" h="950594">
                  <a:moveTo>
                    <a:pt x="52653" y="660563"/>
                  </a:moveTo>
                  <a:lnTo>
                    <a:pt x="55844" y="686092"/>
                  </a:lnTo>
                </a:path>
                <a:path w="197485" h="950594">
                  <a:moveTo>
                    <a:pt x="91744" y="638225"/>
                  </a:moveTo>
                  <a:lnTo>
                    <a:pt x="87755" y="640618"/>
                  </a:lnTo>
                  <a:lnTo>
                    <a:pt x="82969" y="644607"/>
                  </a:lnTo>
                  <a:lnTo>
                    <a:pt x="80575" y="649394"/>
                  </a:lnTo>
                  <a:lnTo>
                    <a:pt x="76587" y="656574"/>
                  </a:lnTo>
                  <a:lnTo>
                    <a:pt x="72598" y="667743"/>
                  </a:lnTo>
                  <a:lnTo>
                    <a:pt x="71800" y="674923"/>
                  </a:lnTo>
                  <a:lnTo>
                    <a:pt x="71800" y="678912"/>
                  </a:lnTo>
                  <a:lnTo>
                    <a:pt x="74193" y="683698"/>
                  </a:lnTo>
                  <a:lnTo>
                    <a:pt x="76587" y="686092"/>
                  </a:lnTo>
                  <a:lnTo>
                    <a:pt x="82969" y="686092"/>
                  </a:lnTo>
                  <a:lnTo>
                    <a:pt x="102913" y="649394"/>
                  </a:lnTo>
                  <a:lnTo>
                    <a:pt x="102116" y="644607"/>
                  </a:lnTo>
                  <a:lnTo>
                    <a:pt x="100520" y="640618"/>
                  </a:lnTo>
                  <a:lnTo>
                    <a:pt x="98127" y="638225"/>
                  </a:lnTo>
                  <a:lnTo>
                    <a:pt x="91744" y="638225"/>
                  </a:lnTo>
                </a:path>
                <a:path w="197485" h="950594">
                  <a:moveTo>
                    <a:pt x="102116" y="686092"/>
                  </a:moveTo>
                  <a:lnTo>
                    <a:pt x="117273" y="638225"/>
                  </a:lnTo>
                  <a:lnTo>
                    <a:pt x="131633" y="638225"/>
                  </a:lnTo>
                  <a:lnTo>
                    <a:pt x="135622" y="640618"/>
                  </a:lnTo>
                  <a:lnTo>
                    <a:pt x="136420" y="643012"/>
                  </a:lnTo>
                  <a:lnTo>
                    <a:pt x="136420" y="647001"/>
                  </a:lnTo>
                  <a:lnTo>
                    <a:pt x="109296" y="662956"/>
                  </a:lnTo>
                </a:path>
                <a:path w="197485" h="950594">
                  <a:moveTo>
                    <a:pt x="0" y="765870"/>
                  </a:moveTo>
                  <a:lnTo>
                    <a:pt x="15157" y="718003"/>
                  </a:lnTo>
                  <a:lnTo>
                    <a:pt x="29517" y="718003"/>
                  </a:lnTo>
                  <a:lnTo>
                    <a:pt x="33506" y="720396"/>
                  </a:lnTo>
                  <a:lnTo>
                    <a:pt x="34304" y="722790"/>
                  </a:lnTo>
                  <a:lnTo>
                    <a:pt x="34304" y="726779"/>
                  </a:lnTo>
                  <a:lnTo>
                    <a:pt x="7180" y="742734"/>
                  </a:lnTo>
                </a:path>
                <a:path w="197485" h="950594">
                  <a:moveTo>
                    <a:pt x="48664" y="718003"/>
                  </a:moveTo>
                  <a:lnTo>
                    <a:pt x="46271" y="765870"/>
                  </a:lnTo>
                  <a:lnTo>
                    <a:pt x="74193" y="718003"/>
                  </a:lnTo>
                </a:path>
                <a:path w="197485" h="950594">
                  <a:moveTo>
                    <a:pt x="91744" y="718003"/>
                  </a:moveTo>
                  <a:lnTo>
                    <a:pt x="76587" y="765870"/>
                  </a:lnTo>
                </a:path>
                <a:path w="197485" h="950594">
                  <a:moveTo>
                    <a:pt x="80575" y="718003"/>
                  </a:moveTo>
                  <a:lnTo>
                    <a:pt x="102913" y="718003"/>
                  </a:lnTo>
                </a:path>
                <a:path w="197485" h="950594">
                  <a:moveTo>
                    <a:pt x="97329" y="761083"/>
                  </a:moveTo>
                  <a:lnTo>
                    <a:pt x="94936" y="763477"/>
                  </a:lnTo>
                  <a:lnTo>
                    <a:pt x="95733" y="765870"/>
                  </a:lnTo>
                  <a:lnTo>
                    <a:pt x="98127" y="763477"/>
                  </a:lnTo>
                </a:path>
                <a:path w="197485" h="950594">
                  <a:moveTo>
                    <a:pt x="0" y="845648"/>
                  </a:moveTo>
                  <a:lnTo>
                    <a:pt x="15157" y="797781"/>
                  </a:lnTo>
                  <a:lnTo>
                    <a:pt x="29517" y="797781"/>
                  </a:lnTo>
                  <a:lnTo>
                    <a:pt x="33506" y="800175"/>
                  </a:lnTo>
                  <a:lnTo>
                    <a:pt x="34304" y="802568"/>
                  </a:lnTo>
                  <a:lnTo>
                    <a:pt x="34304" y="806557"/>
                  </a:lnTo>
                  <a:lnTo>
                    <a:pt x="7977" y="820119"/>
                  </a:lnTo>
                </a:path>
                <a:path w="197485" h="950594">
                  <a:moveTo>
                    <a:pt x="19146" y="820119"/>
                  </a:moveTo>
                  <a:lnTo>
                    <a:pt x="22337" y="845648"/>
                  </a:lnTo>
                </a:path>
                <a:path w="197485" h="950594">
                  <a:moveTo>
                    <a:pt x="33506" y="845648"/>
                  </a:moveTo>
                  <a:lnTo>
                    <a:pt x="48664" y="797781"/>
                  </a:lnTo>
                </a:path>
                <a:path w="197485" h="950594">
                  <a:moveTo>
                    <a:pt x="46271" y="845648"/>
                  </a:moveTo>
                  <a:lnTo>
                    <a:pt x="61429" y="797781"/>
                  </a:lnTo>
                  <a:lnTo>
                    <a:pt x="59035" y="845648"/>
                  </a:lnTo>
                  <a:lnTo>
                    <a:pt x="86958" y="797781"/>
                  </a:lnTo>
                  <a:lnTo>
                    <a:pt x="71800" y="845648"/>
                  </a:lnTo>
                </a:path>
                <a:path w="197485" h="950594">
                  <a:moveTo>
                    <a:pt x="0" y="934202"/>
                  </a:moveTo>
                  <a:lnTo>
                    <a:pt x="15157" y="886335"/>
                  </a:lnTo>
                  <a:lnTo>
                    <a:pt x="29517" y="886335"/>
                  </a:lnTo>
                  <a:lnTo>
                    <a:pt x="33506" y="888728"/>
                  </a:lnTo>
                  <a:lnTo>
                    <a:pt x="34304" y="891122"/>
                  </a:lnTo>
                  <a:lnTo>
                    <a:pt x="34304" y="895908"/>
                  </a:lnTo>
                  <a:lnTo>
                    <a:pt x="7977" y="909471"/>
                  </a:lnTo>
                </a:path>
                <a:path w="197485" h="950594">
                  <a:moveTo>
                    <a:pt x="19146" y="909471"/>
                  </a:moveTo>
                  <a:lnTo>
                    <a:pt x="22337" y="934202"/>
                  </a:lnTo>
                </a:path>
                <a:path w="197485" h="950594">
                  <a:moveTo>
                    <a:pt x="80575" y="877559"/>
                  </a:moveTo>
                  <a:lnTo>
                    <a:pt x="27922" y="950158"/>
                  </a:lnTo>
                </a:path>
                <a:path w="197485" h="950594">
                  <a:moveTo>
                    <a:pt x="83767" y="886335"/>
                  </a:moveTo>
                  <a:lnTo>
                    <a:pt x="76587" y="934202"/>
                  </a:lnTo>
                  <a:lnTo>
                    <a:pt x="99722" y="886335"/>
                  </a:lnTo>
                  <a:lnTo>
                    <a:pt x="92542" y="934202"/>
                  </a:lnTo>
                  <a:lnTo>
                    <a:pt x="115678" y="886335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3" name="object 1103" descr="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6448071" y="450348"/>
              <a:ext cx="624663" cy="1898720"/>
            </a:xfrm>
            <a:prstGeom prst="rect">
              <a:avLst/>
            </a:prstGeom>
          </p:spPr>
        </p:pic>
        <p:sp>
          <p:nvSpPr>
            <p:cNvPr id="1104" name="object 1104" descr=""/>
            <p:cNvSpPr/>
            <p:nvPr/>
          </p:nvSpPr>
          <p:spPr>
            <a:xfrm>
              <a:off x="5877258" y="1420051"/>
              <a:ext cx="139065" cy="925830"/>
            </a:xfrm>
            <a:custGeom>
              <a:avLst/>
              <a:gdLst/>
              <a:ahLst/>
              <a:cxnLst/>
              <a:rect l="l" t="t" r="r" b="b"/>
              <a:pathLst>
                <a:path w="139064" h="925830">
                  <a:moveTo>
                    <a:pt x="33506" y="7180"/>
                  </a:moveTo>
                  <a:lnTo>
                    <a:pt x="31113" y="2393"/>
                  </a:lnTo>
                  <a:lnTo>
                    <a:pt x="27124" y="0"/>
                  </a:lnTo>
                  <a:lnTo>
                    <a:pt x="20742" y="0"/>
                  </a:lnTo>
                  <a:lnTo>
                    <a:pt x="15157" y="2393"/>
                  </a:lnTo>
                  <a:lnTo>
                    <a:pt x="11168" y="7180"/>
                  </a:lnTo>
                  <a:lnTo>
                    <a:pt x="9573" y="11966"/>
                  </a:lnTo>
                  <a:lnTo>
                    <a:pt x="9573" y="15955"/>
                  </a:lnTo>
                  <a:lnTo>
                    <a:pt x="10371" y="18348"/>
                  </a:lnTo>
                  <a:lnTo>
                    <a:pt x="12764" y="20742"/>
                  </a:lnTo>
                  <a:lnTo>
                    <a:pt x="20742" y="25529"/>
                  </a:lnTo>
                  <a:lnTo>
                    <a:pt x="23135" y="27922"/>
                  </a:lnTo>
                  <a:lnTo>
                    <a:pt x="23933" y="29517"/>
                  </a:lnTo>
                  <a:lnTo>
                    <a:pt x="23933" y="34304"/>
                  </a:lnTo>
                  <a:lnTo>
                    <a:pt x="22337" y="41484"/>
                  </a:lnTo>
                  <a:lnTo>
                    <a:pt x="17551" y="45473"/>
                  </a:lnTo>
                  <a:lnTo>
                    <a:pt x="11966" y="47866"/>
                  </a:lnTo>
                  <a:lnTo>
                    <a:pt x="5584" y="47866"/>
                  </a:lnTo>
                  <a:lnTo>
                    <a:pt x="1595" y="45473"/>
                  </a:lnTo>
                  <a:lnTo>
                    <a:pt x="0" y="41484"/>
                  </a:lnTo>
                </a:path>
                <a:path w="139064" h="925830">
                  <a:moveTo>
                    <a:pt x="33506" y="86958"/>
                  </a:moveTo>
                  <a:lnTo>
                    <a:pt x="31113" y="82171"/>
                  </a:lnTo>
                  <a:lnTo>
                    <a:pt x="27124" y="79778"/>
                  </a:lnTo>
                  <a:lnTo>
                    <a:pt x="20742" y="79778"/>
                  </a:lnTo>
                  <a:lnTo>
                    <a:pt x="15157" y="82171"/>
                  </a:lnTo>
                  <a:lnTo>
                    <a:pt x="11168" y="86958"/>
                  </a:lnTo>
                  <a:lnTo>
                    <a:pt x="9573" y="91744"/>
                  </a:lnTo>
                  <a:lnTo>
                    <a:pt x="9573" y="95733"/>
                  </a:lnTo>
                  <a:lnTo>
                    <a:pt x="10371" y="98127"/>
                  </a:lnTo>
                  <a:lnTo>
                    <a:pt x="12764" y="100520"/>
                  </a:lnTo>
                  <a:lnTo>
                    <a:pt x="20742" y="105307"/>
                  </a:lnTo>
                  <a:lnTo>
                    <a:pt x="23135" y="107700"/>
                  </a:lnTo>
                  <a:lnTo>
                    <a:pt x="23933" y="109296"/>
                  </a:lnTo>
                  <a:lnTo>
                    <a:pt x="23933" y="114082"/>
                  </a:lnTo>
                  <a:lnTo>
                    <a:pt x="22337" y="121262"/>
                  </a:lnTo>
                  <a:lnTo>
                    <a:pt x="17551" y="125251"/>
                  </a:lnTo>
                  <a:lnTo>
                    <a:pt x="11966" y="127645"/>
                  </a:lnTo>
                  <a:lnTo>
                    <a:pt x="5584" y="127645"/>
                  </a:lnTo>
                  <a:lnTo>
                    <a:pt x="1595" y="125251"/>
                  </a:lnTo>
                  <a:lnTo>
                    <a:pt x="0" y="121262"/>
                  </a:lnTo>
                </a:path>
                <a:path w="139064" h="925830">
                  <a:moveTo>
                    <a:pt x="29517" y="127645"/>
                  </a:moveTo>
                  <a:lnTo>
                    <a:pt x="44675" y="79778"/>
                  </a:lnTo>
                  <a:lnTo>
                    <a:pt x="55844" y="79778"/>
                  </a:lnTo>
                  <a:lnTo>
                    <a:pt x="59833" y="82171"/>
                  </a:lnTo>
                  <a:lnTo>
                    <a:pt x="62226" y="86958"/>
                  </a:lnTo>
                  <a:lnTo>
                    <a:pt x="62226" y="91744"/>
                  </a:lnTo>
                  <a:lnTo>
                    <a:pt x="40686" y="127645"/>
                  </a:lnTo>
                  <a:lnTo>
                    <a:pt x="29517" y="127645"/>
                  </a:lnTo>
                </a:path>
                <a:path w="139064" h="925830">
                  <a:moveTo>
                    <a:pt x="33506" y="166736"/>
                  </a:moveTo>
                  <a:lnTo>
                    <a:pt x="31113" y="161949"/>
                  </a:lnTo>
                  <a:lnTo>
                    <a:pt x="27124" y="159556"/>
                  </a:lnTo>
                  <a:lnTo>
                    <a:pt x="20742" y="159556"/>
                  </a:lnTo>
                  <a:lnTo>
                    <a:pt x="15157" y="161949"/>
                  </a:lnTo>
                  <a:lnTo>
                    <a:pt x="11168" y="166736"/>
                  </a:lnTo>
                  <a:lnTo>
                    <a:pt x="9573" y="171523"/>
                  </a:lnTo>
                  <a:lnTo>
                    <a:pt x="9573" y="175511"/>
                  </a:lnTo>
                  <a:lnTo>
                    <a:pt x="10371" y="177905"/>
                  </a:lnTo>
                  <a:lnTo>
                    <a:pt x="12764" y="180298"/>
                  </a:lnTo>
                  <a:lnTo>
                    <a:pt x="20742" y="185085"/>
                  </a:lnTo>
                  <a:lnTo>
                    <a:pt x="23135" y="187478"/>
                  </a:lnTo>
                  <a:lnTo>
                    <a:pt x="23933" y="189074"/>
                  </a:lnTo>
                  <a:lnTo>
                    <a:pt x="23933" y="193860"/>
                  </a:lnTo>
                  <a:lnTo>
                    <a:pt x="22337" y="201041"/>
                  </a:lnTo>
                  <a:lnTo>
                    <a:pt x="17551" y="205029"/>
                  </a:lnTo>
                  <a:lnTo>
                    <a:pt x="11966" y="207423"/>
                  </a:lnTo>
                  <a:lnTo>
                    <a:pt x="5584" y="207423"/>
                  </a:lnTo>
                  <a:lnTo>
                    <a:pt x="1595" y="205029"/>
                  </a:lnTo>
                  <a:lnTo>
                    <a:pt x="0" y="201041"/>
                  </a:lnTo>
                </a:path>
                <a:path w="139064" h="925830">
                  <a:moveTo>
                    <a:pt x="29517" y="207423"/>
                  </a:moveTo>
                  <a:lnTo>
                    <a:pt x="44675" y="159556"/>
                  </a:lnTo>
                  <a:lnTo>
                    <a:pt x="55844" y="159556"/>
                  </a:lnTo>
                  <a:lnTo>
                    <a:pt x="59833" y="161949"/>
                  </a:lnTo>
                  <a:lnTo>
                    <a:pt x="62226" y="166736"/>
                  </a:lnTo>
                  <a:lnTo>
                    <a:pt x="62226" y="171523"/>
                  </a:lnTo>
                  <a:lnTo>
                    <a:pt x="40686" y="207423"/>
                  </a:lnTo>
                  <a:lnTo>
                    <a:pt x="29517" y="207423"/>
                  </a:lnTo>
                </a:path>
                <a:path w="139064" h="925830">
                  <a:moveTo>
                    <a:pt x="63024" y="207423"/>
                  </a:moveTo>
                  <a:lnTo>
                    <a:pt x="78182" y="159556"/>
                  </a:lnTo>
                  <a:lnTo>
                    <a:pt x="75789" y="207423"/>
                  </a:lnTo>
                  <a:lnTo>
                    <a:pt x="103711" y="159556"/>
                  </a:lnTo>
                  <a:lnTo>
                    <a:pt x="88553" y="207423"/>
                  </a:lnTo>
                </a:path>
                <a:path w="139064" h="925830">
                  <a:moveTo>
                    <a:pt x="101318" y="207423"/>
                  </a:moveTo>
                  <a:lnTo>
                    <a:pt x="116476" y="159556"/>
                  </a:lnTo>
                </a:path>
                <a:path w="139064" h="925830">
                  <a:moveTo>
                    <a:pt x="138814" y="159556"/>
                  </a:moveTo>
                  <a:lnTo>
                    <a:pt x="123656" y="207423"/>
                  </a:lnTo>
                </a:path>
                <a:path w="139064" h="925830">
                  <a:moveTo>
                    <a:pt x="109296" y="182692"/>
                  </a:moveTo>
                  <a:lnTo>
                    <a:pt x="131633" y="182692"/>
                  </a:lnTo>
                </a:path>
                <a:path w="139064" h="925830">
                  <a:moveTo>
                    <a:pt x="33506" y="246514"/>
                  </a:moveTo>
                  <a:lnTo>
                    <a:pt x="31113" y="241727"/>
                  </a:lnTo>
                  <a:lnTo>
                    <a:pt x="27124" y="239334"/>
                  </a:lnTo>
                  <a:lnTo>
                    <a:pt x="20742" y="239334"/>
                  </a:lnTo>
                  <a:lnTo>
                    <a:pt x="15157" y="241727"/>
                  </a:lnTo>
                  <a:lnTo>
                    <a:pt x="11168" y="246514"/>
                  </a:lnTo>
                  <a:lnTo>
                    <a:pt x="9573" y="251301"/>
                  </a:lnTo>
                  <a:lnTo>
                    <a:pt x="9573" y="255290"/>
                  </a:lnTo>
                  <a:lnTo>
                    <a:pt x="10371" y="257683"/>
                  </a:lnTo>
                  <a:lnTo>
                    <a:pt x="12764" y="260076"/>
                  </a:lnTo>
                  <a:lnTo>
                    <a:pt x="20742" y="264863"/>
                  </a:lnTo>
                  <a:lnTo>
                    <a:pt x="23135" y="267256"/>
                  </a:lnTo>
                  <a:lnTo>
                    <a:pt x="23933" y="268852"/>
                  </a:lnTo>
                  <a:lnTo>
                    <a:pt x="23933" y="273639"/>
                  </a:lnTo>
                  <a:lnTo>
                    <a:pt x="22337" y="280819"/>
                  </a:lnTo>
                  <a:lnTo>
                    <a:pt x="17551" y="284808"/>
                  </a:lnTo>
                  <a:lnTo>
                    <a:pt x="11966" y="287201"/>
                  </a:lnTo>
                  <a:lnTo>
                    <a:pt x="5584" y="287201"/>
                  </a:lnTo>
                  <a:lnTo>
                    <a:pt x="1595" y="284808"/>
                  </a:lnTo>
                  <a:lnTo>
                    <a:pt x="0" y="280819"/>
                  </a:lnTo>
                </a:path>
                <a:path w="139064" h="925830">
                  <a:moveTo>
                    <a:pt x="29517" y="287201"/>
                  </a:moveTo>
                  <a:lnTo>
                    <a:pt x="44675" y="239334"/>
                  </a:lnTo>
                  <a:lnTo>
                    <a:pt x="42282" y="287201"/>
                  </a:lnTo>
                  <a:lnTo>
                    <a:pt x="70204" y="239334"/>
                  </a:lnTo>
                  <a:lnTo>
                    <a:pt x="55046" y="287201"/>
                  </a:lnTo>
                </a:path>
                <a:path w="139064" h="925830">
                  <a:moveTo>
                    <a:pt x="67811" y="287201"/>
                  </a:moveTo>
                  <a:lnTo>
                    <a:pt x="82969" y="239334"/>
                  </a:lnTo>
                </a:path>
                <a:path w="139064" h="925830">
                  <a:moveTo>
                    <a:pt x="105307" y="239334"/>
                  </a:moveTo>
                  <a:lnTo>
                    <a:pt x="90149" y="287201"/>
                  </a:lnTo>
                </a:path>
                <a:path w="139064" h="925830">
                  <a:moveTo>
                    <a:pt x="75789" y="262470"/>
                  </a:moveTo>
                  <a:lnTo>
                    <a:pt x="98127" y="262470"/>
                  </a:lnTo>
                </a:path>
                <a:path w="139064" h="925830">
                  <a:moveTo>
                    <a:pt x="33506" y="326292"/>
                  </a:moveTo>
                  <a:lnTo>
                    <a:pt x="31113" y="321506"/>
                  </a:lnTo>
                  <a:lnTo>
                    <a:pt x="27124" y="319112"/>
                  </a:lnTo>
                  <a:lnTo>
                    <a:pt x="20742" y="319112"/>
                  </a:lnTo>
                  <a:lnTo>
                    <a:pt x="15157" y="321506"/>
                  </a:lnTo>
                  <a:lnTo>
                    <a:pt x="11168" y="326292"/>
                  </a:lnTo>
                  <a:lnTo>
                    <a:pt x="9573" y="331079"/>
                  </a:lnTo>
                  <a:lnTo>
                    <a:pt x="9573" y="335068"/>
                  </a:lnTo>
                  <a:lnTo>
                    <a:pt x="10371" y="337461"/>
                  </a:lnTo>
                  <a:lnTo>
                    <a:pt x="12764" y="339855"/>
                  </a:lnTo>
                  <a:lnTo>
                    <a:pt x="20742" y="344641"/>
                  </a:lnTo>
                  <a:lnTo>
                    <a:pt x="23135" y="347035"/>
                  </a:lnTo>
                  <a:lnTo>
                    <a:pt x="23933" y="348630"/>
                  </a:lnTo>
                  <a:lnTo>
                    <a:pt x="23933" y="353417"/>
                  </a:lnTo>
                  <a:lnTo>
                    <a:pt x="22337" y="360597"/>
                  </a:lnTo>
                  <a:lnTo>
                    <a:pt x="17551" y="364586"/>
                  </a:lnTo>
                  <a:lnTo>
                    <a:pt x="11966" y="366979"/>
                  </a:lnTo>
                  <a:lnTo>
                    <a:pt x="5584" y="366979"/>
                  </a:lnTo>
                  <a:lnTo>
                    <a:pt x="1595" y="364586"/>
                  </a:lnTo>
                  <a:lnTo>
                    <a:pt x="0" y="360597"/>
                  </a:lnTo>
                </a:path>
                <a:path w="139064" h="925830">
                  <a:moveTo>
                    <a:pt x="44675" y="319112"/>
                  </a:moveTo>
                  <a:lnTo>
                    <a:pt x="37495" y="366979"/>
                  </a:lnTo>
                  <a:lnTo>
                    <a:pt x="60631" y="319112"/>
                  </a:lnTo>
                  <a:lnTo>
                    <a:pt x="53451" y="366979"/>
                  </a:lnTo>
                  <a:lnTo>
                    <a:pt x="76587" y="319112"/>
                  </a:lnTo>
                </a:path>
                <a:path w="139064" h="925830">
                  <a:moveTo>
                    <a:pt x="67811" y="366979"/>
                  </a:moveTo>
                  <a:lnTo>
                    <a:pt x="82969" y="319112"/>
                  </a:lnTo>
                  <a:lnTo>
                    <a:pt x="97329" y="319112"/>
                  </a:lnTo>
                  <a:lnTo>
                    <a:pt x="101318" y="321506"/>
                  </a:lnTo>
                  <a:lnTo>
                    <a:pt x="102913" y="323899"/>
                  </a:lnTo>
                  <a:lnTo>
                    <a:pt x="102913" y="328686"/>
                  </a:lnTo>
                  <a:lnTo>
                    <a:pt x="75789" y="342248"/>
                  </a:lnTo>
                </a:path>
                <a:path w="139064" h="925830">
                  <a:moveTo>
                    <a:pt x="86958" y="342248"/>
                  </a:moveTo>
                  <a:lnTo>
                    <a:pt x="90149" y="366979"/>
                  </a:lnTo>
                </a:path>
                <a:path w="139064" h="925830">
                  <a:moveTo>
                    <a:pt x="33506" y="406070"/>
                  </a:moveTo>
                  <a:lnTo>
                    <a:pt x="31113" y="401284"/>
                  </a:lnTo>
                  <a:lnTo>
                    <a:pt x="27124" y="398890"/>
                  </a:lnTo>
                  <a:lnTo>
                    <a:pt x="20742" y="398890"/>
                  </a:lnTo>
                  <a:lnTo>
                    <a:pt x="15157" y="401284"/>
                  </a:lnTo>
                  <a:lnTo>
                    <a:pt x="11168" y="406070"/>
                  </a:lnTo>
                  <a:lnTo>
                    <a:pt x="9573" y="410857"/>
                  </a:lnTo>
                  <a:lnTo>
                    <a:pt x="9573" y="414846"/>
                  </a:lnTo>
                  <a:lnTo>
                    <a:pt x="10371" y="417239"/>
                  </a:lnTo>
                  <a:lnTo>
                    <a:pt x="12764" y="419633"/>
                  </a:lnTo>
                  <a:lnTo>
                    <a:pt x="20742" y="424419"/>
                  </a:lnTo>
                  <a:lnTo>
                    <a:pt x="23135" y="426813"/>
                  </a:lnTo>
                  <a:lnTo>
                    <a:pt x="23933" y="428408"/>
                  </a:lnTo>
                  <a:lnTo>
                    <a:pt x="23933" y="433195"/>
                  </a:lnTo>
                  <a:lnTo>
                    <a:pt x="22337" y="440375"/>
                  </a:lnTo>
                  <a:lnTo>
                    <a:pt x="17551" y="444364"/>
                  </a:lnTo>
                  <a:lnTo>
                    <a:pt x="11966" y="446757"/>
                  </a:lnTo>
                  <a:lnTo>
                    <a:pt x="5584" y="446757"/>
                  </a:lnTo>
                  <a:lnTo>
                    <a:pt x="1595" y="444364"/>
                  </a:lnTo>
                  <a:lnTo>
                    <a:pt x="0" y="440375"/>
                  </a:lnTo>
                </a:path>
                <a:path w="139064" h="925830">
                  <a:moveTo>
                    <a:pt x="44675" y="398890"/>
                  </a:moveTo>
                  <a:lnTo>
                    <a:pt x="37495" y="446757"/>
                  </a:lnTo>
                  <a:lnTo>
                    <a:pt x="60631" y="398890"/>
                  </a:lnTo>
                  <a:lnTo>
                    <a:pt x="53451" y="446757"/>
                  </a:lnTo>
                  <a:lnTo>
                    <a:pt x="76587" y="398890"/>
                  </a:lnTo>
                </a:path>
                <a:path w="139064" h="925830">
                  <a:moveTo>
                    <a:pt x="67811" y="446757"/>
                  </a:moveTo>
                  <a:lnTo>
                    <a:pt x="82969" y="398890"/>
                  </a:lnTo>
                </a:path>
                <a:path w="139064" h="925830">
                  <a:moveTo>
                    <a:pt x="105307" y="398890"/>
                  </a:moveTo>
                  <a:lnTo>
                    <a:pt x="72598" y="430802"/>
                  </a:lnTo>
                </a:path>
                <a:path w="139064" h="925830">
                  <a:moveTo>
                    <a:pt x="84564" y="419633"/>
                  </a:moveTo>
                  <a:lnTo>
                    <a:pt x="90149" y="446757"/>
                  </a:lnTo>
                </a:path>
                <a:path w="139064" h="925830">
                  <a:moveTo>
                    <a:pt x="15157" y="478669"/>
                  </a:moveTo>
                  <a:lnTo>
                    <a:pt x="0" y="526535"/>
                  </a:lnTo>
                </a:path>
                <a:path w="139064" h="925830">
                  <a:moveTo>
                    <a:pt x="3988" y="478669"/>
                  </a:moveTo>
                  <a:lnTo>
                    <a:pt x="26326" y="478669"/>
                  </a:lnTo>
                </a:path>
                <a:path w="139064" h="925830">
                  <a:moveTo>
                    <a:pt x="53451" y="490635"/>
                  </a:moveTo>
                  <a:lnTo>
                    <a:pt x="52653" y="485849"/>
                  </a:lnTo>
                  <a:lnTo>
                    <a:pt x="51058" y="481062"/>
                  </a:lnTo>
                  <a:lnTo>
                    <a:pt x="48664" y="478669"/>
                  </a:lnTo>
                  <a:lnTo>
                    <a:pt x="42282" y="478669"/>
                  </a:lnTo>
                  <a:lnTo>
                    <a:pt x="38293" y="481062"/>
                  </a:lnTo>
                  <a:lnTo>
                    <a:pt x="33506" y="485849"/>
                  </a:lnTo>
                  <a:lnTo>
                    <a:pt x="31113" y="490635"/>
                  </a:lnTo>
                  <a:lnTo>
                    <a:pt x="27124" y="497018"/>
                  </a:lnTo>
                  <a:lnTo>
                    <a:pt x="23135" y="508186"/>
                  </a:lnTo>
                  <a:lnTo>
                    <a:pt x="22337" y="515367"/>
                  </a:lnTo>
                  <a:lnTo>
                    <a:pt x="22337" y="520153"/>
                  </a:lnTo>
                  <a:lnTo>
                    <a:pt x="24731" y="524142"/>
                  </a:lnTo>
                  <a:lnTo>
                    <a:pt x="27124" y="526535"/>
                  </a:lnTo>
                  <a:lnTo>
                    <a:pt x="33506" y="526535"/>
                  </a:lnTo>
                  <a:lnTo>
                    <a:pt x="37495" y="524142"/>
                  </a:lnTo>
                  <a:lnTo>
                    <a:pt x="41484" y="520153"/>
                  </a:lnTo>
                  <a:lnTo>
                    <a:pt x="44675" y="515367"/>
                  </a:lnTo>
                </a:path>
                <a:path w="139064" h="925830">
                  <a:moveTo>
                    <a:pt x="15157" y="558447"/>
                  </a:moveTo>
                  <a:lnTo>
                    <a:pt x="0" y="606314"/>
                  </a:lnTo>
                </a:path>
                <a:path w="139064" h="925830">
                  <a:moveTo>
                    <a:pt x="3988" y="558447"/>
                  </a:moveTo>
                  <a:lnTo>
                    <a:pt x="26326" y="558447"/>
                  </a:lnTo>
                </a:path>
                <a:path w="139064" h="925830">
                  <a:moveTo>
                    <a:pt x="32709" y="558447"/>
                  </a:moveTo>
                  <a:lnTo>
                    <a:pt x="25529" y="606314"/>
                  </a:lnTo>
                  <a:lnTo>
                    <a:pt x="48664" y="558447"/>
                  </a:lnTo>
                  <a:lnTo>
                    <a:pt x="41484" y="606314"/>
                  </a:lnTo>
                  <a:lnTo>
                    <a:pt x="64620" y="558447"/>
                  </a:lnTo>
                </a:path>
                <a:path w="139064" h="925830">
                  <a:moveTo>
                    <a:pt x="7180" y="638225"/>
                  </a:moveTo>
                  <a:lnTo>
                    <a:pt x="0" y="686092"/>
                  </a:lnTo>
                  <a:lnTo>
                    <a:pt x="23135" y="638225"/>
                  </a:lnTo>
                  <a:lnTo>
                    <a:pt x="15955" y="686092"/>
                  </a:lnTo>
                  <a:lnTo>
                    <a:pt x="39091" y="638225"/>
                  </a:lnTo>
                </a:path>
                <a:path w="139064" h="925830">
                  <a:moveTo>
                    <a:pt x="7180" y="718003"/>
                  </a:moveTo>
                  <a:lnTo>
                    <a:pt x="0" y="765870"/>
                  </a:lnTo>
                  <a:lnTo>
                    <a:pt x="23135" y="718003"/>
                  </a:lnTo>
                  <a:lnTo>
                    <a:pt x="15955" y="765870"/>
                  </a:lnTo>
                  <a:lnTo>
                    <a:pt x="39091" y="718003"/>
                  </a:lnTo>
                </a:path>
                <a:path w="139064" h="925830">
                  <a:moveTo>
                    <a:pt x="30315" y="765870"/>
                  </a:moveTo>
                  <a:lnTo>
                    <a:pt x="45473" y="718003"/>
                  </a:lnTo>
                  <a:lnTo>
                    <a:pt x="43080" y="765870"/>
                  </a:lnTo>
                  <a:lnTo>
                    <a:pt x="71002" y="718003"/>
                  </a:lnTo>
                  <a:lnTo>
                    <a:pt x="55844" y="765870"/>
                  </a:lnTo>
                </a:path>
                <a:path w="139064" h="925830">
                  <a:moveTo>
                    <a:pt x="7180" y="797781"/>
                  </a:moveTo>
                  <a:lnTo>
                    <a:pt x="0" y="845648"/>
                  </a:lnTo>
                  <a:lnTo>
                    <a:pt x="23135" y="797781"/>
                  </a:lnTo>
                  <a:lnTo>
                    <a:pt x="15955" y="845648"/>
                  </a:lnTo>
                  <a:lnTo>
                    <a:pt x="39091" y="797781"/>
                  </a:lnTo>
                </a:path>
                <a:path w="139064" h="925830">
                  <a:moveTo>
                    <a:pt x="56642" y="797781"/>
                  </a:moveTo>
                  <a:lnTo>
                    <a:pt x="41484" y="845648"/>
                  </a:lnTo>
                </a:path>
                <a:path w="139064" h="925830">
                  <a:moveTo>
                    <a:pt x="45473" y="797781"/>
                  </a:moveTo>
                  <a:lnTo>
                    <a:pt x="67811" y="797781"/>
                  </a:lnTo>
                </a:path>
                <a:path w="139064" h="925830">
                  <a:moveTo>
                    <a:pt x="59035" y="845648"/>
                  </a:moveTo>
                  <a:lnTo>
                    <a:pt x="74193" y="797781"/>
                  </a:lnTo>
                  <a:lnTo>
                    <a:pt x="88553" y="797781"/>
                  </a:lnTo>
                  <a:lnTo>
                    <a:pt x="92542" y="800175"/>
                  </a:lnTo>
                  <a:lnTo>
                    <a:pt x="93340" y="802568"/>
                  </a:lnTo>
                  <a:lnTo>
                    <a:pt x="93340" y="807355"/>
                  </a:lnTo>
                  <a:lnTo>
                    <a:pt x="67013" y="820917"/>
                  </a:lnTo>
                </a:path>
                <a:path w="139064" h="925830">
                  <a:moveTo>
                    <a:pt x="78182" y="820917"/>
                  </a:moveTo>
                  <a:lnTo>
                    <a:pt x="81373" y="845648"/>
                  </a:lnTo>
                </a:path>
                <a:path w="139064" h="925830">
                  <a:moveTo>
                    <a:pt x="7180" y="877559"/>
                  </a:moveTo>
                  <a:lnTo>
                    <a:pt x="0" y="925426"/>
                  </a:lnTo>
                  <a:lnTo>
                    <a:pt x="23135" y="877559"/>
                  </a:lnTo>
                  <a:lnTo>
                    <a:pt x="15955" y="925426"/>
                  </a:lnTo>
                  <a:lnTo>
                    <a:pt x="39091" y="877559"/>
                  </a:lnTo>
                </a:path>
                <a:path w="139064" h="925830">
                  <a:moveTo>
                    <a:pt x="45473" y="877559"/>
                  </a:moveTo>
                  <a:lnTo>
                    <a:pt x="43080" y="925426"/>
                  </a:lnTo>
                  <a:lnTo>
                    <a:pt x="71002" y="877559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5" name="object 1105" descr="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4227446" y="220395"/>
              <a:ext cx="828097" cy="99515"/>
            </a:xfrm>
            <a:prstGeom prst="rect">
              <a:avLst/>
            </a:prstGeom>
          </p:spPr>
        </p:pic>
        <p:sp>
          <p:nvSpPr>
            <p:cNvPr id="1106" name="object 1106" descr=""/>
            <p:cNvSpPr/>
            <p:nvPr/>
          </p:nvSpPr>
          <p:spPr>
            <a:xfrm>
              <a:off x="4230637" y="365384"/>
              <a:ext cx="2912745" cy="41275"/>
            </a:xfrm>
            <a:custGeom>
              <a:avLst/>
              <a:gdLst/>
              <a:ahLst/>
              <a:cxnLst/>
              <a:rect l="l" t="t" r="r" b="b"/>
              <a:pathLst>
                <a:path w="2912745" h="41275">
                  <a:moveTo>
                    <a:pt x="0" y="0"/>
                  </a:moveTo>
                  <a:lnTo>
                    <a:pt x="2912701" y="0"/>
                  </a:lnTo>
                </a:path>
                <a:path w="2912745" h="41275">
                  <a:moveTo>
                    <a:pt x="0" y="40686"/>
                  </a:moveTo>
                  <a:lnTo>
                    <a:pt x="2912701" y="4068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7" name="object 1107" descr="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857217" y="463910"/>
              <a:ext cx="2817765" cy="214603"/>
            </a:xfrm>
            <a:prstGeom prst="rect">
              <a:avLst/>
            </a:prstGeom>
          </p:spPr>
        </p:pic>
        <p:sp>
          <p:nvSpPr>
            <p:cNvPr id="1108" name="object 1108" descr=""/>
            <p:cNvSpPr/>
            <p:nvPr/>
          </p:nvSpPr>
          <p:spPr>
            <a:xfrm>
              <a:off x="1052274" y="786613"/>
              <a:ext cx="1654175" cy="48260"/>
            </a:xfrm>
            <a:custGeom>
              <a:avLst/>
              <a:gdLst/>
              <a:ahLst/>
              <a:cxnLst/>
              <a:rect l="l" t="t" r="r" b="b"/>
              <a:pathLst>
                <a:path w="1654175" h="48259">
                  <a:moveTo>
                    <a:pt x="0" y="47866"/>
                  </a:moveTo>
                  <a:lnTo>
                    <a:pt x="15157" y="0"/>
                  </a:lnTo>
                </a:path>
                <a:path w="1654175" h="48259">
                  <a:moveTo>
                    <a:pt x="12764" y="47866"/>
                  </a:moveTo>
                  <a:lnTo>
                    <a:pt x="27922" y="0"/>
                  </a:lnTo>
                  <a:lnTo>
                    <a:pt x="35102" y="47866"/>
                  </a:lnTo>
                  <a:lnTo>
                    <a:pt x="50260" y="0"/>
                  </a:lnTo>
                </a:path>
                <a:path w="1654175" h="48259">
                  <a:moveTo>
                    <a:pt x="47866" y="47866"/>
                  </a:moveTo>
                  <a:lnTo>
                    <a:pt x="63024" y="0"/>
                  </a:lnTo>
                  <a:lnTo>
                    <a:pt x="74193" y="0"/>
                  </a:lnTo>
                  <a:lnTo>
                    <a:pt x="78182" y="2393"/>
                  </a:lnTo>
                  <a:lnTo>
                    <a:pt x="80575" y="6382"/>
                  </a:lnTo>
                  <a:lnTo>
                    <a:pt x="80575" y="11168"/>
                  </a:lnTo>
                  <a:lnTo>
                    <a:pt x="59035" y="47866"/>
                  </a:lnTo>
                  <a:lnTo>
                    <a:pt x="47866" y="47866"/>
                  </a:lnTo>
                </a:path>
                <a:path w="1654175" h="48259">
                  <a:moveTo>
                    <a:pt x="81373" y="47866"/>
                  </a:moveTo>
                  <a:lnTo>
                    <a:pt x="96531" y="0"/>
                  </a:lnTo>
                </a:path>
                <a:path w="1654175" h="48259">
                  <a:moveTo>
                    <a:pt x="130038" y="11168"/>
                  </a:moveTo>
                  <a:lnTo>
                    <a:pt x="130038" y="6382"/>
                  </a:lnTo>
                  <a:lnTo>
                    <a:pt x="127645" y="2393"/>
                  </a:lnTo>
                  <a:lnTo>
                    <a:pt x="125251" y="0"/>
                  </a:lnTo>
                  <a:lnTo>
                    <a:pt x="118869" y="0"/>
                  </a:lnTo>
                  <a:lnTo>
                    <a:pt x="99722" y="29517"/>
                  </a:lnTo>
                  <a:lnTo>
                    <a:pt x="99722" y="35900"/>
                  </a:lnTo>
                  <a:lnTo>
                    <a:pt x="99722" y="40686"/>
                  </a:lnTo>
                  <a:lnTo>
                    <a:pt x="101318" y="45473"/>
                  </a:lnTo>
                  <a:lnTo>
                    <a:pt x="103711" y="47866"/>
                  </a:lnTo>
                  <a:lnTo>
                    <a:pt x="110093" y="47866"/>
                  </a:lnTo>
                  <a:lnTo>
                    <a:pt x="114082" y="45473"/>
                  </a:lnTo>
                  <a:lnTo>
                    <a:pt x="118869" y="40686"/>
                  </a:lnTo>
                  <a:lnTo>
                    <a:pt x="122060" y="35900"/>
                  </a:lnTo>
                </a:path>
                <a:path w="1654175" h="48259">
                  <a:moveTo>
                    <a:pt x="127645" y="47866"/>
                  </a:moveTo>
                  <a:lnTo>
                    <a:pt x="155567" y="0"/>
                  </a:lnTo>
                  <a:lnTo>
                    <a:pt x="153174" y="47866"/>
                  </a:lnTo>
                </a:path>
                <a:path w="1654175" h="48259">
                  <a:moveTo>
                    <a:pt x="137218" y="31911"/>
                  </a:moveTo>
                  <a:lnTo>
                    <a:pt x="153174" y="31911"/>
                  </a:lnTo>
                </a:path>
                <a:path w="1654175" h="48259">
                  <a:moveTo>
                    <a:pt x="189074" y="0"/>
                  </a:moveTo>
                  <a:lnTo>
                    <a:pt x="173916" y="47866"/>
                  </a:lnTo>
                </a:path>
                <a:path w="1654175" h="48259">
                  <a:moveTo>
                    <a:pt x="177905" y="0"/>
                  </a:moveTo>
                  <a:lnTo>
                    <a:pt x="200243" y="0"/>
                  </a:lnTo>
                </a:path>
                <a:path w="1654175" h="48259">
                  <a:moveTo>
                    <a:pt x="191467" y="47866"/>
                  </a:moveTo>
                  <a:lnTo>
                    <a:pt x="206625" y="0"/>
                  </a:lnTo>
                  <a:lnTo>
                    <a:pt x="227367" y="0"/>
                  </a:lnTo>
                </a:path>
                <a:path w="1654175" h="48259">
                  <a:moveTo>
                    <a:pt x="199445" y="22337"/>
                  </a:moveTo>
                  <a:lnTo>
                    <a:pt x="212209" y="22337"/>
                  </a:lnTo>
                </a:path>
                <a:path w="1654175" h="48259">
                  <a:moveTo>
                    <a:pt x="191467" y="47866"/>
                  </a:moveTo>
                  <a:lnTo>
                    <a:pt x="212209" y="47866"/>
                  </a:lnTo>
                </a:path>
                <a:path w="1654175" h="48259">
                  <a:moveTo>
                    <a:pt x="257683" y="6382"/>
                  </a:moveTo>
                  <a:lnTo>
                    <a:pt x="255290" y="2393"/>
                  </a:lnTo>
                  <a:lnTo>
                    <a:pt x="251301" y="0"/>
                  </a:lnTo>
                  <a:lnTo>
                    <a:pt x="244919" y="0"/>
                  </a:lnTo>
                  <a:lnTo>
                    <a:pt x="239334" y="2393"/>
                  </a:lnTo>
                  <a:lnTo>
                    <a:pt x="235345" y="6382"/>
                  </a:lnTo>
                  <a:lnTo>
                    <a:pt x="233750" y="11168"/>
                  </a:lnTo>
                  <a:lnTo>
                    <a:pt x="233750" y="15955"/>
                  </a:lnTo>
                  <a:lnTo>
                    <a:pt x="234547" y="18348"/>
                  </a:lnTo>
                  <a:lnTo>
                    <a:pt x="236941" y="19944"/>
                  </a:lnTo>
                  <a:lnTo>
                    <a:pt x="244919" y="24731"/>
                  </a:lnTo>
                  <a:lnTo>
                    <a:pt x="247312" y="27124"/>
                  </a:lnTo>
                  <a:lnTo>
                    <a:pt x="248110" y="29517"/>
                  </a:lnTo>
                  <a:lnTo>
                    <a:pt x="248110" y="34304"/>
                  </a:lnTo>
                  <a:lnTo>
                    <a:pt x="246514" y="40686"/>
                  </a:lnTo>
                  <a:lnTo>
                    <a:pt x="241727" y="45473"/>
                  </a:lnTo>
                  <a:lnTo>
                    <a:pt x="236143" y="47866"/>
                  </a:lnTo>
                  <a:lnTo>
                    <a:pt x="229761" y="47866"/>
                  </a:lnTo>
                  <a:lnTo>
                    <a:pt x="225772" y="45473"/>
                  </a:lnTo>
                  <a:lnTo>
                    <a:pt x="224176" y="40686"/>
                  </a:lnTo>
                </a:path>
                <a:path w="1654175" h="48259">
                  <a:moveTo>
                    <a:pt x="284010" y="47866"/>
                  </a:moveTo>
                  <a:lnTo>
                    <a:pt x="299168" y="0"/>
                  </a:lnTo>
                  <a:lnTo>
                    <a:pt x="319910" y="0"/>
                  </a:lnTo>
                </a:path>
                <a:path w="1654175" h="48259">
                  <a:moveTo>
                    <a:pt x="291988" y="22337"/>
                  </a:moveTo>
                  <a:lnTo>
                    <a:pt x="304752" y="22337"/>
                  </a:lnTo>
                </a:path>
                <a:path w="1654175" h="48259">
                  <a:moveTo>
                    <a:pt x="284010" y="47866"/>
                  </a:moveTo>
                  <a:lnTo>
                    <a:pt x="304752" y="47866"/>
                  </a:lnTo>
                </a:path>
                <a:path w="1654175" h="48259">
                  <a:moveTo>
                    <a:pt x="314326" y="47866"/>
                  </a:moveTo>
                  <a:lnTo>
                    <a:pt x="351821" y="0"/>
                  </a:lnTo>
                </a:path>
                <a:path w="1654175" h="48259">
                  <a:moveTo>
                    <a:pt x="329483" y="0"/>
                  </a:moveTo>
                  <a:lnTo>
                    <a:pt x="336663" y="47866"/>
                  </a:lnTo>
                </a:path>
                <a:path w="1654175" h="48259">
                  <a:moveTo>
                    <a:pt x="382137" y="11168"/>
                  </a:moveTo>
                  <a:lnTo>
                    <a:pt x="382137" y="6382"/>
                  </a:lnTo>
                  <a:lnTo>
                    <a:pt x="379744" y="2393"/>
                  </a:lnTo>
                  <a:lnTo>
                    <a:pt x="377350" y="0"/>
                  </a:lnTo>
                  <a:lnTo>
                    <a:pt x="370968" y="0"/>
                  </a:lnTo>
                  <a:lnTo>
                    <a:pt x="351821" y="29517"/>
                  </a:lnTo>
                  <a:lnTo>
                    <a:pt x="351821" y="35900"/>
                  </a:lnTo>
                  <a:lnTo>
                    <a:pt x="351821" y="40686"/>
                  </a:lnTo>
                  <a:lnTo>
                    <a:pt x="353417" y="45473"/>
                  </a:lnTo>
                  <a:lnTo>
                    <a:pt x="355810" y="47866"/>
                  </a:lnTo>
                  <a:lnTo>
                    <a:pt x="362192" y="47866"/>
                  </a:lnTo>
                  <a:lnTo>
                    <a:pt x="366181" y="45473"/>
                  </a:lnTo>
                  <a:lnTo>
                    <a:pt x="370968" y="40686"/>
                  </a:lnTo>
                  <a:lnTo>
                    <a:pt x="374159" y="35900"/>
                  </a:lnTo>
                </a:path>
                <a:path w="1654175" h="48259">
                  <a:moveTo>
                    <a:pt x="379744" y="47866"/>
                  </a:moveTo>
                  <a:lnTo>
                    <a:pt x="394901" y="0"/>
                  </a:lnTo>
                  <a:lnTo>
                    <a:pt x="415644" y="0"/>
                  </a:lnTo>
                </a:path>
                <a:path w="1654175" h="48259">
                  <a:moveTo>
                    <a:pt x="387721" y="22337"/>
                  </a:moveTo>
                  <a:lnTo>
                    <a:pt x="400486" y="22337"/>
                  </a:lnTo>
                </a:path>
                <a:path w="1654175" h="48259">
                  <a:moveTo>
                    <a:pt x="379744" y="47866"/>
                  </a:moveTo>
                  <a:lnTo>
                    <a:pt x="400486" y="47866"/>
                  </a:lnTo>
                </a:path>
                <a:path w="1654175" h="48259">
                  <a:moveTo>
                    <a:pt x="410059" y="47866"/>
                  </a:moveTo>
                  <a:lnTo>
                    <a:pt x="425217" y="0"/>
                  </a:lnTo>
                  <a:lnTo>
                    <a:pt x="439577" y="0"/>
                  </a:lnTo>
                  <a:lnTo>
                    <a:pt x="443566" y="2393"/>
                  </a:lnTo>
                  <a:lnTo>
                    <a:pt x="445162" y="3988"/>
                  </a:lnTo>
                  <a:lnTo>
                    <a:pt x="445162" y="8775"/>
                  </a:lnTo>
                  <a:lnTo>
                    <a:pt x="417239" y="24731"/>
                  </a:lnTo>
                </a:path>
                <a:path w="1654175" h="48259">
                  <a:moveTo>
                    <a:pt x="469893" y="0"/>
                  </a:moveTo>
                  <a:lnTo>
                    <a:pt x="454735" y="47866"/>
                  </a:lnTo>
                </a:path>
                <a:path w="1654175" h="48259">
                  <a:moveTo>
                    <a:pt x="458724" y="0"/>
                  </a:moveTo>
                  <a:lnTo>
                    <a:pt x="481062" y="0"/>
                  </a:lnTo>
                </a:path>
                <a:path w="1654175" h="48259">
                  <a:moveTo>
                    <a:pt x="472286" y="47866"/>
                  </a:moveTo>
                  <a:lnTo>
                    <a:pt x="487444" y="0"/>
                  </a:lnTo>
                </a:path>
                <a:path w="1654175" h="48259">
                  <a:moveTo>
                    <a:pt x="509782" y="0"/>
                  </a:moveTo>
                  <a:lnTo>
                    <a:pt x="490635" y="29517"/>
                  </a:lnTo>
                  <a:lnTo>
                    <a:pt x="490635" y="35900"/>
                  </a:lnTo>
                  <a:lnTo>
                    <a:pt x="490635" y="40686"/>
                  </a:lnTo>
                  <a:lnTo>
                    <a:pt x="492231" y="45473"/>
                  </a:lnTo>
                  <a:lnTo>
                    <a:pt x="494624" y="47866"/>
                  </a:lnTo>
                  <a:lnTo>
                    <a:pt x="501006" y="47866"/>
                  </a:lnTo>
                  <a:lnTo>
                    <a:pt x="520951" y="11168"/>
                  </a:lnTo>
                  <a:lnTo>
                    <a:pt x="520951" y="6382"/>
                  </a:lnTo>
                  <a:lnTo>
                    <a:pt x="518558" y="2393"/>
                  </a:lnTo>
                  <a:lnTo>
                    <a:pt x="516164" y="0"/>
                  </a:lnTo>
                  <a:lnTo>
                    <a:pt x="509782" y="0"/>
                  </a:lnTo>
                </a:path>
                <a:path w="1654175" h="48259">
                  <a:moveTo>
                    <a:pt x="520153" y="47866"/>
                  </a:moveTo>
                  <a:lnTo>
                    <a:pt x="535311" y="0"/>
                  </a:lnTo>
                  <a:lnTo>
                    <a:pt x="542491" y="47866"/>
                  </a:lnTo>
                  <a:lnTo>
                    <a:pt x="557649" y="0"/>
                  </a:lnTo>
                </a:path>
                <a:path w="1654175" h="48259">
                  <a:moveTo>
                    <a:pt x="585571" y="47866"/>
                  </a:moveTo>
                  <a:lnTo>
                    <a:pt x="600729" y="0"/>
                  </a:lnTo>
                </a:path>
                <a:path w="1654175" h="48259">
                  <a:moveTo>
                    <a:pt x="624663" y="0"/>
                  </a:moveTo>
                  <a:lnTo>
                    <a:pt x="609505" y="47866"/>
                  </a:lnTo>
                </a:path>
                <a:path w="1654175" h="48259">
                  <a:moveTo>
                    <a:pt x="613494" y="0"/>
                  </a:moveTo>
                  <a:lnTo>
                    <a:pt x="635832" y="0"/>
                  </a:lnTo>
                </a:path>
                <a:path w="1654175" h="48259">
                  <a:moveTo>
                    <a:pt x="627056" y="47866"/>
                  </a:moveTo>
                  <a:lnTo>
                    <a:pt x="642214" y="0"/>
                  </a:lnTo>
                  <a:lnTo>
                    <a:pt x="662956" y="0"/>
                  </a:lnTo>
                </a:path>
                <a:path w="1654175" h="48259">
                  <a:moveTo>
                    <a:pt x="635034" y="22337"/>
                  </a:moveTo>
                  <a:lnTo>
                    <a:pt x="647798" y="22337"/>
                  </a:lnTo>
                </a:path>
                <a:path w="1654175" h="48259">
                  <a:moveTo>
                    <a:pt x="627056" y="47866"/>
                  </a:moveTo>
                  <a:lnTo>
                    <a:pt x="647798" y="47866"/>
                  </a:lnTo>
                </a:path>
                <a:path w="1654175" h="48259">
                  <a:moveTo>
                    <a:pt x="657372" y="47866"/>
                  </a:moveTo>
                  <a:lnTo>
                    <a:pt x="672530" y="0"/>
                  </a:lnTo>
                  <a:lnTo>
                    <a:pt x="670136" y="47866"/>
                  </a:lnTo>
                  <a:lnTo>
                    <a:pt x="698059" y="0"/>
                  </a:lnTo>
                  <a:lnTo>
                    <a:pt x="682901" y="47866"/>
                  </a:lnTo>
                </a:path>
                <a:path w="1654175" h="48259">
                  <a:moveTo>
                    <a:pt x="725981" y="47866"/>
                  </a:moveTo>
                  <a:lnTo>
                    <a:pt x="741139" y="0"/>
                  </a:lnTo>
                </a:path>
                <a:path w="1654175" h="48259">
                  <a:moveTo>
                    <a:pt x="774646" y="6382"/>
                  </a:moveTo>
                  <a:lnTo>
                    <a:pt x="772252" y="2393"/>
                  </a:lnTo>
                  <a:lnTo>
                    <a:pt x="768263" y="0"/>
                  </a:lnTo>
                  <a:lnTo>
                    <a:pt x="761881" y="0"/>
                  </a:lnTo>
                  <a:lnTo>
                    <a:pt x="756297" y="2393"/>
                  </a:lnTo>
                  <a:lnTo>
                    <a:pt x="752308" y="6382"/>
                  </a:lnTo>
                  <a:lnTo>
                    <a:pt x="750712" y="11168"/>
                  </a:lnTo>
                  <a:lnTo>
                    <a:pt x="750712" y="15955"/>
                  </a:lnTo>
                  <a:lnTo>
                    <a:pt x="751510" y="18348"/>
                  </a:lnTo>
                  <a:lnTo>
                    <a:pt x="753903" y="19944"/>
                  </a:lnTo>
                  <a:lnTo>
                    <a:pt x="761881" y="24731"/>
                  </a:lnTo>
                  <a:lnTo>
                    <a:pt x="764274" y="27124"/>
                  </a:lnTo>
                  <a:lnTo>
                    <a:pt x="765072" y="29517"/>
                  </a:lnTo>
                  <a:lnTo>
                    <a:pt x="765072" y="34304"/>
                  </a:lnTo>
                  <a:lnTo>
                    <a:pt x="763477" y="40686"/>
                  </a:lnTo>
                  <a:lnTo>
                    <a:pt x="758690" y="45473"/>
                  </a:lnTo>
                  <a:lnTo>
                    <a:pt x="753105" y="47866"/>
                  </a:lnTo>
                  <a:lnTo>
                    <a:pt x="746723" y="47866"/>
                  </a:lnTo>
                  <a:lnTo>
                    <a:pt x="742734" y="45473"/>
                  </a:lnTo>
                  <a:lnTo>
                    <a:pt x="741139" y="40686"/>
                  </a:lnTo>
                </a:path>
                <a:path w="1654175" h="48259">
                  <a:moveTo>
                    <a:pt x="800972" y="47866"/>
                  </a:moveTo>
                  <a:lnTo>
                    <a:pt x="816130" y="0"/>
                  </a:lnTo>
                  <a:lnTo>
                    <a:pt x="830490" y="0"/>
                  </a:lnTo>
                  <a:lnTo>
                    <a:pt x="834479" y="2393"/>
                  </a:lnTo>
                  <a:lnTo>
                    <a:pt x="835277" y="3988"/>
                  </a:lnTo>
                  <a:lnTo>
                    <a:pt x="836075" y="8775"/>
                  </a:lnTo>
                  <a:lnTo>
                    <a:pt x="833681" y="15955"/>
                  </a:lnTo>
                  <a:lnTo>
                    <a:pt x="830490" y="19944"/>
                  </a:lnTo>
                  <a:lnTo>
                    <a:pt x="828097" y="22337"/>
                  </a:lnTo>
                  <a:lnTo>
                    <a:pt x="822512" y="24731"/>
                  </a:lnTo>
                  <a:lnTo>
                    <a:pt x="808152" y="24731"/>
                  </a:lnTo>
                </a:path>
                <a:path w="1654175" h="48259">
                  <a:moveTo>
                    <a:pt x="849637" y="0"/>
                  </a:moveTo>
                  <a:lnTo>
                    <a:pt x="834479" y="47866"/>
                  </a:lnTo>
                  <a:lnTo>
                    <a:pt x="853626" y="47866"/>
                  </a:lnTo>
                </a:path>
                <a:path w="1654175" h="48259">
                  <a:moveTo>
                    <a:pt x="886335" y="0"/>
                  </a:moveTo>
                  <a:lnTo>
                    <a:pt x="866390" y="35900"/>
                  </a:lnTo>
                  <a:lnTo>
                    <a:pt x="867188" y="40686"/>
                  </a:lnTo>
                  <a:lnTo>
                    <a:pt x="868784" y="45473"/>
                  </a:lnTo>
                  <a:lnTo>
                    <a:pt x="871177" y="47866"/>
                  </a:lnTo>
                  <a:lnTo>
                    <a:pt x="877559" y="47866"/>
                  </a:lnTo>
                  <a:lnTo>
                    <a:pt x="881548" y="45473"/>
                  </a:lnTo>
                  <a:lnTo>
                    <a:pt x="886335" y="40686"/>
                  </a:lnTo>
                  <a:lnTo>
                    <a:pt x="888728" y="35900"/>
                  </a:lnTo>
                  <a:lnTo>
                    <a:pt x="892717" y="29517"/>
                  </a:lnTo>
                  <a:lnTo>
                    <a:pt x="896706" y="18348"/>
                  </a:lnTo>
                  <a:lnTo>
                    <a:pt x="897504" y="11168"/>
                  </a:lnTo>
                  <a:lnTo>
                    <a:pt x="897504" y="6382"/>
                  </a:lnTo>
                  <a:lnTo>
                    <a:pt x="895111" y="2393"/>
                  </a:lnTo>
                  <a:lnTo>
                    <a:pt x="892717" y="0"/>
                  </a:lnTo>
                  <a:lnTo>
                    <a:pt x="886335" y="0"/>
                  </a:lnTo>
                </a:path>
                <a:path w="1654175" h="48259">
                  <a:moveTo>
                    <a:pt x="923033" y="0"/>
                  </a:moveTo>
                  <a:lnTo>
                    <a:pt x="907875" y="47866"/>
                  </a:lnTo>
                </a:path>
                <a:path w="1654175" h="48259">
                  <a:moveTo>
                    <a:pt x="911864" y="0"/>
                  </a:moveTo>
                  <a:lnTo>
                    <a:pt x="934202" y="0"/>
                  </a:lnTo>
                </a:path>
                <a:path w="1654175" h="48259">
                  <a:moveTo>
                    <a:pt x="951753" y="0"/>
                  </a:moveTo>
                  <a:lnTo>
                    <a:pt x="936595" y="47866"/>
                  </a:lnTo>
                </a:path>
                <a:path w="1654175" h="48259">
                  <a:moveTo>
                    <a:pt x="940584" y="0"/>
                  </a:moveTo>
                  <a:lnTo>
                    <a:pt x="962922" y="0"/>
                  </a:lnTo>
                </a:path>
                <a:path w="1654175" h="48259">
                  <a:moveTo>
                    <a:pt x="954146" y="47866"/>
                  </a:moveTo>
                  <a:lnTo>
                    <a:pt x="982069" y="0"/>
                  </a:lnTo>
                  <a:lnTo>
                    <a:pt x="979676" y="47866"/>
                  </a:lnTo>
                </a:path>
                <a:path w="1654175" h="48259">
                  <a:moveTo>
                    <a:pt x="963720" y="31911"/>
                  </a:moveTo>
                  <a:lnTo>
                    <a:pt x="979676" y="31911"/>
                  </a:lnTo>
                </a:path>
                <a:path w="1654175" h="48259">
                  <a:moveTo>
                    <a:pt x="1011587" y="22337"/>
                  </a:moveTo>
                  <a:lnTo>
                    <a:pt x="1003609" y="47866"/>
                  </a:lnTo>
                  <a:lnTo>
                    <a:pt x="989249" y="47866"/>
                  </a:lnTo>
                  <a:lnTo>
                    <a:pt x="1004407" y="0"/>
                  </a:lnTo>
                  <a:lnTo>
                    <a:pt x="1018767" y="0"/>
                  </a:lnTo>
                  <a:lnTo>
                    <a:pt x="1022756" y="2393"/>
                  </a:lnTo>
                  <a:lnTo>
                    <a:pt x="1023554" y="3988"/>
                  </a:lnTo>
                  <a:lnTo>
                    <a:pt x="1024351" y="8775"/>
                  </a:lnTo>
                  <a:lnTo>
                    <a:pt x="1022756" y="13562"/>
                  </a:lnTo>
                  <a:lnTo>
                    <a:pt x="1019565" y="18348"/>
                  </a:lnTo>
                  <a:lnTo>
                    <a:pt x="1017171" y="19944"/>
                  </a:lnTo>
                  <a:lnTo>
                    <a:pt x="1011587" y="22337"/>
                  </a:lnTo>
                  <a:lnTo>
                    <a:pt x="997227" y="22337"/>
                  </a:lnTo>
                </a:path>
                <a:path w="1654175" h="48259">
                  <a:moveTo>
                    <a:pt x="1037914" y="0"/>
                  </a:moveTo>
                  <a:lnTo>
                    <a:pt x="1022756" y="47866"/>
                  </a:lnTo>
                  <a:lnTo>
                    <a:pt x="1041902" y="47866"/>
                  </a:lnTo>
                </a:path>
                <a:path w="1654175" h="48259">
                  <a:moveTo>
                    <a:pt x="1049880" y="47866"/>
                  </a:moveTo>
                  <a:lnTo>
                    <a:pt x="1065038" y="0"/>
                  </a:lnTo>
                  <a:lnTo>
                    <a:pt x="1085780" y="0"/>
                  </a:lnTo>
                </a:path>
                <a:path w="1654175" h="48259">
                  <a:moveTo>
                    <a:pt x="1057858" y="22337"/>
                  </a:moveTo>
                  <a:lnTo>
                    <a:pt x="1070623" y="22337"/>
                  </a:lnTo>
                </a:path>
                <a:path w="1654175" h="48259">
                  <a:moveTo>
                    <a:pt x="1049880" y="47866"/>
                  </a:moveTo>
                  <a:lnTo>
                    <a:pt x="1070623" y="47866"/>
                  </a:lnTo>
                </a:path>
                <a:path w="1654175" h="48259">
                  <a:moveTo>
                    <a:pt x="1110512" y="47866"/>
                  </a:moveTo>
                  <a:lnTo>
                    <a:pt x="1138434" y="0"/>
                  </a:lnTo>
                  <a:lnTo>
                    <a:pt x="1136041" y="47866"/>
                  </a:lnTo>
                </a:path>
                <a:path w="1654175" h="48259">
                  <a:moveTo>
                    <a:pt x="1120085" y="31911"/>
                  </a:moveTo>
                  <a:lnTo>
                    <a:pt x="1136041" y="31911"/>
                  </a:lnTo>
                </a:path>
                <a:path w="1654175" h="48259">
                  <a:moveTo>
                    <a:pt x="1145614" y="47866"/>
                  </a:moveTo>
                  <a:lnTo>
                    <a:pt x="1160772" y="0"/>
                  </a:lnTo>
                  <a:lnTo>
                    <a:pt x="1167952" y="47866"/>
                  </a:lnTo>
                  <a:lnTo>
                    <a:pt x="1183110" y="0"/>
                  </a:lnTo>
                </a:path>
                <a:path w="1654175" h="48259">
                  <a:moveTo>
                    <a:pt x="1180717" y="47866"/>
                  </a:moveTo>
                  <a:lnTo>
                    <a:pt x="1195874" y="0"/>
                  </a:lnTo>
                  <a:lnTo>
                    <a:pt x="1207043" y="0"/>
                  </a:lnTo>
                  <a:lnTo>
                    <a:pt x="1211032" y="2393"/>
                  </a:lnTo>
                  <a:lnTo>
                    <a:pt x="1213426" y="6382"/>
                  </a:lnTo>
                  <a:lnTo>
                    <a:pt x="1213426" y="11168"/>
                  </a:lnTo>
                  <a:lnTo>
                    <a:pt x="1212628" y="18348"/>
                  </a:lnTo>
                  <a:lnTo>
                    <a:pt x="1208639" y="29517"/>
                  </a:lnTo>
                  <a:lnTo>
                    <a:pt x="1204650" y="35900"/>
                  </a:lnTo>
                  <a:lnTo>
                    <a:pt x="1202257" y="40686"/>
                  </a:lnTo>
                  <a:lnTo>
                    <a:pt x="1197470" y="45473"/>
                  </a:lnTo>
                  <a:lnTo>
                    <a:pt x="1191885" y="47866"/>
                  </a:lnTo>
                  <a:lnTo>
                    <a:pt x="1180717" y="47866"/>
                  </a:lnTo>
                </a:path>
                <a:path w="1654175" h="48259">
                  <a:moveTo>
                    <a:pt x="1280439" y="6382"/>
                  </a:moveTo>
                  <a:lnTo>
                    <a:pt x="1278046" y="2393"/>
                  </a:lnTo>
                  <a:lnTo>
                    <a:pt x="1274057" y="0"/>
                  </a:lnTo>
                  <a:lnTo>
                    <a:pt x="1267675" y="0"/>
                  </a:lnTo>
                  <a:lnTo>
                    <a:pt x="1262090" y="2393"/>
                  </a:lnTo>
                  <a:lnTo>
                    <a:pt x="1258101" y="6382"/>
                  </a:lnTo>
                  <a:lnTo>
                    <a:pt x="1256506" y="11168"/>
                  </a:lnTo>
                  <a:lnTo>
                    <a:pt x="1256506" y="15955"/>
                  </a:lnTo>
                  <a:lnTo>
                    <a:pt x="1257304" y="18348"/>
                  </a:lnTo>
                  <a:lnTo>
                    <a:pt x="1259697" y="19944"/>
                  </a:lnTo>
                  <a:lnTo>
                    <a:pt x="1267675" y="24731"/>
                  </a:lnTo>
                  <a:lnTo>
                    <a:pt x="1270068" y="27124"/>
                  </a:lnTo>
                  <a:lnTo>
                    <a:pt x="1270866" y="29517"/>
                  </a:lnTo>
                  <a:lnTo>
                    <a:pt x="1270866" y="34304"/>
                  </a:lnTo>
                  <a:lnTo>
                    <a:pt x="1269270" y="40686"/>
                  </a:lnTo>
                  <a:lnTo>
                    <a:pt x="1264484" y="45473"/>
                  </a:lnTo>
                  <a:lnTo>
                    <a:pt x="1258899" y="47866"/>
                  </a:lnTo>
                  <a:lnTo>
                    <a:pt x="1252517" y="47866"/>
                  </a:lnTo>
                  <a:lnTo>
                    <a:pt x="1248528" y="45473"/>
                  </a:lnTo>
                  <a:lnTo>
                    <a:pt x="1246932" y="40686"/>
                  </a:lnTo>
                </a:path>
                <a:path w="1654175" h="48259">
                  <a:moveTo>
                    <a:pt x="1276450" y="47866"/>
                  </a:moveTo>
                  <a:lnTo>
                    <a:pt x="1291608" y="0"/>
                  </a:lnTo>
                </a:path>
                <a:path w="1654175" h="48259">
                  <a:moveTo>
                    <a:pt x="1313946" y="0"/>
                  </a:moveTo>
                  <a:lnTo>
                    <a:pt x="1298788" y="47866"/>
                  </a:lnTo>
                </a:path>
                <a:path w="1654175" h="48259">
                  <a:moveTo>
                    <a:pt x="1284428" y="22337"/>
                  </a:moveTo>
                  <a:lnTo>
                    <a:pt x="1306766" y="22337"/>
                  </a:lnTo>
                </a:path>
                <a:path w="1654175" h="48259">
                  <a:moveTo>
                    <a:pt x="1336284" y="0"/>
                  </a:moveTo>
                  <a:lnTo>
                    <a:pt x="1316339" y="35900"/>
                  </a:lnTo>
                  <a:lnTo>
                    <a:pt x="1317137" y="40686"/>
                  </a:lnTo>
                  <a:lnTo>
                    <a:pt x="1318733" y="45473"/>
                  </a:lnTo>
                  <a:lnTo>
                    <a:pt x="1321126" y="47866"/>
                  </a:lnTo>
                  <a:lnTo>
                    <a:pt x="1327508" y="47866"/>
                  </a:lnTo>
                  <a:lnTo>
                    <a:pt x="1331497" y="45473"/>
                  </a:lnTo>
                  <a:lnTo>
                    <a:pt x="1336284" y="40686"/>
                  </a:lnTo>
                  <a:lnTo>
                    <a:pt x="1338677" y="35900"/>
                  </a:lnTo>
                  <a:lnTo>
                    <a:pt x="1342666" y="29517"/>
                  </a:lnTo>
                  <a:lnTo>
                    <a:pt x="1346655" y="18348"/>
                  </a:lnTo>
                  <a:lnTo>
                    <a:pt x="1347453" y="11168"/>
                  </a:lnTo>
                  <a:lnTo>
                    <a:pt x="1347453" y="6382"/>
                  </a:lnTo>
                  <a:lnTo>
                    <a:pt x="1345060" y="2393"/>
                  </a:lnTo>
                  <a:lnTo>
                    <a:pt x="1342666" y="0"/>
                  </a:lnTo>
                  <a:lnTo>
                    <a:pt x="1336284" y="0"/>
                  </a:lnTo>
                </a:path>
                <a:path w="1654175" h="48259">
                  <a:moveTo>
                    <a:pt x="1361813" y="0"/>
                  </a:moveTo>
                  <a:lnTo>
                    <a:pt x="1354633" y="47866"/>
                  </a:lnTo>
                  <a:lnTo>
                    <a:pt x="1377769" y="0"/>
                  </a:lnTo>
                  <a:lnTo>
                    <a:pt x="1370589" y="47866"/>
                  </a:lnTo>
                  <a:lnTo>
                    <a:pt x="1393724" y="0"/>
                  </a:lnTo>
                </a:path>
                <a:path w="1654175" h="48259">
                  <a:moveTo>
                    <a:pt x="1384949" y="47866"/>
                  </a:moveTo>
                  <a:lnTo>
                    <a:pt x="1400106" y="0"/>
                  </a:lnTo>
                  <a:lnTo>
                    <a:pt x="1407287" y="47866"/>
                  </a:lnTo>
                  <a:lnTo>
                    <a:pt x="1422444" y="0"/>
                  </a:lnTo>
                </a:path>
                <a:path w="1654175" h="48259">
                  <a:moveTo>
                    <a:pt x="1450367" y="47866"/>
                  </a:moveTo>
                  <a:lnTo>
                    <a:pt x="1465525" y="0"/>
                  </a:lnTo>
                </a:path>
                <a:path w="1654175" h="48259">
                  <a:moveTo>
                    <a:pt x="1487862" y="0"/>
                  </a:moveTo>
                  <a:lnTo>
                    <a:pt x="1472705" y="47866"/>
                  </a:lnTo>
                </a:path>
                <a:path w="1654175" h="48259">
                  <a:moveTo>
                    <a:pt x="1458345" y="22337"/>
                  </a:moveTo>
                  <a:lnTo>
                    <a:pt x="1480682" y="22337"/>
                  </a:lnTo>
                </a:path>
                <a:path w="1654175" h="48259">
                  <a:moveTo>
                    <a:pt x="1485469" y="47866"/>
                  </a:moveTo>
                  <a:lnTo>
                    <a:pt x="1500627" y="0"/>
                  </a:lnTo>
                  <a:lnTo>
                    <a:pt x="1521369" y="0"/>
                  </a:lnTo>
                </a:path>
                <a:path w="1654175" h="48259">
                  <a:moveTo>
                    <a:pt x="1493447" y="22337"/>
                  </a:moveTo>
                  <a:lnTo>
                    <a:pt x="1506211" y="22337"/>
                  </a:lnTo>
                </a:path>
                <a:path w="1654175" h="48259">
                  <a:moveTo>
                    <a:pt x="1485469" y="47866"/>
                  </a:moveTo>
                  <a:lnTo>
                    <a:pt x="1506211" y="47866"/>
                  </a:lnTo>
                </a:path>
                <a:path w="1654175" h="48259">
                  <a:moveTo>
                    <a:pt x="1515785" y="47866"/>
                  </a:moveTo>
                  <a:lnTo>
                    <a:pt x="1530943" y="0"/>
                  </a:lnTo>
                  <a:lnTo>
                    <a:pt x="1545303" y="0"/>
                  </a:lnTo>
                  <a:lnTo>
                    <a:pt x="1549292" y="2393"/>
                  </a:lnTo>
                  <a:lnTo>
                    <a:pt x="1550089" y="3988"/>
                  </a:lnTo>
                  <a:lnTo>
                    <a:pt x="1550887" y="8775"/>
                  </a:lnTo>
                  <a:lnTo>
                    <a:pt x="1549292" y="13562"/>
                  </a:lnTo>
                  <a:lnTo>
                    <a:pt x="1546101" y="18348"/>
                  </a:lnTo>
                  <a:lnTo>
                    <a:pt x="1543707" y="19944"/>
                  </a:lnTo>
                  <a:lnTo>
                    <a:pt x="1538123" y="22337"/>
                  </a:lnTo>
                  <a:lnTo>
                    <a:pt x="1523763" y="22337"/>
                  </a:lnTo>
                </a:path>
                <a:path w="1654175" h="48259">
                  <a:moveTo>
                    <a:pt x="1534932" y="22337"/>
                  </a:moveTo>
                  <a:lnTo>
                    <a:pt x="1538123" y="47866"/>
                  </a:lnTo>
                </a:path>
                <a:path w="1654175" h="48259">
                  <a:moveTo>
                    <a:pt x="1549292" y="47866"/>
                  </a:moveTo>
                  <a:lnTo>
                    <a:pt x="1564450" y="0"/>
                  </a:lnTo>
                  <a:lnTo>
                    <a:pt x="1585192" y="0"/>
                  </a:lnTo>
                </a:path>
                <a:path w="1654175" h="48259">
                  <a:moveTo>
                    <a:pt x="1557270" y="22337"/>
                  </a:moveTo>
                  <a:lnTo>
                    <a:pt x="1570034" y="22337"/>
                  </a:lnTo>
                </a:path>
                <a:path w="1654175" h="48259">
                  <a:moveTo>
                    <a:pt x="1549292" y="47866"/>
                  </a:moveTo>
                  <a:lnTo>
                    <a:pt x="1570034" y="47866"/>
                  </a:lnTo>
                </a:path>
                <a:path w="1654175" h="48259">
                  <a:moveTo>
                    <a:pt x="1604339" y="0"/>
                  </a:moveTo>
                  <a:lnTo>
                    <a:pt x="1584394" y="35900"/>
                  </a:lnTo>
                  <a:lnTo>
                    <a:pt x="1585192" y="40686"/>
                  </a:lnTo>
                  <a:lnTo>
                    <a:pt x="1586787" y="45473"/>
                  </a:lnTo>
                  <a:lnTo>
                    <a:pt x="1589181" y="47866"/>
                  </a:lnTo>
                  <a:lnTo>
                    <a:pt x="1595563" y="47866"/>
                  </a:lnTo>
                  <a:lnTo>
                    <a:pt x="1599552" y="45473"/>
                  </a:lnTo>
                  <a:lnTo>
                    <a:pt x="1604339" y="40686"/>
                  </a:lnTo>
                  <a:lnTo>
                    <a:pt x="1606732" y="35900"/>
                  </a:lnTo>
                  <a:lnTo>
                    <a:pt x="1610721" y="29517"/>
                  </a:lnTo>
                  <a:lnTo>
                    <a:pt x="1614710" y="18348"/>
                  </a:lnTo>
                  <a:lnTo>
                    <a:pt x="1615508" y="11168"/>
                  </a:lnTo>
                  <a:lnTo>
                    <a:pt x="1615508" y="6382"/>
                  </a:lnTo>
                  <a:lnTo>
                    <a:pt x="1613114" y="2393"/>
                  </a:lnTo>
                  <a:lnTo>
                    <a:pt x="1610721" y="0"/>
                  </a:lnTo>
                  <a:lnTo>
                    <a:pt x="1604339" y="0"/>
                  </a:lnTo>
                </a:path>
                <a:path w="1654175" h="48259">
                  <a:moveTo>
                    <a:pt x="1614710" y="47866"/>
                  </a:moveTo>
                  <a:lnTo>
                    <a:pt x="1629868" y="0"/>
                  </a:lnTo>
                  <a:lnTo>
                    <a:pt x="1637048" y="47866"/>
                  </a:lnTo>
                  <a:lnTo>
                    <a:pt x="1652206" y="0"/>
                  </a:lnTo>
                </a:path>
                <a:path w="1654175" h="48259">
                  <a:moveTo>
                    <a:pt x="1653003" y="43080"/>
                  </a:moveTo>
                  <a:lnTo>
                    <a:pt x="1650610" y="45473"/>
                  </a:lnTo>
                  <a:lnTo>
                    <a:pt x="1651408" y="47866"/>
                  </a:lnTo>
                  <a:lnTo>
                    <a:pt x="1653801" y="45473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9" name="object 1109" descr="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048684" y="1022357"/>
              <a:ext cx="2647039" cy="294381"/>
            </a:xfrm>
            <a:prstGeom prst="rect">
              <a:avLst/>
            </a:prstGeom>
          </p:spPr>
        </p:pic>
        <p:pic>
          <p:nvPicPr>
            <p:cNvPr id="1110" name="object 1110" descr="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048684" y="1421248"/>
              <a:ext cx="2603161" cy="214603"/>
            </a:xfrm>
            <a:prstGeom prst="rect">
              <a:avLst/>
            </a:prstGeom>
          </p:spPr>
        </p:pic>
        <p:pic>
          <p:nvPicPr>
            <p:cNvPr id="1111" name="object 1111" descr="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048684" y="1740361"/>
              <a:ext cx="2693311" cy="214603"/>
            </a:xfrm>
            <a:prstGeom prst="rect">
              <a:avLst/>
            </a:prstGeom>
          </p:spPr>
        </p:pic>
        <p:pic>
          <p:nvPicPr>
            <p:cNvPr id="1112" name="object 1112" descr="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048684" y="2059474"/>
              <a:ext cx="2698097" cy="294381"/>
            </a:xfrm>
            <a:prstGeom prst="rect">
              <a:avLst/>
            </a:prstGeom>
          </p:spPr>
        </p:pic>
        <p:pic>
          <p:nvPicPr>
            <p:cNvPr id="1113" name="object 1113" descr="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048684" y="2458364"/>
              <a:ext cx="2667782" cy="214603"/>
            </a:xfrm>
            <a:prstGeom prst="rect">
              <a:avLst/>
            </a:prstGeom>
          </p:spPr>
        </p:pic>
        <p:pic>
          <p:nvPicPr>
            <p:cNvPr id="1114" name="object 1114" descr="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048684" y="2777477"/>
              <a:ext cx="2667782" cy="143600"/>
            </a:xfrm>
            <a:prstGeom prst="rect">
              <a:avLst/>
            </a:prstGeom>
          </p:spPr>
        </p:pic>
        <p:pic>
          <p:nvPicPr>
            <p:cNvPr id="1115" name="object 1115" descr="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048684" y="3016812"/>
              <a:ext cx="2635870" cy="319112"/>
            </a:xfrm>
            <a:prstGeom prst="rect">
              <a:avLst/>
            </a:prstGeom>
          </p:spPr>
        </p:pic>
        <p:pic>
          <p:nvPicPr>
            <p:cNvPr id="1116" name="object 1116" descr="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048684" y="3426872"/>
              <a:ext cx="2686928" cy="239334"/>
            </a:xfrm>
            <a:prstGeom prst="rect">
              <a:avLst/>
            </a:prstGeom>
          </p:spPr>
        </p:pic>
        <p:pic>
          <p:nvPicPr>
            <p:cNvPr id="1117" name="object 1117" descr="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048684" y="3757153"/>
              <a:ext cx="2526574" cy="331079"/>
            </a:xfrm>
            <a:prstGeom prst="rect">
              <a:avLst/>
            </a:prstGeom>
          </p:spPr>
        </p:pic>
        <p:pic>
          <p:nvPicPr>
            <p:cNvPr id="1118" name="object 1118" descr="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048684" y="4179180"/>
              <a:ext cx="2690917" cy="214603"/>
            </a:xfrm>
            <a:prstGeom prst="rect">
              <a:avLst/>
            </a:prstGeom>
          </p:spPr>
        </p:pic>
        <p:pic>
          <p:nvPicPr>
            <p:cNvPr id="1119" name="object 1119" descr="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048684" y="4498292"/>
              <a:ext cx="2643848" cy="331079"/>
            </a:xfrm>
            <a:prstGeom prst="rect">
              <a:avLst/>
            </a:prstGeom>
          </p:spPr>
        </p:pic>
        <p:sp>
          <p:nvSpPr>
            <p:cNvPr id="1120" name="object 1120" descr=""/>
            <p:cNvSpPr/>
            <p:nvPr/>
          </p:nvSpPr>
          <p:spPr>
            <a:xfrm>
              <a:off x="838469" y="365384"/>
              <a:ext cx="2914015" cy="36195"/>
            </a:xfrm>
            <a:custGeom>
              <a:avLst/>
              <a:gdLst/>
              <a:ahLst/>
              <a:cxnLst/>
              <a:rect l="l" t="t" r="r" b="b"/>
              <a:pathLst>
                <a:path w="2914015" h="36195">
                  <a:moveTo>
                    <a:pt x="0" y="0"/>
                  </a:moveTo>
                  <a:lnTo>
                    <a:pt x="2913499" y="0"/>
                  </a:lnTo>
                </a:path>
                <a:path w="2914015" h="36195">
                  <a:moveTo>
                    <a:pt x="0" y="35900"/>
                  </a:moveTo>
                  <a:lnTo>
                    <a:pt x="2913499" y="3590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21" name="object 1121" descr="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851233" y="238518"/>
              <a:ext cx="1578012" cy="87774"/>
            </a:xfrm>
            <a:prstGeom prst="rect">
              <a:avLst/>
            </a:prstGeom>
          </p:spPr>
        </p:pic>
        <p:pic>
          <p:nvPicPr>
            <p:cNvPr id="1122" name="object 1122" descr="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879953" y="766668"/>
              <a:ext cx="106104" cy="92542"/>
            </a:xfrm>
            <a:prstGeom prst="rect">
              <a:avLst/>
            </a:prstGeom>
          </p:spPr>
        </p:pic>
        <p:pic>
          <p:nvPicPr>
            <p:cNvPr id="1123" name="object 1123" descr="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879953" y="1449569"/>
              <a:ext cx="106104" cy="92542"/>
            </a:xfrm>
            <a:prstGeom prst="rect">
              <a:avLst/>
            </a:prstGeom>
          </p:spPr>
        </p:pic>
        <p:pic>
          <p:nvPicPr>
            <p:cNvPr id="1124" name="object 1124" descr="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879953" y="1049083"/>
              <a:ext cx="106104" cy="92542"/>
            </a:xfrm>
            <a:prstGeom prst="rect">
              <a:avLst/>
            </a:prstGeom>
          </p:spPr>
        </p:pic>
        <p:pic>
          <p:nvPicPr>
            <p:cNvPr id="1125" name="object 1125" descr="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879953" y="1774267"/>
              <a:ext cx="106104" cy="92542"/>
            </a:xfrm>
            <a:prstGeom prst="rect">
              <a:avLst/>
            </a:prstGeom>
          </p:spPr>
        </p:pic>
        <p:pic>
          <p:nvPicPr>
            <p:cNvPr id="1126" name="object 1126" descr="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879953" y="2086997"/>
              <a:ext cx="106104" cy="91744"/>
            </a:xfrm>
            <a:prstGeom prst="rect">
              <a:avLst/>
            </a:prstGeom>
          </p:spPr>
        </p:pic>
        <p:pic>
          <p:nvPicPr>
            <p:cNvPr id="1127" name="object 1127" descr="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879953" y="2479506"/>
              <a:ext cx="106104" cy="92542"/>
            </a:xfrm>
            <a:prstGeom prst="rect">
              <a:avLst/>
            </a:prstGeom>
          </p:spPr>
        </p:pic>
        <p:pic>
          <p:nvPicPr>
            <p:cNvPr id="1128" name="object 1128" descr="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879953" y="2794629"/>
              <a:ext cx="106104" cy="92542"/>
            </a:xfrm>
            <a:prstGeom prst="rect">
              <a:avLst/>
            </a:prstGeom>
          </p:spPr>
        </p:pic>
        <p:pic>
          <p:nvPicPr>
            <p:cNvPr id="1129" name="object 1129" descr="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879953" y="3029975"/>
              <a:ext cx="106104" cy="92542"/>
            </a:xfrm>
            <a:prstGeom prst="rect">
              <a:avLst/>
            </a:prstGeom>
          </p:spPr>
        </p:pic>
        <p:pic>
          <p:nvPicPr>
            <p:cNvPr id="1130" name="object 1130" descr="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879953" y="3442428"/>
              <a:ext cx="106104" cy="92542"/>
            </a:xfrm>
            <a:prstGeom prst="rect">
              <a:avLst/>
            </a:prstGeom>
          </p:spPr>
        </p:pic>
        <p:pic>
          <p:nvPicPr>
            <p:cNvPr id="1131" name="object 1131" descr="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879953" y="3795846"/>
              <a:ext cx="106104" cy="92542"/>
            </a:xfrm>
            <a:prstGeom prst="rect">
              <a:avLst/>
            </a:prstGeom>
          </p:spPr>
        </p:pic>
        <p:pic>
          <p:nvPicPr>
            <p:cNvPr id="1132" name="object 1132" descr="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879953" y="4204310"/>
              <a:ext cx="106104" cy="92542"/>
            </a:xfrm>
            <a:prstGeom prst="rect">
              <a:avLst/>
            </a:prstGeom>
          </p:spPr>
        </p:pic>
        <p:pic>
          <p:nvPicPr>
            <p:cNvPr id="1133" name="object 1133" descr="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879953" y="4514647"/>
              <a:ext cx="106104" cy="92542"/>
            </a:xfrm>
            <a:prstGeom prst="rect">
              <a:avLst/>
            </a:prstGeom>
          </p:spPr>
        </p:pic>
        <p:pic>
          <p:nvPicPr>
            <p:cNvPr id="1134" name="object 1134" descr="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12106338" y="533023"/>
              <a:ext cx="646225" cy="99618"/>
            </a:xfrm>
            <a:prstGeom prst="rect">
              <a:avLst/>
            </a:prstGeom>
          </p:spPr>
        </p:pic>
        <p:sp>
          <p:nvSpPr>
            <p:cNvPr id="1135" name="object 1135" descr=""/>
            <p:cNvSpPr/>
            <p:nvPr/>
          </p:nvSpPr>
          <p:spPr>
            <a:xfrm>
              <a:off x="11265476" y="483456"/>
              <a:ext cx="2423795" cy="1237615"/>
            </a:xfrm>
            <a:custGeom>
              <a:avLst/>
              <a:gdLst/>
              <a:ahLst/>
              <a:cxnLst/>
              <a:rect l="l" t="t" r="r" b="b"/>
              <a:pathLst>
                <a:path w="2423794" h="1237614">
                  <a:moveTo>
                    <a:pt x="0" y="0"/>
                  </a:moveTo>
                  <a:lnTo>
                    <a:pt x="2423661" y="0"/>
                  </a:lnTo>
                  <a:lnTo>
                    <a:pt x="2423661" y="210614"/>
                  </a:lnTo>
                  <a:lnTo>
                    <a:pt x="0" y="210614"/>
                  </a:lnTo>
                  <a:lnTo>
                    <a:pt x="0" y="0"/>
                  </a:lnTo>
                </a:path>
                <a:path w="2423794" h="1237614">
                  <a:moveTo>
                    <a:pt x="0" y="210614"/>
                  </a:moveTo>
                  <a:lnTo>
                    <a:pt x="2423661" y="210614"/>
                  </a:lnTo>
                  <a:lnTo>
                    <a:pt x="2423661" y="1237359"/>
                  </a:lnTo>
                  <a:lnTo>
                    <a:pt x="0" y="1237359"/>
                  </a:lnTo>
                  <a:lnTo>
                    <a:pt x="0" y="210614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36" name="object 1136" descr="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11674738" y="761483"/>
              <a:ext cx="1780641" cy="895111"/>
            </a:xfrm>
            <a:prstGeom prst="rect">
              <a:avLst/>
            </a:prstGeom>
          </p:spPr>
        </p:pic>
        <p:sp>
          <p:nvSpPr>
            <p:cNvPr id="1137" name="object 1137" descr=""/>
            <p:cNvSpPr/>
            <p:nvPr/>
          </p:nvSpPr>
          <p:spPr>
            <a:xfrm>
              <a:off x="11403493" y="1461536"/>
              <a:ext cx="257810" cy="48260"/>
            </a:xfrm>
            <a:custGeom>
              <a:avLst/>
              <a:gdLst/>
              <a:ahLst/>
              <a:cxnLst/>
              <a:rect l="l" t="t" r="r" b="b"/>
              <a:pathLst>
                <a:path w="257809" h="48259">
                  <a:moveTo>
                    <a:pt x="31911" y="6382"/>
                  </a:moveTo>
                  <a:lnTo>
                    <a:pt x="27124" y="2393"/>
                  </a:lnTo>
                  <a:lnTo>
                    <a:pt x="19944" y="0"/>
                  </a:lnTo>
                  <a:lnTo>
                    <a:pt x="11168" y="0"/>
                  </a:lnTo>
                  <a:lnTo>
                    <a:pt x="3988" y="2393"/>
                  </a:lnTo>
                  <a:lnTo>
                    <a:pt x="0" y="6382"/>
                  </a:lnTo>
                  <a:lnTo>
                    <a:pt x="0" y="11168"/>
                  </a:lnTo>
                  <a:lnTo>
                    <a:pt x="2393" y="15955"/>
                  </a:lnTo>
                  <a:lnTo>
                    <a:pt x="3988" y="18348"/>
                  </a:lnTo>
                  <a:lnTo>
                    <a:pt x="8775" y="19944"/>
                  </a:lnTo>
                  <a:lnTo>
                    <a:pt x="22337" y="24731"/>
                  </a:lnTo>
                  <a:lnTo>
                    <a:pt x="27124" y="27124"/>
                  </a:lnTo>
                  <a:lnTo>
                    <a:pt x="29517" y="29517"/>
                  </a:lnTo>
                  <a:lnTo>
                    <a:pt x="31911" y="34304"/>
                  </a:lnTo>
                  <a:lnTo>
                    <a:pt x="31911" y="40686"/>
                  </a:lnTo>
                  <a:lnTo>
                    <a:pt x="27124" y="45473"/>
                  </a:lnTo>
                  <a:lnTo>
                    <a:pt x="19944" y="47866"/>
                  </a:lnTo>
                  <a:lnTo>
                    <a:pt x="11168" y="47866"/>
                  </a:lnTo>
                  <a:lnTo>
                    <a:pt x="3988" y="45473"/>
                  </a:lnTo>
                  <a:lnTo>
                    <a:pt x="0" y="40686"/>
                  </a:lnTo>
                </a:path>
                <a:path w="257809" h="48259">
                  <a:moveTo>
                    <a:pt x="45473" y="0"/>
                  </a:moveTo>
                  <a:lnTo>
                    <a:pt x="45473" y="34304"/>
                  </a:lnTo>
                  <a:lnTo>
                    <a:pt x="47866" y="40686"/>
                  </a:lnTo>
                  <a:lnTo>
                    <a:pt x="51855" y="45473"/>
                  </a:lnTo>
                  <a:lnTo>
                    <a:pt x="59035" y="47866"/>
                  </a:lnTo>
                  <a:lnTo>
                    <a:pt x="63822" y="47866"/>
                  </a:lnTo>
                  <a:lnTo>
                    <a:pt x="70204" y="45473"/>
                  </a:lnTo>
                  <a:lnTo>
                    <a:pt x="74991" y="40686"/>
                  </a:lnTo>
                  <a:lnTo>
                    <a:pt x="77384" y="34304"/>
                  </a:lnTo>
                  <a:lnTo>
                    <a:pt x="77384" y="0"/>
                  </a:lnTo>
                </a:path>
                <a:path w="257809" h="48259">
                  <a:moveTo>
                    <a:pt x="115678" y="22337"/>
                  </a:moveTo>
                  <a:lnTo>
                    <a:pt x="122858" y="24731"/>
                  </a:lnTo>
                  <a:lnTo>
                    <a:pt x="125251" y="27124"/>
                  </a:lnTo>
                  <a:lnTo>
                    <a:pt x="127645" y="31911"/>
                  </a:lnTo>
                  <a:lnTo>
                    <a:pt x="127645" y="38293"/>
                  </a:lnTo>
                  <a:lnTo>
                    <a:pt x="125251" y="43080"/>
                  </a:lnTo>
                  <a:lnTo>
                    <a:pt x="122858" y="45473"/>
                  </a:lnTo>
                  <a:lnTo>
                    <a:pt x="115678" y="47866"/>
                  </a:lnTo>
                  <a:lnTo>
                    <a:pt x="95733" y="47866"/>
                  </a:lnTo>
                  <a:lnTo>
                    <a:pt x="95733" y="0"/>
                  </a:lnTo>
                  <a:lnTo>
                    <a:pt x="115678" y="0"/>
                  </a:lnTo>
                  <a:lnTo>
                    <a:pt x="122858" y="2393"/>
                  </a:lnTo>
                  <a:lnTo>
                    <a:pt x="125251" y="3988"/>
                  </a:lnTo>
                  <a:lnTo>
                    <a:pt x="127645" y="8775"/>
                  </a:lnTo>
                  <a:lnTo>
                    <a:pt x="127645" y="13562"/>
                  </a:lnTo>
                  <a:lnTo>
                    <a:pt x="125251" y="18348"/>
                  </a:lnTo>
                  <a:lnTo>
                    <a:pt x="122858" y="19944"/>
                  </a:lnTo>
                  <a:lnTo>
                    <a:pt x="115678" y="22337"/>
                  </a:lnTo>
                  <a:lnTo>
                    <a:pt x="95733" y="22337"/>
                  </a:lnTo>
                </a:path>
                <a:path w="257809" h="48259">
                  <a:moveTo>
                    <a:pt x="165938" y="0"/>
                  </a:moveTo>
                  <a:lnTo>
                    <a:pt x="165938" y="35900"/>
                  </a:lnTo>
                  <a:lnTo>
                    <a:pt x="163545" y="43080"/>
                  </a:lnTo>
                  <a:lnTo>
                    <a:pt x="161949" y="45473"/>
                  </a:lnTo>
                  <a:lnTo>
                    <a:pt x="157163" y="47866"/>
                  </a:lnTo>
                  <a:lnTo>
                    <a:pt x="152376" y="47866"/>
                  </a:lnTo>
                  <a:lnTo>
                    <a:pt x="147589" y="45473"/>
                  </a:lnTo>
                  <a:lnTo>
                    <a:pt x="145994" y="43080"/>
                  </a:lnTo>
                  <a:lnTo>
                    <a:pt x="143600" y="35900"/>
                  </a:lnTo>
                  <a:lnTo>
                    <a:pt x="143600" y="31911"/>
                  </a:lnTo>
                </a:path>
                <a:path w="257809" h="48259">
                  <a:moveTo>
                    <a:pt x="179500" y="47866"/>
                  </a:moveTo>
                  <a:lnTo>
                    <a:pt x="179500" y="0"/>
                  </a:lnTo>
                  <a:lnTo>
                    <a:pt x="209816" y="0"/>
                  </a:lnTo>
                </a:path>
                <a:path w="257809" h="48259">
                  <a:moveTo>
                    <a:pt x="179500" y="22337"/>
                  </a:moveTo>
                  <a:lnTo>
                    <a:pt x="197849" y="22337"/>
                  </a:lnTo>
                </a:path>
                <a:path w="257809" h="48259">
                  <a:moveTo>
                    <a:pt x="179500" y="47866"/>
                  </a:moveTo>
                  <a:lnTo>
                    <a:pt x="209816" y="47866"/>
                  </a:lnTo>
                </a:path>
                <a:path w="257809" h="48259">
                  <a:moveTo>
                    <a:pt x="257683" y="11168"/>
                  </a:moveTo>
                  <a:lnTo>
                    <a:pt x="255290" y="6382"/>
                  </a:lnTo>
                  <a:lnTo>
                    <a:pt x="250503" y="2393"/>
                  </a:lnTo>
                  <a:lnTo>
                    <a:pt x="245716" y="0"/>
                  </a:lnTo>
                  <a:lnTo>
                    <a:pt x="236941" y="0"/>
                  </a:lnTo>
                  <a:lnTo>
                    <a:pt x="232154" y="2393"/>
                  </a:lnTo>
                  <a:lnTo>
                    <a:pt x="227367" y="6382"/>
                  </a:lnTo>
                  <a:lnTo>
                    <a:pt x="225772" y="11168"/>
                  </a:lnTo>
                  <a:lnTo>
                    <a:pt x="223378" y="18348"/>
                  </a:lnTo>
                  <a:lnTo>
                    <a:pt x="223378" y="29517"/>
                  </a:lnTo>
                  <a:lnTo>
                    <a:pt x="225772" y="35900"/>
                  </a:lnTo>
                  <a:lnTo>
                    <a:pt x="227367" y="40686"/>
                  </a:lnTo>
                  <a:lnTo>
                    <a:pt x="232154" y="45473"/>
                  </a:lnTo>
                  <a:lnTo>
                    <a:pt x="236941" y="47866"/>
                  </a:lnTo>
                  <a:lnTo>
                    <a:pt x="245716" y="47866"/>
                  </a:lnTo>
                  <a:lnTo>
                    <a:pt x="250503" y="45473"/>
                  </a:lnTo>
                  <a:lnTo>
                    <a:pt x="255290" y="40686"/>
                  </a:lnTo>
                  <a:lnTo>
                    <a:pt x="257683" y="3590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38" name="object 1138" descr="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14422299" y="241137"/>
              <a:ext cx="959731" cy="100313"/>
            </a:xfrm>
            <a:prstGeom prst="rect">
              <a:avLst/>
            </a:prstGeom>
          </p:spPr>
        </p:pic>
        <p:sp>
          <p:nvSpPr>
            <p:cNvPr id="1139" name="object 1139" descr=""/>
            <p:cNvSpPr/>
            <p:nvPr/>
          </p:nvSpPr>
          <p:spPr>
            <a:xfrm>
              <a:off x="16933716" y="97887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0" name="object 1140" descr=""/>
            <p:cNvSpPr/>
            <p:nvPr/>
          </p:nvSpPr>
          <p:spPr>
            <a:xfrm>
              <a:off x="14691152" y="141765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1" name="object 1141" descr=""/>
            <p:cNvSpPr/>
            <p:nvPr/>
          </p:nvSpPr>
          <p:spPr>
            <a:xfrm>
              <a:off x="14691152" y="141765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42" name="object 1142" descr="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4766143" y="1417658"/>
              <a:ext cx="2096570" cy="3191"/>
            </a:xfrm>
            <a:prstGeom prst="rect">
              <a:avLst/>
            </a:prstGeom>
          </p:spPr>
        </p:pic>
        <p:sp>
          <p:nvSpPr>
            <p:cNvPr id="1143" name="object 1143" descr=""/>
            <p:cNvSpPr/>
            <p:nvPr/>
          </p:nvSpPr>
          <p:spPr>
            <a:xfrm>
              <a:off x="16933716" y="141686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44" name="object 1144" descr="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4415119" y="455932"/>
              <a:ext cx="124852" cy="64620"/>
            </a:xfrm>
            <a:prstGeom prst="rect">
              <a:avLst/>
            </a:prstGeom>
          </p:spPr>
        </p:pic>
        <p:sp>
          <p:nvSpPr>
            <p:cNvPr id="1145" name="object 1145" descr=""/>
            <p:cNvSpPr/>
            <p:nvPr/>
          </p:nvSpPr>
          <p:spPr>
            <a:xfrm>
              <a:off x="14423894" y="1371387"/>
              <a:ext cx="259715" cy="48260"/>
            </a:xfrm>
            <a:custGeom>
              <a:avLst/>
              <a:gdLst/>
              <a:ahLst/>
              <a:cxnLst/>
              <a:rect l="l" t="t" r="r" b="b"/>
              <a:pathLst>
                <a:path w="259715" h="48259">
                  <a:moveTo>
                    <a:pt x="0" y="47866"/>
                  </a:moveTo>
                  <a:lnTo>
                    <a:pt x="15157" y="0"/>
                  </a:lnTo>
                  <a:lnTo>
                    <a:pt x="35900" y="0"/>
                  </a:lnTo>
                </a:path>
                <a:path w="259715" h="48259">
                  <a:moveTo>
                    <a:pt x="7977" y="22337"/>
                  </a:moveTo>
                  <a:lnTo>
                    <a:pt x="20742" y="22337"/>
                  </a:lnTo>
                </a:path>
                <a:path w="259715" h="48259">
                  <a:moveTo>
                    <a:pt x="0" y="47866"/>
                  </a:moveTo>
                  <a:lnTo>
                    <a:pt x="20742" y="47866"/>
                  </a:lnTo>
                </a:path>
                <a:path w="259715" h="48259">
                  <a:moveTo>
                    <a:pt x="30315" y="47866"/>
                  </a:moveTo>
                  <a:lnTo>
                    <a:pt x="67811" y="0"/>
                  </a:lnTo>
                </a:path>
                <a:path w="259715" h="48259">
                  <a:moveTo>
                    <a:pt x="45473" y="0"/>
                  </a:moveTo>
                  <a:lnTo>
                    <a:pt x="52653" y="47866"/>
                  </a:lnTo>
                </a:path>
                <a:path w="259715" h="48259">
                  <a:moveTo>
                    <a:pt x="107700" y="0"/>
                  </a:moveTo>
                  <a:lnTo>
                    <a:pt x="100520" y="47866"/>
                  </a:lnTo>
                  <a:lnTo>
                    <a:pt x="123656" y="0"/>
                  </a:lnTo>
                  <a:lnTo>
                    <a:pt x="116476" y="47866"/>
                  </a:lnTo>
                  <a:lnTo>
                    <a:pt x="139611" y="0"/>
                  </a:lnTo>
                </a:path>
                <a:path w="259715" h="48259">
                  <a:moveTo>
                    <a:pt x="130836" y="47866"/>
                  </a:moveTo>
                  <a:lnTo>
                    <a:pt x="158758" y="0"/>
                  </a:lnTo>
                  <a:lnTo>
                    <a:pt x="156365" y="47866"/>
                  </a:lnTo>
                </a:path>
                <a:path w="259715" h="48259">
                  <a:moveTo>
                    <a:pt x="140409" y="31911"/>
                  </a:moveTo>
                  <a:lnTo>
                    <a:pt x="156365" y="31911"/>
                  </a:lnTo>
                </a:path>
                <a:path w="259715" h="48259">
                  <a:moveTo>
                    <a:pt x="192265" y="0"/>
                  </a:moveTo>
                  <a:lnTo>
                    <a:pt x="177107" y="47866"/>
                  </a:lnTo>
                </a:path>
                <a:path w="259715" h="48259">
                  <a:moveTo>
                    <a:pt x="181096" y="0"/>
                  </a:moveTo>
                  <a:lnTo>
                    <a:pt x="203434" y="0"/>
                  </a:lnTo>
                </a:path>
                <a:path w="259715" h="48259">
                  <a:moveTo>
                    <a:pt x="194658" y="47866"/>
                  </a:moveTo>
                  <a:lnTo>
                    <a:pt x="209816" y="0"/>
                  </a:lnTo>
                  <a:lnTo>
                    <a:pt x="230558" y="0"/>
                  </a:lnTo>
                </a:path>
                <a:path w="259715" h="48259">
                  <a:moveTo>
                    <a:pt x="202636" y="22337"/>
                  </a:moveTo>
                  <a:lnTo>
                    <a:pt x="215401" y="22337"/>
                  </a:lnTo>
                </a:path>
                <a:path w="259715" h="48259">
                  <a:moveTo>
                    <a:pt x="194658" y="47866"/>
                  </a:moveTo>
                  <a:lnTo>
                    <a:pt x="215401" y="47866"/>
                  </a:lnTo>
                </a:path>
                <a:path w="259715" h="48259">
                  <a:moveTo>
                    <a:pt x="224974" y="47866"/>
                  </a:moveTo>
                  <a:lnTo>
                    <a:pt x="240132" y="0"/>
                  </a:lnTo>
                  <a:lnTo>
                    <a:pt x="254492" y="0"/>
                  </a:lnTo>
                  <a:lnTo>
                    <a:pt x="258481" y="2393"/>
                  </a:lnTo>
                  <a:lnTo>
                    <a:pt x="259279" y="3988"/>
                  </a:lnTo>
                  <a:lnTo>
                    <a:pt x="259279" y="8775"/>
                  </a:lnTo>
                  <a:lnTo>
                    <a:pt x="232952" y="22337"/>
                  </a:lnTo>
                </a:path>
                <a:path w="259715" h="48259">
                  <a:moveTo>
                    <a:pt x="244121" y="22337"/>
                  </a:moveTo>
                  <a:lnTo>
                    <a:pt x="247312" y="4786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6" name="object 1146" descr=""/>
            <p:cNvSpPr/>
            <p:nvPr/>
          </p:nvSpPr>
          <p:spPr>
            <a:xfrm>
              <a:off x="16988762" y="622270"/>
              <a:ext cx="721360" cy="0"/>
            </a:xfrm>
            <a:custGeom>
              <a:avLst/>
              <a:gdLst/>
              <a:ahLst/>
              <a:cxnLst/>
              <a:rect l="l" t="t" r="r" b="b"/>
              <a:pathLst>
                <a:path w="721359" h="0">
                  <a:moveTo>
                    <a:pt x="0" y="0"/>
                  </a:moveTo>
                  <a:lnTo>
                    <a:pt x="260076" y="0"/>
                  </a:lnTo>
                </a:path>
                <a:path w="721359" h="0">
                  <a:moveTo>
                    <a:pt x="327090" y="0"/>
                  </a:moveTo>
                  <a:lnTo>
                    <a:pt x="394104" y="0"/>
                  </a:lnTo>
                </a:path>
                <a:path w="721359" h="0">
                  <a:moveTo>
                    <a:pt x="461117" y="0"/>
                  </a:moveTo>
                  <a:lnTo>
                    <a:pt x="721194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7" name="object 1147" descr=""/>
            <p:cNvSpPr/>
            <p:nvPr/>
          </p:nvSpPr>
          <p:spPr>
            <a:xfrm>
              <a:off x="14428681" y="574403"/>
              <a:ext cx="297815" cy="48260"/>
            </a:xfrm>
            <a:custGeom>
              <a:avLst/>
              <a:gdLst/>
              <a:ahLst/>
              <a:cxnLst/>
              <a:rect l="l" t="t" r="r" b="b"/>
              <a:pathLst>
                <a:path w="297815" h="48259">
                  <a:moveTo>
                    <a:pt x="31113" y="11168"/>
                  </a:moveTo>
                  <a:lnTo>
                    <a:pt x="30315" y="6382"/>
                  </a:lnTo>
                  <a:lnTo>
                    <a:pt x="28720" y="1595"/>
                  </a:lnTo>
                  <a:lnTo>
                    <a:pt x="26326" y="0"/>
                  </a:lnTo>
                  <a:lnTo>
                    <a:pt x="19944" y="0"/>
                  </a:lnTo>
                  <a:lnTo>
                    <a:pt x="15955" y="1595"/>
                  </a:lnTo>
                  <a:lnTo>
                    <a:pt x="11168" y="6382"/>
                  </a:lnTo>
                  <a:lnTo>
                    <a:pt x="8775" y="11168"/>
                  </a:lnTo>
                  <a:lnTo>
                    <a:pt x="4786" y="17551"/>
                  </a:lnTo>
                  <a:lnTo>
                    <a:pt x="797" y="29517"/>
                  </a:lnTo>
                  <a:lnTo>
                    <a:pt x="0" y="35900"/>
                  </a:lnTo>
                  <a:lnTo>
                    <a:pt x="0" y="40686"/>
                  </a:lnTo>
                  <a:lnTo>
                    <a:pt x="2393" y="45473"/>
                  </a:lnTo>
                  <a:lnTo>
                    <a:pt x="4786" y="47866"/>
                  </a:lnTo>
                  <a:lnTo>
                    <a:pt x="11168" y="47866"/>
                  </a:lnTo>
                  <a:lnTo>
                    <a:pt x="15157" y="45473"/>
                  </a:lnTo>
                  <a:lnTo>
                    <a:pt x="19146" y="40686"/>
                  </a:lnTo>
                  <a:lnTo>
                    <a:pt x="22337" y="35900"/>
                  </a:lnTo>
                </a:path>
                <a:path w="297815" h="48259">
                  <a:moveTo>
                    <a:pt x="28720" y="47866"/>
                  </a:moveTo>
                  <a:lnTo>
                    <a:pt x="43877" y="0"/>
                  </a:lnTo>
                  <a:lnTo>
                    <a:pt x="64620" y="0"/>
                  </a:lnTo>
                </a:path>
                <a:path w="297815" h="48259">
                  <a:moveTo>
                    <a:pt x="36697" y="22337"/>
                  </a:moveTo>
                  <a:lnTo>
                    <a:pt x="49462" y="22337"/>
                  </a:lnTo>
                </a:path>
                <a:path w="297815" h="48259">
                  <a:moveTo>
                    <a:pt x="28720" y="47866"/>
                  </a:moveTo>
                  <a:lnTo>
                    <a:pt x="49462" y="47866"/>
                  </a:lnTo>
                </a:path>
                <a:path w="297815" h="48259">
                  <a:moveTo>
                    <a:pt x="59035" y="47866"/>
                  </a:moveTo>
                  <a:lnTo>
                    <a:pt x="74193" y="0"/>
                  </a:lnTo>
                  <a:lnTo>
                    <a:pt x="81373" y="47866"/>
                  </a:lnTo>
                  <a:lnTo>
                    <a:pt x="96531" y="0"/>
                  </a:lnTo>
                </a:path>
                <a:path w="297815" h="48259">
                  <a:moveTo>
                    <a:pt x="120465" y="0"/>
                  </a:moveTo>
                  <a:lnTo>
                    <a:pt x="105307" y="47866"/>
                  </a:lnTo>
                </a:path>
                <a:path w="297815" h="48259">
                  <a:moveTo>
                    <a:pt x="109296" y="0"/>
                  </a:moveTo>
                  <a:lnTo>
                    <a:pt x="131633" y="0"/>
                  </a:lnTo>
                </a:path>
                <a:path w="297815" h="48259">
                  <a:moveTo>
                    <a:pt x="122858" y="47866"/>
                  </a:moveTo>
                  <a:lnTo>
                    <a:pt x="138016" y="0"/>
                  </a:lnTo>
                  <a:lnTo>
                    <a:pt x="158758" y="0"/>
                  </a:lnTo>
                </a:path>
                <a:path w="297815" h="48259">
                  <a:moveTo>
                    <a:pt x="130836" y="22337"/>
                  </a:moveTo>
                  <a:lnTo>
                    <a:pt x="143600" y="22337"/>
                  </a:lnTo>
                </a:path>
                <a:path w="297815" h="48259">
                  <a:moveTo>
                    <a:pt x="122858" y="47866"/>
                  </a:moveTo>
                  <a:lnTo>
                    <a:pt x="143600" y="47866"/>
                  </a:lnTo>
                </a:path>
                <a:path w="297815" h="48259">
                  <a:moveTo>
                    <a:pt x="153174" y="47866"/>
                  </a:moveTo>
                  <a:lnTo>
                    <a:pt x="168331" y="0"/>
                  </a:lnTo>
                  <a:lnTo>
                    <a:pt x="182692" y="0"/>
                  </a:lnTo>
                  <a:lnTo>
                    <a:pt x="186680" y="1595"/>
                  </a:lnTo>
                  <a:lnTo>
                    <a:pt x="187478" y="3988"/>
                  </a:lnTo>
                  <a:lnTo>
                    <a:pt x="187478" y="8775"/>
                  </a:lnTo>
                  <a:lnTo>
                    <a:pt x="161151" y="22337"/>
                  </a:lnTo>
                </a:path>
                <a:path w="297815" h="48259">
                  <a:moveTo>
                    <a:pt x="172320" y="22337"/>
                  </a:moveTo>
                  <a:lnTo>
                    <a:pt x="175511" y="47866"/>
                  </a:lnTo>
                </a:path>
                <a:path w="297815" h="48259">
                  <a:moveTo>
                    <a:pt x="201838" y="0"/>
                  </a:moveTo>
                  <a:lnTo>
                    <a:pt x="186680" y="47866"/>
                  </a:lnTo>
                  <a:lnTo>
                    <a:pt x="205827" y="47866"/>
                  </a:lnTo>
                </a:path>
                <a:path w="297815" h="48259">
                  <a:moveTo>
                    <a:pt x="213805" y="47866"/>
                  </a:moveTo>
                  <a:lnTo>
                    <a:pt x="228963" y="0"/>
                  </a:lnTo>
                </a:path>
                <a:path w="297815" h="48259">
                  <a:moveTo>
                    <a:pt x="226570" y="47866"/>
                  </a:moveTo>
                  <a:lnTo>
                    <a:pt x="241727" y="0"/>
                  </a:lnTo>
                  <a:lnTo>
                    <a:pt x="248907" y="47866"/>
                  </a:lnTo>
                  <a:lnTo>
                    <a:pt x="264065" y="0"/>
                  </a:lnTo>
                </a:path>
                <a:path w="297815" h="48259">
                  <a:moveTo>
                    <a:pt x="261672" y="47866"/>
                  </a:moveTo>
                  <a:lnTo>
                    <a:pt x="276830" y="0"/>
                  </a:lnTo>
                  <a:lnTo>
                    <a:pt x="297572" y="0"/>
                  </a:lnTo>
                </a:path>
                <a:path w="297815" h="48259">
                  <a:moveTo>
                    <a:pt x="269650" y="22337"/>
                  </a:moveTo>
                  <a:lnTo>
                    <a:pt x="282414" y="22337"/>
                  </a:lnTo>
                </a:path>
                <a:path w="297815" h="48259">
                  <a:moveTo>
                    <a:pt x="261672" y="47866"/>
                  </a:moveTo>
                  <a:lnTo>
                    <a:pt x="282414" y="4786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8" name="object 1148" descr=""/>
            <p:cNvSpPr/>
            <p:nvPr/>
          </p:nvSpPr>
          <p:spPr>
            <a:xfrm>
              <a:off x="14737422" y="62067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9" name="object 1149" descr=""/>
            <p:cNvSpPr/>
            <p:nvPr/>
          </p:nvSpPr>
          <p:spPr>
            <a:xfrm>
              <a:off x="14737422" y="62067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50" name="object 1150" descr="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4818797" y="620674"/>
              <a:ext cx="2037534" cy="3191"/>
            </a:xfrm>
            <a:prstGeom prst="rect">
              <a:avLst/>
            </a:prstGeom>
          </p:spPr>
        </p:pic>
        <p:sp>
          <p:nvSpPr>
            <p:cNvPr id="1151" name="object 1151" descr=""/>
            <p:cNvSpPr/>
            <p:nvPr/>
          </p:nvSpPr>
          <p:spPr>
            <a:xfrm>
              <a:off x="16933716" y="61987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2" name="object 1152" descr=""/>
            <p:cNvSpPr/>
            <p:nvPr/>
          </p:nvSpPr>
          <p:spPr>
            <a:xfrm>
              <a:off x="17019876" y="924629"/>
              <a:ext cx="713740" cy="71120"/>
            </a:xfrm>
            <a:custGeom>
              <a:avLst/>
              <a:gdLst/>
              <a:ahLst/>
              <a:cxnLst/>
              <a:rect l="l" t="t" r="r" b="b"/>
              <a:pathLst>
                <a:path w="713740" h="71119">
                  <a:moveTo>
                    <a:pt x="0" y="56642"/>
                  </a:moveTo>
                  <a:lnTo>
                    <a:pt x="37495" y="48664"/>
                  </a:lnTo>
                </a:path>
                <a:path w="713740" h="71119">
                  <a:moveTo>
                    <a:pt x="67013" y="43080"/>
                  </a:moveTo>
                  <a:lnTo>
                    <a:pt x="126049" y="31113"/>
                  </a:lnTo>
                </a:path>
                <a:path w="713740" h="71119">
                  <a:moveTo>
                    <a:pt x="155567" y="25529"/>
                  </a:moveTo>
                  <a:lnTo>
                    <a:pt x="193063" y="17551"/>
                  </a:lnTo>
                </a:path>
                <a:path w="713740" h="71119">
                  <a:moveTo>
                    <a:pt x="392508" y="13562"/>
                  </a:moveTo>
                  <a:lnTo>
                    <a:pt x="352619" y="8775"/>
                  </a:lnTo>
                </a:path>
                <a:path w="713740" h="71119">
                  <a:moveTo>
                    <a:pt x="322303" y="7180"/>
                  </a:moveTo>
                  <a:lnTo>
                    <a:pt x="312730" y="7180"/>
                  </a:lnTo>
                  <a:lnTo>
                    <a:pt x="272841" y="7977"/>
                  </a:lnTo>
                  <a:lnTo>
                    <a:pt x="262470" y="8775"/>
                  </a:lnTo>
                </a:path>
                <a:path w="713740" h="71119">
                  <a:moveTo>
                    <a:pt x="232952" y="11168"/>
                  </a:moveTo>
                  <a:lnTo>
                    <a:pt x="193063" y="17551"/>
                  </a:lnTo>
                </a:path>
                <a:path w="713740" h="71119">
                  <a:moveTo>
                    <a:pt x="423622" y="7977"/>
                  </a:moveTo>
                  <a:lnTo>
                    <a:pt x="424419" y="5584"/>
                  </a:lnTo>
                  <a:lnTo>
                    <a:pt x="427611" y="2393"/>
                  </a:lnTo>
                  <a:lnTo>
                    <a:pt x="430004" y="797"/>
                  </a:lnTo>
                  <a:lnTo>
                    <a:pt x="434791" y="0"/>
                  </a:lnTo>
                  <a:lnTo>
                    <a:pt x="441173" y="2393"/>
                  </a:lnTo>
                  <a:lnTo>
                    <a:pt x="443566" y="5584"/>
                  </a:lnTo>
                  <a:lnTo>
                    <a:pt x="445162" y="7977"/>
                  </a:lnTo>
                  <a:lnTo>
                    <a:pt x="445162" y="13562"/>
                  </a:lnTo>
                  <a:lnTo>
                    <a:pt x="443566" y="17551"/>
                  </a:lnTo>
                  <a:lnTo>
                    <a:pt x="440375" y="21540"/>
                  </a:lnTo>
                  <a:lnTo>
                    <a:pt x="434791" y="26326"/>
                  </a:lnTo>
                  <a:lnTo>
                    <a:pt x="409262" y="41484"/>
                  </a:lnTo>
                  <a:lnTo>
                    <a:pt x="433993" y="50260"/>
                  </a:lnTo>
                </a:path>
                <a:path w="713740" h="71119">
                  <a:moveTo>
                    <a:pt x="460320" y="8775"/>
                  </a:moveTo>
                  <a:lnTo>
                    <a:pt x="484253" y="17551"/>
                  </a:lnTo>
                  <a:lnTo>
                    <a:pt x="450746" y="56642"/>
                  </a:lnTo>
                </a:path>
                <a:path w="713740" h="71119">
                  <a:moveTo>
                    <a:pt x="515367" y="28720"/>
                  </a:moveTo>
                  <a:lnTo>
                    <a:pt x="497815" y="22337"/>
                  </a:lnTo>
                  <a:lnTo>
                    <a:pt x="489040" y="41484"/>
                  </a:lnTo>
                  <a:lnTo>
                    <a:pt x="491433" y="39889"/>
                  </a:lnTo>
                  <a:lnTo>
                    <a:pt x="497815" y="39091"/>
                  </a:lnTo>
                  <a:lnTo>
                    <a:pt x="502602" y="41484"/>
                  </a:lnTo>
                  <a:lnTo>
                    <a:pt x="507389" y="45473"/>
                  </a:lnTo>
                  <a:lnTo>
                    <a:pt x="508984" y="51058"/>
                  </a:lnTo>
                  <a:lnTo>
                    <a:pt x="508186" y="58238"/>
                  </a:lnTo>
                  <a:lnTo>
                    <a:pt x="506591" y="62226"/>
                  </a:lnTo>
                  <a:lnTo>
                    <a:pt x="502602" y="67811"/>
                  </a:lnTo>
                  <a:lnTo>
                    <a:pt x="497815" y="71002"/>
                  </a:lnTo>
                  <a:lnTo>
                    <a:pt x="492231" y="71002"/>
                  </a:lnTo>
                  <a:lnTo>
                    <a:pt x="486646" y="69407"/>
                  </a:lnTo>
                  <a:lnTo>
                    <a:pt x="482657" y="65418"/>
                  </a:lnTo>
                  <a:lnTo>
                    <a:pt x="481860" y="63024"/>
                  </a:lnTo>
                  <a:lnTo>
                    <a:pt x="481062" y="57440"/>
                  </a:lnTo>
                </a:path>
                <a:path w="713740" h="71119">
                  <a:moveTo>
                    <a:pt x="535311" y="59035"/>
                  </a:moveTo>
                  <a:lnTo>
                    <a:pt x="564829" y="63822"/>
                  </a:lnTo>
                  <a:lnTo>
                    <a:pt x="594347" y="67013"/>
                  </a:lnTo>
                  <a:lnTo>
                    <a:pt x="609505" y="67013"/>
                  </a:lnTo>
                </a:path>
                <a:path w="713740" h="71119">
                  <a:moveTo>
                    <a:pt x="639820" y="66215"/>
                  </a:moveTo>
                  <a:lnTo>
                    <a:pt x="654181" y="65418"/>
                  </a:lnTo>
                  <a:lnTo>
                    <a:pt x="683698" y="60631"/>
                  </a:lnTo>
                  <a:lnTo>
                    <a:pt x="713216" y="5424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53" name="object 1153" descr="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4420305" y="1719619"/>
              <a:ext cx="2448791" cy="55046"/>
            </a:xfrm>
            <a:prstGeom prst="rect">
              <a:avLst/>
            </a:prstGeom>
          </p:spPr>
        </p:pic>
        <p:pic>
          <p:nvPicPr>
            <p:cNvPr id="1154" name="object 1154" descr="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14420305" y="690480"/>
              <a:ext cx="3289653" cy="174714"/>
            </a:xfrm>
            <a:prstGeom prst="rect">
              <a:avLst/>
            </a:prstGeom>
          </p:spPr>
        </p:pic>
        <p:pic>
          <p:nvPicPr>
            <p:cNvPr id="1155" name="object 1155" descr="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14420305" y="929815"/>
              <a:ext cx="3289653" cy="1019166"/>
            </a:xfrm>
            <a:prstGeom prst="rect">
              <a:avLst/>
            </a:prstGeom>
          </p:spPr>
        </p:pic>
        <p:sp>
          <p:nvSpPr>
            <p:cNvPr id="1156" name="object 1156" descr=""/>
            <p:cNvSpPr/>
            <p:nvPr/>
          </p:nvSpPr>
          <p:spPr>
            <a:xfrm>
              <a:off x="16933716" y="17686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7" name="object 1157" descr=""/>
            <p:cNvSpPr/>
            <p:nvPr/>
          </p:nvSpPr>
          <p:spPr>
            <a:xfrm>
              <a:off x="16988762" y="861604"/>
              <a:ext cx="721360" cy="0"/>
            </a:xfrm>
            <a:custGeom>
              <a:avLst/>
              <a:gdLst/>
              <a:ahLst/>
              <a:cxnLst/>
              <a:rect l="l" t="t" r="r" b="b"/>
              <a:pathLst>
                <a:path w="721359" h="0">
                  <a:moveTo>
                    <a:pt x="0" y="0"/>
                  </a:moveTo>
                  <a:lnTo>
                    <a:pt x="210614" y="0"/>
                  </a:lnTo>
                </a:path>
                <a:path w="721359" h="0">
                  <a:moveTo>
                    <a:pt x="270448" y="0"/>
                  </a:moveTo>
                  <a:lnTo>
                    <a:pt x="330281" y="0"/>
                  </a:lnTo>
                </a:path>
                <a:path w="721359" h="0">
                  <a:moveTo>
                    <a:pt x="390115" y="0"/>
                  </a:moveTo>
                  <a:lnTo>
                    <a:pt x="449948" y="0"/>
                  </a:lnTo>
                </a:path>
                <a:path w="721359" h="0">
                  <a:moveTo>
                    <a:pt x="509782" y="0"/>
                  </a:moveTo>
                  <a:lnTo>
                    <a:pt x="721194" y="0"/>
                  </a:lnTo>
                </a:path>
              </a:pathLst>
            </a:custGeom>
            <a:ln w="191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8" name="object 1158" descr=""/>
            <p:cNvSpPr/>
            <p:nvPr/>
          </p:nvSpPr>
          <p:spPr>
            <a:xfrm>
              <a:off x="14934475" y="86000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9" name="object 1159" descr=""/>
            <p:cNvSpPr/>
            <p:nvPr/>
          </p:nvSpPr>
          <p:spPr>
            <a:xfrm>
              <a:off x="14934475" y="86000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60" name="object 1160" descr="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15007072" y="860009"/>
              <a:ext cx="1858033" cy="3191"/>
            </a:xfrm>
            <a:prstGeom prst="rect">
              <a:avLst/>
            </a:prstGeom>
          </p:spPr>
        </p:pic>
        <p:sp>
          <p:nvSpPr>
            <p:cNvPr id="1161" name="object 1161" descr=""/>
            <p:cNvSpPr/>
            <p:nvPr/>
          </p:nvSpPr>
          <p:spPr>
            <a:xfrm>
              <a:off x="16933716" y="85921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2" name="object 1162" descr=""/>
            <p:cNvSpPr/>
            <p:nvPr/>
          </p:nvSpPr>
          <p:spPr>
            <a:xfrm>
              <a:off x="17114015" y="1067432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0" y="13562"/>
                  </a:moveTo>
                  <a:lnTo>
                    <a:pt x="13562" y="13562"/>
                  </a:lnTo>
                  <a:lnTo>
                    <a:pt x="12764" y="7977"/>
                  </a:lnTo>
                  <a:lnTo>
                    <a:pt x="0" y="13562"/>
                  </a:lnTo>
                  <a:close/>
                </a:path>
                <a:path w="13969" h="13969">
                  <a:moveTo>
                    <a:pt x="0" y="13562"/>
                  </a:moveTo>
                  <a:lnTo>
                    <a:pt x="12764" y="7977"/>
                  </a:lnTo>
                  <a:lnTo>
                    <a:pt x="9573" y="3191"/>
                  </a:lnTo>
                  <a:lnTo>
                    <a:pt x="0" y="13562"/>
                  </a:lnTo>
                  <a:close/>
                </a:path>
                <a:path w="13969" h="13969">
                  <a:moveTo>
                    <a:pt x="0" y="13562"/>
                  </a:moveTo>
                  <a:lnTo>
                    <a:pt x="9573" y="3191"/>
                  </a:lnTo>
                  <a:lnTo>
                    <a:pt x="5584" y="0"/>
                  </a:lnTo>
                  <a:lnTo>
                    <a:pt x="0" y="13562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3" name="object 1163" descr=""/>
            <p:cNvSpPr/>
            <p:nvPr/>
          </p:nvSpPr>
          <p:spPr>
            <a:xfrm>
              <a:off x="17114015" y="1067432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13562" y="13562"/>
                  </a:moveTo>
                  <a:lnTo>
                    <a:pt x="12764" y="7977"/>
                  </a:lnTo>
                  <a:lnTo>
                    <a:pt x="0" y="13562"/>
                  </a:lnTo>
                  <a:lnTo>
                    <a:pt x="13562" y="13562"/>
                  </a:lnTo>
                  <a:close/>
                </a:path>
                <a:path w="13969" h="13969">
                  <a:moveTo>
                    <a:pt x="12764" y="7977"/>
                  </a:moveTo>
                  <a:lnTo>
                    <a:pt x="0" y="13562"/>
                  </a:lnTo>
                  <a:lnTo>
                    <a:pt x="9573" y="3191"/>
                  </a:lnTo>
                  <a:lnTo>
                    <a:pt x="12764" y="7977"/>
                  </a:lnTo>
                  <a:close/>
                </a:path>
                <a:path w="13969" h="13969">
                  <a:moveTo>
                    <a:pt x="0" y="13562"/>
                  </a:moveTo>
                  <a:lnTo>
                    <a:pt x="9573" y="3191"/>
                  </a:lnTo>
                  <a:lnTo>
                    <a:pt x="5584" y="0"/>
                  </a:lnTo>
                  <a:lnTo>
                    <a:pt x="0" y="13562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4" name="object 1164" descr=""/>
            <p:cNvSpPr/>
            <p:nvPr/>
          </p:nvSpPr>
          <p:spPr>
            <a:xfrm>
              <a:off x="17103643" y="1066634"/>
              <a:ext cx="16510" cy="14604"/>
            </a:xfrm>
            <a:custGeom>
              <a:avLst/>
              <a:gdLst/>
              <a:ahLst/>
              <a:cxnLst/>
              <a:rect l="l" t="t" r="r" b="b"/>
              <a:pathLst>
                <a:path w="16509" h="14605">
                  <a:moveTo>
                    <a:pt x="4786" y="797"/>
                  </a:moveTo>
                  <a:lnTo>
                    <a:pt x="10371" y="14360"/>
                  </a:lnTo>
                  <a:lnTo>
                    <a:pt x="15955" y="797"/>
                  </a:lnTo>
                  <a:lnTo>
                    <a:pt x="10371" y="0"/>
                  </a:lnTo>
                  <a:lnTo>
                    <a:pt x="4786" y="797"/>
                  </a:lnTo>
                  <a:close/>
                </a:path>
                <a:path w="16509" h="14605">
                  <a:moveTo>
                    <a:pt x="0" y="3988"/>
                  </a:moveTo>
                  <a:lnTo>
                    <a:pt x="10371" y="14360"/>
                  </a:lnTo>
                  <a:lnTo>
                    <a:pt x="4786" y="797"/>
                  </a:lnTo>
                  <a:lnTo>
                    <a:pt x="0" y="3988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5" name="object 1165" descr=""/>
            <p:cNvSpPr/>
            <p:nvPr/>
          </p:nvSpPr>
          <p:spPr>
            <a:xfrm>
              <a:off x="17103643" y="1066634"/>
              <a:ext cx="16510" cy="14604"/>
            </a:xfrm>
            <a:custGeom>
              <a:avLst/>
              <a:gdLst/>
              <a:ahLst/>
              <a:cxnLst/>
              <a:rect l="l" t="t" r="r" b="b"/>
              <a:pathLst>
                <a:path w="16509" h="14605">
                  <a:moveTo>
                    <a:pt x="15955" y="797"/>
                  </a:moveTo>
                  <a:lnTo>
                    <a:pt x="10371" y="0"/>
                  </a:lnTo>
                  <a:lnTo>
                    <a:pt x="10371" y="14360"/>
                  </a:lnTo>
                  <a:lnTo>
                    <a:pt x="15955" y="797"/>
                  </a:lnTo>
                  <a:close/>
                </a:path>
                <a:path w="16509" h="14605">
                  <a:moveTo>
                    <a:pt x="10371" y="0"/>
                  </a:moveTo>
                  <a:lnTo>
                    <a:pt x="10371" y="14360"/>
                  </a:lnTo>
                  <a:lnTo>
                    <a:pt x="4786" y="797"/>
                  </a:lnTo>
                  <a:lnTo>
                    <a:pt x="10371" y="0"/>
                  </a:lnTo>
                  <a:close/>
                </a:path>
                <a:path w="16509" h="14605">
                  <a:moveTo>
                    <a:pt x="10371" y="14360"/>
                  </a:moveTo>
                  <a:lnTo>
                    <a:pt x="4786" y="797"/>
                  </a:lnTo>
                  <a:lnTo>
                    <a:pt x="0" y="3988"/>
                  </a:lnTo>
                  <a:lnTo>
                    <a:pt x="10371" y="14360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6" name="object 1166" descr=""/>
            <p:cNvSpPr/>
            <p:nvPr/>
          </p:nvSpPr>
          <p:spPr>
            <a:xfrm>
              <a:off x="17099654" y="1070623"/>
              <a:ext cx="14604" cy="16510"/>
            </a:xfrm>
            <a:custGeom>
              <a:avLst/>
              <a:gdLst/>
              <a:ahLst/>
              <a:cxnLst/>
              <a:rect l="l" t="t" r="r" b="b"/>
              <a:pathLst>
                <a:path w="14605" h="16509">
                  <a:moveTo>
                    <a:pt x="0" y="10371"/>
                  </a:moveTo>
                  <a:lnTo>
                    <a:pt x="797" y="15955"/>
                  </a:lnTo>
                  <a:lnTo>
                    <a:pt x="14360" y="10371"/>
                  </a:lnTo>
                  <a:lnTo>
                    <a:pt x="0" y="10371"/>
                  </a:lnTo>
                  <a:close/>
                </a:path>
                <a:path w="14605" h="16509">
                  <a:moveTo>
                    <a:pt x="0" y="10371"/>
                  </a:moveTo>
                  <a:lnTo>
                    <a:pt x="14360" y="10371"/>
                  </a:lnTo>
                  <a:lnTo>
                    <a:pt x="797" y="4786"/>
                  </a:lnTo>
                  <a:lnTo>
                    <a:pt x="0" y="10371"/>
                  </a:lnTo>
                  <a:close/>
                </a:path>
                <a:path w="14605" h="16509">
                  <a:moveTo>
                    <a:pt x="797" y="4786"/>
                  </a:moveTo>
                  <a:lnTo>
                    <a:pt x="14360" y="10371"/>
                  </a:lnTo>
                  <a:lnTo>
                    <a:pt x="3988" y="0"/>
                  </a:lnTo>
                  <a:lnTo>
                    <a:pt x="797" y="4786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7" name="object 1167" descr=""/>
            <p:cNvSpPr/>
            <p:nvPr/>
          </p:nvSpPr>
          <p:spPr>
            <a:xfrm>
              <a:off x="17099654" y="1070623"/>
              <a:ext cx="14604" cy="16510"/>
            </a:xfrm>
            <a:custGeom>
              <a:avLst/>
              <a:gdLst/>
              <a:ahLst/>
              <a:cxnLst/>
              <a:rect l="l" t="t" r="r" b="b"/>
              <a:pathLst>
                <a:path w="14605" h="16509">
                  <a:moveTo>
                    <a:pt x="3988" y="0"/>
                  </a:moveTo>
                  <a:lnTo>
                    <a:pt x="797" y="4786"/>
                  </a:lnTo>
                  <a:lnTo>
                    <a:pt x="14360" y="10371"/>
                  </a:lnTo>
                  <a:lnTo>
                    <a:pt x="3988" y="0"/>
                  </a:lnTo>
                  <a:close/>
                </a:path>
                <a:path w="14605" h="16509">
                  <a:moveTo>
                    <a:pt x="797" y="4786"/>
                  </a:moveTo>
                  <a:lnTo>
                    <a:pt x="14360" y="10371"/>
                  </a:lnTo>
                  <a:lnTo>
                    <a:pt x="0" y="10371"/>
                  </a:lnTo>
                  <a:lnTo>
                    <a:pt x="797" y="4786"/>
                  </a:lnTo>
                  <a:close/>
                </a:path>
                <a:path w="14605" h="16509">
                  <a:moveTo>
                    <a:pt x="14360" y="10371"/>
                  </a:moveTo>
                  <a:lnTo>
                    <a:pt x="0" y="10371"/>
                  </a:lnTo>
                  <a:lnTo>
                    <a:pt x="797" y="15955"/>
                  </a:lnTo>
                  <a:lnTo>
                    <a:pt x="14360" y="10371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8" name="object 1168" descr=""/>
            <p:cNvSpPr/>
            <p:nvPr/>
          </p:nvSpPr>
          <p:spPr>
            <a:xfrm>
              <a:off x="17100453" y="1080994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7977" y="12764"/>
                  </a:moveTo>
                  <a:lnTo>
                    <a:pt x="12764" y="14360"/>
                  </a:lnTo>
                  <a:lnTo>
                    <a:pt x="13562" y="0"/>
                  </a:lnTo>
                  <a:lnTo>
                    <a:pt x="7977" y="12764"/>
                  </a:lnTo>
                  <a:close/>
                </a:path>
                <a:path w="13969" h="14605">
                  <a:moveTo>
                    <a:pt x="3191" y="10371"/>
                  </a:moveTo>
                  <a:lnTo>
                    <a:pt x="7977" y="12764"/>
                  </a:lnTo>
                  <a:lnTo>
                    <a:pt x="13562" y="0"/>
                  </a:lnTo>
                  <a:lnTo>
                    <a:pt x="3191" y="10371"/>
                  </a:lnTo>
                  <a:close/>
                </a:path>
                <a:path w="13969" h="14605">
                  <a:moveTo>
                    <a:pt x="0" y="5584"/>
                  </a:moveTo>
                  <a:lnTo>
                    <a:pt x="3191" y="10371"/>
                  </a:lnTo>
                  <a:lnTo>
                    <a:pt x="13562" y="0"/>
                  </a:lnTo>
                  <a:lnTo>
                    <a:pt x="0" y="5584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9" name="object 1169" descr=""/>
            <p:cNvSpPr/>
            <p:nvPr/>
          </p:nvSpPr>
          <p:spPr>
            <a:xfrm>
              <a:off x="17100453" y="1080994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0" y="5584"/>
                  </a:moveTo>
                  <a:lnTo>
                    <a:pt x="3191" y="10371"/>
                  </a:lnTo>
                  <a:lnTo>
                    <a:pt x="13562" y="0"/>
                  </a:lnTo>
                  <a:lnTo>
                    <a:pt x="0" y="5584"/>
                  </a:lnTo>
                  <a:close/>
                </a:path>
                <a:path w="13969" h="14605">
                  <a:moveTo>
                    <a:pt x="3191" y="10371"/>
                  </a:moveTo>
                  <a:lnTo>
                    <a:pt x="13562" y="0"/>
                  </a:lnTo>
                  <a:lnTo>
                    <a:pt x="7977" y="12764"/>
                  </a:lnTo>
                  <a:lnTo>
                    <a:pt x="3191" y="10371"/>
                  </a:lnTo>
                  <a:close/>
                </a:path>
                <a:path w="13969" h="14605">
                  <a:moveTo>
                    <a:pt x="13562" y="0"/>
                  </a:moveTo>
                  <a:lnTo>
                    <a:pt x="7977" y="12764"/>
                  </a:lnTo>
                  <a:lnTo>
                    <a:pt x="12764" y="14360"/>
                  </a:lnTo>
                  <a:lnTo>
                    <a:pt x="13562" y="0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0" name="object 1170" descr=""/>
            <p:cNvSpPr/>
            <p:nvPr/>
          </p:nvSpPr>
          <p:spPr>
            <a:xfrm>
              <a:off x="17113216" y="1080994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797" y="0"/>
                  </a:moveTo>
                  <a:lnTo>
                    <a:pt x="10371" y="10371"/>
                  </a:lnTo>
                  <a:lnTo>
                    <a:pt x="13562" y="5584"/>
                  </a:lnTo>
                  <a:lnTo>
                    <a:pt x="797" y="0"/>
                  </a:lnTo>
                  <a:close/>
                </a:path>
                <a:path w="13969" h="14605">
                  <a:moveTo>
                    <a:pt x="797" y="0"/>
                  </a:moveTo>
                  <a:lnTo>
                    <a:pt x="5584" y="13562"/>
                  </a:lnTo>
                  <a:lnTo>
                    <a:pt x="10371" y="10371"/>
                  </a:lnTo>
                  <a:lnTo>
                    <a:pt x="797" y="0"/>
                  </a:lnTo>
                  <a:close/>
                </a:path>
                <a:path w="13969" h="14605">
                  <a:moveTo>
                    <a:pt x="0" y="14360"/>
                  </a:moveTo>
                  <a:lnTo>
                    <a:pt x="5584" y="13562"/>
                  </a:lnTo>
                  <a:lnTo>
                    <a:pt x="797" y="0"/>
                  </a:lnTo>
                  <a:lnTo>
                    <a:pt x="0" y="1436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1" name="object 1171" descr=""/>
            <p:cNvSpPr/>
            <p:nvPr/>
          </p:nvSpPr>
          <p:spPr>
            <a:xfrm>
              <a:off x="17113216" y="1080994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0" y="14360"/>
                  </a:moveTo>
                  <a:lnTo>
                    <a:pt x="5584" y="13562"/>
                  </a:lnTo>
                  <a:lnTo>
                    <a:pt x="797" y="0"/>
                  </a:lnTo>
                  <a:lnTo>
                    <a:pt x="0" y="14360"/>
                  </a:lnTo>
                  <a:close/>
                </a:path>
                <a:path w="13969" h="14605">
                  <a:moveTo>
                    <a:pt x="5584" y="13562"/>
                  </a:moveTo>
                  <a:lnTo>
                    <a:pt x="797" y="0"/>
                  </a:lnTo>
                  <a:lnTo>
                    <a:pt x="10371" y="10371"/>
                  </a:lnTo>
                  <a:lnTo>
                    <a:pt x="5584" y="13562"/>
                  </a:lnTo>
                  <a:close/>
                </a:path>
                <a:path w="13969" h="14605">
                  <a:moveTo>
                    <a:pt x="797" y="0"/>
                  </a:moveTo>
                  <a:lnTo>
                    <a:pt x="10371" y="10371"/>
                  </a:lnTo>
                  <a:lnTo>
                    <a:pt x="13562" y="5584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2" name="object 1172" descr=""/>
            <p:cNvSpPr/>
            <p:nvPr/>
          </p:nvSpPr>
          <p:spPr>
            <a:xfrm>
              <a:off x="17114015" y="1080994"/>
              <a:ext cx="13970" cy="5715"/>
            </a:xfrm>
            <a:custGeom>
              <a:avLst/>
              <a:gdLst/>
              <a:ahLst/>
              <a:cxnLst/>
              <a:rect l="l" t="t" r="r" b="b"/>
              <a:pathLst>
                <a:path w="13969" h="5715">
                  <a:moveTo>
                    <a:pt x="0" y="0"/>
                  </a:moveTo>
                  <a:lnTo>
                    <a:pt x="12764" y="5584"/>
                  </a:lnTo>
                  <a:lnTo>
                    <a:pt x="135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3" name="object 1173" descr=""/>
            <p:cNvSpPr/>
            <p:nvPr/>
          </p:nvSpPr>
          <p:spPr>
            <a:xfrm>
              <a:off x="17114015" y="1080994"/>
              <a:ext cx="13970" cy="5715"/>
            </a:xfrm>
            <a:custGeom>
              <a:avLst/>
              <a:gdLst/>
              <a:ahLst/>
              <a:cxnLst/>
              <a:rect l="l" t="t" r="r" b="b"/>
              <a:pathLst>
                <a:path w="13969" h="5715">
                  <a:moveTo>
                    <a:pt x="12764" y="5584"/>
                  </a:moveTo>
                  <a:lnTo>
                    <a:pt x="13562" y="0"/>
                  </a:lnTo>
                  <a:lnTo>
                    <a:pt x="0" y="0"/>
                  </a:lnTo>
                  <a:lnTo>
                    <a:pt x="12764" y="5584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4" name="object 1174" descr=""/>
            <p:cNvSpPr/>
            <p:nvPr/>
          </p:nvSpPr>
          <p:spPr>
            <a:xfrm>
              <a:off x="17145128" y="1052274"/>
              <a:ext cx="167640" cy="57785"/>
            </a:xfrm>
            <a:custGeom>
              <a:avLst/>
              <a:gdLst/>
              <a:ahLst/>
              <a:cxnLst/>
              <a:rect l="l" t="t" r="r" b="b"/>
              <a:pathLst>
                <a:path w="167640" h="57784">
                  <a:moveTo>
                    <a:pt x="23933" y="25529"/>
                  </a:moveTo>
                  <a:lnTo>
                    <a:pt x="0" y="25529"/>
                  </a:lnTo>
                  <a:lnTo>
                    <a:pt x="0" y="23135"/>
                  </a:lnTo>
                  <a:lnTo>
                    <a:pt x="1595" y="15955"/>
                  </a:lnTo>
                  <a:lnTo>
                    <a:pt x="5584" y="11966"/>
                  </a:lnTo>
                  <a:lnTo>
                    <a:pt x="11168" y="9573"/>
                  </a:lnTo>
                  <a:lnTo>
                    <a:pt x="12764" y="9573"/>
                  </a:lnTo>
                  <a:lnTo>
                    <a:pt x="18348" y="11966"/>
                  </a:lnTo>
                  <a:lnTo>
                    <a:pt x="21540" y="15955"/>
                  </a:lnTo>
                  <a:lnTo>
                    <a:pt x="23933" y="25529"/>
                  </a:lnTo>
                  <a:lnTo>
                    <a:pt x="23933" y="36697"/>
                  </a:lnTo>
                  <a:lnTo>
                    <a:pt x="21540" y="47866"/>
                  </a:lnTo>
                  <a:lnTo>
                    <a:pt x="18348" y="55046"/>
                  </a:lnTo>
                  <a:lnTo>
                    <a:pt x="12764" y="57440"/>
                  </a:lnTo>
                  <a:lnTo>
                    <a:pt x="8775" y="57440"/>
                  </a:lnTo>
                  <a:lnTo>
                    <a:pt x="3988" y="55046"/>
                  </a:lnTo>
                  <a:lnTo>
                    <a:pt x="1595" y="50260"/>
                  </a:lnTo>
                </a:path>
                <a:path w="167640" h="57784">
                  <a:moveTo>
                    <a:pt x="58238" y="15955"/>
                  </a:moveTo>
                  <a:lnTo>
                    <a:pt x="56642" y="11966"/>
                  </a:lnTo>
                  <a:lnTo>
                    <a:pt x="51058" y="9573"/>
                  </a:lnTo>
                  <a:lnTo>
                    <a:pt x="47069" y="9573"/>
                  </a:lnTo>
                  <a:lnTo>
                    <a:pt x="42282" y="11966"/>
                  </a:lnTo>
                  <a:lnTo>
                    <a:pt x="38293" y="18348"/>
                  </a:lnTo>
                  <a:lnTo>
                    <a:pt x="36697" y="29517"/>
                  </a:lnTo>
                  <a:lnTo>
                    <a:pt x="36697" y="41484"/>
                  </a:lnTo>
                  <a:lnTo>
                    <a:pt x="38293" y="50260"/>
                  </a:lnTo>
                  <a:lnTo>
                    <a:pt x="42282" y="55046"/>
                  </a:lnTo>
                  <a:lnTo>
                    <a:pt x="47069" y="57440"/>
                  </a:lnTo>
                  <a:lnTo>
                    <a:pt x="49462" y="57440"/>
                  </a:lnTo>
                  <a:lnTo>
                    <a:pt x="55046" y="55046"/>
                  </a:lnTo>
                  <a:lnTo>
                    <a:pt x="58238" y="50260"/>
                  </a:lnTo>
                  <a:lnTo>
                    <a:pt x="59833" y="43877"/>
                  </a:lnTo>
                  <a:lnTo>
                    <a:pt x="59833" y="41484"/>
                  </a:lnTo>
                  <a:lnTo>
                    <a:pt x="36697" y="41484"/>
                  </a:lnTo>
                </a:path>
                <a:path w="167640" h="57784">
                  <a:moveTo>
                    <a:pt x="94936" y="9573"/>
                  </a:moveTo>
                  <a:lnTo>
                    <a:pt x="76587" y="9573"/>
                  </a:lnTo>
                  <a:lnTo>
                    <a:pt x="74991" y="29517"/>
                  </a:lnTo>
                  <a:lnTo>
                    <a:pt x="76587" y="27922"/>
                  </a:lnTo>
                  <a:lnTo>
                    <a:pt x="82171" y="25529"/>
                  </a:lnTo>
                  <a:lnTo>
                    <a:pt x="87755" y="25529"/>
                  </a:lnTo>
                  <a:lnTo>
                    <a:pt x="93340" y="27922"/>
                  </a:lnTo>
                  <a:lnTo>
                    <a:pt x="96531" y="31911"/>
                  </a:lnTo>
                  <a:lnTo>
                    <a:pt x="98127" y="39091"/>
                  </a:lnTo>
                  <a:lnTo>
                    <a:pt x="98127" y="43877"/>
                  </a:lnTo>
                  <a:lnTo>
                    <a:pt x="96531" y="50260"/>
                  </a:lnTo>
                  <a:lnTo>
                    <a:pt x="93340" y="55046"/>
                  </a:lnTo>
                  <a:lnTo>
                    <a:pt x="87755" y="57440"/>
                  </a:lnTo>
                  <a:lnTo>
                    <a:pt x="82171" y="57440"/>
                  </a:lnTo>
                  <a:lnTo>
                    <a:pt x="76587" y="55046"/>
                  </a:lnTo>
                  <a:lnTo>
                    <a:pt x="74991" y="52653"/>
                  </a:lnTo>
                  <a:lnTo>
                    <a:pt x="72598" y="47866"/>
                  </a:lnTo>
                </a:path>
                <a:path w="167640" h="57784">
                  <a:moveTo>
                    <a:pt x="110891" y="52653"/>
                  </a:moveTo>
                  <a:lnTo>
                    <a:pt x="109296" y="55046"/>
                  </a:lnTo>
                  <a:lnTo>
                    <a:pt x="110891" y="57440"/>
                  </a:lnTo>
                  <a:lnTo>
                    <a:pt x="113285" y="55046"/>
                  </a:lnTo>
                </a:path>
                <a:path w="167640" h="57784">
                  <a:moveTo>
                    <a:pt x="136420" y="9573"/>
                  </a:moveTo>
                  <a:lnTo>
                    <a:pt x="131633" y="11966"/>
                  </a:lnTo>
                  <a:lnTo>
                    <a:pt x="129240" y="15955"/>
                  </a:lnTo>
                  <a:lnTo>
                    <a:pt x="129240" y="20742"/>
                  </a:lnTo>
                  <a:lnTo>
                    <a:pt x="131633" y="25529"/>
                  </a:lnTo>
                  <a:lnTo>
                    <a:pt x="134825" y="27922"/>
                  </a:lnTo>
                  <a:lnTo>
                    <a:pt x="142005" y="29517"/>
                  </a:lnTo>
                  <a:lnTo>
                    <a:pt x="147589" y="31911"/>
                  </a:lnTo>
                  <a:lnTo>
                    <a:pt x="151578" y="36697"/>
                  </a:lnTo>
                  <a:lnTo>
                    <a:pt x="153174" y="41484"/>
                  </a:lnTo>
                  <a:lnTo>
                    <a:pt x="153174" y="47866"/>
                  </a:lnTo>
                  <a:lnTo>
                    <a:pt x="151578" y="52653"/>
                  </a:lnTo>
                  <a:lnTo>
                    <a:pt x="149185" y="55046"/>
                  </a:lnTo>
                  <a:lnTo>
                    <a:pt x="144398" y="57440"/>
                  </a:lnTo>
                  <a:lnTo>
                    <a:pt x="136420" y="57440"/>
                  </a:lnTo>
                  <a:lnTo>
                    <a:pt x="131633" y="55046"/>
                  </a:lnTo>
                  <a:lnTo>
                    <a:pt x="129240" y="52653"/>
                  </a:lnTo>
                  <a:lnTo>
                    <a:pt x="127645" y="47866"/>
                  </a:lnTo>
                  <a:lnTo>
                    <a:pt x="127645" y="41484"/>
                  </a:lnTo>
                  <a:lnTo>
                    <a:pt x="129240" y="36697"/>
                  </a:lnTo>
                  <a:lnTo>
                    <a:pt x="133229" y="31911"/>
                  </a:lnTo>
                  <a:lnTo>
                    <a:pt x="138814" y="29517"/>
                  </a:lnTo>
                  <a:lnTo>
                    <a:pt x="145994" y="27922"/>
                  </a:lnTo>
                  <a:lnTo>
                    <a:pt x="149185" y="25529"/>
                  </a:lnTo>
                  <a:lnTo>
                    <a:pt x="151578" y="20742"/>
                  </a:lnTo>
                  <a:lnTo>
                    <a:pt x="151578" y="15955"/>
                  </a:lnTo>
                  <a:lnTo>
                    <a:pt x="149185" y="11966"/>
                  </a:lnTo>
                  <a:lnTo>
                    <a:pt x="144398" y="9573"/>
                  </a:lnTo>
                  <a:lnTo>
                    <a:pt x="136420" y="9573"/>
                  </a:lnTo>
                </a:path>
                <a:path w="167640" h="57784">
                  <a:moveTo>
                    <a:pt x="167534" y="2393"/>
                  </a:moveTo>
                  <a:lnTo>
                    <a:pt x="165938" y="4786"/>
                  </a:lnTo>
                  <a:lnTo>
                    <a:pt x="164343" y="2393"/>
                  </a:lnTo>
                  <a:lnTo>
                    <a:pt x="165938" y="0"/>
                  </a:lnTo>
                  <a:lnTo>
                    <a:pt x="167534" y="2393"/>
                  </a:lnTo>
                  <a:lnTo>
                    <a:pt x="167534" y="7180"/>
                  </a:lnTo>
                  <a:lnTo>
                    <a:pt x="165938" y="11966"/>
                  </a:lnTo>
                  <a:lnTo>
                    <a:pt x="164343" y="13562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5" name="object 1175" descr=""/>
            <p:cNvSpPr/>
            <p:nvPr/>
          </p:nvSpPr>
          <p:spPr>
            <a:xfrm>
              <a:off x="16933716" y="107780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6" name="object 1176" descr=""/>
            <p:cNvSpPr/>
            <p:nvPr/>
          </p:nvSpPr>
          <p:spPr>
            <a:xfrm>
              <a:off x="14420703" y="365384"/>
              <a:ext cx="3590290" cy="41275"/>
            </a:xfrm>
            <a:custGeom>
              <a:avLst/>
              <a:gdLst/>
              <a:ahLst/>
              <a:cxnLst/>
              <a:rect l="l" t="t" r="r" b="b"/>
              <a:pathLst>
                <a:path w="3590290" h="41275">
                  <a:moveTo>
                    <a:pt x="0" y="0"/>
                  </a:moveTo>
                  <a:lnTo>
                    <a:pt x="3590017" y="0"/>
                  </a:lnTo>
                </a:path>
                <a:path w="3590290" h="41275">
                  <a:moveTo>
                    <a:pt x="0" y="40686"/>
                  </a:moveTo>
                  <a:lnTo>
                    <a:pt x="3590017" y="4068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7" name="object 1177" descr=""/>
            <p:cNvSpPr/>
            <p:nvPr/>
          </p:nvSpPr>
          <p:spPr>
            <a:xfrm>
              <a:off x="17037427" y="1179919"/>
              <a:ext cx="673100" cy="0"/>
            </a:xfrm>
            <a:custGeom>
              <a:avLst/>
              <a:gdLst/>
              <a:ahLst/>
              <a:cxnLst/>
              <a:rect l="l" t="t" r="r" b="b"/>
              <a:pathLst>
                <a:path w="673100" h="0">
                  <a:moveTo>
                    <a:pt x="0" y="0"/>
                  </a:moveTo>
                  <a:lnTo>
                    <a:pt x="48664" y="0"/>
                  </a:lnTo>
                </a:path>
                <a:path w="673100" h="0">
                  <a:moveTo>
                    <a:pt x="104509" y="0"/>
                  </a:moveTo>
                  <a:lnTo>
                    <a:pt x="243323" y="0"/>
                  </a:lnTo>
                </a:path>
                <a:path w="673100" h="0">
                  <a:moveTo>
                    <a:pt x="291988" y="0"/>
                  </a:moveTo>
                  <a:lnTo>
                    <a:pt x="430802" y="0"/>
                  </a:lnTo>
                </a:path>
                <a:path w="673100" h="0">
                  <a:moveTo>
                    <a:pt x="478669" y="0"/>
                  </a:moveTo>
                  <a:lnTo>
                    <a:pt x="67253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8" name="object 1178" descr=""/>
            <p:cNvSpPr/>
            <p:nvPr/>
          </p:nvSpPr>
          <p:spPr>
            <a:xfrm>
              <a:off x="17257615" y="1132053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47468" y="94936"/>
                  </a:moveTo>
                  <a:lnTo>
                    <a:pt x="65944" y="91205"/>
                  </a:lnTo>
                  <a:lnTo>
                    <a:pt x="81032" y="81032"/>
                  </a:lnTo>
                  <a:lnTo>
                    <a:pt x="91205" y="65944"/>
                  </a:lnTo>
                  <a:lnTo>
                    <a:pt x="94936" y="47468"/>
                  </a:lnTo>
                  <a:lnTo>
                    <a:pt x="91205" y="28991"/>
                  </a:lnTo>
                  <a:lnTo>
                    <a:pt x="81032" y="13903"/>
                  </a:lnTo>
                  <a:lnTo>
                    <a:pt x="65944" y="3730"/>
                  </a:lnTo>
                  <a:lnTo>
                    <a:pt x="47468" y="0"/>
                  </a:lnTo>
                  <a:lnTo>
                    <a:pt x="28991" y="3730"/>
                  </a:lnTo>
                  <a:lnTo>
                    <a:pt x="13903" y="13903"/>
                  </a:lnTo>
                  <a:lnTo>
                    <a:pt x="3730" y="28991"/>
                  </a:lnTo>
                  <a:lnTo>
                    <a:pt x="0" y="47468"/>
                  </a:lnTo>
                  <a:lnTo>
                    <a:pt x="3730" y="65944"/>
                  </a:lnTo>
                  <a:lnTo>
                    <a:pt x="13903" y="81032"/>
                  </a:lnTo>
                  <a:lnTo>
                    <a:pt x="28991" y="91205"/>
                  </a:lnTo>
                  <a:lnTo>
                    <a:pt x="47468" y="9493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9" name="object 1179" descr=""/>
            <p:cNvSpPr/>
            <p:nvPr/>
          </p:nvSpPr>
          <p:spPr>
            <a:xfrm>
              <a:off x="17263200" y="1137637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19" h="83819">
                  <a:moveTo>
                    <a:pt x="41883" y="83767"/>
                  </a:moveTo>
                  <a:lnTo>
                    <a:pt x="58186" y="80475"/>
                  </a:lnTo>
                  <a:lnTo>
                    <a:pt x="71499" y="71499"/>
                  </a:lnTo>
                  <a:lnTo>
                    <a:pt x="80475" y="58186"/>
                  </a:lnTo>
                  <a:lnTo>
                    <a:pt x="83767" y="41883"/>
                  </a:lnTo>
                  <a:lnTo>
                    <a:pt x="80475" y="25580"/>
                  </a:lnTo>
                  <a:lnTo>
                    <a:pt x="71499" y="12267"/>
                  </a:lnTo>
                  <a:lnTo>
                    <a:pt x="58186" y="3291"/>
                  </a:lnTo>
                  <a:lnTo>
                    <a:pt x="41883" y="0"/>
                  </a:lnTo>
                  <a:lnTo>
                    <a:pt x="25580" y="3291"/>
                  </a:lnTo>
                  <a:lnTo>
                    <a:pt x="12267" y="12267"/>
                  </a:lnTo>
                  <a:lnTo>
                    <a:pt x="3291" y="25580"/>
                  </a:lnTo>
                  <a:lnTo>
                    <a:pt x="0" y="41883"/>
                  </a:lnTo>
                  <a:lnTo>
                    <a:pt x="3291" y="58186"/>
                  </a:lnTo>
                  <a:lnTo>
                    <a:pt x="12267" y="71499"/>
                  </a:lnTo>
                  <a:lnTo>
                    <a:pt x="25580" y="80475"/>
                  </a:lnTo>
                  <a:lnTo>
                    <a:pt x="41883" y="83767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0" name="object 1180" descr=""/>
            <p:cNvSpPr/>
            <p:nvPr/>
          </p:nvSpPr>
          <p:spPr>
            <a:xfrm>
              <a:off x="17301493" y="1205448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19">
                  <a:moveTo>
                    <a:pt x="3590" y="7180"/>
                  </a:moveTo>
                  <a:lnTo>
                    <a:pt x="5572" y="7180"/>
                  </a:lnTo>
                  <a:lnTo>
                    <a:pt x="7180" y="5572"/>
                  </a:lnTo>
                  <a:lnTo>
                    <a:pt x="7180" y="3590"/>
                  </a:lnTo>
                  <a:lnTo>
                    <a:pt x="7180" y="1607"/>
                  </a:lnTo>
                  <a:lnTo>
                    <a:pt x="5572" y="0"/>
                  </a:lnTo>
                  <a:lnTo>
                    <a:pt x="3590" y="0"/>
                  </a:lnTo>
                  <a:lnTo>
                    <a:pt x="1607" y="0"/>
                  </a:lnTo>
                  <a:lnTo>
                    <a:pt x="0" y="1607"/>
                  </a:lnTo>
                  <a:lnTo>
                    <a:pt x="0" y="3590"/>
                  </a:lnTo>
                  <a:lnTo>
                    <a:pt x="0" y="5572"/>
                  </a:lnTo>
                  <a:lnTo>
                    <a:pt x="1607" y="7180"/>
                  </a:lnTo>
                  <a:lnTo>
                    <a:pt x="3590" y="718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1" name="object 1181" descr=""/>
            <p:cNvSpPr/>
            <p:nvPr/>
          </p:nvSpPr>
          <p:spPr>
            <a:xfrm>
              <a:off x="17331011" y="1175931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19">
                  <a:moveTo>
                    <a:pt x="3590" y="7180"/>
                  </a:moveTo>
                  <a:lnTo>
                    <a:pt x="5572" y="7180"/>
                  </a:lnTo>
                  <a:lnTo>
                    <a:pt x="7180" y="5572"/>
                  </a:lnTo>
                  <a:lnTo>
                    <a:pt x="7180" y="3590"/>
                  </a:lnTo>
                  <a:lnTo>
                    <a:pt x="7180" y="1607"/>
                  </a:lnTo>
                  <a:lnTo>
                    <a:pt x="5572" y="0"/>
                  </a:lnTo>
                  <a:lnTo>
                    <a:pt x="3590" y="0"/>
                  </a:lnTo>
                  <a:lnTo>
                    <a:pt x="1607" y="0"/>
                  </a:lnTo>
                  <a:lnTo>
                    <a:pt x="0" y="1607"/>
                  </a:lnTo>
                  <a:lnTo>
                    <a:pt x="0" y="3590"/>
                  </a:lnTo>
                  <a:lnTo>
                    <a:pt x="0" y="5572"/>
                  </a:lnTo>
                  <a:lnTo>
                    <a:pt x="1607" y="7180"/>
                  </a:lnTo>
                  <a:lnTo>
                    <a:pt x="3590" y="718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2" name="object 1182" descr=""/>
            <p:cNvSpPr/>
            <p:nvPr/>
          </p:nvSpPr>
          <p:spPr>
            <a:xfrm>
              <a:off x="17301493" y="1145615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19">
                  <a:moveTo>
                    <a:pt x="3590" y="7180"/>
                  </a:moveTo>
                  <a:lnTo>
                    <a:pt x="5572" y="7180"/>
                  </a:lnTo>
                  <a:lnTo>
                    <a:pt x="7180" y="5572"/>
                  </a:lnTo>
                  <a:lnTo>
                    <a:pt x="7180" y="3590"/>
                  </a:lnTo>
                  <a:lnTo>
                    <a:pt x="7180" y="1607"/>
                  </a:lnTo>
                  <a:lnTo>
                    <a:pt x="5572" y="0"/>
                  </a:lnTo>
                  <a:lnTo>
                    <a:pt x="3590" y="0"/>
                  </a:lnTo>
                  <a:lnTo>
                    <a:pt x="1607" y="0"/>
                  </a:lnTo>
                  <a:lnTo>
                    <a:pt x="0" y="1607"/>
                  </a:lnTo>
                  <a:lnTo>
                    <a:pt x="0" y="3590"/>
                  </a:lnTo>
                  <a:lnTo>
                    <a:pt x="0" y="5572"/>
                  </a:lnTo>
                  <a:lnTo>
                    <a:pt x="1607" y="7180"/>
                  </a:lnTo>
                  <a:lnTo>
                    <a:pt x="3590" y="718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3" name="object 1183" descr=""/>
            <p:cNvSpPr/>
            <p:nvPr/>
          </p:nvSpPr>
          <p:spPr>
            <a:xfrm>
              <a:off x="17271177" y="1175931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19" h="7619">
                  <a:moveTo>
                    <a:pt x="3590" y="7180"/>
                  </a:moveTo>
                  <a:lnTo>
                    <a:pt x="5572" y="7180"/>
                  </a:lnTo>
                  <a:lnTo>
                    <a:pt x="7180" y="5572"/>
                  </a:lnTo>
                  <a:lnTo>
                    <a:pt x="7180" y="3590"/>
                  </a:lnTo>
                  <a:lnTo>
                    <a:pt x="7180" y="1607"/>
                  </a:lnTo>
                  <a:lnTo>
                    <a:pt x="5572" y="0"/>
                  </a:lnTo>
                  <a:lnTo>
                    <a:pt x="3590" y="0"/>
                  </a:lnTo>
                  <a:lnTo>
                    <a:pt x="1607" y="0"/>
                  </a:lnTo>
                  <a:lnTo>
                    <a:pt x="0" y="1607"/>
                  </a:lnTo>
                  <a:lnTo>
                    <a:pt x="0" y="3590"/>
                  </a:lnTo>
                  <a:lnTo>
                    <a:pt x="0" y="5572"/>
                  </a:lnTo>
                  <a:lnTo>
                    <a:pt x="1607" y="7180"/>
                  </a:lnTo>
                  <a:lnTo>
                    <a:pt x="3590" y="718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4" name="object 1184" descr=""/>
            <p:cNvSpPr/>
            <p:nvPr/>
          </p:nvSpPr>
          <p:spPr>
            <a:xfrm>
              <a:off x="17098059" y="1156784"/>
              <a:ext cx="412115" cy="48260"/>
            </a:xfrm>
            <a:custGeom>
              <a:avLst/>
              <a:gdLst/>
              <a:ahLst/>
              <a:cxnLst/>
              <a:rect l="l" t="t" r="r" b="b"/>
              <a:pathLst>
                <a:path w="412115" h="48259">
                  <a:moveTo>
                    <a:pt x="382137" y="47866"/>
                  </a:moveTo>
                  <a:lnTo>
                    <a:pt x="382137" y="0"/>
                  </a:lnTo>
                  <a:lnTo>
                    <a:pt x="411655" y="0"/>
                  </a:lnTo>
                </a:path>
                <a:path w="412115" h="48259">
                  <a:moveTo>
                    <a:pt x="382137" y="23135"/>
                  </a:moveTo>
                  <a:lnTo>
                    <a:pt x="400486" y="23135"/>
                  </a:lnTo>
                </a:path>
                <a:path w="412115" h="48259">
                  <a:moveTo>
                    <a:pt x="382137" y="47866"/>
                  </a:moveTo>
                  <a:lnTo>
                    <a:pt x="411655" y="47866"/>
                  </a:lnTo>
                </a:path>
                <a:path w="412115" h="48259">
                  <a:moveTo>
                    <a:pt x="0" y="47866"/>
                  </a:moveTo>
                  <a:lnTo>
                    <a:pt x="0" y="0"/>
                  </a:lnTo>
                  <a:lnTo>
                    <a:pt x="29517" y="0"/>
                  </a:lnTo>
                </a:path>
                <a:path w="412115" h="48259">
                  <a:moveTo>
                    <a:pt x="0" y="22337"/>
                  </a:moveTo>
                  <a:lnTo>
                    <a:pt x="18348" y="22337"/>
                  </a:lnTo>
                </a:path>
                <a:path w="412115" h="48259">
                  <a:moveTo>
                    <a:pt x="0" y="47866"/>
                  </a:moveTo>
                  <a:lnTo>
                    <a:pt x="29517" y="4786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85" name="object 1185" descr="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17224906" y="463910"/>
              <a:ext cx="202237" cy="64620"/>
            </a:xfrm>
            <a:prstGeom prst="rect">
              <a:avLst/>
            </a:prstGeom>
          </p:spPr>
        </p:pic>
        <p:pic>
          <p:nvPicPr>
            <p:cNvPr id="1186" name="object 1186" descr="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14411927" y="2133249"/>
              <a:ext cx="950955" cy="87774"/>
            </a:xfrm>
            <a:prstGeom prst="rect">
              <a:avLst/>
            </a:prstGeom>
          </p:spPr>
        </p:pic>
        <p:sp>
          <p:nvSpPr>
            <p:cNvPr id="1187" name="object 1187" descr=""/>
            <p:cNvSpPr/>
            <p:nvPr/>
          </p:nvSpPr>
          <p:spPr>
            <a:xfrm>
              <a:off x="14420703" y="2247351"/>
              <a:ext cx="3590290" cy="36195"/>
            </a:xfrm>
            <a:custGeom>
              <a:avLst/>
              <a:gdLst/>
              <a:ahLst/>
              <a:cxnLst/>
              <a:rect l="l" t="t" r="r" b="b"/>
              <a:pathLst>
                <a:path w="3590290" h="36194">
                  <a:moveTo>
                    <a:pt x="0" y="0"/>
                  </a:moveTo>
                  <a:lnTo>
                    <a:pt x="3590017" y="0"/>
                  </a:lnTo>
                </a:path>
                <a:path w="3590290" h="36194">
                  <a:moveTo>
                    <a:pt x="0" y="35900"/>
                  </a:moveTo>
                  <a:lnTo>
                    <a:pt x="3590017" y="3590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88" name="object 1188" descr="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4424692" y="2341091"/>
              <a:ext cx="124852" cy="64620"/>
            </a:xfrm>
            <a:prstGeom prst="rect">
              <a:avLst/>
            </a:prstGeom>
          </p:spPr>
        </p:pic>
        <p:pic>
          <p:nvPicPr>
            <p:cNvPr id="1189" name="object 1189" descr="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7344573" y="2341091"/>
              <a:ext cx="202237" cy="64620"/>
            </a:xfrm>
            <a:prstGeom prst="rect">
              <a:avLst/>
            </a:prstGeom>
          </p:spPr>
        </p:pic>
        <p:sp>
          <p:nvSpPr>
            <p:cNvPr id="1190" name="object 1190" descr=""/>
            <p:cNvSpPr/>
            <p:nvPr/>
          </p:nvSpPr>
          <p:spPr>
            <a:xfrm>
              <a:off x="14423894" y="2434830"/>
              <a:ext cx="892810" cy="73660"/>
            </a:xfrm>
            <a:custGeom>
              <a:avLst/>
              <a:gdLst/>
              <a:ahLst/>
              <a:cxnLst/>
              <a:rect l="l" t="t" r="r" b="b"/>
              <a:pathLst>
                <a:path w="892809" h="73660">
                  <a:moveTo>
                    <a:pt x="0" y="57440"/>
                  </a:moveTo>
                  <a:lnTo>
                    <a:pt x="15157" y="9573"/>
                  </a:lnTo>
                  <a:lnTo>
                    <a:pt x="29517" y="9573"/>
                  </a:lnTo>
                  <a:lnTo>
                    <a:pt x="33506" y="11966"/>
                  </a:lnTo>
                  <a:lnTo>
                    <a:pt x="34304" y="14360"/>
                  </a:lnTo>
                  <a:lnTo>
                    <a:pt x="34304" y="18348"/>
                  </a:lnTo>
                  <a:lnTo>
                    <a:pt x="7977" y="31911"/>
                  </a:lnTo>
                </a:path>
                <a:path w="892809" h="73660">
                  <a:moveTo>
                    <a:pt x="19146" y="31911"/>
                  </a:moveTo>
                  <a:lnTo>
                    <a:pt x="22337" y="57440"/>
                  </a:lnTo>
                </a:path>
                <a:path w="892809" h="73660">
                  <a:moveTo>
                    <a:pt x="33506" y="57440"/>
                  </a:moveTo>
                  <a:lnTo>
                    <a:pt x="48664" y="9573"/>
                  </a:lnTo>
                </a:path>
                <a:path w="892809" h="73660">
                  <a:moveTo>
                    <a:pt x="82171" y="20742"/>
                  </a:moveTo>
                  <a:lnTo>
                    <a:pt x="81373" y="15955"/>
                  </a:lnTo>
                  <a:lnTo>
                    <a:pt x="79778" y="11966"/>
                  </a:lnTo>
                  <a:lnTo>
                    <a:pt x="77384" y="9573"/>
                  </a:lnTo>
                  <a:lnTo>
                    <a:pt x="71002" y="9573"/>
                  </a:lnTo>
                  <a:lnTo>
                    <a:pt x="67013" y="11966"/>
                  </a:lnTo>
                  <a:lnTo>
                    <a:pt x="62226" y="15955"/>
                  </a:lnTo>
                  <a:lnTo>
                    <a:pt x="59833" y="20742"/>
                  </a:lnTo>
                  <a:lnTo>
                    <a:pt x="55844" y="27922"/>
                  </a:lnTo>
                  <a:lnTo>
                    <a:pt x="51855" y="39091"/>
                  </a:lnTo>
                  <a:lnTo>
                    <a:pt x="51058" y="46271"/>
                  </a:lnTo>
                  <a:lnTo>
                    <a:pt x="51058" y="50260"/>
                  </a:lnTo>
                  <a:lnTo>
                    <a:pt x="53451" y="55046"/>
                  </a:lnTo>
                  <a:lnTo>
                    <a:pt x="55844" y="57440"/>
                  </a:lnTo>
                  <a:lnTo>
                    <a:pt x="62226" y="57440"/>
                  </a:lnTo>
                  <a:lnTo>
                    <a:pt x="66215" y="55046"/>
                  </a:lnTo>
                  <a:lnTo>
                    <a:pt x="70204" y="50260"/>
                  </a:lnTo>
                  <a:lnTo>
                    <a:pt x="73395" y="46271"/>
                  </a:lnTo>
                  <a:lnTo>
                    <a:pt x="75789" y="39091"/>
                  </a:lnTo>
                  <a:lnTo>
                    <a:pt x="67811" y="39091"/>
                  </a:lnTo>
                </a:path>
                <a:path w="892809" h="73660">
                  <a:moveTo>
                    <a:pt x="79778" y="57440"/>
                  </a:moveTo>
                  <a:lnTo>
                    <a:pt x="94936" y="9573"/>
                  </a:lnTo>
                </a:path>
                <a:path w="892809" h="73660">
                  <a:moveTo>
                    <a:pt x="117273" y="9573"/>
                  </a:moveTo>
                  <a:lnTo>
                    <a:pt x="102116" y="57440"/>
                  </a:lnTo>
                </a:path>
                <a:path w="892809" h="73660">
                  <a:moveTo>
                    <a:pt x="87755" y="31911"/>
                  </a:moveTo>
                  <a:lnTo>
                    <a:pt x="110093" y="31911"/>
                  </a:lnTo>
                </a:path>
                <a:path w="892809" h="73660">
                  <a:moveTo>
                    <a:pt x="141207" y="9573"/>
                  </a:moveTo>
                  <a:lnTo>
                    <a:pt x="126049" y="57440"/>
                  </a:lnTo>
                </a:path>
                <a:path w="892809" h="73660">
                  <a:moveTo>
                    <a:pt x="130038" y="9573"/>
                  </a:moveTo>
                  <a:lnTo>
                    <a:pt x="152376" y="9573"/>
                  </a:lnTo>
                </a:path>
                <a:path w="892809" h="73660">
                  <a:moveTo>
                    <a:pt x="149982" y="36697"/>
                  </a:moveTo>
                  <a:lnTo>
                    <a:pt x="178703" y="36697"/>
                  </a:lnTo>
                </a:path>
                <a:path w="892809" h="73660">
                  <a:moveTo>
                    <a:pt x="209816" y="9573"/>
                  </a:moveTo>
                  <a:lnTo>
                    <a:pt x="205827" y="11966"/>
                  </a:lnTo>
                  <a:lnTo>
                    <a:pt x="201041" y="15955"/>
                  </a:lnTo>
                  <a:lnTo>
                    <a:pt x="198647" y="20742"/>
                  </a:lnTo>
                  <a:lnTo>
                    <a:pt x="194658" y="27922"/>
                  </a:lnTo>
                  <a:lnTo>
                    <a:pt x="190669" y="39091"/>
                  </a:lnTo>
                  <a:lnTo>
                    <a:pt x="189872" y="46271"/>
                  </a:lnTo>
                  <a:lnTo>
                    <a:pt x="189872" y="50260"/>
                  </a:lnTo>
                  <a:lnTo>
                    <a:pt x="192265" y="55046"/>
                  </a:lnTo>
                  <a:lnTo>
                    <a:pt x="194658" y="57440"/>
                  </a:lnTo>
                  <a:lnTo>
                    <a:pt x="201041" y="57440"/>
                  </a:lnTo>
                  <a:lnTo>
                    <a:pt x="220985" y="20742"/>
                  </a:lnTo>
                  <a:lnTo>
                    <a:pt x="220187" y="15955"/>
                  </a:lnTo>
                  <a:lnTo>
                    <a:pt x="218592" y="11966"/>
                  </a:lnTo>
                  <a:lnTo>
                    <a:pt x="216198" y="9573"/>
                  </a:lnTo>
                  <a:lnTo>
                    <a:pt x="209816" y="9573"/>
                  </a:lnTo>
                </a:path>
                <a:path w="892809" h="73660">
                  <a:moveTo>
                    <a:pt x="220187" y="57440"/>
                  </a:moveTo>
                  <a:lnTo>
                    <a:pt x="235345" y="9573"/>
                  </a:lnTo>
                  <a:lnTo>
                    <a:pt x="256087" y="9573"/>
                  </a:lnTo>
                </a:path>
                <a:path w="892809" h="73660">
                  <a:moveTo>
                    <a:pt x="228165" y="31911"/>
                  </a:moveTo>
                  <a:lnTo>
                    <a:pt x="240930" y="31911"/>
                  </a:lnTo>
                </a:path>
                <a:path w="892809" h="73660">
                  <a:moveTo>
                    <a:pt x="255290" y="36697"/>
                  </a:moveTo>
                  <a:lnTo>
                    <a:pt x="284010" y="36697"/>
                  </a:lnTo>
                </a:path>
                <a:path w="892809" h="73660">
                  <a:moveTo>
                    <a:pt x="305550" y="9573"/>
                  </a:moveTo>
                  <a:lnTo>
                    <a:pt x="298370" y="57440"/>
                  </a:lnTo>
                  <a:lnTo>
                    <a:pt x="321506" y="9573"/>
                  </a:lnTo>
                  <a:lnTo>
                    <a:pt x="314326" y="57440"/>
                  </a:lnTo>
                  <a:lnTo>
                    <a:pt x="337461" y="9573"/>
                  </a:lnTo>
                </a:path>
                <a:path w="892809" h="73660">
                  <a:moveTo>
                    <a:pt x="328686" y="57440"/>
                  </a:moveTo>
                  <a:lnTo>
                    <a:pt x="356608" y="9573"/>
                  </a:lnTo>
                  <a:lnTo>
                    <a:pt x="354215" y="57440"/>
                  </a:lnTo>
                </a:path>
                <a:path w="892809" h="73660">
                  <a:moveTo>
                    <a:pt x="338259" y="41484"/>
                  </a:moveTo>
                  <a:lnTo>
                    <a:pt x="354215" y="41484"/>
                  </a:lnTo>
                </a:path>
                <a:path w="892809" h="73660">
                  <a:moveTo>
                    <a:pt x="378946" y="9573"/>
                  </a:moveTo>
                  <a:lnTo>
                    <a:pt x="384530" y="31911"/>
                  </a:lnTo>
                  <a:lnTo>
                    <a:pt x="404475" y="9573"/>
                  </a:lnTo>
                </a:path>
                <a:path w="892809" h="73660">
                  <a:moveTo>
                    <a:pt x="384530" y="31911"/>
                  </a:moveTo>
                  <a:lnTo>
                    <a:pt x="376552" y="57440"/>
                  </a:lnTo>
                </a:path>
                <a:path w="892809" h="73660">
                  <a:moveTo>
                    <a:pt x="473084" y="0"/>
                  </a:moveTo>
                  <a:lnTo>
                    <a:pt x="420430" y="73395"/>
                  </a:lnTo>
                </a:path>
                <a:path w="892809" h="73660">
                  <a:moveTo>
                    <a:pt x="491433" y="57440"/>
                  </a:moveTo>
                  <a:lnTo>
                    <a:pt x="506591" y="9573"/>
                  </a:lnTo>
                  <a:lnTo>
                    <a:pt x="520951" y="9573"/>
                  </a:lnTo>
                  <a:lnTo>
                    <a:pt x="524940" y="11966"/>
                  </a:lnTo>
                  <a:lnTo>
                    <a:pt x="525738" y="14360"/>
                  </a:lnTo>
                  <a:lnTo>
                    <a:pt x="525738" y="18348"/>
                  </a:lnTo>
                  <a:lnTo>
                    <a:pt x="498613" y="34304"/>
                  </a:lnTo>
                </a:path>
                <a:path w="892809" h="73660">
                  <a:moveTo>
                    <a:pt x="524940" y="57440"/>
                  </a:moveTo>
                  <a:lnTo>
                    <a:pt x="540098" y="9573"/>
                  </a:lnTo>
                  <a:lnTo>
                    <a:pt x="554458" y="9573"/>
                  </a:lnTo>
                  <a:lnTo>
                    <a:pt x="558447" y="11966"/>
                  </a:lnTo>
                  <a:lnTo>
                    <a:pt x="559245" y="14360"/>
                  </a:lnTo>
                  <a:lnTo>
                    <a:pt x="559245" y="18348"/>
                  </a:lnTo>
                  <a:lnTo>
                    <a:pt x="532918" y="31911"/>
                  </a:lnTo>
                </a:path>
                <a:path w="892809" h="73660">
                  <a:moveTo>
                    <a:pt x="544087" y="31911"/>
                  </a:moveTo>
                  <a:lnTo>
                    <a:pt x="547278" y="57440"/>
                  </a:lnTo>
                </a:path>
                <a:path w="892809" h="73660">
                  <a:moveTo>
                    <a:pt x="583178" y="9573"/>
                  </a:moveTo>
                  <a:lnTo>
                    <a:pt x="563233" y="46271"/>
                  </a:lnTo>
                  <a:lnTo>
                    <a:pt x="563233" y="50260"/>
                  </a:lnTo>
                  <a:lnTo>
                    <a:pt x="565627" y="55046"/>
                  </a:lnTo>
                  <a:lnTo>
                    <a:pt x="568020" y="57440"/>
                  </a:lnTo>
                  <a:lnTo>
                    <a:pt x="574402" y="57440"/>
                  </a:lnTo>
                  <a:lnTo>
                    <a:pt x="593549" y="27922"/>
                  </a:lnTo>
                  <a:lnTo>
                    <a:pt x="593549" y="20742"/>
                  </a:lnTo>
                  <a:lnTo>
                    <a:pt x="593549" y="15955"/>
                  </a:lnTo>
                  <a:lnTo>
                    <a:pt x="591954" y="11966"/>
                  </a:lnTo>
                  <a:lnTo>
                    <a:pt x="589560" y="9573"/>
                  </a:lnTo>
                  <a:lnTo>
                    <a:pt x="583178" y="9573"/>
                  </a:lnTo>
                </a:path>
                <a:path w="892809" h="73660">
                  <a:moveTo>
                    <a:pt x="593549" y="57440"/>
                  </a:moveTo>
                  <a:lnTo>
                    <a:pt x="608707" y="9573"/>
                  </a:lnTo>
                  <a:lnTo>
                    <a:pt x="623067" y="9573"/>
                  </a:lnTo>
                  <a:lnTo>
                    <a:pt x="627056" y="11966"/>
                  </a:lnTo>
                  <a:lnTo>
                    <a:pt x="627854" y="14360"/>
                  </a:lnTo>
                  <a:lnTo>
                    <a:pt x="627854" y="18348"/>
                  </a:lnTo>
                  <a:lnTo>
                    <a:pt x="600729" y="34304"/>
                  </a:lnTo>
                </a:path>
                <a:path w="892809" h="73660">
                  <a:moveTo>
                    <a:pt x="627056" y="57440"/>
                  </a:moveTo>
                  <a:lnTo>
                    <a:pt x="642214" y="9573"/>
                  </a:lnTo>
                  <a:lnTo>
                    <a:pt x="662956" y="9573"/>
                  </a:lnTo>
                </a:path>
                <a:path w="892809" h="73660">
                  <a:moveTo>
                    <a:pt x="635034" y="31911"/>
                  </a:moveTo>
                  <a:lnTo>
                    <a:pt x="647798" y="31911"/>
                  </a:lnTo>
                </a:path>
                <a:path w="892809" h="73660">
                  <a:moveTo>
                    <a:pt x="627056" y="57440"/>
                  </a:moveTo>
                  <a:lnTo>
                    <a:pt x="647798" y="57440"/>
                  </a:lnTo>
                </a:path>
                <a:path w="892809" h="73660">
                  <a:moveTo>
                    <a:pt x="657372" y="57440"/>
                  </a:moveTo>
                  <a:lnTo>
                    <a:pt x="672530" y="9573"/>
                  </a:lnTo>
                  <a:lnTo>
                    <a:pt x="686890" y="9573"/>
                  </a:lnTo>
                  <a:lnTo>
                    <a:pt x="690879" y="11966"/>
                  </a:lnTo>
                  <a:lnTo>
                    <a:pt x="691676" y="14360"/>
                  </a:lnTo>
                  <a:lnTo>
                    <a:pt x="691676" y="18348"/>
                  </a:lnTo>
                  <a:lnTo>
                    <a:pt x="665349" y="31911"/>
                  </a:lnTo>
                </a:path>
                <a:path w="892809" h="73660">
                  <a:moveTo>
                    <a:pt x="676518" y="31911"/>
                  </a:moveTo>
                  <a:lnTo>
                    <a:pt x="679710" y="57440"/>
                  </a:lnTo>
                </a:path>
                <a:path w="892809" h="73660">
                  <a:moveTo>
                    <a:pt x="717205" y="9573"/>
                  </a:moveTo>
                  <a:lnTo>
                    <a:pt x="702047" y="57440"/>
                  </a:lnTo>
                </a:path>
                <a:path w="892809" h="73660">
                  <a:moveTo>
                    <a:pt x="706036" y="9573"/>
                  </a:moveTo>
                  <a:lnTo>
                    <a:pt x="728374" y="9573"/>
                  </a:lnTo>
                </a:path>
                <a:path w="892809" h="73660">
                  <a:moveTo>
                    <a:pt x="734757" y="9573"/>
                  </a:moveTo>
                  <a:lnTo>
                    <a:pt x="740341" y="31911"/>
                  </a:lnTo>
                  <a:lnTo>
                    <a:pt x="760286" y="9573"/>
                  </a:lnTo>
                </a:path>
                <a:path w="892809" h="73660">
                  <a:moveTo>
                    <a:pt x="740341" y="31911"/>
                  </a:moveTo>
                  <a:lnTo>
                    <a:pt x="732363" y="57440"/>
                  </a:lnTo>
                </a:path>
                <a:path w="892809" h="73660">
                  <a:moveTo>
                    <a:pt x="796983" y="9573"/>
                  </a:moveTo>
                  <a:lnTo>
                    <a:pt x="781826" y="57440"/>
                  </a:lnTo>
                  <a:lnTo>
                    <a:pt x="800972" y="57440"/>
                  </a:lnTo>
                </a:path>
                <a:path w="892809" h="73660">
                  <a:moveTo>
                    <a:pt x="808950" y="57440"/>
                  </a:moveTo>
                  <a:lnTo>
                    <a:pt x="824108" y="9573"/>
                  </a:lnTo>
                </a:path>
                <a:path w="892809" h="73660">
                  <a:moveTo>
                    <a:pt x="821715" y="57440"/>
                  </a:moveTo>
                  <a:lnTo>
                    <a:pt x="836873" y="9573"/>
                  </a:lnTo>
                  <a:lnTo>
                    <a:pt x="844053" y="57440"/>
                  </a:lnTo>
                  <a:lnTo>
                    <a:pt x="859210" y="9573"/>
                  </a:lnTo>
                </a:path>
                <a:path w="892809" h="73660">
                  <a:moveTo>
                    <a:pt x="856817" y="57440"/>
                  </a:moveTo>
                  <a:lnTo>
                    <a:pt x="871975" y="9573"/>
                  </a:lnTo>
                  <a:lnTo>
                    <a:pt x="892717" y="9573"/>
                  </a:lnTo>
                </a:path>
                <a:path w="892809" h="73660">
                  <a:moveTo>
                    <a:pt x="864795" y="31911"/>
                  </a:moveTo>
                  <a:lnTo>
                    <a:pt x="877559" y="31911"/>
                  </a:lnTo>
                </a:path>
                <a:path w="892809" h="73660">
                  <a:moveTo>
                    <a:pt x="856817" y="57440"/>
                  </a:moveTo>
                  <a:lnTo>
                    <a:pt x="877559" y="5744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1" name="object 1191" descr=""/>
            <p:cNvSpPr/>
            <p:nvPr/>
          </p:nvSpPr>
          <p:spPr>
            <a:xfrm>
              <a:off x="17108431" y="2490675"/>
              <a:ext cx="721360" cy="0"/>
            </a:xfrm>
            <a:custGeom>
              <a:avLst/>
              <a:gdLst/>
              <a:ahLst/>
              <a:cxnLst/>
              <a:rect l="l" t="t" r="r" b="b"/>
              <a:pathLst>
                <a:path w="721359" h="0">
                  <a:moveTo>
                    <a:pt x="0" y="0"/>
                  </a:moveTo>
                  <a:lnTo>
                    <a:pt x="721194" y="0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2" name="object 1192" descr=""/>
            <p:cNvSpPr/>
            <p:nvPr/>
          </p:nvSpPr>
          <p:spPr>
            <a:xfrm>
              <a:off x="15287094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3" name="object 1193" descr=""/>
            <p:cNvSpPr/>
            <p:nvPr/>
          </p:nvSpPr>
          <p:spPr>
            <a:xfrm>
              <a:off x="15287094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4" name="object 1194" descr=""/>
            <p:cNvSpPr/>
            <p:nvPr/>
          </p:nvSpPr>
          <p:spPr>
            <a:xfrm>
              <a:off x="15362883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5" name="object 1195" descr=""/>
            <p:cNvSpPr/>
            <p:nvPr/>
          </p:nvSpPr>
          <p:spPr>
            <a:xfrm>
              <a:off x="15362883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6" name="object 1196" descr=""/>
            <p:cNvSpPr/>
            <p:nvPr/>
          </p:nvSpPr>
          <p:spPr>
            <a:xfrm>
              <a:off x="15422717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7" name="object 1197" descr=""/>
            <p:cNvSpPr/>
            <p:nvPr/>
          </p:nvSpPr>
          <p:spPr>
            <a:xfrm>
              <a:off x="15422717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8" name="object 1198" descr=""/>
            <p:cNvSpPr/>
            <p:nvPr/>
          </p:nvSpPr>
          <p:spPr>
            <a:xfrm>
              <a:off x="15482550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9" name="object 1199" descr=""/>
            <p:cNvSpPr/>
            <p:nvPr/>
          </p:nvSpPr>
          <p:spPr>
            <a:xfrm>
              <a:off x="15482550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0" name="object 1200" descr=""/>
            <p:cNvSpPr/>
            <p:nvPr/>
          </p:nvSpPr>
          <p:spPr>
            <a:xfrm>
              <a:off x="15542385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1" name="object 1201" descr=""/>
            <p:cNvSpPr/>
            <p:nvPr/>
          </p:nvSpPr>
          <p:spPr>
            <a:xfrm>
              <a:off x="15542385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2" name="object 1202" descr=""/>
            <p:cNvSpPr/>
            <p:nvPr/>
          </p:nvSpPr>
          <p:spPr>
            <a:xfrm>
              <a:off x="15602219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3" name="object 1203" descr=""/>
            <p:cNvSpPr/>
            <p:nvPr/>
          </p:nvSpPr>
          <p:spPr>
            <a:xfrm>
              <a:off x="15602219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4" name="object 1204" descr=""/>
            <p:cNvSpPr/>
            <p:nvPr/>
          </p:nvSpPr>
          <p:spPr>
            <a:xfrm>
              <a:off x="15662052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5" name="object 1205" descr=""/>
            <p:cNvSpPr/>
            <p:nvPr/>
          </p:nvSpPr>
          <p:spPr>
            <a:xfrm>
              <a:off x="15662052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6" name="object 1206" descr=""/>
            <p:cNvSpPr/>
            <p:nvPr/>
          </p:nvSpPr>
          <p:spPr>
            <a:xfrm>
              <a:off x="15721886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7" name="object 1207" descr=""/>
            <p:cNvSpPr/>
            <p:nvPr/>
          </p:nvSpPr>
          <p:spPr>
            <a:xfrm>
              <a:off x="15721886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8" name="object 1208" descr=""/>
            <p:cNvSpPr/>
            <p:nvPr/>
          </p:nvSpPr>
          <p:spPr>
            <a:xfrm>
              <a:off x="15781719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9" name="object 1209" descr=""/>
            <p:cNvSpPr/>
            <p:nvPr/>
          </p:nvSpPr>
          <p:spPr>
            <a:xfrm>
              <a:off x="15781719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0" name="object 1210" descr=""/>
            <p:cNvSpPr/>
            <p:nvPr/>
          </p:nvSpPr>
          <p:spPr>
            <a:xfrm>
              <a:off x="15841553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1" name="object 1211" descr=""/>
            <p:cNvSpPr/>
            <p:nvPr/>
          </p:nvSpPr>
          <p:spPr>
            <a:xfrm>
              <a:off x="15841553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2" name="object 1212" descr=""/>
            <p:cNvSpPr/>
            <p:nvPr/>
          </p:nvSpPr>
          <p:spPr>
            <a:xfrm>
              <a:off x="15901387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3" name="object 1213" descr=""/>
            <p:cNvSpPr/>
            <p:nvPr/>
          </p:nvSpPr>
          <p:spPr>
            <a:xfrm>
              <a:off x="15901387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4" name="object 1214" descr=""/>
            <p:cNvSpPr/>
            <p:nvPr/>
          </p:nvSpPr>
          <p:spPr>
            <a:xfrm>
              <a:off x="15961220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5" name="object 1215" descr=""/>
            <p:cNvSpPr/>
            <p:nvPr/>
          </p:nvSpPr>
          <p:spPr>
            <a:xfrm>
              <a:off x="15961220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6" name="object 1216" descr=""/>
            <p:cNvSpPr/>
            <p:nvPr/>
          </p:nvSpPr>
          <p:spPr>
            <a:xfrm>
              <a:off x="16021054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7" name="object 1217" descr=""/>
            <p:cNvSpPr/>
            <p:nvPr/>
          </p:nvSpPr>
          <p:spPr>
            <a:xfrm>
              <a:off x="16021054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8" name="object 1218" descr=""/>
            <p:cNvSpPr/>
            <p:nvPr/>
          </p:nvSpPr>
          <p:spPr>
            <a:xfrm>
              <a:off x="16080887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9" name="object 1219" descr=""/>
            <p:cNvSpPr/>
            <p:nvPr/>
          </p:nvSpPr>
          <p:spPr>
            <a:xfrm>
              <a:off x="16080887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0" name="object 1220" descr=""/>
            <p:cNvSpPr/>
            <p:nvPr/>
          </p:nvSpPr>
          <p:spPr>
            <a:xfrm>
              <a:off x="16140721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1" name="object 1221" descr=""/>
            <p:cNvSpPr/>
            <p:nvPr/>
          </p:nvSpPr>
          <p:spPr>
            <a:xfrm>
              <a:off x="16140721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2" name="object 1222" descr=""/>
            <p:cNvSpPr/>
            <p:nvPr/>
          </p:nvSpPr>
          <p:spPr>
            <a:xfrm>
              <a:off x="16200554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3" name="object 1223" descr=""/>
            <p:cNvSpPr/>
            <p:nvPr/>
          </p:nvSpPr>
          <p:spPr>
            <a:xfrm>
              <a:off x="16200554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4" name="object 1224" descr=""/>
            <p:cNvSpPr/>
            <p:nvPr/>
          </p:nvSpPr>
          <p:spPr>
            <a:xfrm>
              <a:off x="16260388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5" name="object 1225" descr=""/>
            <p:cNvSpPr/>
            <p:nvPr/>
          </p:nvSpPr>
          <p:spPr>
            <a:xfrm>
              <a:off x="16260388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6" name="object 1226" descr=""/>
            <p:cNvSpPr/>
            <p:nvPr/>
          </p:nvSpPr>
          <p:spPr>
            <a:xfrm>
              <a:off x="16320221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7" name="object 1227" descr=""/>
            <p:cNvSpPr/>
            <p:nvPr/>
          </p:nvSpPr>
          <p:spPr>
            <a:xfrm>
              <a:off x="16320221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8" name="object 1228" descr=""/>
            <p:cNvSpPr/>
            <p:nvPr/>
          </p:nvSpPr>
          <p:spPr>
            <a:xfrm>
              <a:off x="16380055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9" name="object 1229" descr=""/>
            <p:cNvSpPr/>
            <p:nvPr/>
          </p:nvSpPr>
          <p:spPr>
            <a:xfrm>
              <a:off x="16380055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0" name="object 1230" descr=""/>
            <p:cNvSpPr/>
            <p:nvPr/>
          </p:nvSpPr>
          <p:spPr>
            <a:xfrm>
              <a:off x="16439889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1" name="object 1231" descr=""/>
            <p:cNvSpPr/>
            <p:nvPr/>
          </p:nvSpPr>
          <p:spPr>
            <a:xfrm>
              <a:off x="16439889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2" name="object 1232" descr=""/>
            <p:cNvSpPr/>
            <p:nvPr/>
          </p:nvSpPr>
          <p:spPr>
            <a:xfrm>
              <a:off x="16499722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3" name="object 1233" descr=""/>
            <p:cNvSpPr/>
            <p:nvPr/>
          </p:nvSpPr>
          <p:spPr>
            <a:xfrm>
              <a:off x="16499722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4" name="object 1234" descr=""/>
            <p:cNvSpPr/>
            <p:nvPr/>
          </p:nvSpPr>
          <p:spPr>
            <a:xfrm>
              <a:off x="16559556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5" name="object 1235" descr=""/>
            <p:cNvSpPr/>
            <p:nvPr/>
          </p:nvSpPr>
          <p:spPr>
            <a:xfrm>
              <a:off x="16559556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6" name="object 1236" descr=""/>
            <p:cNvSpPr/>
            <p:nvPr/>
          </p:nvSpPr>
          <p:spPr>
            <a:xfrm>
              <a:off x="16619389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7" name="object 1237" descr=""/>
            <p:cNvSpPr/>
            <p:nvPr/>
          </p:nvSpPr>
          <p:spPr>
            <a:xfrm>
              <a:off x="16619389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8" name="object 1238" descr=""/>
            <p:cNvSpPr/>
            <p:nvPr/>
          </p:nvSpPr>
          <p:spPr>
            <a:xfrm>
              <a:off x="16679223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9" name="object 1239" descr=""/>
            <p:cNvSpPr/>
            <p:nvPr/>
          </p:nvSpPr>
          <p:spPr>
            <a:xfrm>
              <a:off x="16679223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0" name="object 1240" descr=""/>
            <p:cNvSpPr/>
            <p:nvPr/>
          </p:nvSpPr>
          <p:spPr>
            <a:xfrm>
              <a:off x="16739056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1" name="object 1241" descr=""/>
            <p:cNvSpPr/>
            <p:nvPr/>
          </p:nvSpPr>
          <p:spPr>
            <a:xfrm>
              <a:off x="16739056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2" name="object 1242" descr=""/>
            <p:cNvSpPr/>
            <p:nvPr/>
          </p:nvSpPr>
          <p:spPr>
            <a:xfrm>
              <a:off x="16798891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3" name="object 1243" descr=""/>
            <p:cNvSpPr/>
            <p:nvPr/>
          </p:nvSpPr>
          <p:spPr>
            <a:xfrm>
              <a:off x="16798891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4" name="object 1244" descr=""/>
            <p:cNvSpPr/>
            <p:nvPr/>
          </p:nvSpPr>
          <p:spPr>
            <a:xfrm>
              <a:off x="16858725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5" name="object 1245" descr=""/>
            <p:cNvSpPr/>
            <p:nvPr/>
          </p:nvSpPr>
          <p:spPr>
            <a:xfrm>
              <a:off x="16858725" y="24906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6" name="object 1246" descr=""/>
            <p:cNvSpPr/>
            <p:nvPr/>
          </p:nvSpPr>
          <p:spPr>
            <a:xfrm>
              <a:off x="16933716" y="24898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47" name="object 1247" descr="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7100453" y="2566105"/>
              <a:ext cx="717205" cy="591515"/>
            </a:xfrm>
            <a:prstGeom prst="rect">
              <a:avLst/>
            </a:prstGeom>
          </p:spPr>
        </p:pic>
        <p:pic>
          <p:nvPicPr>
            <p:cNvPr id="1248" name="object 1248" descr="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4417911" y="2975327"/>
              <a:ext cx="2520591" cy="55046"/>
            </a:xfrm>
            <a:prstGeom prst="rect">
              <a:avLst/>
            </a:prstGeom>
          </p:spPr>
        </p:pic>
        <p:sp>
          <p:nvSpPr>
            <p:cNvPr id="1249" name="object 1249" descr=""/>
            <p:cNvSpPr/>
            <p:nvPr/>
          </p:nvSpPr>
          <p:spPr>
            <a:xfrm>
              <a:off x="14421502" y="3098584"/>
              <a:ext cx="1013460" cy="48260"/>
            </a:xfrm>
            <a:custGeom>
              <a:avLst/>
              <a:gdLst/>
              <a:ahLst/>
              <a:cxnLst/>
              <a:rect l="l" t="t" r="r" b="b"/>
              <a:pathLst>
                <a:path w="1013459" h="48260">
                  <a:moveTo>
                    <a:pt x="0" y="47866"/>
                  </a:moveTo>
                  <a:lnTo>
                    <a:pt x="15955" y="0"/>
                  </a:lnTo>
                  <a:lnTo>
                    <a:pt x="30315" y="0"/>
                  </a:lnTo>
                  <a:lnTo>
                    <a:pt x="34304" y="2393"/>
                  </a:lnTo>
                  <a:lnTo>
                    <a:pt x="35102" y="4786"/>
                  </a:lnTo>
                  <a:lnTo>
                    <a:pt x="35102" y="9573"/>
                  </a:lnTo>
                  <a:lnTo>
                    <a:pt x="7180" y="25529"/>
                  </a:lnTo>
                </a:path>
                <a:path w="1013459" h="48260">
                  <a:moveTo>
                    <a:pt x="33506" y="47866"/>
                  </a:moveTo>
                  <a:lnTo>
                    <a:pt x="49462" y="0"/>
                  </a:lnTo>
                  <a:lnTo>
                    <a:pt x="63822" y="0"/>
                  </a:lnTo>
                  <a:lnTo>
                    <a:pt x="67811" y="2393"/>
                  </a:lnTo>
                  <a:lnTo>
                    <a:pt x="68609" y="4786"/>
                  </a:lnTo>
                  <a:lnTo>
                    <a:pt x="68609" y="9573"/>
                  </a:lnTo>
                  <a:lnTo>
                    <a:pt x="41484" y="23135"/>
                  </a:lnTo>
                </a:path>
                <a:path w="1013459" h="48260">
                  <a:moveTo>
                    <a:pt x="52653" y="23135"/>
                  </a:moveTo>
                  <a:lnTo>
                    <a:pt x="55844" y="47866"/>
                  </a:lnTo>
                </a:path>
                <a:path w="1013459" h="48260">
                  <a:moveTo>
                    <a:pt x="92542" y="0"/>
                  </a:moveTo>
                  <a:lnTo>
                    <a:pt x="72598" y="36697"/>
                  </a:lnTo>
                  <a:lnTo>
                    <a:pt x="72598" y="41484"/>
                  </a:lnTo>
                  <a:lnTo>
                    <a:pt x="74193" y="46271"/>
                  </a:lnTo>
                  <a:lnTo>
                    <a:pt x="76587" y="47866"/>
                  </a:lnTo>
                  <a:lnTo>
                    <a:pt x="82969" y="47866"/>
                  </a:lnTo>
                  <a:lnTo>
                    <a:pt x="102913" y="11966"/>
                  </a:lnTo>
                  <a:lnTo>
                    <a:pt x="102913" y="7180"/>
                  </a:lnTo>
                  <a:lnTo>
                    <a:pt x="101318" y="2393"/>
                  </a:lnTo>
                  <a:lnTo>
                    <a:pt x="98924" y="0"/>
                  </a:lnTo>
                  <a:lnTo>
                    <a:pt x="92542" y="0"/>
                  </a:lnTo>
                </a:path>
                <a:path w="1013459" h="48260">
                  <a:moveTo>
                    <a:pt x="102116" y="47866"/>
                  </a:moveTo>
                  <a:lnTo>
                    <a:pt x="118071" y="0"/>
                  </a:lnTo>
                  <a:lnTo>
                    <a:pt x="132431" y="0"/>
                  </a:lnTo>
                  <a:lnTo>
                    <a:pt x="136420" y="2393"/>
                  </a:lnTo>
                  <a:lnTo>
                    <a:pt x="137218" y="4786"/>
                  </a:lnTo>
                  <a:lnTo>
                    <a:pt x="137218" y="9573"/>
                  </a:lnTo>
                  <a:lnTo>
                    <a:pt x="109296" y="25529"/>
                  </a:lnTo>
                </a:path>
                <a:path w="1013459" h="48260">
                  <a:moveTo>
                    <a:pt x="161151" y="0"/>
                  </a:moveTo>
                  <a:lnTo>
                    <a:pt x="141207" y="36697"/>
                  </a:lnTo>
                  <a:lnTo>
                    <a:pt x="141207" y="41484"/>
                  </a:lnTo>
                  <a:lnTo>
                    <a:pt x="142802" y="46271"/>
                  </a:lnTo>
                  <a:lnTo>
                    <a:pt x="145196" y="47866"/>
                  </a:lnTo>
                  <a:lnTo>
                    <a:pt x="151578" y="47866"/>
                  </a:lnTo>
                  <a:lnTo>
                    <a:pt x="171523" y="11966"/>
                  </a:lnTo>
                  <a:lnTo>
                    <a:pt x="171523" y="7180"/>
                  </a:lnTo>
                  <a:lnTo>
                    <a:pt x="169927" y="2393"/>
                  </a:lnTo>
                  <a:lnTo>
                    <a:pt x="167534" y="0"/>
                  </a:lnTo>
                  <a:lnTo>
                    <a:pt x="161151" y="0"/>
                  </a:lnTo>
                </a:path>
                <a:path w="1013459" h="48260">
                  <a:moveTo>
                    <a:pt x="206625" y="7180"/>
                  </a:moveTo>
                  <a:lnTo>
                    <a:pt x="205029" y="2393"/>
                  </a:lnTo>
                  <a:lnTo>
                    <a:pt x="201041" y="0"/>
                  </a:lnTo>
                  <a:lnTo>
                    <a:pt x="194658" y="0"/>
                  </a:lnTo>
                  <a:lnTo>
                    <a:pt x="189074" y="2393"/>
                  </a:lnTo>
                  <a:lnTo>
                    <a:pt x="184287" y="7180"/>
                  </a:lnTo>
                  <a:lnTo>
                    <a:pt x="182692" y="11966"/>
                  </a:lnTo>
                  <a:lnTo>
                    <a:pt x="182692" y="15955"/>
                  </a:lnTo>
                  <a:lnTo>
                    <a:pt x="183489" y="18348"/>
                  </a:lnTo>
                  <a:lnTo>
                    <a:pt x="185883" y="20742"/>
                  </a:lnTo>
                  <a:lnTo>
                    <a:pt x="193860" y="25529"/>
                  </a:lnTo>
                  <a:lnTo>
                    <a:pt x="196254" y="27922"/>
                  </a:lnTo>
                  <a:lnTo>
                    <a:pt x="197849" y="30315"/>
                  </a:lnTo>
                  <a:lnTo>
                    <a:pt x="197849" y="34304"/>
                  </a:lnTo>
                  <a:lnTo>
                    <a:pt x="195456" y="41484"/>
                  </a:lnTo>
                  <a:lnTo>
                    <a:pt x="190669" y="46271"/>
                  </a:lnTo>
                  <a:lnTo>
                    <a:pt x="185085" y="47866"/>
                  </a:lnTo>
                  <a:lnTo>
                    <a:pt x="178703" y="47866"/>
                  </a:lnTo>
                  <a:lnTo>
                    <a:pt x="174714" y="46271"/>
                  </a:lnTo>
                  <a:lnTo>
                    <a:pt x="173118" y="41484"/>
                  </a:lnTo>
                </a:path>
                <a:path w="1013459" h="48260">
                  <a:moveTo>
                    <a:pt x="202636" y="47866"/>
                  </a:moveTo>
                  <a:lnTo>
                    <a:pt x="218592" y="0"/>
                  </a:lnTo>
                  <a:lnTo>
                    <a:pt x="239334" y="0"/>
                  </a:lnTo>
                </a:path>
                <a:path w="1013459" h="48260">
                  <a:moveTo>
                    <a:pt x="210614" y="23135"/>
                  </a:moveTo>
                  <a:lnTo>
                    <a:pt x="223378" y="23135"/>
                  </a:lnTo>
                </a:path>
                <a:path w="1013459" h="48260">
                  <a:moveTo>
                    <a:pt x="202636" y="47866"/>
                  </a:moveTo>
                  <a:lnTo>
                    <a:pt x="223378" y="47866"/>
                  </a:lnTo>
                </a:path>
                <a:path w="1013459" h="48260">
                  <a:moveTo>
                    <a:pt x="232952" y="47866"/>
                  </a:moveTo>
                  <a:lnTo>
                    <a:pt x="248907" y="0"/>
                  </a:lnTo>
                  <a:lnTo>
                    <a:pt x="260076" y="0"/>
                  </a:lnTo>
                  <a:lnTo>
                    <a:pt x="264065" y="2393"/>
                  </a:lnTo>
                  <a:lnTo>
                    <a:pt x="265661" y="7180"/>
                  </a:lnTo>
                  <a:lnTo>
                    <a:pt x="265661" y="11966"/>
                  </a:lnTo>
                  <a:lnTo>
                    <a:pt x="244121" y="47866"/>
                  </a:lnTo>
                  <a:lnTo>
                    <a:pt x="232952" y="47866"/>
                  </a:lnTo>
                </a:path>
                <a:path w="1013459" h="48260">
                  <a:moveTo>
                    <a:pt x="296774" y="47866"/>
                  </a:moveTo>
                  <a:lnTo>
                    <a:pt x="312730" y="0"/>
                  </a:lnTo>
                  <a:lnTo>
                    <a:pt x="333472" y="0"/>
                  </a:lnTo>
                </a:path>
                <a:path w="1013459" h="48260">
                  <a:moveTo>
                    <a:pt x="304752" y="23135"/>
                  </a:moveTo>
                  <a:lnTo>
                    <a:pt x="317517" y="23135"/>
                  </a:lnTo>
                </a:path>
                <a:path w="1013459" h="48260">
                  <a:moveTo>
                    <a:pt x="325494" y="47866"/>
                  </a:moveTo>
                  <a:lnTo>
                    <a:pt x="341450" y="0"/>
                  </a:lnTo>
                </a:path>
                <a:path w="1013459" h="48260">
                  <a:moveTo>
                    <a:pt x="338259" y="47866"/>
                  </a:moveTo>
                  <a:lnTo>
                    <a:pt x="354215" y="0"/>
                  </a:lnTo>
                  <a:lnTo>
                    <a:pt x="360597" y="47866"/>
                  </a:lnTo>
                  <a:lnTo>
                    <a:pt x="376552" y="0"/>
                  </a:lnTo>
                </a:path>
                <a:path w="1013459" h="48260">
                  <a:moveTo>
                    <a:pt x="373361" y="47866"/>
                  </a:moveTo>
                  <a:lnTo>
                    <a:pt x="389317" y="0"/>
                  </a:lnTo>
                </a:path>
                <a:path w="1013459" h="48260">
                  <a:moveTo>
                    <a:pt x="422026" y="7180"/>
                  </a:moveTo>
                  <a:lnTo>
                    <a:pt x="420430" y="2393"/>
                  </a:lnTo>
                  <a:lnTo>
                    <a:pt x="416442" y="0"/>
                  </a:lnTo>
                  <a:lnTo>
                    <a:pt x="410059" y="0"/>
                  </a:lnTo>
                  <a:lnTo>
                    <a:pt x="404475" y="2393"/>
                  </a:lnTo>
                  <a:lnTo>
                    <a:pt x="399688" y="7180"/>
                  </a:lnTo>
                  <a:lnTo>
                    <a:pt x="398093" y="11966"/>
                  </a:lnTo>
                  <a:lnTo>
                    <a:pt x="398093" y="15955"/>
                  </a:lnTo>
                  <a:lnTo>
                    <a:pt x="398890" y="18348"/>
                  </a:lnTo>
                  <a:lnTo>
                    <a:pt x="401284" y="20742"/>
                  </a:lnTo>
                  <a:lnTo>
                    <a:pt x="409262" y="25529"/>
                  </a:lnTo>
                  <a:lnTo>
                    <a:pt x="411655" y="27922"/>
                  </a:lnTo>
                  <a:lnTo>
                    <a:pt x="413250" y="30315"/>
                  </a:lnTo>
                  <a:lnTo>
                    <a:pt x="413250" y="34304"/>
                  </a:lnTo>
                  <a:lnTo>
                    <a:pt x="410857" y="41484"/>
                  </a:lnTo>
                  <a:lnTo>
                    <a:pt x="406070" y="46271"/>
                  </a:lnTo>
                  <a:lnTo>
                    <a:pt x="400486" y="47866"/>
                  </a:lnTo>
                  <a:lnTo>
                    <a:pt x="394104" y="47866"/>
                  </a:lnTo>
                  <a:lnTo>
                    <a:pt x="390115" y="46271"/>
                  </a:lnTo>
                  <a:lnTo>
                    <a:pt x="388519" y="41484"/>
                  </a:lnTo>
                </a:path>
                <a:path w="1013459" h="48260">
                  <a:moveTo>
                    <a:pt x="418037" y="47866"/>
                  </a:moveTo>
                  <a:lnTo>
                    <a:pt x="433993" y="0"/>
                  </a:lnTo>
                </a:path>
                <a:path w="1013459" h="48260">
                  <a:moveTo>
                    <a:pt x="456331" y="0"/>
                  </a:moveTo>
                  <a:lnTo>
                    <a:pt x="440375" y="47866"/>
                  </a:lnTo>
                </a:path>
                <a:path w="1013459" h="48260">
                  <a:moveTo>
                    <a:pt x="426015" y="23135"/>
                  </a:moveTo>
                  <a:lnTo>
                    <a:pt x="448353" y="23135"/>
                  </a:lnTo>
                </a:path>
                <a:path w="1013459" h="48260">
                  <a:moveTo>
                    <a:pt x="453140" y="47866"/>
                  </a:moveTo>
                  <a:lnTo>
                    <a:pt x="469095" y="0"/>
                  </a:lnTo>
                  <a:lnTo>
                    <a:pt x="489838" y="0"/>
                  </a:lnTo>
                </a:path>
                <a:path w="1013459" h="48260">
                  <a:moveTo>
                    <a:pt x="461117" y="23135"/>
                  </a:moveTo>
                  <a:lnTo>
                    <a:pt x="473882" y="23135"/>
                  </a:lnTo>
                </a:path>
                <a:path w="1013459" h="48260">
                  <a:moveTo>
                    <a:pt x="453140" y="47866"/>
                  </a:moveTo>
                  <a:lnTo>
                    <a:pt x="473882" y="47866"/>
                  </a:lnTo>
                </a:path>
                <a:path w="1013459" h="48260">
                  <a:moveTo>
                    <a:pt x="483455" y="47866"/>
                  </a:moveTo>
                  <a:lnTo>
                    <a:pt x="499411" y="0"/>
                  </a:lnTo>
                  <a:lnTo>
                    <a:pt x="510580" y="0"/>
                  </a:lnTo>
                  <a:lnTo>
                    <a:pt x="514569" y="2393"/>
                  </a:lnTo>
                  <a:lnTo>
                    <a:pt x="516164" y="7180"/>
                  </a:lnTo>
                  <a:lnTo>
                    <a:pt x="516164" y="11966"/>
                  </a:lnTo>
                  <a:lnTo>
                    <a:pt x="494624" y="47866"/>
                  </a:lnTo>
                  <a:lnTo>
                    <a:pt x="483455" y="47866"/>
                  </a:lnTo>
                </a:path>
                <a:path w="1013459" h="48260">
                  <a:moveTo>
                    <a:pt x="583178" y="11966"/>
                  </a:moveTo>
                  <a:lnTo>
                    <a:pt x="583178" y="7180"/>
                  </a:lnTo>
                  <a:lnTo>
                    <a:pt x="581582" y="2393"/>
                  </a:lnTo>
                  <a:lnTo>
                    <a:pt x="579189" y="0"/>
                  </a:lnTo>
                  <a:lnTo>
                    <a:pt x="572807" y="0"/>
                  </a:lnTo>
                  <a:lnTo>
                    <a:pt x="552862" y="30315"/>
                  </a:lnTo>
                  <a:lnTo>
                    <a:pt x="552862" y="36697"/>
                  </a:lnTo>
                  <a:lnTo>
                    <a:pt x="552862" y="41484"/>
                  </a:lnTo>
                  <a:lnTo>
                    <a:pt x="554458" y="46271"/>
                  </a:lnTo>
                  <a:lnTo>
                    <a:pt x="556851" y="47866"/>
                  </a:lnTo>
                  <a:lnTo>
                    <a:pt x="563233" y="47866"/>
                  </a:lnTo>
                  <a:lnTo>
                    <a:pt x="567222" y="46271"/>
                  </a:lnTo>
                  <a:lnTo>
                    <a:pt x="572009" y="41484"/>
                  </a:lnTo>
                  <a:lnTo>
                    <a:pt x="575200" y="36697"/>
                  </a:lnTo>
                  <a:lnTo>
                    <a:pt x="576796" y="30315"/>
                  </a:lnTo>
                  <a:lnTo>
                    <a:pt x="568818" y="30315"/>
                  </a:lnTo>
                </a:path>
                <a:path w="1013459" h="48260">
                  <a:moveTo>
                    <a:pt x="580785" y="47866"/>
                  </a:moveTo>
                  <a:lnTo>
                    <a:pt x="596740" y="0"/>
                  </a:lnTo>
                  <a:lnTo>
                    <a:pt x="611100" y="0"/>
                  </a:lnTo>
                  <a:lnTo>
                    <a:pt x="615089" y="2393"/>
                  </a:lnTo>
                  <a:lnTo>
                    <a:pt x="615887" y="4786"/>
                  </a:lnTo>
                  <a:lnTo>
                    <a:pt x="615887" y="9573"/>
                  </a:lnTo>
                  <a:lnTo>
                    <a:pt x="588762" y="23135"/>
                  </a:lnTo>
                </a:path>
                <a:path w="1013459" h="48260">
                  <a:moveTo>
                    <a:pt x="599931" y="23135"/>
                  </a:moveTo>
                  <a:lnTo>
                    <a:pt x="603123" y="47866"/>
                  </a:lnTo>
                </a:path>
                <a:path w="1013459" h="48260">
                  <a:moveTo>
                    <a:pt x="614291" y="47866"/>
                  </a:moveTo>
                  <a:lnTo>
                    <a:pt x="643012" y="0"/>
                  </a:lnTo>
                  <a:lnTo>
                    <a:pt x="639820" y="47866"/>
                  </a:lnTo>
                </a:path>
                <a:path w="1013459" h="48260">
                  <a:moveTo>
                    <a:pt x="624663" y="31911"/>
                  </a:moveTo>
                  <a:lnTo>
                    <a:pt x="640618" y="31911"/>
                  </a:lnTo>
                </a:path>
                <a:path w="1013459" h="48260">
                  <a:moveTo>
                    <a:pt x="649394" y="47866"/>
                  </a:moveTo>
                  <a:lnTo>
                    <a:pt x="665349" y="0"/>
                  </a:lnTo>
                  <a:lnTo>
                    <a:pt x="676518" y="0"/>
                  </a:lnTo>
                  <a:lnTo>
                    <a:pt x="680507" y="2393"/>
                  </a:lnTo>
                  <a:lnTo>
                    <a:pt x="682103" y="7180"/>
                  </a:lnTo>
                  <a:lnTo>
                    <a:pt x="682103" y="11966"/>
                  </a:lnTo>
                  <a:lnTo>
                    <a:pt x="660563" y="47866"/>
                  </a:lnTo>
                  <a:lnTo>
                    <a:pt x="649394" y="47866"/>
                  </a:lnTo>
                </a:path>
                <a:path w="1013459" h="48260">
                  <a:moveTo>
                    <a:pt x="682901" y="47866"/>
                  </a:moveTo>
                  <a:lnTo>
                    <a:pt x="698856" y="0"/>
                  </a:lnTo>
                  <a:lnTo>
                    <a:pt x="719599" y="0"/>
                  </a:lnTo>
                </a:path>
                <a:path w="1013459" h="48260">
                  <a:moveTo>
                    <a:pt x="690879" y="23135"/>
                  </a:moveTo>
                  <a:lnTo>
                    <a:pt x="703643" y="23135"/>
                  </a:lnTo>
                </a:path>
                <a:path w="1013459" h="48260">
                  <a:moveTo>
                    <a:pt x="682901" y="47866"/>
                  </a:moveTo>
                  <a:lnTo>
                    <a:pt x="703643" y="47866"/>
                  </a:lnTo>
                </a:path>
                <a:path w="1013459" h="48260">
                  <a:moveTo>
                    <a:pt x="743532" y="47866"/>
                  </a:moveTo>
                  <a:lnTo>
                    <a:pt x="759488" y="0"/>
                  </a:lnTo>
                  <a:lnTo>
                    <a:pt x="780230" y="0"/>
                  </a:lnTo>
                </a:path>
                <a:path w="1013459" h="48260">
                  <a:moveTo>
                    <a:pt x="751510" y="23135"/>
                  </a:moveTo>
                  <a:lnTo>
                    <a:pt x="764274" y="23135"/>
                  </a:lnTo>
                </a:path>
                <a:path w="1013459" h="48260">
                  <a:moveTo>
                    <a:pt x="743532" y="47866"/>
                  </a:moveTo>
                  <a:lnTo>
                    <a:pt x="764274" y="47866"/>
                  </a:lnTo>
                </a:path>
                <a:path w="1013459" h="48260">
                  <a:moveTo>
                    <a:pt x="789803" y="0"/>
                  </a:moveTo>
                  <a:lnTo>
                    <a:pt x="773848" y="47866"/>
                  </a:lnTo>
                  <a:lnTo>
                    <a:pt x="792995" y="47866"/>
                  </a:lnTo>
                </a:path>
                <a:path w="1013459" h="48260">
                  <a:moveTo>
                    <a:pt x="800972" y="47866"/>
                  </a:moveTo>
                  <a:lnTo>
                    <a:pt x="816928" y="0"/>
                  </a:lnTo>
                  <a:lnTo>
                    <a:pt x="837670" y="0"/>
                  </a:lnTo>
                </a:path>
                <a:path w="1013459" h="48260">
                  <a:moveTo>
                    <a:pt x="808950" y="23135"/>
                  </a:moveTo>
                  <a:lnTo>
                    <a:pt x="821715" y="23135"/>
                  </a:lnTo>
                </a:path>
                <a:path w="1013459" h="48260">
                  <a:moveTo>
                    <a:pt x="800972" y="47866"/>
                  </a:moveTo>
                  <a:lnTo>
                    <a:pt x="821715" y="47866"/>
                  </a:lnTo>
                </a:path>
                <a:path w="1013459" h="48260">
                  <a:moveTo>
                    <a:pt x="847244" y="0"/>
                  </a:moveTo>
                  <a:lnTo>
                    <a:pt x="844053" y="47866"/>
                  </a:lnTo>
                  <a:lnTo>
                    <a:pt x="872773" y="0"/>
                  </a:lnTo>
                </a:path>
                <a:path w="1013459" h="48260">
                  <a:moveTo>
                    <a:pt x="863199" y="47866"/>
                  </a:moveTo>
                  <a:lnTo>
                    <a:pt x="891920" y="0"/>
                  </a:lnTo>
                  <a:lnTo>
                    <a:pt x="888728" y="47866"/>
                  </a:lnTo>
                </a:path>
                <a:path w="1013459" h="48260">
                  <a:moveTo>
                    <a:pt x="873571" y="31911"/>
                  </a:moveTo>
                  <a:lnTo>
                    <a:pt x="889526" y="31911"/>
                  </a:lnTo>
                </a:path>
                <a:path w="1013459" h="48260">
                  <a:moveTo>
                    <a:pt x="925426" y="0"/>
                  </a:moveTo>
                  <a:lnTo>
                    <a:pt x="909471" y="47866"/>
                  </a:lnTo>
                </a:path>
                <a:path w="1013459" h="48260">
                  <a:moveTo>
                    <a:pt x="914257" y="0"/>
                  </a:moveTo>
                  <a:lnTo>
                    <a:pt x="936595" y="0"/>
                  </a:lnTo>
                </a:path>
                <a:path w="1013459" h="48260">
                  <a:moveTo>
                    <a:pt x="927022" y="47866"/>
                  </a:moveTo>
                  <a:lnTo>
                    <a:pt x="942978" y="0"/>
                  </a:lnTo>
                </a:path>
                <a:path w="1013459" h="48260">
                  <a:moveTo>
                    <a:pt x="965315" y="0"/>
                  </a:moveTo>
                  <a:lnTo>
                    <a:pt x="945371" y="30315"/>
                  </a:lnTo>
                  <a:lnTo>
                    <a:pt x="945371" y="36697"/>
                  </a:lnTo>
                  <a:lnTo>
                    <a:pt x="945371" y="41484"/>
                  </a:lnTo>
                  <a:lnTo>
                    <a:pt x="946966" y="46271"/>
                  </a:lnTo>
                  <a:lnTo>
                    <a:pt x="949360" y="47866"/>
                  </a:lnTo>
                  <a:lnTo>
                    <a:pt x="955742" y="47866"/>
                  </a:lnTo>
                  <a:lnTo>
                    <a:pt x="975687" y="11966"/>
                  </a:lnTo>
                  <a:lnTo>
                    <a:pt x="975687" y="7180"/>
                  </a:lnTo>
                  <a:lnTo>
                    <a:pt x="974091" y="2393"/>
                  </a:lnTo>
                  <a:lnTo>
                    <a:pt x="971698" y="0"/>
                  </a:lnTo>
                  <a:lnTo>
                    <a:pt x="965315" y="0"/>
                  </a:lnTo>
                </a:path>
                <a:path w="1013459" h="48260">
                  <a:moveTo>
                    <a:pt x="974889" y="47866"/>
                  </a:moveTo>
                  <a:lnTo>
                    <a:pt x="990844" y="0"/>
                  </a:lnTo>
                  <a:lnTo>
                    <a:pt x="997227" y="47866"/>
                  </a:lnTo>
                  <a:lnTo>
                    <a:pt x="1013182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0" name="object 1250" descr=""/>
            <p:cNvSpPr/>
            <p:nvPr/>
          </p:nvSpPr>
          <p:spPr>
            <a:xfrm>
              <a:off x="15441864" y="314565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1" name="object 1251" descr=""/>
            <p:cNvSpPr/>
            <p:nvPr/>
          </p:nvSpPr>
          <p:spPr>
            <a:xfrm>
              <a:off x="15441864" y="314565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52" name="object 1252" descr="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5530418" y="3145654"/>
              <a:ext cx="1319531" cy="3191"/>
            </a:xfrm>
            <a:prstGeom prst="rect">
              <a:avLst/>
            </a:prstGeom>
          </p:spPr>
        </p:pic>
        <p:sp>
          <p:nvSpPr>
            <p:cNvPr id="1253" name="object 1253" descr=""/>
            <p:cNvSpPr/>
            <p:nvPr/>
          </p:nvSpPr>
          <p:spPr>
            <a:xfrm>
              <a:off x="16933716" y="314485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4" name="object 1254" descr=""/>
            <p:cNvSpPr/>
            <p:nvPr/>
          </p:nvSpPr>
          <p:spPr>
            <a:xfrm>
              <a:off x="14421502" y="3218252"/>
              <a:ext cx="434340" cy="48260"/>
            </a:xfrm>
            <a:custGeom>
              <a:avLst/>
              <a:gdLst/>
              <a:ahLst/>
              <a:cxnLst/>
              <a:rect l="l" t="t" r="r" b="b"/>
              <a:pathLst>
                <a:path w="434340" h="48260">
                  <a:moveTo>
                    <a:pt x="0" y="47866"/>
                  </a:moveTo>
                  <a:lnTo>
                    <a:pt x="15955" y="0"/>
                  </a:lnTo>
                  <a:lnTo>
                    <a:pt x="30315" y="0"/>
                  </a:lnTo>
                  <a:lnTo>
                    <a:pt x="34304" y="2393"/>
                  </a:lnTo>
                  <a:lnTo>
                    <a:pt x="35102" y="4786"/>
                  </a:lnTo>
                  <a:lnTo>
                    <a:pt x="35102" y="9573"/>
                  </a:lnTo>
                  <a:lnTo>
                    <a:pt x="7180" y="25529"/>
                  </a:lnTo>
                </a:path>
                <a:path w="434340" h="48260">
                  <a:moveTo>
                    <a:pt x="33506" y="47866"/>
                  </a:moveTo>
                  <a:lnTo>
                    <a:pt x="49462" y="0"/>
                  </a:lnTo>
                  <a:lnTo>
                    <a:pt x="63822" y="0"/>
                  </a:lnTo>
                  <a:lnTo>
                    <a:pt x="67811" y="2393"/>
                  </a:lnTo>
                  <a:lnTo>
                    <a:pt x="68609" y="4786"/>
                  </a:lnTo>
                  <a:lnTo>
                    <a:pt x="68609" y="9573"/>
                  </a:lnTo>
                  <a:lnTo>
                    <a:pt x="41484" y="23135"/>
                  </a:lnTo>
                </a:path>
                <a:path w="434340" h="48260">
                  <a:moveTo>
                    <a:pt x="52653" y="23135"/>
                  </a:moveTo>
                  <a:lnTo>
                    <a:pt x="55844" y="47866"/>
                  </a:lnTo>
                </a:path>
                <a:path w="434340" h="48260">
                  <a:moveTo>
                    <a:pt x="92542" y="0"/>
                  </a:moveTo>
                  <a:lnTo>
                    <a:pt x="72598" y="36697"/>
                  </a:lnTo>
                  <a:lnTo>
                    <a:pt x="72598" y="41484"/>
                  </a:lnTo>
                  <a:lnTo>
                    <a:pt x="74193" y="46271"/>
                  </a:lnTo>
                  <a:lnTo>
                    <a:pt x="76587" y="47866"/>
                  </a:lnTo>
                  <a:lnTo>
                    <a:pt x="82969" y="47866"/>
                  </a:lnTo>
                  <a:lnTo>
                    <a:pt x="102913" y="11966"/>
                  </a:lnTo>
                  <a:lnTo>
                    <a:pt x="102913" y="7180"/>
                  </a:lnTo>
                  <a:lnTo>
                    <a:pt x="101318" y="2393"/>
                  </a:lnTo>
                  <a:lnTo>
                    <a:pt x="98924" y="0"/>
                  </a:lnTo>
                  <a:lnTo>
                    <a:pt x="92542" y="0"/>
                  </a:lnTo>
                </a:path>
                <a:path w="434340" h="48260">
                  <a:moveTo>
                    <a:pt x="102116" y="47866"/>
                  </a:moveTo>
                  <a:lnTo>
                    <a:pt x="118071" y="0"/>
                  </a:lnTo>
                  <a:lnTo>
                    <a:pt x="132431" y="0"/>
                  </a:lnTo>
                  <a:lnTo>
                    <a:pt x="136420" y="2393"/>
                  </a:lnTo>
                  <a:lnTo>
                    <a:pt x="137218" y="4786"/>
                  </a:lnTo>
                  <a:lnTo>
                    <a:pt x="137218" y="9573"/>
                  </a:lnTo>
                  <a:lnTo>
                    <a:pt x="109296" y="25529"/>
                  </a:lnTo>
                </a:path>
                <a:path w="434340" h="48260">
                  <a:moveTo>
                    <a:pt x="161151" y="0"/>
                  </a:moveTo>
                  <a:lnTo>
                    <a:pt x="141207" y="36697"/>
                  </a:lnTo>
                  <a:lnTo>
                    <a:pt x="141207" y="41484"/>
                  </a:lnTo>
                  <a:lnTo>
                    <a:pt x="142802" y="46271"/>
                  </a:lnTo>
                  <a:lnTo>
                    <a:pt x="145196" y="47866"/>
                  </a:lnTo>
                  <a:lnTo>
                    <a:pt x="151578" y="47866"/>
                  </a:lnTo>
                  <a:lnTo>
                    <a:pt x="171523" y="11966"/>
                  </a:lnTo>
                  <a:lnTo>
                    <a:pt x="171523" y="7180"/>
                  </a:lnTo>
                  <a:lnTo>
                    <a:pt x="169927" y="2393"/>
                  </a:lnTo>
                  <a:lnTo>
                    <a:pt x="167534" y="0"/>
                  </a:lnTo>
                  <a:lnTo>
                    <a:pt x="161151" y="0"/>
                  </a:lnTo>
                </a:path>
                <a:path w="434340" h="48260">
                  <a:moveTo>
                    <a:pt x="206625" y="7180"/>
                  </a:moveTo>
                  <a:lnTo>
                    <a:pt x="205029" y="2393"/>
                  </a:lnTo>
                  <a:lnTo>
                    <a:pt x="201041" y="0"/>
                  </a:lnTo>
                  <a:lnTo>
                    <a:pt x="194658" y="0"/>
                  </a:lnTo>
                  <a:lnTo>
                    <a:pt x="189074" y="2393"/>
                  </a:lnTo>
                  <a:lnTo>
                    <a:pt x="184287" y="7180"/>
                  </a:lnTo>
                  <a:lnTo>
                    <a:pt x="182692" y="11966"/>
                  </a:lnTo>
                  <a:lnTo>
                    <a:pt x="182692" y="15955"/>
                  </a:lnTo>
                  <a:lnTo>
                    <a:pt x="183489" y="18348"/>
                  </a:lnTo>
                  <a:lnTo>
                    <a:pt x="185883" y="20742"/>
                  </a:lnTo>
                  <a:lnTo>
                    <a:pt x="193860" y="25529"/>
                  </a:lnTo>
                  <a:lnTo>
                    <a:pt x="196254" y="27922"/>
                  </a:lnTo>
                  <a:lnTo>
                    <a:pt x="197849" y="30315"/>
                  </a:lnTo>
                  <a:lnTo>
                    <a:pt x="197849" y="34304"/>
                  </a:lnTo>
                  <a:lnTo>
                    <a:pt x="195456" y="41484"/>
                  </a:lnTo>
                  <a:lnTo>
                    <a:pt x="190669" y="46271"/>
                  </a:lnTo>
                  <a:lnTo>
                    <a:pt x="185085" y="47866"/>
                  </a:lnTo>
                  <a:lnTo>
                    <a:pt x="178703" y="47866"/>
                  </a:lnTo>
                  <a:lnTo>
                    <a:pt x="174714" y="46271"/>
                  </a:lnTo>
                  <a:lnTo>
                    <a:pt x="173118" y="41484"/>
                  </a:lnTo>
                </a:path>
                <a:path w="434340" h="48260">
                  <a:moveTo>
                    <a:pt x="202636" y="47866"/>
                  </a:moveTo>
                  <a:lnTo>
                    <a:pt x="218592" y="0"/>
                  </a:lnTo>
                  <a:lnTo>
                    <a:pt x="239334" y="0"/>
                  </a:lnTo>
                </a:path>
                <a:path w="434340" h="48260">
                  <a:moveTo>
                    <a:pt x="210614" y="23135"/>
                  </a:moveTo>
                  <a:lnTo>
                    <a:pt x="223378" y="23135"/>
                  </a:lnTo>
                </a:path>
                <a:path w="434340" h="48260">
                  <a:moveTo>
                    <a:pt x="202636" y="47866"/>
                  </a:moveTo>
                  <a:lnTo>
                    <a:pt x="223378" y="47866"/>
                  </a:lnTo>
                </a:path>
                <a:path w="434340" h="48260">
                  <a:moveTo>
                    <a:pt x="232952" y="47866"/>
                  </a:moveTo>
                  <a:lnTo>
                    <a:pt x="248907" y="0"/>
                  </a:lnTo>
                  <a:lnTo>
                    <a:pt x="260076" y="0"/>
                  </a:lnTo>
                  <a:lnTo>
                    <a:pt x="264065" y="2393"/>
                  </a:lnTo>
                  <a:lnTo>
                    <a:pt x="265661" y="7180"/>
                  </a:lnTo>
                  <a:lnTo>
                    <a:pt x="265661" y="11966"/>
                  </a:lnTo>
                  <a:lnTo>
                    <a:pt x="244121" y="47866"/>
                  </a:lnTo>
                  <a:lnTo>
                    <a:pt x="232952" y="47866"/>
                  </a:lnTo>
                </a:path>
                <a:path w="434340" h="48260">
                  <a:moveTo>
                    <a:pt x="332674" y="11966"/>
                  </a:moveTo>
                  <a:lnTo>
                    <a:pt x="332674" y="7180"/>
                  </a:lnTo>
                  <a:lnTo>
                    <a:pt x="331079" y="2393"/>
                  </a:lnTo>
                  <a:lnTo>
                    <a:pt x="328686" y="0"/>
                  </a:lnTo>
                  <a:lnTo>
                    <a:pt x="322303" y="0"/>
                  </a:lnTo>
                  <a:lnTo>
                    <a:pt x="302359" y="36697"/>
                  </a:lnTo>
                  <a:lnTo>
                    <a:pt x="302359" y="41484"/>
                  </a:lnTo>
                  <a:lnTo>
                    <a:pt x="303954" y="46271"/>
                  </a:lnTo>
                  <a:lnTo>
                    <a:pt x="306348" y="47866"/>
                  </a:lnTo>
                  <a:lnTo>
                    <a:pt x="312730" y="47866"/>
                  </a:lnTo>
                  <a:lnTo>
                    <a:pt x="316719" y="46271"/>
                  </a:lnTo>
                  <a:lnTo>
                    <a:pt x="321506" y="41484"/>
                  </a:lnTo>
                  <a:lnTo>
                    <a:pt x="324697" y="36697"/>
                  </a:lnTo>
                </a:path>
                <a:path w="434340" h="48260">
                  <a:moveTo>
                    <a:pt x="346237" y="0"/>
                  </a:moveTo>
                  <a:lnTo>
                    <a:pt x="335068" y="34304"/>
                  </a:lnTo>
                  <a:lnTo>
                    <a:pt x="334270" y="41484"/>
                  </a:lnTo>
                  <a:lnTo>
                    <a:pt x="335866" y="46271"/>
                  </a:lnTo>
                  <a:lnTo>
                    <a:pt x="339855" y="47866"/>
                  </a:lnTo>
                  <a:lnTo>
                    <a:pt x="343046" y="47866"/>
                  </a:lnTo>
                  <a:lnTo>
                    <a:pt x="348630" y="46271"/>
                  </a:lnTo>
                  <a:lnTo>
                    <a:pt x="353417" y="41484"/>
                  </a:lnTo>
                  <a:lnTo>
                    <a:pt x="357406" y="34304"/>
                  </a:lnTo>
                  <a:lnTo>
                    <a:pt x="368575" y="0"/>
                  </a:lnTo>
                </a:path>
                <a:path w="434340" h="48260">
                  <a:moveTo>
                    <a:pt x="365384" y="47866"/>
                  </a:moveTo>
                  <a:lnTo>
                    <a:pt x="381339" y="0"/>
                  </a:lnTo>
                  <a:lnTo>
                    <a:pt x="395699" y="0"/>
                  </a:lnTo>
                  <a:lnTo>
                    <a:pt x="399688" y="2393"/>
                  </a:lnTo>
                  <a:lnTo>
                    <a:pt x="400486" y="4786"/>
                  </a:lnTo>
                  <a:lnTo>
                    <a:pt x="400486" y="9573"/>
                  </a:lnTo>
                  <a:lnTo>
                    <a:pt x="373361" y="23135"/>
                  </a:lnTo>
                </a:path>
                <a:path w="434340" h="48260">
                  <a:moveTo>
                    <a:pt x="384530" y="23135"/>
                  </a:moveTo>
                  <a:lnTo>
                    <a:pt x="387721" y="47866"/>
                  </a:lnTo>
                </a:path>
                <a:path w="434340" h="48260">
                  <a:moveTo>
                    <a:pt x="421228" y="23135"/>
                  </a:moveTo>
                  <a:lnTo>
                    <a:pt x="413250" y="47866"/>
                  </a:lnTo>
                  <a:lnTo>
                    <a:pt x="398890" y="47866"/>
                  </a:lnTo>
                  <a:lnTo>
                    <a:pt x="414846" y="0"/>
                  </a:lnTo>
                  <a:lnTo>
                    <a:pt x="429206" y="0"/>
                  </a:lnTo>
                  <a:lnTo>
                    <a:pt x="433195" y="2393"/>
                  </a:lnTo>
                  <a:lnTo>
                    <a:pt x="433993" y="4786"/>
                  </a:lnTo>
                  <a:lnTo>
                    <a:pt x="433993" y="9573"/>
                  </a:lnTo>
                  <a:lnTo>
                    <a:pt x="406868" y="23135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5" name="object 1255" descr=""/>
            <p:cNvSpPr/>
            <p:nvPr/>
          </p:nvSpPr>
          <p:spPr>
            <a:xfrm>
              <a:off x="14851505" y="326532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6" name="object 1256" descr=""/>
            <p:cNvSpPr/>
            <p:nvPr/>
          </p:nvSpPr>
          <p:spPr>
            <a:xfrm>
              <a:off x="14851505" y="326532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57" name="object 1257" descr="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14417911" y="2616325"/>
              <a:ext cx="2520591" cy="294381"/>
            </a:xfrm>
            <a:prstGeom prst="rect">
              <a:avLst/>
            </a:prstGeom>
          </p:spPr>
        </p:pic>
        <p:pic>
          <p:nvPicPr>
            <p:cNvPr id="1258" name="object 1258" descr="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4935272" y="3265321"/>
              <a:ext cx="1917867" cy="3191"/>
            </a:xfrm>
            <a:prstGeom prst="rect">
              <a:avLst/>
            </a:prstGeom>
          </p:spPr>
        </p:pic>
        <p:sp>
          <p:nvSpPr>
            <p:cNvPr id="1259" name="object 1259" descr=""/>
            <p:cNvSpPr/>
            <p:nvPr/>
          </p:nvSpPr>
          <p:spPr>
            <a:xfrm>
              <a:off x="16933716" y="326452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0" name="object 1260" descr=""/>
            <p:cNvSpPr/>
            <p:nvPr/>
          </p:nvSpPr>
          <p:spPr>
            <a:xfrm>
              <a:off x="14421502" y="4148465"/>
              <a:ext cx="266065" cy="48260"/>
            </a:xfrm>
            <a:custGeom>
              <a:avLst/>
              <a:gdLst/>
              <a:ahLst/>
              <a:cxnLst/>
              <a:rect l="l" t="t" r="r" b="b"/>
              <a:pathLst>
                <a:path w="266065" h="48260">
                  <a:moveTo>
                    <a:pt x="0" y="47866"/>
                  </a:moveTo>
                  <a:lnTo>
                    <a:pt x="15955" y="0"/>
                  </a:lnTo>
                  <a:lnTo>
                    <a:pt x="30315" y="0"/>
                  </a:lnTo>
                  <a:lnTo>
                    <a:pt x="34304" y="2393"/>
                  </a:lnTo>
                  <a:lnTo>
                    <a:pt x="35102" y="3988"/>
                  </a:lnTo>
                  <a:lnTo>
                    <a:pt x="35102" y="8775"/>
                  </a:lnTo>
                  <a:lnTo>
                    <a:pt x="7180" y="24731"/>
                  </a:lnTo>
                </a:path>
                <a:path w="266065" h="48260">
                  <a:moveTo>
                    <a:pt x="33506" y="47866"/>
                  </a:moveTo>
                  <a:lnTo>
                    <a:pt x="49462" y="0"/>
                  </a:lnTo>
                  <a:lnTo>
                    <a:pt x="63822" y="0"/>
                  </a:lnTo>
                  <a:lnTo>
                    <a:pt x="67811" y="2393"/>
                  </a:lnTo>
                  <a:lnTo>
                    <a:pt x="68609" y="3988"/>
                  </a:lnTo>
                  <a:lnTo>
                    <a:pt x="68609" y="8775"/>
                  </a:lnTo>
                  <a:lnTo>
                    <a:pt x="41484" y="22337"/>
                  </a:lnTo>
                </a:path>
                <a:path w="266065" h="48260">
                  <a:moveTo>
                    <a:pt x="52653" y="22337"/>
                  </a:moveTo>
                  <a:lnTo>
                    <a:pt x="55844" y="47866"/>
                  </a:lnTo>
                </a:path>
                <a:path w="266065" h="48260">
                  <a:moveTo>
                    <a:pt x="92542" y="0"/>
                  </a:moveTo>
                  <a:lnTo>
                    <a:pt x="72598" y="35900"/>
                  </a:lnTo>
                  <a:lnTo>
                    <a:pt x="72598" y="40686"/>
                  </a:lnTo>
                  <a:lnTo>
                    <a:pt x="74193" y="45473"/>
                  </a:lnTo>
                  <a:lnTo>
                    <a:pt x="76587" y="47866"/>
                  </a:lnTo>
                  <a:lnTo>
                    <a:pt x="82969" y="47866"/>
                  </a:lnTo>
                  <a:lnTo>
                    <a:pt x="102913" y="11168"/>
                  </a:lnTo>
                  <a:lnTo>
                    <a:pt x="102913" y="6382"/>
                  </a:lnTo>
                  <a:lnTo>
                    <a:pt x="101318" y="2393"/>
                  </a:lnTo>
                  <a:lnTo>
                    <a:pt x="98924" y="0"/>
                  </a:lnTo>
                  <a:lnTo>
                    <a:pt x="92542" y="0"/>
                  </a:lnTo>
                </a:path>
                <a:path w="266065" h="48260">
                  <a:moveTo>
                    <a:pt x="102116" y="47866"/>
                  </a:moveTo>
                  <a:lnTo>
                    <a:pt x="118071" y="0"/>
                  </a:lnTo>
                  <a:lnTo>
                    <a:pt x="132431" y="0"/>
                  </a:lnTo>
                  <a:lnTo>
                    <a:pt x="136420" y="2393"/>
                  </a:lnTo>
                  <a:lnTo>
                    <a:pt x="137218" y="3988"/>
                  </a:lnTo>
                  <a:lnTo>
                    <a:pt x="137218" y="8775"/>
                  </a:lnTo>
                  <a:lnTo>
                    <a:pt x="109296" y="24731"/>
                  </a:lnTo>
                </a:path>
                <a:path w="266065" h="48260">
                  <a:moveTo>
                    <a:pt x="161151" y="0"/>
                  </a:moveTo>
                  <a:lnTo>
                    <a:pt x="141207" y="35900"/>
                  </a:lnTo>
                  <a:lnTo>
                    <a:pt x="141207" y="40686"/>
                  </a:lnTo>
                  <a:lnTo>
                    <a:pt x="142802" y="45473"/>
                  </a:lnTo>
                  <a:lnTo>
                    <a:pt x="145196" y="47866"/>
                  </a:lnTo>
                  <a:lnTo>
                    <a:pt x="151578" y="47866"/>
                  </a:lnTo>
                  <a:lnTo>
                    <a:pt x="171523" y="11168"/>
                  </a:lnTo>
                  <a:lnTo>
                    <a:pt x="171523" y="6382"/>
                  </a:lnTo>
                  <a:lnTo>
                    <a:pt x="169927" y="2393"/>
                  </a:lnTo>
                  <a:lnTo>
                    <a:pt x="167534" y="0"/>
                  </a:lnTo>
                  <a:lnTo>
                    <a:pt x="161151" y="0"/>
                  </a:lnTo>
                </a:path>
                <a:path w="266065" h="48260">
                  <a:moveTo>
                    <a:pt x="206625" y="6382"/>
                  </a:moveTo>
                  <a:lnTo>
                    <a:pt x="205029" y="2393"/>
                  </a:lnTo>
                  <a:lnTo>
                    <a:pt x="201041" y="0"/>
                  </a:lnTo>
                  <a:lnTo>
                    <a:pt x="194658" y="0"/>
                  </a:lnTo>
                  <a:lnTo>
                    <a:pt x="189074" y="2393"/>
                  </a:lnTo>
                  <a:lnTo>
                    <a:pt x="184287" y="6382"/>
                  </a:lnTo>
                  <a:lnTo>
                    <a:pt x="182692" y="11168"/>
                  </a:lnTo>
                  <a:lnTo>
                    <a:pt x="182692" y="15955"/>
                  </a:lnTo>
                  <a:lnTo>
                    <a:pt x="183489" y="18348"/>
                  </a:lnTo>
                  <a:lnTo>
                    <a:pt x="185883" y="19944"/>
                  </a:lnTo>
                  <a:lnTo>
                    <a:pt x="193860" y="24731"/>
                  </a:lnTo>
                  <a:lnTo>
                    <a:pt x="196254" y="27124"/>
                  </a:lnTo>
                  <a:lnTo>
                    <a:pt x="197849" y="29517"/>
                  </a:lnTo>
                  <a:lnTo>
                    <a:pt x="197849" y="34304"/>
                  </a:lnTo>
                  <a:lnTo>
                    <a:pt x="195456" y="40686"/>
                  </a:lnTo>
                  <a:lnTo>
                    <a:pt x="190669" y="45473"/>
                  </a:lnTo>
                  <a:lnTo>
                    <a:pt x="185085" y="47866"/>
                  </a:lnTo>
                  <a:lnTo>
                    <a:pt x="178703" y="47866"/>
                  </a:lnTo>
                  <a:lnTo>
                    <a:pt x="174714" y="45473"/>
                  </a:lnTo>
                  <a:lnTo>
                    <a:pt x="173118" y="40686"/>
                  </a:lnTo>
                </a:path>
                <a:path w="266065" h="48260">
                  <a:moveTo>
                    <a:pt x="202636" y="47866"/>
                  </a:moveTo>
                  <a:lnTo>
                    <a:pt x="218592" y="0"/>
                  </a:lnTo>
                  <a:lnTo>
                    <a:pt x="239334" y="0"/>
                  </a:lnTo>
                </a:path>
                <a:path w="266065" h="48260">
                  <a:moveTo>
                    <a:pt x="210614" y="22337"/>
                  </a:moveTo>
                  <a:lnTo>
                    <a:pt x="223378" y="22337"/>
                  </a:lnTo>
                </a:path>
                <a:path w="266065" h="48260">
                  <a:moveTo>
                    <a:pt x="202636" y="47866"/>
                  </a:moveTo>
                  <a:lnTo>
                    <a:pt x="223378" y="47866"/>
                  </a:lnTo>
                </a:path>
                <a:path w="266065" h="48260">
                  <a:moveTo>
                    <a:pt x="232952" y="47866"/>
                  </a:moveTo>
                  <a:lnTo>
                    <a:pt x="248907" y="0"/>
                  </a:lnTo>
                  <a:lnTo>
                    <a:pt x="260076" y="0"/>
                  </a:lnTo>
                  <a:lnTo>
                    <a:pt x="264065" y="2393"/>
                  </a:lnTo>
                  <a:lnTo>
                    <a:pt x="265661" y="6382"/>
                  </a:lnTo>
                  <a:lnTo>
                    <a:pt x="265661" y="11168"/>
                  </a:lnTo>
                  <a:lnTo>
                    <a:pt x="244121" y="47866"/>
                  </a:lnTo>
                  <a:lnTo>
                    <a:pt x="232952" y="4786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1" name="object 1261" descr="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4718674" y="4135302"/>
              <a:ext cx="65418" cy="64620"/>
            </a:xfrm>
            <a:prstGeom prst="rect">
              <a:avLst/>
            </a:prstGeom>
          </p:spPr>
        </p:pic>
        <p:sp>
          <p:nvSpPr>
            <p:cNvPr id="1262" name="object 1262" descr=""/>
            <p:cNvSpPr/>
            <p:nvPr/>
          </p:nvSpPr>
          <p:spPr>
            <a:xfrm>
              <a:off x="14806830" y="4148465"/>
              <a:ext cx="401320" cy="48260"/>
            </a:xfrm>
            <a:custGeom>
              <a:avLst/>
              <a:gdLst/>
              <a:ahLst/>
              <a:cxnLst/>
              <a:rect l="l" t="t" r="r" b="b"/>
              <a:pathLst>
                <a:path w="401319" h="48260">
                  <a:moveTo>
                    <a:pt x="33506" y="6382"/>
                  </a:moveTo>
                  <a:lnTo>
                    <a:pt x="31911" y="2393"/>
                  </a:lnTo>
                  <a:lnTo>
                    <a:pt x="27922" y="0"/>
                  </a:lnTo>
                  <a:lnTo>
                    <a:pt x="21540" y="0"/>
                  </a:lnTo>
                  <a:lnTo>
                    <a:pt x="15955" y="2393"/>
                  </a:lnTo>
                  <a:lnTo>
                    <a:pt x="11168" y="6382"/>
                  </a:lnTo>
                  <a:lnTo>
                    <a:pt x="9573" y="11168"/>
                  </a:lnTo>
                  <a:lnTo>
                    <a:pt x="9573" y="15955"/>
                  </a:lnTo>
                  <a:lnTo>
                    <a:pt x="10371" y="18348"/>
                  </a:lnTo>
                  <a:lnTo>
                    <a:pt x="12764" y="19944"/>
                  </a:lnTo>
                  <a:lnTo>
                    <a:pt x="20742" y="24731"/>
                  </a:lnTo>
                  <a:lnTo>
                    <a:pt x="23135" y="27124"/>
                  </a:lnTo>
                  <a:lnTo>
                    <a:pt x="24731" y="29517"/>
                  </a:lnTo>
                  <a:lnTo>
                    <a:pt x="24731" y="34304"/>
                  </a:lnTo>
                  <a:lnTo>
                    <a:pt x="22337" y="40686"/>
                  </a:lnTo>
                  <a:lnTo>
                    <a:pt x="17551" y="45473"/>
                  </a:lnTo>
                  <a:lnTo>
                    <a:pt x="11966" y="47866"/>
                  </a:lnTo>
                  <a:lnTo>
                    <a:pt x="5584" y="47866"/>
                  </a:lnTo>
                  <a:lnTo>
                    <a:pt x="1595" y="45473"/>
                  </a:lnTo>
                  <a:lnTo>
                    <a:pt x="0" y="40686"/>
                  </a:lnTo>
                </a:path>
                <a:path w="401319" h="48260">
                  <a:moveTo>
                    <a:pt x="29517" y="47866"/>
                  </a:moveTo>
                  <a:lnTo>
                    <a:pt x="45473" y="0"/>
                  </a:lnTo>
                  <a:lnTo>
                    <a:pt x="66215" y="0"/>
                  </a:lnTo>
                </a:path>
                <a:path w="401319" h="48260">
                  <a:moveTo>
                    <a:pt x="37495" y="22337"/>
                  </a:moveTo>
                  <a:lnTo>
                    <a:pt x="50260" y="22337"/>
                  </a:lnTo>
                </a:path>
                <a:path w="401319" h="48260">
                  <a:moveTo>
                    <a:pt x="29517" y="47866"/>
                  </a:moveTo>
                  <a:lnTo>
                    <a:pt x="50260" y="47866"/>
                  </a:lnTo>
                </a:path>
                <a:path w="401319" h="48260">
                  <a:moveTo>
                    <a:pt x="75789" y="0"/>
                  </a:moveTo>
                  <a:lnTo>
                    <a:pt x="67811" y="47866"/>
                  </a:lnTo>
                  <a:lnTo>
                    <a:pt x="91744" y="0"/>
                  </a:lnTo>
                  <a:lnTo>
                    <a:pt x="83767" y="47866"/>
                  </a:lnTo>
                  <a:lnTo>
                    <a:pt x="107700" y="0"/>
                  </a:lnTo>
                </a:path>
                <a:path w="401319" h="48260">
                  <a:moveTo>
                    <a:pt x="98127" y="47866"/>
                  </a:moveTo>
                  <a:lnTo>
                    <a:pt x="114082" y="0"/>
                  </a:lnTo>
                  <a:lnTo>
                    <a:pt x="134825" y="0"/>
                  </a:lnTo>
                </a:path>
                <a:path w="401319" h="48260">
                  <a:moveTo>
                    <a:pt x="106104" y="22337"/>
                  </a:moveTo>
                  <a:lnTo>
                    <a:pt x="118869" y="22337"/>
                  </a:lnTo>
                </a:path>
                <a:path w="401319" h="48260">
                  <a:moveTo>
                    <a:pt x="98127" y="47866"/>
                  </a:moveTo>
                  <a:lnTo>
                    <a:pt x="118869" y="47866"/>
                  </a:lnTo>
                </a:path>
                <a:path w="401319" h="48260">
                  <a:moveTo>
                    <a:pt x="128442" y="47866"/>
                  </a:moveTo>
                  <a:lnTo>
                    <a:pt x="144398" y="0"/>
                  </a:lnTo>
                  <a:lnTo>
                    <a:pt x="158758" y="0"/>
                  </a:lnTo>
                  <a:lnTo>
                    <a:pt x="162747" y="2393"/>
                  </a:lnTo>
                  <a:lnTo>
                    <a:pt x="163545" y="3988"/>
                  </a:lnTo>
                  <a:lnTo>
                    <a:pt x="163545" y="8775"/>
                  </a:lnTo>
                  <a:lnTo>
                    <a:pt x="136420" y="22337"/>
                  </a:lnTo>
                </a:path>
                <a:path w="401319" h="48260">
                  <a:moveTo>
                    <a:pt x="147589" y="22337"/>
                  </a:moveTo>
                  <a:lnTo>
                    <a:pt x="150780" y="47866"/>
                  </a:lnTo>
                </a:path>
                <a:path w="401319" h="48260">
                  <a:moveTo>
                    <a:pt x="208221" y="0"/>
                  </a:moveTo>
                  <a:lnTo>
                    <a:pt x="192265" y="47866"/>
                  </a:lnTo>
                  <a:lnTo>
                    <a:pt x="211412" y="47866"/>
                  </a:lnTo>
                </a:path>
                <a:path w="401319" h="48260">
                  <a:moveTo>
                    <a:pt x="219389" y="47866"/>
                  </a:moveTo>
                  <a:lnTo>
                    <a:pt x="248110" y="0"/>
                  </a:lnTo>
                  <a:lnTo>
                    <a:pt x="244919" y="47866"/>
                  </a:lnTo>
                </a:path>
                <a:path w="401319" h="48260">
                  <a:moveTo>
                    <a:pt x="229761" y="31911"/>
                  </a:moveTo>
                  <a:lnTo>
                    <a:pt x="245716" y="31911"/>
                  </a:lnTo>
                </a:path>
                <a:path w="401319" h="48260">
                  <a:moveTo>
                    <a:pt x="281616" y="0"/>
                  </a:moveTo>
                  <a:lnTo>
                    <a:pt x="265661" y="47866"/>
                  </a:lnTo>
                </a:path>
                <a:path w="401319" h="48260">
                  <a:moveTo>
                    <a:pt x="270448" y="0"/>
                  </a:moveTo>
                  <a:lnTo>
                    <a:pt x="292785" y="0"/>
                  </a:lnTo>
                </a:path>
                <a:path w="401319" h="48260">
                  <a:moveTo>
                    <a:pt x="283212" y="47866"/>
                  </a:moveTo>
                  <a:lnTo>
                    <a:pt x="299168" y="0"/>
                  </a:lnTo>
                  <a:lnTo>
                    <a:pt x="319910" y="0"/>
                  </a:lnTo>
                </a:path>
                <a:path w="401319" h="48260">
                  <a:moveTo>
                    <a:pt x="291190" y="22337"/>
                  </a:moveTo>
                  <a:lnTo>
                    <a:pt x="303954" y="22337"/>
                  </a:lnTo>
                </a:path>
                <a:path w="401319" h="48260">
                  <a:moveTo>
                    <a:pt x="283212" y="47866"/>
                  </a:moveTo>
                  <a:lnTo>
                    <a:pt x="303954" y="47866"/>
                  </a:lnTo>
                </a:path>
                <a:path w="401319" h="48260">
                  <a:moveTo>
                    <a:pt x="313528" y="47866"/>
                  </a:moveTo>
                  <a:lnTo>
                    <a:pt x="329483" y="0"/>
                  </a:lnTo>
                  <a:lnTo>
                    <a:pt x="343843" y="0"/>
                  </a:lnTo>
                  <a:lnTo>
                    <a:pt x="347832" y="2393"/>
                  </a:lnTo>
                  <a:lnTo>
                    <a:pt x="348630" y="3988"/>
                  </a:lnTo>
                  <a:lnTo>
                    <a:pt x="348630" y="8775"/>
                  </a:lnTo>
                  <a:lnTo>
                    <a:pt x="321506" y="22337"/>
                  </a:lnTo>
                </a:path>
                <a:path w="401319" h="48260">
                  <a:moveTo>
                    <a:pt x="332674" y="22337"/>
                  </a:moveTo>
                  <a:lnTo>
                    <a:pt x="335866" y="47866"/>
                  </a:lnTo>
                </a:path>
                <a:path w="401319" h="48260">
                  <a:moveTo>
                    <a:pt x="347035" y="47866"/>
                  </a:moveTo>
                  <a:lnTo>
                    <a:pt x="375755" y="0"/>
                  </a:lnTo>
                  <a:lnTo>
                    <a:pt x="372564" y="47866"/>
                  </a:lnTo>
                </a:path>
                <a:path w="401319" h="48260">
                  <a:moveTo>
                    <a:pt x="357406" y="31911"/>
                  </a:moveTo>
                  <a:lnTo>
                    <a:pt x="373361" y="31911"/>
                  </a:lnTo>
                </a:path>
                <a:path w="401319" h="48260">
                  <a:moveTo>
                    <a:pt x="398093" y="0"/>
                  </a:moveTo>
                  <a:lnTo>
                    <a:pt x="382137" y="47866"/>
                  </a:lnTo>
                  <a:lnTo>
                    <a:pt x="401284" y="4786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3" name="object 1263" descr=""/>
            <p:cNvSpPr/>
            <p:nvPr/>
          </p:nvSpPr>
          <p:spPr>
            <a:xfrm>
              <a:off x="15220878" y="419473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4" name="object 1264" descr=""/>
            <p:cNvSpPr/>
            <p:nvPr/>
          </p:nvSpPr>
          <p:spPr>
            <a:xfrm>
              <a:off x="15220878" y="419473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5" name="object 1265" descr="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15299859" y="4194736"/>
              <a:ext cx="1558865" cy="3191"/>
            </a:xfrm>
            <a:prstGeom prst="rect">
              <a:avLst/>
            </a:prstGeom>
          </p:spPr>
        </p:pic>
        <p:sp>
          <p:nvSpPr>
            <p:cNvPr id="1266" name="object 1266" descr=""/>
            <p:cNvSpPr/>
            <p:nvPr/>
          </p:nvSpPr>
          <p:spPr>
            <a:xfrm>
              <a:off x="16933716" y="41939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7" name="object 1267" descr=""/>
            <p:cNvSpPr/>
            <p:nvPr/>
          </p:nvSpPr>
          <p:spPr>
            <a:xfrm>
              <a:off x="15151471" y="479706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8" name="object 1268" descr=""/>
            <p:cNvSpPr/>
            <p:nvPr/>
          </p:nvSpPr>
          <p:spPr>
            <a:xfrm>
              <a:off x="15151471" y="479706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9" name="object 1269" descr="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5235238" y="4797062"/>
              <a:ext cx="1618699" cy="3191"/>
            </a:xfrm>
            <a:prstGeom prst="rect">
              <a:avLst/>
            </a:prstGeom>
          </p:spPr>
        </p:pic>
        <p:sp>
          <p:nvSpPr>
            <p:cNvPr id="1270" name="object 1270" descr=""/>
            <p:cNvSpPr/>
            <p:nvPr/>
          </p:nvSpPr>
          <p:spPr>
            <a:xfrm>
              <a:off x="16933716" y="479626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71" name="object 1271" descr="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4417911" y="4747200"/>
              <a:ext cx="2520591" cy="294381"/>
            </a:xfrm>
            <a:prstGeom prst="rect">
              <a:avLst/>
            </a:prstGeom>
          </p:spPr>
        </p:pic>
        <p:sp>
          <p:nvSpPr>
            <p:cNvPr id="1272" name="object 1272" descr=""/>
            <p:cNvSpPr/>
            <p:nvPr/>
          </p:nvSpPr>
          <p:spPr>
            <a:xfrm>
              <a:off x="16933716" y="491593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3" name="object 1273" descr=""/>
            <p:cNvSpPr/>
            <p:nvPr/>
          </p:nvSpPr>
          <p:spPr>
            <a:xfrm>
              <a:off x="17110823" y="4196332"/>
              <a:ext cx="696595" cy="506730"/>
            </a:xfrm>
            <a:custGeom>
              <a:avLst/>
              <a:gdLst/>
              <a:ahLst/>
              <a:cxnLst/>
              <a:rect l="l" t="t" r="r" b="b"/>
              <a:pathLst>
                <a:path w="696594" h="506729">
                  <a:moveTo>
                    <a:pt x="0" y="0"/>
                  </a:moveTo>
                  <a:lnTo>
                    <a:pt x="169129" y="0"/>
                  </a:lnTo>
                </a:path>
                <a:path w="696594" h="506729">
                  <a:moveTo>
                    <a:pt x="0" y="482657"/>
                  </a:moveTo>
                  <a:lnTo>
                    <a:pt x="310337" y="482657"/>
                  </a:lnTo>
                </a:path>
                <a:path w="696594" h="506729">
                  <a:moveTo>
                    <a:pt x="334270" y="506591"/>
                  </a:moveTo>
                  <a:lnTo>
                    <a:pt x="334270" y="458724"/>
                  </a:lnTo>
                  <a:lnTo>
                    <a:pt x="363788" y="458724"/>
                  </a:lnTo>
                </a:path>
                <a:path w="696594" h="506729">
                  <a:moveTo>
                    <a:pt x="334270" y="481860"/>
                  </a:moveTo>
                  <a:lnTo>
                    <a:pt x="352619" y="481860"/>
                  </a:lnTo>
                </a:path>
                <a:path w="696594" h="506729">
                  <a:moveTo>
                    <a:pt x="386924" y="482657"/>
                  </a:moveTo>
                  <a:lnTo>
                    <a:pt x="696463" y="482657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4" name="object 1274" descr=""/>
            <p:cNvSpPr/>
            <p:nvPr/>
          </p:nvSpPr>
          <p:spPr>
            <a:xfrm>
              <a:off x="17260009" y="5014856"/>
              <a:ext cx="31115" cy="26670"/>
            </a:xfrm>
            <a:custGeom>
              <a:avLst/>
              <a:gdLst/>
              <a:ahLst/>
              <a:cxnLst/>
              <a:rect l="l" t="t" r="r" b="b"/>
              <a:pathLst>
                <a:path w="31115" h="26670">
                  <a:moveTo>
                    <a:pt x="31113" y="12764"/>
                  </a:moveTo>
                  <a:lnTo>
                    <a:pt x="0" y="26326"/>
                  </a:lnTo>
                  <a:lnTo>
                    <a:pt x="0" y="0"/>
                  </a:lnTo>
                  <a:lnTo>
                    <a:pt x="31113" y="1276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5" name="object 1275" descr=""/>
            <p:cNvSpPr/>
            <p:nvPr/>
          </p:nvSpPr>
          <p:spPr>
            <a:xfrm>
              <a:off x="17227299" y="5010868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19" h="33020">
                  <a:moveTo>
                    <a:pt x="32709" y="16354"/>
                  </a:moveTo>
                  <a:lnTo>
                    <a:pt x="32709" y="7322"/>
                  </a:lnTo>
                  <a:lnTo>
                    <a:pt x="25386" y="0"/>
                  </a:lnTo>
                  <a:lnTo>
                    <a:pt x="16354" y="0"/>
                  </a:lnTo>
                  <a:lnTo>
                    <a:pt x="7322" y="0"/>
                  </a:lnTo>
                  <a:lnTo>
                    <a:pt x="0" y="7322"/>
                  </a:lnTo>
                  <a:lnTo>
                    <a:pt x="0" y="16354"/>
                  </a:lnTo>
                  <a:lnTo>
                    <a:pt x="0" y="25386"/>
                  </a:lnTo>
                  <a:lnTo>
                    <a:pt x="7322" y="32709"/>
                  </a:lnTo>
                  <a:lnTo>
                    <a:pt x="16354" y="32709"/>
                  </a:lnTo>
                  <a:lnTo>
                    <a:pt x="25386" y="32709"/>
                  </a:lnTo>
                  <a:lnTo>
                    <a:pt x="32709" y="25386"/>
                  </a:lnTo>
                  <a:lnTo>
                    <a:pt x="32709" y="1635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6" name="object 1276" descr=""/>
            <p:cNvSpPr/>
            <p:nvPr/>
          </p:nvSpPr>
          <p:spPr>
            <a:xfrm>
              <a:off x="17196983" y="5010070"/>
              <a:ext cx="136525" cy="36195"/>
            </a:xfrm>
            <a:custGeom>
              <a:avLst/>
              <a:gdLst/>
              <a:ahLst/>
              <a:cxnLst/>
              <a:rect l="l" t="t" r="r" b="b"/>
              <a:pathLst>
                <a:path w="136525" h="36195">
                  <a:moveTo>
                    <a:pt x="30315" y="17551"/>
                  </a:moveTo>
                  <a:lnTo>
                    <a:pt x="0" y="4786"/>
                  </a:lnTo>
                  <a:lnTo>
                    <a:pt x="0" y="31113"/>
                  </a:lnTo>
                  <a:lnTo>
                    <a:pt x="30315" y="17551"/>
                  </a:lnTo>
                </a:path>
                <a:path w="136525" h="36195">
                  <a:moveTo>
                    <a:pt x="135622" y="0"/>
                  </a:moveTo>
                  <a:lnTo>
                    <a:pt x="102116" y="35900"/>
                  </a:lnTo>
                </a:path>
                <a:path w="136525" h="36195">
                  <a:moveTo>
                    <a:pt x="101318" y="797"/>
                  </a:moveTo>
                  <a:lnTo>
                    <a:pt x="136420" y="3430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7" name="object 1277" descr=""/>
            <p:cNvSpPr/>
            <p:nvPr/>
          </p:nvSpPr>
          <p:spPr>
            <a:xfrm>
              <a:off x="17291122" y="5002890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4" h="48895">
                  <a:moveTo>
                    <a:pt x="48664" y="24332"/>
                  </a:moveTo>
                  <a:lnTo>
                    <a:pt x="46752" y="14861"/>
                  </a:lnTo>
                  <a:lnTo>
                    <a:pt x="41537" y="7126"/>
                  </a:lnTo>
                  <a:lnTo>
                    <a:pt x="33803" y="1912"/>
                  </a:lnTo>
                  <a:lnTo>
                    <a:pt x="24332" y="0"/>
                  </a:lnTo>
                  <a:lnTo>
                    <a:pt x="14861" y="1912"/>
                  </a:lnTo>
                  <a:lnTo>
                    <a:pt x="7126" y="7126"/>
                  </a:lnTo>
                  <a:lnTo>
                    <a:pt x="1912" y="14861"/>
                  </a:lnTo>
                  <a:lnTo>
                    <a:pt x="0" y="24332"/>
                  </a:lnTo>
                  <a:lnTo>
                    <a:pt x="1912" y="33803"/>
                  </a:lnTo>
                  <a:lnTo>
                    <a:pt x="7126" y="41537"/>
                  </a:lnTo>
                  <a:lnTo>
                    <a:pt x="14861" y="46752"/>
                  </a:lnTo>
                  <a:lnTo>
                    <a:pt x="24332" y="48664"/>
                  </a:lnTo>
                  <a:lnTo>
                    <a:pt x="33803" y="46752"/>
                  </a:lnTo>
                  <a:lnTo>
                    <a:pt x="41537" y="41537"/>
                  </a:lnTo>
                  <a:lnTo>
                    <a:pt x="46752" y="33803"/>
                  </a:lnTo>
                  <a:lnTo>
                    <a:pt x="48664" y="24332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8" name="object 1278" descr=""/>
            <p:cNvSpPr/>
            <p:nvPr/>
          </p:nvSpPr>
          <p:spPr>
            <a:xfrm>
              <a:off x="17153904" y="501007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35102" y="0"/>
                  </a:moveTo>
                  <a:lnTo>
                    <a:pt x="1595" y="35900"/>
                  </a:lnTo>
                </a:path>
                <a:path w="36194" h="36195">
                  <a:moveTo>
                    <a:pt x="0" y="797"/>
                  </a:moveTo>
                  <a:lnTo>
                    <a:pt x="35900" y="3430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9" name="object 1279" descr=""/>
            <p:cNvSpPr/>
            <p:nvPr/>
          </p:nvSpPr>
          <p:spPr>
            <a:xfrm>
              <a:off x="17147521" y="5002890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4" h="48895">
                  <a:moveTo>
                    <a:pt x="48664" y="24332"/>
                  </a:moveTo>
                  <a:lnTo>
                    <a:pt x="46752" y="14861"/>
                  </a:lnTo>
                  <a:lnTo>
                    <a:pt x="41537" y="7126"/>
                  </a:lnTo>
                  <a:lnTo>
                    <a:pt x="33803" y="1912"/>
                  </a:lnTo>
                  <a:lnTo>
                    <a:pt x="24332" y="0"/>
                  </a:lnTo>
                  <a:lnTo>
                    <a:pt x="14861" y="1912"/>
                  </a:lnTo>
                  <a:lnTo>
                    <a:pt x="7126" y="7126"/>
                  </a:lnTo>
                  <a:lnTo>
                    <a:pt x="1912" y="14861"/>
                  </a:lnTo>
                  <a:lnTo>
                    <a:pt x="0" y="24332"/>
                  </a:lnTo>
                  <a:lnTo>
                    <a:pt x="1912" y="33803"/>
                  </a:lnTo>
                  <a:lnTo>
                    <a:pt x="7126" y="41537"/>
                  </a:lnTo>
                  <a:lnTo>
                    <a:pt x="14861" y="46752"/>
                  </a:lnTo>
                  <a:lnTo>
                    <a:pt x="24332" y="48664"/>
                  </a:lnTo>
                  <a:lnTo>
                    <a:pt x="33803" y="46752"/>
                  </a:lnTo>
                  <a:lnTo>
                    <a:pt x="41537" y="41537"/>
                  </a:lnTo>
                  <a:lnTo>
                    <a:pt x="46752" y="33803"/>
                  </a:lnTo>
                  <a:lnTo>
                    <a:pt x="48664" y="24332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0" name="object 1280" descr=""/>
            <p:cNvSpPr/>
            <p:nvPr/>
          </p:nvSpPr>
          <p:spPr>
            <a:xfrm>
              <a:off x="17110823" y="4977360"/>
              <a:ext cx="259079" cy="100965"/>
            </a:xfrm>
            <a:custGeom>
              <a:avLst/>
              <a:gdLst/>
              <a:ahLst/>
              <a:cxnLst/>
              <a:rect l="l" t="t" r="r" b="b"/>
              <a:pathLst>
                <a:path w="259080" h="100964">
                  <a:moveTo>
                    <a:pt x="258481" y="0"/>
                  </a:moveTo>
                  <a:lnTo>
                    <a:pt x="258481" y="100520"/>
                  </a:lnTo>
                  <a:lnTo>
                    <a:pt x="0" y="100520"/>
                  </a:lnTo>
                  <a:lnTo>
                    <a:pt x="0" y="0"/>
                  </a:lnTo>
                  <a:lnTo>
                    <a:pt x="258481" y="0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81" name="object 1281" descr="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15472977" y="4434071"/>
              <a:ext cx="1378566" cy="3191"/>
            </a:xfrm>
            <a:prstGeom prst="rect">
              <a:avLst/>
            </a:prstGeom>
          </p:spPr>
        </p:pic>
        <p:sp>
          <p:nvSpPr>
            <p:cNvPr id="1282" name="object 1282" descr=""/>
            <p:cNvSpPr/>
            <p:nvPr/>
          </p:nvSpPr>
          <p:spPr>
            <a:xfrm>
              <a:off x="16933716" y="443327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83" name="object 1283" descr="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4417911" y="4266936"/>
              <a:ext cx="2520591" cy="415644"/>
            </a:xfrm>
            <a:prstGeom prst="rect">
              <a:avLst/>
            </a:prstGeom>
          </p:spPr>
        </p:pic>
        <p:sp>
          <p:nvSpPr>
            <p:cNvPr id="1284" name="object 1284" descr=""/>
            <p:cNvSpPr/>
            <p:nvPr/>
          </p:nvSpPr>
          <p:spPr>
            <a:xfrm>
              <a:off x="14421502" y="4028000"/>
              <a:ext cx="838200" cy="48260"/>
            </a:xfrm>
            <a:custGeom>
              <a:avLst/>
              <a:gdLst/>
              <a:ahLst/>
              <a:cxnLst/>
              <a:rect l="l" t="t" r="r" b="b"/>
              <a:pathLst>
                <a:path w="838200" h="48260">
                  <a:moveTo>
                    <a:pt x="0" y="47866"/>
                  </a:moveTo>
                  <a:lnTo>
                    <a:pt x="15955" y="0"/>
                  </a:lnTo>
                  <a:lnTo>
                    <a:pt x="30315" y="0"/>
                  </a:lnTo>
                  <a:lnTo>
                    <a:pt x="34304" y="2393"/>
                  </a:lnTo>
                  <a:lnTo>
                    <a:pt x="35102" y="4786"/>
                  </a:lnTo>
                  <a:lnTo>
                    <a:pt x="35102" y="9573"/>
                  </a:lnTo>
                  <a:lnTo>
                    <a:pt x="7180" y="25529"/>
                  </a:lnTo>
                </a:path>
                <a:path w="838200" h="48260">
                  <a:moveTo>
                    <a:pt x="33506" y="47866"/>
                  </a:moveTo>
                  <a:lnTo>
                    <a:pt x="49462" y="0"/>
                  </a:lnTo>
                  <a:lnTo>
                    <a:pt x="63822" y="0"/>
                  </a:lnTo>
                  <a:lnTo>
                    <a:pt x="67811" y="2393"/>
                  </a:lnTo>
                  <a:lnTo>
                    <a:pt x="68609" y="4786"/>
                  </a:lnTo>
                  <a:lnTo>
                    <a:pt x="68609" y="9573"/>
                  </a:lnTo>
                  <a:lnTo>
                    <a:pt x="41484" y="23135"/>
                  </a:lnTo>
                </a:path>
                <a:path w="838200" h="48260">
                  <a:moveTo>
                    <a:pt x="52653" y="23135"/>
                  </a:moveTo>
                  <a:lnTo>
                    <a:pt x="55844" y="47866"/>
                  </a:lnTo>
                </a:path>
                <a:path w="838200" h="48260">
                  <a:moveTo>
                    <a:pt x="92542" y="0"/>
                  </a:moveTo>
                  <a:lnTo>
                    <a:pt x="72598" y="36697"/>
                  </a:lnTo>
                  <a:lnTo>
                    <a:pt x="72598" y="41484"/>
                  </a:lnTo>
                  <a:lnTo>
                    <a:pt x="74193" y="45473"/>
                  </a:lnTo>
                  <a:lnTo>
                    <a:pt x="76587" y="47866"/>
                  </a:lnTo>
                  <a:lnTo>
                    <a:pt x="82969" y="47866"/>
                  </a:lnTo>
                  <a:lnTo>
                    <a:pt x="102913" y="11966"/>
                  </a:lnTo>
                  <a:lnTo>
                    <a:pt x="102913" y="7180"/>
                  </a:lnTo>
                  <a:lnTo>
                    <a:pt x="101318" y="2393"/>
                  </a:lnTo>
                  <a:lnTo>
                    <a:pt x="98924" y="0"/>
                  </a:lnTo>
                  <a:lnTo>
                    <a:pt x="92542" y="0"/>
                  </a:lnTo>
                </a:path>
                <a:path w="838200" h="48260">
                  <a:moveTo>
                    <a:pt x="102116" y="47866"/>
                  </a:moveTo>
                  <a:lnTo>
                    <a:pt x="118071" y="0"/>
                  </a:lnTo>
                  <a:lnTo>
                    <a:pt x="132431" y="0"/>
                  </a:lnTo>
                  <a:lnTo>
                    <a:pt x="136420" y="2393"/>
                  </a:lnTo>
                  <a:lnTo>
                    <a:pt x="137218" y="4786"/>
                  </a:lnTo>
                  <a:lnTo>
                    <a:pt x="137218" y="9573"/>
                  </a:lnTo>
                  <a:lnTo>
                    <a:pt x="109296" y="25529"/>
                  </a:lnTo>
                </a:path>
                <a:path w="838200" h="48260">
                  <a:moveTo>
                    <a:pt x="161151" y="0"/>
                  </a:moveTo>
                  <a:lnTo>
                    <a:pt x="141207" y="36697"/>
                  </a:lnTo>
                  <a:lnTo>
                    <a:pt x="141207" y="41484"/>
                  </a:lnTo>
                  <a:lnTo>
                    <a:pt x="142802" y="45473"/>
                  </a:lnTo>
                  <a:lnTo>
                    <a:pt x="145196" y="47866"/>
                  </a:lnTo>
                  <a:lnTo>
                    <a:pt x="151578" y="47866"/>
                  </a:lnTo>
                  <a:lnTo>
                    <a:pt x="171523" y="11966"/>
                  </a:lnTo>
                  <a:lnTo>
                    <a:pt x="171523" y="7180"/>
                  </a:lnTo>
                  <a:lnTo>
                    <a:pt x="169927" y="2393"/>
                  </a:lnTo>
                  <a:lnTo>
                    <a:pt x="167534" y="0"/>
                  </a:lnTo>
                  <a:lnTo>
                    <a:pt x="161151" y="0"/>
                  </a:lnTo>
                </a:path>
                <a:path w="838200" h="48260">
                  <a:moveTo>
                    <a:pt x="206625" y="7180"/>
                  </a:moveTo>
                  <a:lnTo>
                    <a:pt x="205029" y="2393"/>
                  </a:lnTo>
                  <a:lnTo>
                    <a:pt x="201041" y="0"/>
                  </a:lnTo>
                  <a:lnTo>
                    <a:pt x="194658" y="0"/>
                  </a:lnTo>
                  <a:lnTo>
                    <a:pt x="189074" y="2393"/>
                  </a:lnTo>
                  <a:lnTo>
                    <a:pt x="184287" y="7180"/>
                  </a:lnTo>
                  <a:lnTo>
                    <a:pt x="182692" y="11966"/>
                  </a:lnTo>
                  <a:lnTo>
                    <a:pt x="182692" y="15955"/>
                  </a:lnTo>
                  <a:lnTo>
                    <a:pt x="183489" y="18348"/>
                  </a:lnTo>
                  <a:lnTo>
                    <a:pt x="185883" y="20742"/>
                  </a:lnTo>
                  <a:lnTo>
                    <a:pt x="193860" y="25529"/>
                  </a:lnTo>
                  <a:lnTo>
                    <a:pt x="196254" y="27922"/>
                  </a:lnTo>
                  <a:lnTo>
                    <a:pt x="197849" y="29517"/>
                  </a:lnTo>
                  <a:lnTo>
                    <a:pt x="197849" y="34304"/>
                  </a:lnTo>
                  <a:lnTo>
                    <a:pt x="195456" y="41484"/>
                  </a:lnTo>
                  <a:lnTo>
                    <a:pt x="190669" y="45473"/>
                  </a:lnTo>
                  <a:lnTo>
                    <a:pt x="185085" y="47866"/>
                  </a:lnTo>
                  <a:lnTo>
                    <a:pt x="178703" y="47866"/>
                  </a:lnTo>
                  <a:lnTo>
                    <a:pt x="174714" y="45473"/>
                  </a:lnTo>
                  <a:lnTo>
                    <a:pt x="173118" y="41484"/>
                  </a:lnTo>
                </a:path>
                <a:path w="838200" h="48260">
                  <a:moveTo>
                    <a:pt x="202636" y="47866"/>
                  </a:moveTo>
                  <a:lnTo>
                    <a:pt x="218592" y="0"/>
                  </a:lnTo>
                  <a:lnTo>
                    <a:pt x="239334" y="0"/>
                  </a:lnTo>
                </a:path>
                <a:path w="838200" h="48260">
                  <a:moveTo>
                    <a:pt x="210614" y="23135"/>
                  </a:moveTo>
                  <a:lnTo>
                    <a:pt x="223378" y="23135"/>
                  </a:lnTo>
                </a:path>
                <a:path w="838200" h="48260">
                  <a:moveTo>
                    <a:pt x="202636" y="47866"/>
                  </a:moveTo>
                  <a:lnTo>
                    <a:pt x="223378" y="47866"/>
                  </a:lnTo>
                </a:path>
                <a:path w="838200" h="48260">
                  <a:moveTo>
                    <a:pt x="232952" y="47866"/>
                  </a:moveTo>
                  <a:lnTo>
                    <a:pt x="248907" y="0"/>
                  </a:lnTo>
                  <a:lnTo>
                    <a:pt x="260076" y="0"/>
                  </a:lnTo>
                  <a:lnTo>
                    <a:pt x="264065" y="2393"/>
                  </a:lnTo>
                  <a:lnTo>
                    <a:pt x="265661" y="7180"/>
                  </a:lnTo>
                  <a:lnTo>
                    <a:pt x="265661" y="11966"/>
                  </a:lnTo>
                  <a:lnTo>
                    <a:pt x="244121" y="47866"/>
                  </a:lnTo>
                  <a:lnTo>
                    <a:pt x="232952" y="47866"/>
                  </a:lnTo>
                </a:path>
                <a:path w="838200" h="48260">
                  <a:moveTo>
                    <a:pt x="319112" y="23135"/>
                  </a:moveTo>
                  <a:lnTo>
                    <a:pt x="311134" y="47866"/>
                  </a:lnTo>
                  <a:lnTo>
                    <a:pt x="296774" y="47866"/>
                  </a:lnTo>
                  <a:lnTo>
                    <a:pt x="312730" y="0"/>
                  </a:lnTo>
                  <a:lnTo>
                    <a:pt x="327090" y="0"/>
                  </a:lnTo>
                  <a:lnTo>
                    <a:pt x="331079" y="2393"/>
                  </a:lnTo>
                  <a:lnTo>
                    <a:pt x="331877" y="4786"/>
                  </a:lnTo>
                  <a:lnTo>
                    <a:pt x="331877" y="9573"/>
                  </a:lnTo>
                  <a:lnTo>
                    <a:pt x="304752" y="23135"/>
                  </a:lnTo>
                </a:path>
                <a:path w="838200" h="48260">
                  <a:moveTo>
                    <a:pt x="330281" y="47866"/>
                  </a:moveTo>
                  <a:lnTo>
                    <a:pt x="346237" y="0"/>
                  </a:lnTo>
                </a:path>
                <a:path w="838200" h="48260">
                  <a:moveTo>
                    <a:pt x="368575" y="0"/>
                  </a:moveTo>
                  <a:lnTo>
                    <a:pt x="348630" y="36697"/>
                  </a:lnTo>
                  <a:lnTo>
                    <a:pt x="348630" y="41484"/>
                  </a:lnTo>
                  <a:lnTo>
                    <a:pt x="350226" y="45473"/>
                  </a:lnTo>
                  <a:lnTo>
                    <a:pt x="352619" y="47866"/>
                  </a:lnTo>
                  <a:lnTo>
                    <a:pt x="359001" y="47866"/>
                  </a:lnTo>
                  <a:lnTo>
                    <a:pt x="378946" y="11966"/>
                  </a:lnTo>
                  <a:lnTo>
                    <a:pt x="378946" y="7180"/>
                  </a:lnTo>
                  <a:lnTo>
                    <a:pt x="377350" y="2393"/>
                  </a:lnTo>
                  <a:lnTo>
                    <a:pt x="374957" y="0"/>
                  </a:lnTo>
                  <a:lnTo>
                    <a:pt x="368575" y="0"/>
                  </a:lnTo>
                </a:path>
                <a:path w="838200" h="48260">
                  <a:moveTo>
                    <a:pt x="378148" y="47866"/>
                  </a:moveTo>
                  <a:lnTo>
                    <a:pt x="394104" y="0"/>
                  </a:lnTo>
                  <a:lnTo>
                    <a:pt x="414846" y="0"/>
                  </a:lnTo>
                </a:path>
                <a:path w="838200" h="48260">
                  <a:moveTo>
                    <a:pt x="386126" y="23135"/>
                  </a:moveTo>
                  <a:lnTo>
                    <a:pt x="398890" y="23135"/>
                  </a:lnTo>
                </a:path>
                <a:path w="838200" h="48260">
                  <a:moveTo>
                    <a:pt x="406868" y="47866"/>
                  </a:moveTo>
                  <a:lnTo>
                    <a:pt x="422824" y="0"/>
                  </a:lnTo>
                </a:path>
                <a:path w="838200" h="48260">
                  <a:moveTo>
                    <a:pt x="435588" y="0"/>
                  </a:moveTo>
                  <a:lnTo>
                    <a:pt x="419633" y="47866"/>
                  </a:lnTo>
                  <a:lnTo>
                    <a:pt x="438779" y="47866"/>
                  </a:lnTo>
                </a:path>
                <a:path w="838200" h="48260">
                  <a:moveTo>
                    <a:pt x="473882" y="0"/>
                  </a:moveTo>
                  <a:lnTo>
                    <a:pt x="457926" y="47866"/>
                  </a:lnTo>
                </a:path>
                <a:path w="838200" h="48260">
                  <a:moveTo>
                    <a:pt x="462713" y="0"/>
                  </a:moveTo>
                  <a:lnTo>
                    <a:pt x="485051" y="0"/>
                  </a:lnTo>
                </a:path>
                <a:path w="838200" h="48260">
                  <a:moveTo>
                    <a:pt x="475477" y="47866"/>
                  </a:moveTo>
                  <a:lnTo>
                    <a:pt x="491433" y="0"/>
                  </a:lnTo>
                  <a:lnTo>
                    <a:pt x="505793" y="0"/>
                  </a:lnTo>
                  <a:lnTo>
                    <a:pt x="509782" y="2393"/>
                  </a:lnTo>
                  <a:lnTo>
                    <a:pt x="510580" y="4786"/>
                  </a:lnTo>
                  <a:lnTo>
                    <a:pt x="510580" y="9573"/>
                  </a:lnTo>
                  <a:lnTo>
                    <a:pt x="483455" y="23135"/>
                  </a:lnTo>
                </a:path>
                <a:path w="838200" h="48260">
                  <a:moveTo>
                    <a:pt x="494624" y="23135"/>
                  </a:moveTo>
                  <a:lnTo>
                    <a:pt x="497815" y="47866"/>
                  </a:lnTo>
                </a:path>
                <a:path w="838200" h="48260">
                  <a:moveTo>
                    <a:pt x="508984" y="47866"/>
                  </a:moveTo>
                  <a:lnTo>
                    <a:pt x="537704" y="0"/>
                  </a:lnTo>
                  <a:lnTo>
                    <a:pt x="534513" y="47866"/>
                  </a:lnTo>
                </a:path>
                <a:path w="838200" h="48260">
                  <a:moveTo>
                    <a:pt x="519355" y="31911"/>
                  </a:moveTo>
                  <a:lnTo>
                    <a:pt x="535311" y="31911"/>
                  </a:lnTo>
                </a:path>
                <a:path w="838200" h="48260">
                  <a:moveTo>
                    <a:pt x="571211" y="0"/>
                  </a:moveTo>
                  <a:lnTo>
                    <a:pt x="555256" y="47866"/>
                  </a:lnTo>
                </a:path>
                <a:path w="838200" h="48260">
                  <a:moveTo>
                    <a:pt x="560042" y="0"/>
                  </a:moveTo>
                  <a:lnTo>
                    <a:pt x="582380" y="0"/>
                  </a:lnTo>
                </a:path>
                <a:path w="838200" h="48260">
                  <a:moveTo>
                    <a:pt x="572807" y="47866"/>
                  </a:moveTo>
                  <a:lnTo>
                    <a:pt x="588762" y="0"/>
                  </a:lnTo>
                </a:path>
                <a:path w="838200" h="48260">
                  <a:moveTo>
                    <a:pt x="611100" y="0"/>
                  </a:moveTo>
                  <a:lnTo>
                    <a:pt x="591156" y="36697"/>
                  </a:lnTo>
                  <a:lnTo>
                    <a:pt x="591156" y="41484"/>
                  </a:lnTo>
                  <a:lnTo>
                    <a:pt x="592751" y="45473"/>
                  </a:lnTo>
                  <a:lnTo>
                    <a:pt x="595145" y="47866"/>
                  </a:lnTo>
                  <a:lnTo>
                    <a:pt x="601527" y="47866"/>
                  </a:lnTo>
                  <a:lnTo>
                    <a:pt x="621471" y="11966"/>
                  </a:lnTo>
                  <a:lnTo>
                    <a:pt x="621471" y="7180"/>
                  </a:lnTo>
                  <a:lnTo>
                    <a:pt x="619876" y="2393"/>
                  </a:lnTo>
                  <a:lnTo>
                    <a:pt x="617483" y="0"/>
                  </a:lnTo>
                  <a:lnTo>
                    <a:pt x="611100" y="0"/>
                  </a:lnTo>
                </a:path>
                <a:path w="838200" h="48260">
                  <a:moveTo>
                    <a:pt x="620674" y="47866"/>
                  </a:moveTo>
                  <a:lnTo>
                    <a:pt x="636629" y="0"/>
                  </a:lnTo>
                  <a:lnTo>
                    <a:pt x="643012" y="47866"/>
                  </a:lnTo>
                  <a:lnTo>
                    <a:pt x="658967" y="0"/>
                  </a:lnTo>
                </a:path>
                <a:path w="838200" h="48260">
                  <a:moveTo>
                    <a:pt x="708430" y="23135"/>
                  </a:moveTo>
                  <a:lnTo>
                    <a:pt x="700452" y="47866"/>
                  </a:lnTo>
                  <a:lnTo>
                    <a:pt x="686092" y="47866"/>
                  </a:lnTo>
                  <a:lnTo>
                    <a:pt x="702047" y="0"/>
                  </a:lnTo>
                  <a:lnTo>
                    <a:pt x="716408" y="0"/>
                  </a:lnTo>
                  <a:lnTo>
                    <a:pt x="720396" y="2393"/>
                  </a:lnTo>
                  <a:lnTo>
                    <a:pt x="721194" y="4786"/>
                  </a:lnTo>
                  <a:lnTo>
                    <a:pt x="721194" y="9573"/>
                  </a:lnTo>
                  <a:lnTo>
                    <a:pt x="694070" y="23135"/>
                  </a:lnTo>
                </a:path>
                <a:path w="838200" h="48260">
                  <a:moveTo>
                    <a:pt x="719599" y="47866"/>
                  </a:moveTo>
                  <a:lnTo>
                    <a:pt x="748319" y="0"/>
                  </a:lnTo>
                  <a:lnTo>
                    <a:pt x="745128" y="47866"/>
                  </a:lnTo>
                </a:path>
                <a:path w="838200" h="48260">
                  <a:moveTo>
                    <a:pt x="729970" y="31911"/>
                  </a:moveTo>
                  <a:lnTo>
                    <a:pt x="745925" y="31911"/>
                  </a:lnTo>
                </a:path>
                <a:path w="838200" h="48260">
                  <a:moveTo>
                    <a:pt x="790601" y="7180"/>
                  </a:moveTo>
                  <a:lnTo>
                    <a:pt x="789006" y="2393"/>
                  </a:lnTo>
                  <a:lnTo>
                    <a:pt x="785017" y="0"/>
                  </a:lnTo>
                  <a:lnTo>
                    <a:pt x="778635" y="0"/>
                  </a:lnTo>
                  <a:lnTo>
                    <a:pt x="773050" y="2393"/>
                  </a:lnTo>
                  <a:lnTo>
                    <a:pt x="768263" y="7180"/>
                  </a:lnTo>
                  <a:lnTo>
                    <a:pt x="766668" y="11966"/>
                  </a:lnTo>
                  <a:lnTo>
                    <a:pt x="766668" y="15955"/>
                  </a:lnTo>
                  <a:lnTo>
                    <a:pt x="767466" y="18348"/>
                  </a:lnTo>
                  <a:lnTo>
                    <a:pt x="769859" y="20742"/>
                  </a:lnTo>
                  <a:lnTo>
                    <a:pt x="777837" y="25529"/>
                  </a:lnTo>
                  <a:lnTo>
                    <a:pt x="780230" y="27922"/>
                  </a:lnTo>
                  <a:lnTo>
                    <a:pt x="781826" y="29517"/>
                  </a:lnTo>
                  <a:lnTo>
                    <a:pt x="781826" y="34304"/>
                  </a:lnTo>
                  <a:lnTo>
                    <a:pt x="779432" y="41484"/>
                  </a:lnTo>
                  <a:lnTo>
                    <a:pt x="774646" y="45473"/>
                  </a:lnTo>
                  <a:lnTo>
                    <a:pt x="769061" y="47866"/>
                  </a:lnTo>
                  <a:lnTo>
                    <a:pt x="762679" y="47866"/>
                  </a:lnTo>
                  <a:lnTo>
                    <a:pt x="758690" y="45473"/>
                  </a:lnTo>
                  <a:lnTo>
                    <a:pt x="757094" y="41484"/>
                  </a:lnTo>
                </a:path>
                <a:path w="838200" h="48260">
                  <a:moveTo>
                    <a:pt x="786612" y="47866"/>
                  </a:moveTo>
                  <a:lnTo>
                    <a:pt x="802568" y="0"/>
                  </a:lnTo>
                </a:path>
                <a:path w="838200" h="48260">
                  <a:moveTo>
                    <a:pt x="799377" y="47866"/>
                  </a:moveTo>
                  <a:lnTo>
                    <a:pt x="815332" y="0"/>
                  </a:lnTo>
                  <a:lnTo>
                    <a:pt x="821715" y="47866"/>
                  </a:lnTo>
                  <a:lnTo>
                    <a:pt x="837670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5" name="object 1285" descr=""/>
            <p:cNvSpPr/>
            <p:nvPr/>
          </p:nvSpPr>
          <p:spPr>
            <a:xfrm>
              <a:off x="15262364" y="407506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6" name="object 1286" descr=""/>
            <p:cNvSpPr/>
            <p:nvPr/>
          </p:nvSpPr>
          <p:spPr>
            <a:xfrm>
              <a:off x="15262364" y="407506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87" name="object 1287" descr="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5350119" y="4075069"/>
              <a:ext cx="1499031" cy="3191"/>
            </a:xfrm>
            <a:prstGeom prst="rect">
              <a:avLst/>
            </a:prstGeom>
          </p:spPr>
        </p:pic>
        <p:sp>
          <p:nvSpPr>
            <p:cNvPr id="1288" name="object 1288" descr=""/>
            <p:cNvSpPr/>
            <p:nvPr/>
          </p:nvSpPr>
          <p:spPr>
            <a:xfrm>
              <a:off x="16933716" y="407427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9" name="object 1289" descr=""/>
            <p:cNvSpPr/>
            <p:nvPr/>
          </p:nvSpPr>
          <p:spPr>
            <a:xfrm>
              <a:off x="17438711" y="4523423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29">
                  <a:moveTo>
                    <a:pt x="23933" y="11966"/>
                  </a:moveTo>
                  <a:lnTo>
                    <a:pt x="23135" y="9573"/>
                  </a:lnTo>
                  <a:lnTo>
                    <a:pt x="23135" y="7977"/>
                  </a:lnTo>
                  <a:lnTo>
                    <a:pt x="21540" y="5584"/>
                  </a:lnTo>
                  <a:lnTo>
                    <a:pt x="19944" y="3988"/>
                  </a:lnTo>
                  <a:lnTo>
                    <a:pt x="18348" y="2393"/>
                  </a:lnTo>
                  <a:lnTo>
                    <a:pt x="16753" y="1595"/>
                  </a:lnTo>
                  <a:lnTo>
                    <a:pt x="14360" y="797"/>
                  </a:lnTo>
                  <a:lnTo>
                    <a:pt x="11966" y="0"/>
                  </a:lnTo>
                  <a:lnTo>
                    <a:pt x="9573" y="0"/>
                  </a:lnTo>
                  <a:lnTo>
                    <a:pt x="7977" y="797"/>
                  </a:lnTo>
                  <a:lnTo>
                    <a:pt x="5584" y="1595"/>
                  </a:lnTo>
                  <a:lnTo>
                    <a:pt x="3988" y="3191"/>
                  </a:lnTo>
                  <a:lnTo>
                    <a:pt x="2393" y="4786"/>
                  </a:lnTo>
                  <a:lnTo>
                    <a:pt x="797" y="6382"/>
                  </a:lnTo>
                  <a:lnTo>
                    <a:pt x="0" y="8775"/>
                  </a:lnTo>
                  <a:lnTo>
                    <a:pt x="0" y="11168"/>
                  </a:lnTo>
                  <a:lnTo>
                    <a:pt x="0" y="13562"/>
                  </a:lnTo>
                  <a:lnTo>
                    <a:pt x="0" y="15157"/>
                  </a:lnTo>
                  <a:lnTo>
                    <a:pt x="797" y="17551"/>
                  </a:lnTo>
                  <a:lnTo>
                    <a:pt x="2393" y="19146"/>
                  </a:lnTo>
                  <a:lnTo>
                    <a:pt x="3988" y="21540"/>
                  </a:lnTo>
                  <a:lnTo>
                    <a:pt x="5584" y="22337"/>
                  </a:lnTo>
                  <a:lnTo>
                    <a:pt x="7977" y="23135"/>
                  </a:lnTo>
                  <a:lnTo>
                    <a:pt x="9573" y="23933"/>
                  </a:lnTo>
                  <a:lnTo>
                    <a:pt x="11966" y="23933"/>
                  </a:lnTo>
                  <a:lnTo>
                    <a:pt x="14360" y="23933"/>
                  </a:lnTo>
                  <a:lnTo>
                    <a:pt x="16753" y="23135"/>
                  </a:lnTo>
                  <a:lnTo>
                    <a:pt x="18348" y="21540"/>
                  </a:lnTo>
                  <a:lnTo>
                    <a:pt x="19944" y="20742"/>
                  </a:lnTo>
                  <a:lnTo>
                    <a:pt x="21540" y="18348"/>
                  </a:lnTo>
                  <a:lnTo>
                    <a:pt x="23135" y="16753"/>
                  </a:lnTo>
                  <a:lnTo>
                    <a:pt x="23135" y="14360"/>
                  </a:lnTo>
                  <a:lnTo>
                    <a:pt x="23933" y="11966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0" name="object 1290" descr=""/>
            <p:cNvSpPr/>
            <p:nvPr/>
          </p:nvSpPr>
          <p:spPr>
            <a:xfrm>
              <a:off x="17399624" y="5195956"/>
              <a:ext cx="113030" cy="113030"/>
            </a:xfrm>
            <a:custGeom>
              <a:avLst/>
              <a:gdLst/>
              <a:ahLst/>
              <a:cxnLst/>
              <a:rect l="l" t="t" r="r" b="b"/>
              <a:pathLst>
                <a:path w="113030" h="113029">
                  <a:moveTo>
                    <a:pt x="112480" y="55646"/>
                  </a:moveTo>
                  <a:lnTo>
                    <a:pt x="107829" y="33802"/>
                  </a:lnTo>
                  <a:lnTo>
                    <a:pt x="95588" y="16052"/>
                  </a:lnTo>
                  <a:lnTo>
                    <a:pt x="77584" y="4188"/>
                  </a:lnTo>
                  <a:lnTo>
                    <a:pt x="55646" y="0"/>
                  </a:lnTo>
                  <a:lnTo>
                    <a:pt x="33802" y="4650"/>
                  </a:lnTo>
                  <a:lnTo>
                    <a:pt x="16052" y="16891"/>
                  </a:lnTo>
                  <a:lnTo>
                    <a:pt x="4188" y="34895"/>
                  </a:lnTo>
                  <a:lnTo>
                    <a:pt x="0" y="56833"/>
                  </a:lnTo>
                  <a:lnTo>
                    <a:pt x="4650" y="78678"/>
                  </a:lnTo>
                  <a:lnTo>
                    <a:pt x="16891" y="96427"/>
                  </a:lnTo>
                  <a:lnTo>
                    <a:pt x="34895" y="108291"/>
                  </a:lnTo>
                  <a:lnTo>
                    <a:pt x="56833" y="112480"/>
                  </a:lnTo>
                  <a:lnTo>
                    <a:pt x="78678" y="107829"/>
                  </a:lnTo>
                  <a:lnTo>
                    <a:pt x="96427" y="95588"/>
                  </a:lnTo>
                  <a:lnTo>
                    <a:pt x="108291" y="77584"/>
                  </a:lnTo>
                  <a:lnTo>
                    <a:pt x="112480" y="5564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1" name="object 1291" descr=""/>
            <p:cNvSpPr/>
            <p:nvPr/>
          </p:nvSpPr>
          <p:spPr>
            <a:xfrm>
              <a:off x="17165072" y="5198346"/>
              <a:ext cx="346710" cy="109855"/>
            </a:xfrm>
            <a:custGeom>
              <a:avLst/>
              <a:gdLst/>
              <a:ahLst/>
              <a:cxnLst/>
              <a:rect l="l" t="t" r="r" b="b"/>
              <a:pathLst>
                <a:path w="346709" h="109854">
                  <a:moveTo>
                    <a:pt x="314326" y="35102"/>
                  </a:moveTo>
                  <a:lnTo>
                    <a:pt x="311932" y="30315"/>
                  </a:lnTo>
                  <a:lnTo>
                    <a:pt x="307145" y="27922"/>
                  </a:lnTo>
                  <a:lnTo>
                    <a:pt x="299168" y="27922"/>
                  </a:lnTo>
                  <a:lnTo>
                    <a:pt x="292785" y="30315"/>
                  </a:lnTo>
                  <a:lnTo>
                    <a:pt x="287999" y="35102"/>
                  </a:lnTo>
                  <a:lnTo>
                    <a:pt x="286403" y="39889"/>
                  </a:lnTo>
                  <a:lnTo>
                    <a:pt x="286403" y="44675"/>
                  </a:lnTo>
                  <a:lnTo>
                    <a:pt x="287201" y="47069"/>
                  </a:lnTo>
                  <a:lnTo>
                    <a:pt x="290392" y="49462"/>
                  </a:lnTo>
                  <a:lnTo>
                    <a:pt x="300763" y="54249"/>
                  </a:lnTo>
                  <a:lnTo>
                    <a:pt x="303157" y="56642"/>
                  </a:lnTo>
                  <a:lnTo>
                    <a:pt x="304752" y="59035"/>
                  </a:lnTo>
                  <a:lnTo>
                    <a:pt x="304752" y="63822"/>
                  </a:lnTo>
                  <a:lnTo>
                    <a:pt x="302359" y="71002"/>
                  </a:lnTo>
                  <a:lnTo>
                    <a:pt x="297572" y="75789"/>
                  </a:lnTo>
                  <a:lnTo>
                    <a:pt x="290392" y="78182"/>
                  </a:lnTo>
                  <a:lnTo>
                    <a:pt x="283212" y="78182"/>
                  </a:lnTo>
                  <a:lnTo>
                    <a:pt x="278425" y="75789"/>
                  </a:lnTo>
                  <a:lnTo>
                    <a:pt x="276032" y="71002"/>
                  </a:lnTo>
                </a:path>
                <a:path w="346709" h="109854">
                  <a:moveTo>
                    <a:pt x="0" y="58238"/>
                  </a:moveTo>
                  <a:lnTo>
                    <a:pt x="236941" y="58238"/>
                  </a:lnTo>
                </a:path>
                <a:path w="346709" h="109854">
                  <a:moveTo>
                    <a:pt x="346237" y="54249"/>
                  </a:moveTo>
                  <a:lnTo>
                    <a:pt x="331079" y="16753"/>
                  </a:lnTo>
                  <a:lnTo>
                    <a:pt x="294381" y="0"/>
                  </a:lnTo>
                  <a:lnTo>
                    <a:pt x="284010" y="0"/>
                  </a:lnTo>
                  <a:lnTo>
                    <a:pt x="248110" y="20742"/>
                  </a:lnTo>
                  <a:lnTo>
                    <a:pt x="236941" y="49462"/>
                  </a:lnTo>
                  <a:lnTo>
                    <a:pt x="236941" y="59833"/>
                  </a:lnTo>
                  <a:lnTo>
                    <a:pt x="255290" y="95733"/>
                  </a:lnTo>
                  <a:lnTo>
                    <a:pt x="294381" y="109296"/>
                  </a:lnTo>
                  <a:lnTo>
                    <a:pt x="304752" y="107700"/>
                  </a:lnTo>
                  <a:lnTo>
                    <a:pt x="337461" y="84564"/>
                  </a:lnTo>
                  <a:lnTo>
                    <a:pt x="346237" y="5424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92" name="object 1292" descr="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15589454" y="5275731"/>
              <a:ext cx="1259697" cy="3191"/>
            </a:xfrm>
            <a:prstGeom prst="rect">
              <a:avLst/>
            </a:prstGeom>
          </p:spPr>
        </p:pic>
        <p:sp>
          <p:nvSpPr>
            <p:cNvPr id="1293" name="object 1293" descr=""/>
            <p:cNvSpPr/>
            <p:nvPr/>
          </p:nvSpPr>
          <p:spPr>
            <a:xfrm>
              <a:off x="16933716" y="527493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94" name="object 1294" descr="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14417911" y="5118169"/>
              <a:ext cx="2520591" cy="162747"/>
            </a:xfrm>
            <a:prstGeom prst="rect">
              <a:avLst/>
            </a:prstGeom>
          </p:spPr>
        </p:pic>
        <p:pic>
          <p:nvPicPr>
            <p:cNvPr id="1295" name="object 1295" descr="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17123588" y="4739621"/>
              <a:ext cx="467500" cy="114880"/>
            </a:xfrm>
            <a:prstGeom prst="rect">
              <a:avLst/>
            </a:prstGeom>
          </p:spPr>
        </p:pic>
        <p:sp>
          <p:nvSpPr>
            <p:cNvPr id="1296" name="object 1296" descr=""/>
            <p:cNvSpPr/>
            <p:nvPr/>
          </p:nvSpPr>
          <p:spPr>
            <a:xfrm>
              <a:off x="17165072" y="5120163"/>
              <a:ext cx="264160" cy="54610"/>
            </a:xfrm>
            <a:custGeom>
              <a:avLst/>
              <a:gdLst/>
              <a:ahLst/>
              <a:cxnLst/>
              <a:rect l="l" t="t" r="r" b="b"/>
              <a:pathLst>
                <a:path w="264159" h="54610">
                  <a:moveTo>
                    <a:pt x="0" y="25529"/>
                  </a:moveTo>
                  <a:lnTo>
                    <a:pt x="236941" y="25529"/>
                  </a:lnTo>
                </a:path>
                <a:path w="264159" h="54610">
                  <a:moveTo>
                    <a:pt x="252896" y="54249"/>
                  </a:moveTo>
                  <a:lnTo>
                    <a:pt x="264065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97" name="object 1297" descr="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17035034" y="3260534"/>
              <a:ext cx="820917" cy="915055"/>
            </a:xfrm>
            <a:prstGeom prst="rect">
              <a:avLst/>
            </a:prstGeom>
          </p:spPr>
        </p:pic>
        <p:sp>
          <p:nvSpPr>
            <p:cNvPr id="1298" name="object 1298" descr=""/>
            <p:cNvSpPr/>
            <p:nvPr/>
          </p:nvSpPr>
          <p:spPr>
            <a:xfrm>
              <a:off x="17402014" y="5087454"/>
              <a:ext cx="109855" cy="109855"/>
            </a:xfrm>
            <a:custGeom>
              <a:avLst/>
              <a:gdLst/>
              <a:ahLst/>
              <a:cxnLst/>
              <a:rect l="l" t="t" r="r" b="b"/>
              <a:pathLst>
                <a:path w="109855" h="109854">
                  <a:moveTo>
                    <a:pt x="30315" y="86958"/>
                  </a:moveTo>
                  <a:lnTo>
                    <a:pt x="41484" y="32709"/>
                  </a:lnTo>
                  <a:lnTo>
                    <a:pt x="58238" y="32709"/>
                  </a:lnTo>
                  <a:lnTo>
                    <a:pt x="63024" y="35900"/>
                  </a:lnTo>
                  <a:lnTo>
                    <a:pt x="63822" y="38293"/>
                  </a:lnTo>
                  <a:lnTo>
                    <a:pt x="64620" y="43080"/>
                  </a:lnTo>
                  <a:lnTo>
                    <a:pt x="63822" y="48664"/>
                  </a:lnTo>
                  <a:lnTo>
                    <a:pt x="60631" y="53451"/>
                  </a:lnTo>
                  <a:lnTo>
                    <a:pt x="58238" y="55844"/>
                  </a:lnTo>
                  <a:lnTo>
                    <a:pt x="52653" y="59035"/>
                  </a:lnTo>
                  <a:lnTo>
                    <a:pt x="36697" y="59035"/>
                  </a:lnTo>
                </a:path>
                <a:path w="109855" h="109854">
                  <a:moveTo>
                    <a:pt x="48664" y="59035"/>
                  </a:moveTo>
                  <a:lnTo>
                    <a:pt x="55844" y="86958"/>
                  </a:lnTo>
                </a:path>
                <a:path w="109855" h="109854">
                  <a:moveTo>
                    <a:pt x="67811" y="86958"/>
                  </a:moveTo>
                  <a:lnTo>
                    <a:pt x="79778" y="32709"/>
                  </a:lnTo>
                  <a:lnTo>
                    <a:pt x="95733" y="32709"/>
                  </a:lnTo>
                  <a:lnTo>
                    <a:pt x="100520" y="35900"/>
                  </a:lnTo>
                  <a:lnTo>
                    <a:pt x="102116" y="38293"/>
                  </a:lnTo>
                  <a:lnTo>
                    <a:pt x="102913" y="43080"/>
                  </a:lnTo>
                  <a:lnTo>
                    <a:pt x="101318" y="48664"/>
                  </a:lnTo>
                  <a:lnTo>
                    <a:pt x="98924" y="53451"/>
                  </a:lnTo>
                  <a:lnTo>
                    <a:pt x="96531" y="55844"/>
                  </a:lnTo>
                  <a:lnTo>
                    <a:pt x="90149" y="59035"/>
                  </a:lnTo>
                  <a:lnTo>
                    <a:pt x="74193" y="59035"/>
                  </a:lnTo>
                </a:path>
                <a:path w="109855" h="109854">
                  <a:moveTo>
                    <a:pt x="86958" y="59035"/>
                  </a:moveTo>
                  <a:lnTo>
                    <a:pt x="93340" y="86958"/>
                  </a:lnTo>
                </a:path>
                <a:path w="109855" h="109854">
                  <a:moveTo>
                    <a:pt x="109296" y="54249"/>
                  </a:moveTo>
                  <a:lnTo>
                    <a:pt x="94138" y="16753"/>
                  </a:lnTo>
                  <a:lnTo>
                    <a:pt x="57440" y="0"/>
                  </a:lnTo>
                  <a:lnTo>
                    <a:pt x="47069" y="0"/>
                  </a:lnTo>
                  <a:lnTo>
                    <a:pt x="11168" y="20742"/>
                  </a:lnTo>
                  <a:lnTo>
                    <a:pt x="0" y="49462"/>
                  </a:lnTo>
                  <a:lnTo>
                    <a:pt x="0" y="59833"/>
                  </a:lnTo>
                  <a:lnTo>
                    <a:pt x="18348" y="95733"/>
                  </a:lnTo>
                  <a:lnTo>
                    <a:pt x="57440" y="109296"/>
                  </a:lnTo>
                  <a:lnTo>
                    <a:pt x="67811" y="107700"/>
                  </a:lnTo>
                  <a:lnTo>
                    <a:pt x="100520" y="83767"/>
                  </a:lnTo>
                  <a:lnTo>
                    <a:pt x="109296" y="5424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9" name="object 1299" descr=""/>
            <p:cNvSpPr/>
            <p:nvPr/>
          </p:nvSpPr>
          <p:spPr>
            <a:xfrm>
              <a:off x="14421502" y="3397752"/>
              <a:ext cx="793115" cy="525145"/>
            </a:xfrm>
            <a:custGeom>
              <a:avLst/>
              <a:gdLst/>
              <a:ahLst/>
              <a:cxnLst/>
              <a:rect l="l" t="t" r="r" b="b"/>
              <a:pathLst>
                <a:path w="793115" h="525145">
                  <a:moveTo>
                    <a:pt x="0" y="524940"/>
                  </a:moveTo>
                  <a:lnTo>
                    <a:pt x="15955" y="477073"/>
                  </a:lnTo>
                  <a:lnTo>
                    <a:pt x="30315" y="477073"/>
                  </a:lnTo>
                  <a:lnTo>
                    <a:pt x="34304" y="479466"/>
                  </a:lnTo>
                  <a:lnTo>
                    <a:pt x="35102" y="481860"/>
                  </a:lnTo>
                  <a:lnTo>
                    <a:pt x="35102" y="485849"/>
                  </a:lnTo>
                  <a:lnTo>
                    <a:pt x="7180" y="501804"/>
                  </a:lnTo>
                </a:path>
                <a:path w="793115" h="525145">
                  <a:moveTo>
                    <a:pt x="33506" y="524940"/>
                  </a:moveTo>
                  <a:lnTo>
                    <a:pt x="49462" y="477073"/>
                  </a:lnTo>
                  <a:lnTo>
                    <a:pt x="63822" y="477073"/>
                  </a:lnTo>
                  <a:lnTo>
                    <a:pt x="67811" y="479466"/>
                  </a:lnTo>
                  <a:lnTo>
                    <a:pt x="68609" y="481860"/>
                  </a:lnTo>
                  <a:lnTo>
                    <a:pt x="68609" y="485849"/>
                  </a:lnTo>
                  <a:lnTo>
                    <a:pt x="41484" y="499411"/>
                  </a:lnTo>
                </a:path>
                <a:path w="793115" h="525145">
                  <a:moveTo>
                    <a:pt x="52653" y="499411"/>
                  </a:moveTo>
                  <a:lnTo>
                    <a:pt x="55844" y="524940"/>
                  </a:lnTo>
                </a:path>
                <a:path w="793115" h="525145">
                  <a:moveTo>
                    <a:pt x="92542" y="477073"/>
                  </a:moveTo>
                  <a:lnTo>
                    <a:pt x="72598" y="513771"/>
                  </a:lnTo>
                  <a:lnTo>
                    <a:pt x="72598" y="517760"/>
                  </a:lnTo>
                  <a:lnTo>
                    <a:pt x="74193" y="522547"/>
                  </a:lnTo>
                  <a:lnTo>
                    <a:pt x="76587" y="524940"/>
                  </a:lnTo>
                  <a:lnTo>
                    <a:pt x="82969" y="524940"/>
                  </a:lnTo>
                  <a:lnTo>
                    <a:pt x="102913" y="488242"/>
                  </a:lnTo>
                  <a:lnTo>
                    <a:pt x="102913" y="483455"/>
                  </a:lnTo>
                  <a:lnTo>
                    <a:pt x="101318" y="479466"/>
                  </a:lnTo>
                  <a:lnTo>
                    <a:pt x="98924" y="477073"/>
                  </a:lnTo>
                  <a:lnTo>
                    <a:pt x="92542" y="477073"/>
                  </a:lnTo>
                </a:path>
                <a:path w="793115" h="525145">
                  <a:moveTo>
                    <a:pt x="102116" y="524940"/>
                  </a:moveTo>
                  <a:lnTo>
                    <a:pt x="118071" y="477073"/>
                  </a:lnTo>
                  <a:lnTo>
                    <a:pt x="132431" y="477073"/>
                  </a:lnTo>
                  <a:lnTo>
                    <a:pt x="136420" y="479466"/>
                  </a:lnTo>
                  <a:lnTo>
                    <a:pt x="137218" y="481860"/>
                  </a:lnTo>
                  <a:lnTo>
                    <a:pt x="137218" y="485849"/>
                  </a:lnTo>
                  <a:lnTo>
                    <a:pt x="109296" y="501804"/>
                  </a:lnTo>
                </a:path>
                <a:path w="793115" h="525145">
                  <a:moveTo>
                    <a:pt x="161151" y="477073"/>
                  </a:moveTo>
                  <a:lnTo>
                    <a:pt x="141207" y="513771"/>
                  </a:lnTo>
                  <a:lnTo>
                    <a:pt x="141207" y="517760"/>
                  </a:lnTo>
                  <a:lnTo>
                    <a:pt x="142802" y="522547"/>
                  </a:lnTo>
                  <a:lnTo>
                    <a:pt x="145196" y="524940"/>
                  </a:lnTo>
                  <a:lnTo>
                    <a:pt x="151578" y="524940"/>
                  </a:lnTo>
                  <a:lnTo>
                    <a:pt x="171523" y="488242"/>
                  </a:lnTo>
                  <a:lnTo>
                    <a:pt x="171523" y="483455"/>
                  </a:lnTo>
                  <a:lnTo>
                    <a:pt x="169927" y="479466"/>
                  </a:lnTo>
                  <a:lnTo>
                    <a:pt x="167534" y="477073"/>
                  </a:lnTo>
                  <a:lnTo>
                    <a:pt x="161151" y="477073"/>
                  </a:lnTo>
                </a:path>
                <a:path w="793115" h="525145">
                  <a:moveTo>
                    <a:pt x="206625" y="483455"/>
                  </a:moveTo>
                  <a:lnTo>
                    <a:pt x="205029" y="479466"/>
                  </a:lnTo>
                  <a:lnTo>
                    <a:pt x="201041" y="477073"/>
                  </a:lnTo>
                  <a:lnTo>
                    <a:pt x="194658" y="477073"/>
                  </a:lnTo>
                  <a:lnTo>
                    <a:pt x="189074" y="479466"/>
                  </a:lnTo>
                  <a:lnTo>
                    <a:pt x="184287" y="483455"/>
                  </a:lnTo>
                  <a:lnTo>
                    <a:pt x="182692" y="488242"/>
                  </a:lnTo>
                  <a:lnTo>
                    <a:pt x="182692" y="493029"/>
                  </a:lnTo>
                  <a:lnTo>
                    <a:pt x="183489" y="495422"/>
                  </a:lnTo>
                  <a:lnTo>
                    <a:pt x="185883" y="497815"/>
                  </a:lnTo>
                  <a:lnTo>
                    <a:pt x="193860" y="501804"/>
                  </a:lnTo>
                  <a:lnTo>
                    <a:pt x="196254" y="504198"/>
                  </a:lnTo>
                  <a:lnTo>
                    <a:pt x="197849" y="506591"/>
                  </a:lnTo>
                  <a:lnTo>
                    <a:pt x="197849" y="511378"/>
                  </a:lnTo>
                  <a:lnTo>
                    <a:pt x="195456" y="517760"/>
                  </a:lnTo>
                  <a:lnTo>
                    <a:pt x="190669" y="522547"/>
                  </a:lnTo>
                  <a:lnTo>
                    <a:pt x="185085" y="524940"/>
                  </a:lnTo>
                  <a:lnTo>
                    <a:pt x="178703" y="524940"/>
                  </a:lnTo>
                  <a:lnTo>
                    <a:pt x="174714" y="522547"/>
                  </a:lnTo>
                  <a:lnTo>
                    <a:pt x="173118" y="517760"/>
                  </a:lnTo>
                </a:path>
                <a:path w="793115" h="525145">
                  <a:moveTo>
                    <a:pt x="202636" y="524940"/>
                  </a:moveTo>
                  <a:lnTo>
                    <a:pt x="218592" y="477073"/>
                  </a:lnTo>
                  <a:lnTo>
                    <a:pt x="239334" y="477073"/>
                  </a:lnTo>
                </a:path>
                <a:path w="793115" h="525145">
                  <a:moveTo>
                    <a:pt x="210614" y="499411"/>
                  </a:moveTo>
                  <a:lnTo>
                    <a:pt x="223378" y="499411"/>
                  </a:lnTo>
                </a:path>
                <a:path w="793115" h="525145">
                  <a:moveTo>
                    <a:pt x="202636" y="524940"/>
                  </a:moveTo>
                  <a:lnTo>
                    <a:pt x="223378" y="524940"/>
                  </a:lnTo>
                </a:path>
                <a:path w="793115" h="525145">
                  <a:moveTo>
                    <a:pt x="232952" y="524940"/>
                  </a:moveTo>
                  <a:lnTo>
                    <a:pt x="248907" y="477073"/>
                  </a:lnTo>
                  <a:lnTo>
                    <a:pt x="260076" y="477073"/>
                  </a:lnTo>
                  <a:lnTo>
                    <a:pt x="264065" y="479466"/>
                  </a:lnTo>
                  <a:lnTo>
                    <a:pt x="265661" y="483455"/>
                  </a:lnTo>
                  <a:lnTo>
                    <a:pt x="265661" y="488242"/>
                  </a:lnTo>
                  <a:lnTo>
                    <a:pt x="244121" y="524940"/>
                  </a:lnTo>
                  <a:lnTo>
                    <a:pt x="232952" y="524940"/>
                  </a:lnTo>
                </a:path>
                <a:path w="793115" h="525145">
                  <a:moveTo>
                    <a:pt x="296774" y="524940"/>
                  </a:moveTo>
                  <a:lnTo>
                    <a:pt x="312730" y="477073"/>
                  </a:lnTo>
                  <a:lnTo>
                    <a:pt x="333472" y="477073"/>
                  </a:lnTo>
                </a:path>
                <a:path w="793115" h="525145">
                  <a:moveTo>
                    <a:pt x="304752" y="499411"/>
                  </a:moveTo>
                  <a:lnTo>
                    <a:pt x="317517" y="499411"/>
                  </a:lnTo>
                </a:path>
                <a:path w="793115" h="525145">
                  <a:moveTo>
                    <a:pt x="325494" y="524940"/>
                  </a:moveTo>
                  <a:lnTo>
                    <a:pt x="341450" y="477073"/>
                  </a:lnTo>
                </a:path>
                <a:path w="793115" h="525145">
                  <a:moveTo>
                    <a:pt x="338259" y="524940"/>
                  </a:moveTo>
                  <a:lnTo>
                    <a:pt x="354215" y="477073"/>
                  </a:lnTo>
                  <a:lnTo>
                    <a:pt x="368575" y="477073"/>
                  </a:lnTo>
                  <a:lnTo>
                    <a:pt x="372564" y="479466"/>
                  </a:lnTo>
                  <a:lnTo>
                    <a:pt x="373361" y="481860"/>
                  </a:lnTo>
                  <a:lnTo>
                    <a:pt x="373361" y="485849"/>
                  </a:lnTo>
                  <a:lnTo>
                    <a:pt x="346237" y="499411"/>
                  </a:lnTo>
                </a:path>
                <a:path w="793115" h="525145">
                  <a:moveTo>
                    <a:pt x="357406" y="499411"/>
                  </a:moveTo>
                  <a:lnTo>
                    <a:pt x="360597" y="524940"/>
                  </a:lnTo>
                </a:path>
                <a:path w="793115" h="525145">
                  <a:moveTo>
                    <a:pt x="371766" y="524940"/>
                  </a:moveTo>
                  <a:lnTo>
                    <a:pt x="387721" y="477073"/>
                  </a:lnTo>
                  <a:lnTo>
                    <a:pt x="408464" y="477073"/>
                  </a:lnTo>
                </a:path>
                <a:path w="793115" h="525145">
                  <a:moveTo>
                    <a:pt x="379744" y="499411"/>
                  </a:moveTo>
                  <a:lnTo>
                    <a:pt x="392508" y="499411"/>
                  </a:lnTo>
                </a:path>
                <a:path w="793115" h="525145">
                  <a:moveTo>
                    <a:pt x="371766" y="524940"/>
                  </a:moveTo>
                  <a:lnTo>
                    <a:pt x="392508" y="524940"/>
                  </a:lnTo>
                </a:path>
                <a:path w="793115" h="525145">
                  <a:moveTo>
                    <a:pt x="432397" y="524940"/>
                  </a:moveTo>
                  <a:lnTo>
                    <a:pt x="461117" y="477073"/>
                  </a:lnTo>
                  <a:lnTo>
                    <a:pt x="457926" y="524940"/>
                  </a:lnTo>
                </a:path>
                <a:path w="793115" h="525145">
                  <a:moveTo>
                    <a:pt x="442768" y="508984"/>
                  </a:moveTo>
                  <a:lnTo>
                    <a:pt x="458724" y="508984"/>
                  </a:lnTo>
                </a:path>
                <a:path w="793115" h="525145">
                  <a:moveTo>
                    <a:pt x="503400" y="488242"/>
                  </a:moveTo>
                  <a:lnTo>
                    <a:pt x="503400" y="483455"/>
                  </a:lnTo>
                  <a:lnTo>
                    <a:pt x="501804" y="479466"/>
                  </a:lnTo>
                  <a:lnTo>
                    <a:pt x="499411" y="477073"/>
                  </a:lnTo>
                  <a:lnTo>
                    <a:pt x="493029" y="477073"/>
                  </a:lnTo>
                  <a:lnTo>
                    <a:pt x="473084" y="513771"/>
                  </a:lnTo>
                  <a:lnTo>
                    <a:pt x="473084" y="517760"/>
                  </a:lnTo>
                  <a:lnTo>
                    <a:pt x="474680" y="522547"/>
                  </a:lnTo>
                  <a:lnTo>
                    <a:pt x="477073" y="524940"/>
                  </a:lnTo>
                  <a:lnTo>
                    <a:pt x="483455" y="524940"/>
                  </a:lnTo>
                  <a:lnTo>
                    <a:pt x="487444" y="522547"/>
                  </a:lnTo>
                  <a:lnTo>
                    <a:pt x="492231" y="517760"/>
                  </a:lnTo>
                  <a:lnTo>
                    <a:pt x="495422" y="513771"/>
                  </a:lnTo>
                </a:path>
                <a:path w="793115" h="525145">
                  <a:moveTo>
                    <a:pt x="536907" y="488242"/>
                  </a:moveTo>
                  <a:lnTo>
                    <a:pt x="536907" y="483455"/>
                  </a:lnTo>
                  <a:lnTo>
                    <a:pt x="535311" y="479466"/>
                  </a:lnTo>
                  <a:lnTo>
                    <a:pt x="532918" y="477073"/>
                  </a:lnTo>
                  <a:lnTo>
                    <a:pt x="526535" y="477073"/>
                  </a:lnTo>
                  <a:lnTo>
                    <a:pt x="506591" y="513771"/>
                  </a:lnTo>
                  <a:lnTo>
                    <a:pt x="506591" y="517760"/>
                  </a:lnTo>
                  <a:lnTo>
                    <a:pt x="508186" y="522547"/>
                  </a:lnTo>
                  <a:lnTo>
                    <a:pt x="510580" y="524940"/>
                  </a:lnTo>
                  <a:lnTo>
                    <a:pt x="516962" y="524940"/>
                  </a:lnTo>
                  <a:lnTo>
                    <a:pt x="520951" y="522547"/>
                  </a:lnTo>
                  <a:lnTo>
                    <a:pt x="525738" y="517760"/>
                  </a:lnTo>
                  <a:lnTo>
                    <a:pt x="528929" y="513771"/>
                  </a:lnTo>
                </a:path>
                <a:path w="793115" h="525145">
                  <a:moveTo>
                    <a:pt x="534513" y="524940"/>
                  </a:moveTo>
                  <a:lnTo>
                    <a:pt x="550469" y="477073"/>
                  </a:lnTo>
                  <a:lnTo>
                    <a:pt x="571211" y="477073"/>
                  </a:lnTo>
                </a:path>
                <a:path w="793115" h="525145">
                  <a:moveTo>
                    <a:pt x="542491" y="499411"/>
                  </a:moveTo>
                  <a:lnTo>
                    <a:pt x="555256" y="499411"/>
                  </a:lnTo>
                </a:path>
                <a:path w="793115" h="525145">
                  <a:moveTo>
                    <a:pt x="534513" y="524940"/>
                  </a:moveTo>
                  <a:lnTo>
                    <a:pt x="555256" y="524940"/>
                  </a:lnTo>
                </a:path>
                <a:path w="793115" h="525145">
                  <a:moveTo>
                    <a:pt x="600729" y="483455"/>
                  </a:moveTo>
                  <a:lnTo>
                    <a:pt x="599134" y="479466"/>
                  </a:lnTo>
                  <a:lnTo>
                    <a:pt x="595145" y="477073"/>
                  </a:lnTo>
                  <a:lnTo>
                    <a:pt x="588762" y="477073"/>
                  </a:lnTo>
                  <a:lnTo>
                    <a:pt x="583178" y="479466"/>
                  </a:lnTo>
                  <a:lnTo>
                    <a:pt x="578391" y="483455"/>
                  </a:lnTo>
                  <a:lnTo>
                    <a:pt x="576796" y="488242"/>
                  </a:lnTo>
                  <a:lnTo>
                    <a:pt x="576796" y="493029"/>
                  </a:lnTo>
                  <a:lnTo>
                    <a:pt x="577593" y="495422"/>
                  </a:lnTo>
                  <a:lnTo>
                    <a:pt x="579987" y="497815"/>
                  </a:lnTo>
                  <a:lnTo>
                    <a:pt x="587965" y="501804"/>
                  </a:lnTo>
                  <a:lnTo>
                    <a:pt x="590358" y="504198"/>
                  </a:lnTo>
                  <a:lnTo>
                    <a:pt x="591954" y="506591"/>
                  </a:lnTo>
                  <a:lnTo>
                    <a:pt x="591954" y="511378"/>
                  </a:lnTo>
                  <a:lnTo>
                    <a:pt x="589560" y="517760"/>
                  </a:lnTo>
                  <a:lnTo>
                    <a:pt x="584774" y="522547"/>
                  </a:lnTo>
                  <a:lnTo>
                    <a:pt x="579189" y="524940"/>
                  </a:lnTo>
                  <a:lnTo>
                    <a:pt x="572807" y="524940"/>
                  </a:lnTo>
                  <a:lnTo>
                    <a:pt x="568818" y="522547"/>
                  </a:lnTo>
                  <a:lnTo>
                    <a:pt x="567222" y="517760"/>
                  </a:lnTo>
                </a:path>
                <a:path w="793115" h="525145">
                  <a:moveTo>
                    <a:pt x="632640" y="483455"/>
                  </a:moveTo>
                  <a:lnTo>
                    <a:pt x="631045" y="479466"/>
                  </a:lnTo>
                  <a:lnTo>
                    <a:pt x="627056" y="477073"/>
                  </a:lnTo>
                  <a:lnTo>
                    <a:pt x="620674" y="477073"/>
                  </a:lnTo>
                  <a:lnTo>
                    <a:pt x="615089" y="479466"/>
                  </a:lnTo>
                  <a:lnTo>
                    <a:pt x="610303" y="483455"/>
                  </a:lnTo>
                  <a:lnTo>
                    <a:pt x="608707" y="488242"/>
                  </a:lnTo>
                  <a:lnTo>
                    <a:pt x="608707" y="493029"/>
                  </a:lnTo>
                  <a:lnTo>
                    <a:pt x="609505" y="495422"/>
                  </a:lnTo>
                  <a:lnTo>
                    <a:pt x="611898" y="497815"/>
                  </a:lnTo>
                  <a:lnTo>
                    <a:pt x="619876" y="501804"/>
                  </a:lnTo>
                  <a:lnTo>
                    <a:pt x="622269" y="504198"/>
                  </a:lnTo>
                  <a:lnTo>
                    <a:pt x="623865" y="506591"/>
                  </a:lnTo>
                  <a:lnTo>
                    <a:pt x="623865" y="511378"/>
                  </a:lnTo>
                  <a:lnTo>
                    <a:pt x="621471" y="517760"/>
                  </a:lnTo>
                  <a:lnTo>
                    <a:pt x="616685" y="522547"/>
                  </a:lnTo>
                  <a:lnTo>
                    <a:pt x="611100" y="524940"/>
                  </a:lnTo>
                  <a:lnTo>
                    <a:pt x="604718" y="524940"/>
                  </a:lnTo>
                  <a:lnTo>
                    <a:pt x="600729" y="522547"/>
                  </a:lnTo>
                  <a:lnTo>
                    <a:pt x="599134" y="517760"/>
                  </a:lnTo>
                </a:path>
                <a:path w="793115" h="525145">
                  <a:moveTo>
                    <a:pt x="674923" y="477073"/>
                  </a:moveTo>
                  <a:lnTo>
                    <a:pt x="658967" y="524940"/>
                  </a:lnTo>
                  <a:lnTo>
                    <a:pt x="678114" y="524940"/>
                  </a:lnTo>
                </a:path>
                <a:path w="793115" h="525145">
                  <a:moveTo>
                    <a:pt x="686092" y="524940"/>
                  </a:moveTo>
                  <a:lnTo>
                    <a:pt x="714812" y="477073"/>
                  </a:lnTo>
                  <a:lnTo>
                    <a:pt x="711621" y="524940"/>
                  </a:lnTo>
                </a:path>
                <a:path w="793115" h="525145">
                  <a:moveTo>
                    <a:pt x="696463" y="508984"/>
                  </a:moveTo>
                  <a:lnTo>
                    <a:pt x="712419" y="508984"/>
                  </a:lnTo>
                </a:path>
                <a:path w="793115" h="525145">
                  <a:moveTo>
                    <a:pt x="721194" y="524940"/>
                  </a:moveTo>
                  <a:lnTo>
                    <a:pt x="737150" y="477073"/>
                  </a:lnTo>
                  <a:lnTo>
                    <a:pt x="743532" y="524940"/>
                  </a:lnTo>
                  <a:lnTo>
                    <a:pt x="759488" y="477073"/>
                  </a:lnTo>
                </a:path>
                <a:path w="793115" h="525145">
                  <a:moveTo>
                    <a:pt x="756297" y="524940"/>
                  </a:moveTo>
                  <a:lnTo>
                    <a:pt x="772252" y="477073"/>
                  </a:lnTo>
                  <a:lnTo>
                    <a:pt x="792995" y="477073"/>
                  </a:lnTo>
                </a:path>
                <a:path w="793115" h="525145">
                  <a:moveTo>
                    <a:pt x="764274" y="499411"/>
                  </a:moveTo>
                  <a:lnTo>
                    <a:pt x="777039" y="499411"/>
                  </a:lnTo>
                </a:path>
                <a:path w="793115" h="525145">
                  <a:moveTo>
                    <a:pt x="756297" y="524940"/>
                  </a:moveTo>
                  <a:lnTo>
                    <a:pt x="777039" y="524940"/>
                  </a:lnTo>
                </a:path>
                <a:path w="793115" h="525145">
                  <a:moveTo>
                    <a:pt x="0" y="47866"/>
                  </a:moveTo>
                  <a:lnTo>
                    <a:pt x="15955" y="0"/>
                  </a:lnTo>
                  <a:lnTo>
                    <a:pt x="30315" y="0"/>
                  </a:lnTo>
                  <a:lnTo>
                    <a:pt x="34304" y="2393"/>
                  </a:lnTo>
                  <a:lnTo>
                    <a:pt x="35102" y="4786"/>
                  </a:lnTo>
                  <a:lnTo>
                    <a:pt x="35102" y="9573"/>
                  </a:lnTo>
                  <a:lnTo>
                    <a:pt x="7180" y="25529"/>
                  </a:lnTo>
                </a:path>
                <a:path w="793115" h="525145">
                  <a:moveTo>
                    <a:pt x="33506" y="47866"/>
                  </a:moveTo>
                  <a:lnTo>
                    <a:pt x="49462" y="0"/>
                  </a:lnTo>
                  <a:lnTo>
                    <a:pt x="63822" y="0"/>
                  </a:lnTo>
                  <a:lnTo>
                    <a:pt x="67811" y="2393"/>
                  </a:lnTo>
                  <a:lnTo>
                    <a:pt x="68609" y="4786"/>
                  </a:lnTo>
                  <a:lnTo>
                    <a:pt x="68609" y="9573"/>
                  </a:lnTo>
                  <a:lnTo>
                    <a:pt x="41484" y="23135"/>
                  </a:lnTo>
                </a:path>
                <a:path w="793115" h="525145">
                  <a:moveTo>
                    <a:pt x="52653" y="23135"/>
                  </a:moveTo>
                  <a:lnTo>
                    <a:pt x="55844" y="47866"/>
                  </a:lnTo>
                </a:path>
                <a:path w="793115" h="525145">
                  <a:moveTo>
                    <a:pt x="92542" y="0"/>
                  </a:moveTo>
                  <a:lnTo>
                    <a:pt x="72598" y="36697"/>
                  </a:lnTo>
                  <a:lnTo>
                    <a:pt x="72598" y="41484"/>
                  </a:lnTo>
                  <a:lnTo>
                    <a:pt x="74193" y="46271"/>
                  </a:lnTo>
                  <a:lnTo>
                    <a:pt x="76587" y="47866"/>
                  </a:lnTo>
                  <a:lnTo>
                    <a:pt x="82969" y="47866"/>
                  </a:lnTo>
                  <a:lnTo>
                    <a:pt x="102913" y="11966"/>
                  </a:lnTo>
                  <a:lnTo>
                    <a:pt x="102913" y="7180"/>
                  </a:lnTo>
                  <a:lnTo>
                    <a:pt x="101318" y="2393"/>
                  </a:lnTo>
                  <a:lnTo>
                    <a:pt x="98924" y="0"/>
                  </a:lnTo>
                  <a:lnTo>
                    <a:pt x="92542" y="0"/>
                  </a:lnTo>
                </a:path>
                <a:path w="793115" h="525145">
                  <a:moveTo>
                    <a:pt x="102116" y="47866"/>
                  </a:moveTo>
                  <a:lnTo>
                    <a:pt x="118071" y="0"/>
                  </a:lnTo>
                  <a:lnTo>
                    <a:pt x="132431" y="0"/>
                  </a:lnTo>
                  <a:lnTo>
                    <a:pt x="136420" y="2393"/>
                  </a:lnTo>
                  <a:lnTo>
                    <a:pt x="137218" y="4786"/>
                  </a:lnTo>
                  <a:lnTo>
                    <a:pt x="137218" y="9573"/>
                  </a:lnTo>
                  <a:lnTo>
                    <a:pt x="109296" y="25529"/>
                  </a:lnTo>
                </a:path>
                <a:path w="793115" h="525145">
                  <a:moveTo>
                    <a:pt x="161151" y="0"/>
                  </a:moveTo>
                  <a:lnTo>
                    <a:pt x="141207" y="36697"/>
                  </a:lnTo>
                  <a:lnTo>
                    <a:pt x="141207" y="41484"/>
                  </a:lnTo>
                  <a:lnTo>
                    <a:pt x="142802" y="46271"/>
                  </a:lnTo>
                  <a:lnTo>
                    <a:pt x="145196" y="47866"/>
                  </a:lnTo>
                  <a:lnTo>
                    <a:pt x="151578" y="47866"/>
                  </a:lnTo>
                  <a:lnTo>
                    <a:pt x="171523" y="11966"/>
                  </a:lnTo>
                  <a:lnTo>
                    <a:pt x="171523" y="7180"/>
                  </a:lnTo>
                  <a:lnTo>
                    <a:pt x="169927" y="2393"/>
                  </a:lnTo>
                  <a:lnTo>
                    <a:pt x="167534" y="0"/>
                  </a:lnTo>
                  <a:lnTo>
                    <a:pt x="161151" y="0"/>
                  </a:lnTo>
                </a:path>
                <a:path w="793115" h="525145">
                  <a:moveTo>
                    <a:pt x="206625" y="7180"/>
                  </a:moveTo>
                  <a:lnTo>
                    <a:pt x="205029" y="2393"/>
                  </a:lnTo>
                  <a:lnTo>
                    <a:pt x="201041" y="0"/>
                  </a:lnTo>
                  <a:lnTo>
                    <a:pt x="194658" y="0"/>
                  </a:lnTo>
                  <a:lnTo>
                    <a:pt x="189074" y="2393"/>
                  </a:lnTo>
                  <a:lnTo>
                    <a:pt x="184287" y="7180"/>
                  </a:lnTo>
                  <a:lnTo>
                    <a:pt x="182692" y="11966"/>
                  </a:lnTo>
                  <a:lnTo>
                    <a:pt x="182692" y="15955"/>
                  </a:lnTo>
                  <a:lnTo>
                    <a:pt x="183489" y="18348"/>
                  </a:lnTo>
                  <a:lnTo>
                    <a:pt x="185883" y="20742"/>
                  </a:lnTo>
                  <a:lnTo>
                    <a:pt x="193860" y="25529"/>
                  </a:lnTo>
                  <a:lnTo>
                    <a:pt x="196254" y="27922"/>
                  </a:lnTo>
                  <a:lnTo>
                    <a:pt x="197849" y="30315"/>
                  </a:lnTo>
                  <a:lnTo>
                    <a:pt x="197849" y="34304"/>
                  </a:lnTo>
                  <a:lnTo>
                    <a:pt x="195456" y="41484"/>
                  </a:lnTo>
                  <a:lnTo>
                    <a:pt x="190669" y="46271"/>
                  </a:lnTo>
                  <a:lnTo>
                    <a:pt x="185085" y="47866"/>
                  </a:lnTo>
                  <a:lnTo>
                    <a:pt x="178703" y="47866"/>
                  </a:lnTo>
                  <a:lnTo>
                    <a:pt x="174714" y="46271"/>
                  </a:lnTo>
                  <a:lnTo>
                    <a:pt x="173118" y="41484"/>
                  </a:lnTo>
                </a:path>
                <a:path w="793115" h="525145">
                  <a:moveTo>
                    <a:pt x="202636" y="47866"/>
                  </a:moveTo>
                  <a:lnTo>
                    <a:pt x="218592" y="0"/>
                  </a:lnTo>
                  <a:lnTo>
                    <a:pt x="239334" y="0"/>
                  </a:lnTo>
                </a:path>
                <a:path w="793115" h="525145">
                  <a:moveTo>
                    <a:pt x="210614" y="23135"/>
                  </a:moveTo>
                  <a:lnTo>
                    <a:pt x="223378" y="23135"/>
                  </a:lnTo>
                </a:path>
                <a:path w="793115" h="525145">
                  <a:moveTo>
                    <a:pt x="202636" y="47866"/>
                  </a:moveTo>
                  <a:lnTo>
                    <a:pt x="223378" y="47866"/>
                  </a:lnTo>
                </a:path>
                <a:path w="793115" h="525145">
                  <a:moveTo>
                    <a:pt x="232952" y="47866"/>
                  </a:moveTo>
                  <a:lnTo>
                    <a:pt x="248907" y="0"/>
                  </a:lnTo>
                  <a:lnTo>
                    <a:pt x="260076" y="0"/>
                  </a:lnTo>
                  <a:lnTo>
                    <a:pt x="264065" y="2393"/>
                  </a:lnTo>
                  <a:lnTo>
                    <a:pt x="265661" y="7180"/>
                  </a:lnTo>
                  <a:lnTo>
                    <a:pt x="265661" y="11966"/>
                  </a:lnTo>
                  <a:lnTo>
                    <a:pt x="244121" y="47866"/>
                  </a:lnTo>
                  <a:lnTo>
                    <a:pt x="232952" y="47866"/>
                  </a:lnTo>
                </a:path>
                <a:path w="793115" h="525145">
                  <a:moveTo>
                    <a:pt x="296774" y="47866"/>
                  </a:moveTo>
                  <a:lnTo>
                    <a:pt x="312730" y="0"/>
                  </a:lnTo>
                  <a:lnTo>
                    <a:pt x="327090" y="0"/>
                  </a:lnTo>
                  <a:lnTo>
                    <a:pt x="331079" y="2393"/>
                  </a:lnTo>
                  <a:lnTo>
                    <a:pt x="331877" y="4786"/>
                  </a:lnTo>
                  <a:lnTo>
                    <a:pt x="331877" y="9573"/>
                  </a:lnTo>
                  <a:lnTo>
                    <a:pt x="303954" y="25529"/>
                  </a:lnTo>
                </a:path>
                <a:path w="793115" h="525145">
                  <a:moveTo>
                    <a:pt x="330281" y="47866"/>
                  </a:moveTo>
                  <a:lnTo>
                    <a:pt x="359001" y="0"/>
                  </a:lnTo>
                  <a:lnTo>
                    <a:pt x="355810" y="47866"/>
                  </a:lnTo>
                </a:path>
                <a:path w="793115" h="525145">
                  <a:moveTo>
                    <a:pt x="340652" y="31911"/>
                  </a:moveTo>
                  <a:lnTo>
                    <a:pt x="356608" y="31911"/>
                  </a:lnTo>
                </a:path>
                <a:path w="793115" h="525145">
                  <a:moveTo>
                    <a:pt x="365384" y="47866"/>
                  </a:moveTo>
                  <a:lnTo>
                    <a:pt x="381339" y="0"/>
                  </a:lnTo>
                  <a:lnTo>
                    <a:pt x="395699" y="0"/>
                  </a:lnTo>
                  <a:lnTo>
                    <a:pt x="399688" y="2393"/>
                  </a:lnTo>
                  <a:lnTo>
                    <a:pt x="400486" y="4786"/>
                  </a:lnTo>
                  <a:lnTo>
                    <a:pt x="400486" y="9573"/>
                  </a:lnTo>
                  <a:lnTo>
                    <a:pt x="373361" y="23135"/>
                  </a:lnTo>
                </a:path>
                <a:path w="793115" h="525145">
                  <a:moveTo>
                    <a:pt x="384530" y="23135"/>
                  </a:moveTo>
                  <a:lnTo>
                    <a:pt x="387721" y="47866"/>
                  </a:lnTo>
                </a:path>
                <a:path w="793115" h="525145">
                  <a:moveTo>
                    <a:pt x="398890" y="47866"/>
                  </a:moveTo>
                  <a:lnTo>
                    <a:pt x="414846" y="0"/>
                  </a:lnTo>
                </a:path>
                <a:path w="793115" h="525145">
                  <a:moveTo>
                    <a:pt x="437184" y="0"/>
                  </a:moveTo>
                  <a:lnTo>
                    <a:pt x="404475" y="31911"/>
                  </a:lnTo>
                </a:path>
                <a:path w="793115" h="525145">
                  <a:moveTo>
                    <a:pt x="415644" y="20742"/>
                  </a:moveTo>
                  <a:lnTo>
                    <a:pt x="421228" y="47866"/>
                  </a:lnTo>
                </a:path>
                <a:path w="793115" h="525145">
                  <a:moveTo>
                    <a:pt x="432397" y="47866"/>
                  </a:moveTo>
                  <a:lnTo>
                    <a:pt x="448353" y="0"/>
                  </a:lnTo>
                </a:path>
                <a:path w="793115" h="525145">
                  <a:moveTo>
                    <a:pt x="445162" y="47866"/>
                  </a:moveTo>
                  <a:lnTo>
                    <a:pt x="461117" y="0"/>
                  </a:lnTo>
                  <a:lnTo>
                    <a:pt x="467500" y="47866"/>
                  </a:lnTo>
                  <a:lnTo>
                    <a:pt x="483455" y="0"/>
                  </a:lnTo>
                </a:path>
                <a:path w="793115" h="525145">
                  <a:moveTo>
                    <a:pt x="516164" y="11966"/>
                  </a:moveTo>
                  <a:lnTo>
                    <a:pt x="516164" y="7180"/>
                  </a:lnTo>
                  <a:lnTo>
                    <a:pt x="514569" y="2393"/>
                  </a:lnTo>
                  <a:lnTo>
                    <a:pt x="512175" y="0"/>
                  </a:lnTo>
                  <a:lnTo>
                    <a:pt x="505793" y="0"/>
                  </a:lnTo>
                  <a:lnTo>
                    <a:pt x="485849" y="36697"/>
                  </a:lnTo>
                  <a:lnTo>
                    <a:pt x="485849" y="41484"/>
                  </a:lnTo>
                  <a:lnTo>
                    <a:pt x="487444" y="46271"/>
                  </a:lnTo>
                  <a:lnTo>
                    <a:pt x="489838" y="47866"/>
                  </a:lnTo>
                  <a:lnTo>
                    <a:pt x="496220" y="47866"/>
                  </a:lnTo>
                  <a:lnTo>
                    <a:pt x="501804" y="30315"/>
                  </a:lnTo>
                </a:path>
                <a:path w="793115" h="525145">
                  <a:moveTo>
                    <a:pt x="579987" y="7180"/>
                  </a:moveTo>
                  <a:lnTo>
                    <a:pt x="578391" y="2393"/>
                  </a:lnTo>
                  <a:lnTo>
                    <a:pt x="574402" y="0"/>
                  </a:lnTo>
                  <a:lnTo>
                    <a:pt x="568020" y="0"/>
                  </a:lnTo>
                  <a:lnTo>
                    <a:pt x="562436" y="2393"/>
                  </a:lnTo>
                  <a:lnTo>
                    <a:pt x="557649" y="7180"/>
                  </a:lnTo>
                  <a:lnTo>
                    <a:pt x="556053" y="11966"/>
                  </a:lnTo>
                  <a:lnTo>
                    <a:pt x="556053" y="15955"/>
                  </a:lnTo>
                  <a:lnTo>
                    <a:pt x="556851" y="18348"/>
                  </a:lnTo>
                  <a:lnTo>
                    <a:pt x="559245" y="20742"/>
                  </a:lnTo>
                  <a:lnTo>
                    <a:pt x="567222" y="25529"/>
                  </a:lnTo>
                  <a:lnTo>
                    <a:pt x="569616" y="27922"/>
                  </a:lnTo>
                  <a:lnTo>
                    <a:pt x="570413" y="30315"/>
                  </a:lnTo>
                  <a:lnTo>
                    <a:pt x="571211" y="34304"/>
                  </a:lnTo>
                  <a:lnTo>
                    <a:pt x="568818" y="41484"/>
                  </a:lnTo>
                  <a:lnTo>
                    <a:pt x="564031" y="46271"/>
                  </a:lnTo>
                  <a:lnTo>
                    <a:pt x="558447" y="47866"/>
                  </a:lnTo>
                  <a:lnTo>
                    <a:pt x="552064" y="47866"/>
                  </a:lnTo>
                  <a:lnTo>
                    <a:pt x="548076" y="46271"/>
                  </a:lnTo>
                  <a:lnTo>
                    <a:pt x="546480" y="41484"/>
                  </a:lnTo>
                </a:path>
                <a:path w="793115" h="525145">
                  <a:moveTo>
                    <a:pt x="603123" y="0"/>
                  </a:moveTo>
                  <a:lnTo>
                    <a:pt x="587167" y="47866"/>
                  </a:lnTo>
                </a:path>
                <a:path w="793115" h="525145">
                  <a:moveTo>
                    <a:pt x="591954" y="0"/>
                  </a:moveTo>
                  <a:lnTo>
                    <a:pt x="614291" y="0"/>
                  </a:lnTo>
                </a:path>
                <a:path w="793115" h="525145">
                  <a:moveTo>
                    <a:pt x="604718" y="47866"/>
                  </a:moveTo>
                  <a:lnTo>
                    <a:pt x="633438" y="0"/>
                  </a:lnTo>
                  <a:lnTo>
                    <a:pt x="630247" y="47866"/>
                  </a:lnTo>
                </a:path>
                <a:path w="793115" h="525145">
                  <a:moveTo>
                    <a:pt x="615089" y="31911"/>
                  </a:moveTo>
                  <a:lnTo>
                    <a:pt x="631045" y="31911"/>
                  </a:lnTo>
                </a:path>
                <a:path w="793115" h="525145">
                  <a:moveTo>
                    <a:pt x="655776" y="0"/>
                  </a:moveTo>
                  <a:lnTo>
                    <a:pt x="639820" y="47866"/>
                  </a:lnTo>
                  <a:lnTo>
                    <a:pt x="658967" y="47866"/>
                  </a:lnTo>
                </a:path>
                <a:path w="793115" h="525145">
                  <a:moveTo>
                    <a:pt x="682901" y="0"/>
                  </a:moveTo>
                  <a:lnTo>
                    <a:pt x="666945" y="47866"/>
                  </a:lnTo>
                  <a:lnTo>
                    <a:pt x="686092" y="47866"/>
                  </a:lnTo>
                </a:path>
                <a:path w="793115" h="525145">
                  <a:moveTo>
                    <a:pt x="729970" y="7180"/>
                  </a:moveTo>
                  <a:lnTo>
                    <a:pt x="728374" y="2393"/>
                  </a:lnTo>
                  <a:lnTo>
                    <a:pt x="724385" y="0"/>
                  </a:lnTo>
                  <a:lnTo>
                    <a:pt x="718003" y="0"/>
                  </a:lnTo>
                  <a:lnTo>
                    <a:pt x="712419" y="2393"/>
                  </a:lnTo>
                  <a:lnTo>
                    <a:pt x="707632" y="7180"/>
                  </a:lnTo>
                  <a:lnTo>
                    <a:pt x="706036" y="11966"/>
                  </a:lnTo>
                  <a:lnTo>
                    <a:pt x="706036" y="15955"/>
                  </a:lnTo>
                  <a:lnTo>
                    <a:pt x="706834" y="18348"/>
                  </a:lnTo>
                  <a:lnTo>
                    <a:pt x="709227" y="20742"/>
                  </a:lnTo>
                  <a:lnTo>
                    <a:pt x="717205" y="25529"/>
                  </a:lnTo>
                  <a:lnTo>
                    <a:pt x="719599" y="27922"/>
                  </a:lnTo>
                  <a:lnTo>
                    <a:pt x="720396" y="30315"/>
                  </a:lnTo>
                  <a:lnTo>
                    <a:pt x="721194" y="34304"/>
                  </a:lnTo>
                  <a:lnTo>
                    <a:pt x="718801" y="41484"/>
                  </a:lnTo>
                  <a:lnTo>
                    <a:pt x="714014" y="46271"/>
                  </a:lnTo>
                  <a:lnTo>
                    <a:pt x="708430" y="47866"/>
                  </a:lnTo>
                  <a:lnTo>
                    <a:pt x="702047" y="47866"/>
                  </a:lnTo>
                  <a:lnTo>
                    <a:pt x="698059" y="46271"/>
                  </a:lnTo>
                  <a:lnTo>
                    <a:pt x="696463" y="41484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0" name="object 1300" descr=""/>
            <p:cNvSpPr/>
            <p:nvPr/>
          </p:nvSpPr>
          <p:spPr>
            <a:xfrm>
              <a:off x="15161843" y="344482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1" name="object 1301" descr=""/>
            <p:cNvSpPr/>
            <p:nvPr/>
          </p:nvSpPr>
          <p:spPr>
            <a:xfrm>
              <a:off x="15161843" y="344482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02" name="object 1302" descr="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5240025" y="3444822"/>
              <a:ext cx="1618699" cy="3191"/>
            </a:xfrm>
            <a:prstGeom prst="rect">
              <a:avLst/>
            </a:prstGeom>
          </p:spPr>
        </p:pic>
        <p:sp>
          <p:nvSpPr>
            <p:cNvPr id="1303" name="object 1303" descr=""/>
            <p:cNvSpPr/>
            <p:nvPr/>
          </p:nvSpPr>
          <p:spPr>
            <a:xfrm>
              <a:off x="16933716" y="344402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4" name="object 1304" descr=""/>
            <p:cNvSpPr/>
            <p:nvPr/>
          </p:nvSpPr>
          <p:spPr>
            <a:xfrm>
              <a:off x="17250436" y="4913538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60">
                  <a:moveTo>
                    <a:pt x="11168" y="4786"/>
                  </a:moveTo>
                  <a:lnTo>
                    <a:pt x="0" y="9573"/>
                  </a:lnTo>
                  <a:lnTo>
                    <a:pt x="0" y="0"/>
                  </a:lnTo>
                  <a:lnTo>
                    <a:pt x="11168" y="4786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5" name="object 1305" descr=""/>
            <p:cNvSpPr/>
            <p:nvPr/>
          </p:nvSpPr>
          <p:spPr>
            <a:xfrm>
              <a:off x="17237671" y="4911943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4">
                  <a:moveTo>
                    <a:pt x="11966" y="5983"/>
                  </a:moveTo>
                  <a:lnTo>
                    <a:pt x="11966" y="2678"/>
                  </a:lnTo>
                  <a:lnTo>
                    <a:pt x="9287" y="0"/>
                  </a:lnTo>
                  <a:lnTo>
                    <a:pt x="5983" y="0"/>
                  </a:lnTo>
                  <a:lnTo>
                    <a:pt x="2678" y="0"/>
                  </a:lnTo>
                  <a:lnTo>
                    <a:pt x="0" y="2678"/>
                  </a:lnTo>
                  <a:lnTo>
                    <a:pt x="0" y="5983"/>
                  </a:lnTo>
                  <a:lnTo>
                    <a:pt x="0" y="9287"/>
                  </a:lnTo>
                  <a:lnTo>
                    <a:pt x="2678" y="11966"/>
                  </a:lnTo>
                  <a:lnTo>
                    <a:pt x="5983" y="11966"/>
                  </a:lnTo>
                  <a:lnTo>
                    <a:pt x="9287" y="11966"/>
                  </a:lnTo>
                  <a:lnTo>
                    <a:pt x="11966" y="9287"/>
                  </a:lnTo>
                  <a:lnTo>
                    <a:pt x="11966" y="5983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6" name="object 1306" descr=""/>
            <p:cNvSpPr/>
            <p:nvPr/>
          </p:nvSpPr>
          <p:spPr>
            <a:xfrm>
              <a:off x="17226501" y="4911942"/>
              <a:ext cx="51435" cy="13335"/>
            </a:xfrm>
            <a:custGeom>
              <a:avLst/>
              <a:gdLst/>
              <a:ahLst/>
              <a:cxnLst/>
              <a:rect l="l" t="t" r="r" b="b"/>
              <a:pathLst>
                <a:path w="51434" h="13335">
                  <a:moveTo>
                    <a:pt x="11168" y="6382"/>
                  </a:moveTo>
                  <a:lnTo>
                    <a:pt x="0" y="1595"/>
                  </a:lnTo>
                  <a:lnTo>
                    <a:pt x="0" y="11168"/>
                  </a:lnTo>
                  <a:lnTo>
                    <a:pt x="11168" y="6382"/>
                  </a:lnTo>
                </a:path>
                <a:path w="51434" h="13335">
                  <a:moveTo>
                    <a:pt x="51058" y="0"/>
                  </a:moveTo>
                  <a:lnTo>
                    <a:pt x="38293" y="12764"/>
                  </a:lnTo>
                </a:path>
                <a:path w="51434" h="13335">
                  <a:moveTo>
                    <a:pt x="37495" y="0"/>
                  </a:moveTo>
                  <a:lnTo>
                    <a:pt x="51058" y="1276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7" name="object 1307" descr=""/>
            <p:cNvSpPr/>
            <p:nvPr/>
          </p:nvSpPr>
          <p:spPr>
            <a:xfrm>
              <a:off x="17261604" y="4908751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348" y="9174"/>
                  </a:moveTo>
                  <a:lnTo>
                    <a:pt x="18348" y="4107"/>
                  </a:lnTo>
                  <a:lnTo>
                    <a:pt x="14241" y="0"/>
                  </a:lnTo>
                  <a:lnTo>
                    <a:pt x="9174" y="0"/>
                  </a:lnTo>
                  <a:lnTo>
                    <a:pt x="4107" y="0"/>
                  </a:lnTo>
                  <a:lnTo>
                    <a:pt x="0" y="4107"/>
                  </a:lnTo>
                  <a:lnTo>
                    <a:pt x="0" y="9174"/>
                  </a:lnTo>
                  <a:lnTo>
                    <a:pt x="0" y="14241"/>
                  </a:lnTo>
                  <a:lnTo>
                    <a:pt x="4107" y="18348"/>
                  </a:lnTo>
                  <a:lnTo>
                    <a:pt x="9174" y="18348"/>
                  </a:lnTo>
                  <a:lnTo>
                    <a:pt x="14241" y="18348"/>
                  </a:lnTo>
                  <a:lnTo>
                    <a:pt x="18348" y="14241"/>
                  </a:lnTo>
                  <a:lnTo>
                    <a:pt x="18348" y="917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8" name="object 1308" descr=""/>
            <p:cNvSpPr/>
            <p:nvPr/>
          </p:nvSpPr>
          <p:spPr>
            <a:xfrm>
              <a:off x="17210545" y="4911942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12764" y="0"/>
                  </a:moveTo>
                  <a:lnTo>
                    <a:pt x="0" y="12764"/>
                  </a:lnTo>
                </a:path>
                <a:path w="13334" h="13335">
                  <a:moveTo>
                    <a:pt x="0" y="0"/>
                  </a:moveTo>
                  <a:lnTo>
                    <a:pt x="12764" y="1276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9" name="object 1309" descr=""/>
            <p:cNvSpPr/>
            <p:nvPr/>
          </p:nvSpPr>
          <p:spPr>
            <a:xfrm>
              <a:off x="17207355" y="4908751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348" y="9174"/>
                  </a:moveTo>
                  <a:lnTo>
                    <a:pt x="18348" y="4107"/>
                  </a:lnTo>
                  <a:lnTo>
                    <a:pt x="14241" y="0"/>
                  </a:lnTo>
                  <a:lnTo>
                    <a:pt x="9174" y="0"/>
                  </a:lnTo>
                  <a:lnTo>
                    <a:pt x="4107" y="0"/>
                  </a:lnTo>
                  <a:lnTo>
                    <a:pt x="0" y="4107"/>
                  </a:lnTo>
                  <a:lnTo>
                    <a:pt x="0" y="9174"/>
                  </a:lnTo>
                  <a:lnTo>
                    <a:pt x="0" y="14241"/>
                  </a:lnTo>
                  <a:lnTo>
                    <a:pt x="4107" y="18348"/>
                  </a:lnTo>
                  <a:lnTo>
                    <a:pt x="9174" y="18348"/>
                  </a:lnTo>
                  <a:lnTo>
                    <a:pt x="14241" y="18348"/>
                  </a:lnTo>
                  <a:lnTo>
                    <a:pt x="18348" y="14241"/>
                  </a:lnTo>
                  <a:lnTo>
                    <a:pt x="18348" y="917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0" name="object 1310" descr=""/>
            <p:cNvSpPr/>
            <p:nvPr/>
          </p:nvSpPr>
          <p:spPr>
            <a:xfrm>
              <a:off x="17193793" y="4899178"/>
              <a:ext cx="97790" cy="38735"/>
            </a:xfrm>
            <a:custGeom>
              <a:avLst/>
              <a:gdLst/>
              <a:ahLst/>
              <a:cxnLst/>
              <a:rect l="l" t="t" r="r" b="b"/>
              <a:pathLst>
                <a:path w="97790" h="38735">
                  <a:moveTo>
                    <a:pt x="97329" y="0"/>
                  </a:moveTo>
                  <a:lnTo>
                    <a:pt x="97329" y="38293"/>
                  </a:lnTo>
                  <a:lnTo>
                    <a:pt x="0" y="38293"/>
                  </a:lnTo>
                  <a:lnTo>
                    <a:pt x="0" y="0"/>
                  </a:lnTo>
                  <a:lnTo>
                    <a:pt x="97329" y="0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1" name="object 1311" descr=""/>
            <p:cNvSpPr/>
            <p:nvPr/>
          </p:nvSpPr>
          <p:spPr>
            <a:xfrm>
              <a:off x="15262364" y="39210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2" name="object 1312" descr=""/>
            <p:cNvSpPr/>
            <p:nvPr/>
          </p:nvSpPr>
          <p:spPr>
            <a:xfrm>
              <a:off x="15262364" y="39210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13" name="object 1313" descr="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5350119" y="3921097"/>
              <a:ext cx="1499031" cy="3191"/>
            </a:xfrm>
            <a:prstGeom prst="rect">
              <a:avLst/>
            </a:prstGeom>
          </p:spPr>
        </p:pic>
        <p:sp>
          <p:nvSpPr>
            <p:cNvPr id="1314" name="object 1314" descr=""/>
            <p:cNvSpPr/>
            <p:nvPr/>
          </p:nvSpPr>
          <p:spPr>
            <a:xfrm>
              <a:off x="16933716" y="392030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4786"/>
                  </a:moveTo>
                  <a:lnTo>
                    <a:pt x="700" y="4085"/>
                  </a:lnTo>
                  <a:lnTo>
                    <a:pt x="0" y="2393"/>
                  </a:lnTo>
                  <a:lnTo>
                    <a:pt x="700" y="700"/>
                  </a:lnTo>
                  <a:lnTo>
                    <a:pt x="2393" y="0"/>
                  </a:lnTo>
                  <a:lnTo>
                    <a:pt x="4085" y="700"/>
                  </a:lnTo>
                  <a:lnTo>
                    <a:pt x="4786" y="2393"/>
                  </a:lnTo>
                  <a:lnTo>
                    <a:pt x="4085" y="4085"/>
                  </a:lnTo>
                  <a:lnTo>
                    <a:pt x="2393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15" name="object 1315" descr="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17086889" y="4191545"/>
              <a:ext cx="757094" cy="255290"/>
            </a:xfrm>
            <a:prstGeom prst="rect">
              <a:avLst/>
            </a:prstGeom>
          </p:spPr>
        </p:pic>
        <p:pic>
          <p:nvPicPr>
            <p:cNvPr id="1316" name="object 1316" descr="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11009787" y="4149662"/>
              <a:ext cx="2877598" cy="232952"/>
            </a:xfrm>
            <a:prstGeom prst="rect">
              <a:avLst/>
            </a:prstGeom>
          </p:spPr>
        </p:pic>
        <p:pic>
          <p:nvPicPr>
            <p:cNvPr id="1317" name="object 1317" descr="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11014973" y="3914925"/>
              <a:ext cx="1065836" cy="101108"/>
            </a:xfrm>
            <a:prstGeom prst="rect">
              <a:avLst/>
            </a:prstGeom>
          </p:spPr>
        </p:pic>
        <p:sp>
          <p:nvSpPr>
            <p:cNvPr id="1318" name="object 1318" descr=""/>
            <p:cNvSpPr/>
            <p:nvPr/>
          </p:nvSpPr>
          <p:spPr>
            <a:xfrm>
              <a:off x="11013377" y="4060709"/>
              <a:ext cx="2929255" cy="41275"/>
            </a:xfrm>
            <a:custGeom>
              <a:avLst/>
              <a:gdLst/>
              <a:ahLst/>
              <a:cxnLst/>
              <a:rect l="l" t="t" r="r" b="b"/>
              <a:pathLst>
                <a:path w="2929255" h="41275">
                  <a:moveTo>
                    <a:pt x="0" y="0"/>
                  </a:moveTo>
                  <a:lnTo>
                    <a:pt x="2928656" y="0"/>
                  </a:lnTo>
                </a:path>
                <a:path w="2929255" h="41275">
                  <a:moveTo>
                    <a:pt x="0" y="40686"/>
                  </a:moveTo>
                  <a:lnTo>
                    <a:pt x="2928656" y="4068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19" name="object 1319" descr="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11971912" y="3337520"/>
              <a:ext cx="795388" cy="383733"/>
            </a:xfrm>
            <a:prstGeom prst="rect">
              <a:avLst/>
            </a:prstGeom>
          </p:spPr>
        </p:pic>
        <p:pic>
          <p:nvPicPr>
            <p:cNvPr id="1320" name="object 1320" descr="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4236428" y="3472153"/>
              <a:ext cx="1126260" cy="100313"/>
            </a:xfrm>
            <a:prstGeom prst="rect">
              <a:avLst/>
            </a:prstGeom>
          </p:spPr>
        </p:pic>
        <p:sp>
          <p:nvSpPr>
            <p:cNvPr id="1321" name="object 1321" descr=""/>
            <p:cNvSpPr/>
            <p:nvPr/>
          </p:nvSpPr>
          <p:spPr>
            <a:xfrm>
              <a:off x="4230637" y="3617940"/>
              <a:ext cx="2912745" cy="41275"/>
            </a:xfrm>
            <a:custGeom>
              <a:avLst/>
              <a:gdLst/>
              <a:ahLst/>
              <a:cxnLst/>
              <a:rect l="l" t="t" r="r" b="b"/>
              <a:pathLst>
                <a:path w="2912745" h="41275">
                  <a:moveTo>
                    <a:pt x="0" y="0"/>
                  </a:moveTo>
                  <a:lnTo>
                    <a:pt x="2912701" y="0"/>
                  </a:lnTo>
                </a:path>
                <a:path w="2912745" h="41275">
                  <a:moveTo>
                    <a:pt x="0" y="40686"/>
                  </a:moveTo>
                  <a:lnTo>
                    <a:pt x="2912701" y="4068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22" name="object 1322" descr="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4227047" y="3700511"/>
              <a:ext cx="2852867" cy="809748"/>
            </a:xfrm>
            <a:prstGeom prst="rect">
              <a:avLst/>
            </a:prstGeom>
          </p:spPr>
        </p:pic>
        <p:pic>
          <p:nvPicPr>
            <p:cNvPr id="1323" name="object 1323" descr="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4233706" y="2537951"/>
              <a:ext cx="712540" cy="99515"/>
            </a:xfrm>
            <a:prstGeom prst="rect">
              <a:avLst/>
            </a:prstGeom>
          </p:spPr>
        </p:pic>
        <p:sp>
          <p:nvSpPr>
            <p:cNvPr id="1324" name="object 1324" descr=""/>
            <p:cNvSpPr/>
            <p:nvPr/>
          </p:nvSpPr>
          <p:spPr>
            <a:xfrm>
              <a:off x="4230637" y="2682940"/>
              <a:ext cx="2929255" cy="612775"/>
            </a:xfrm>
            <a:custGeom>
              <a:avLst/>
              <a:gdLst/>
              <a:ahLst/>
              <a:cxnLst/>
              <a:rect l="l" t="t" r="r" b="b"/>
              <a:pathLst>
                <a:path w="2929254" h="612775">
                  <a:moveTo>
                    <a:pt x="35900" y="220985"/>
                  </a:moveTo>
                  <a:lnTo>
                    <a:pt x="35900" y="216198"/>
                  </a:lnTo>
                  <a:lnTo>
                    <a:pt x="33506" y="211412"/>
                  </a:lnTo>
                  <a:lnTo>
                    <a:pt x="31113" y="209018"/>
                  </a:lnTo>
                  <a:lnTo>
                    <a:pt x="24731" y="209018"/>
                  </a:lnTo>
                  <a:lnTo>
                    <a:pt x="4786" y="245716"/>
                  </a:lnTo>
                  <a:lnTo>
                    <a:pt x="5584" y="250503"/>
                  </a:lnTo>
                  <a:lnTo>
                    <a:pt x="7180" y="255290"/>
                  </a:lnTo>
                  <a:lnTo>
                    <a:pt x="9573" y="256885"/>
                  </a:lnTo>
                  <a:lnTo>
                    <a:pt x="15955" y="256885"/>
                  </a:lnTo>
                  <a:lnTo>
                    <a:pt x="19944" y="255290"/>
                  </a:lnTo>
                  <a:lnTo>
                    <a:pt x="24731" y="250503"/>
                  </a:lnTo>
                  <a:lnTo>
                    <a:pt x="27124" y="245716"/>
                  </a:lnTo>
                </a:path>
                <a:path w="2929254" h="612775">
                  <a:moveTo>
                    <a:pt x="46271" y="218592"/>
                  </a:moveTo>
                  <a:lnTo>
                    <a:pt x="50260" y="216198"/>
                  </a:lnTo>
                  <a:lnTo>
                    <a:pt x="56642" y="209018"/>
                  </a:lnTo>
                  <a:lnTo>
                    <a:pt x="41484" y="256885"/>
                  </a:lnTo>
                </a:path>
                <a:path w="2929254" h="612775">
                  <a:moveTo>
                    <a:pt x="2126886" y="209018"/>
                  </a:moveTo>
                  <a:lnTo>
                    <a:pt x="2110930" y="256885"/>
                  </a:lnTo>
                </a:path>
                <a:path w="2929254" h="612775">
                  <a:moveTo>
                    <a:pt x="2115717" y="209018"/>
                  </a:moveTo>
                  <a:lnTo>
                    <a:pt x="2138055" y="209018"/>
                  </a:lnTo>
                </a:path>
                <a:path w="2929254" h="612775">
                  <a:moveTo>
                    <a:pt x="2128481" y="256885"/>
                  </a:moveTo>
                  <a:lnTo>
                    <a:pt x="2144437" y="209018"/>
                  </a:lnTo>
                </a:path>
                <a:path w="2929254" h="612775">
                  <a:moveTo>
                    <a:pt x="2168370" y="209018"/>
                  </a:moveTo>
                  <a:lnTo>
                    <a:pt x="2152415" y="256885"/>
                  </a:lnTo>
                </a:path>
                <a:path w="2929254" h="612775">
                  <a:moveTo>
                    <a:pt x="2157201" y="209018"/>
                  </a:moveTo>
                  <a:lnTo>
                    <a:pt x="2179539" y="209018"/>
                  </a:lnTo>
                </a:path>
                <a:path w="2929254" h="612775">
                  <a:moveTo>
                    <a:pt x="2185922" y="209018"/>
                  </a:moveTo>
                  <a:lnTo>
                    <a:pt x="2169966" y="256885"/>
                  </a:lnTo>
                  <a:lnTo>
                    <a:pt x="2189113" y="256885"/>
                  </a:lnTo>
                </a:path>
                <a:path w="2929254" h="612775">
                  <a:moveTo>
                    <a:pt x="2197090" y="256885"/>
                  </a:moveTo>
                  <a:lnTo>
                    <a:pt x="2213046" y="209018"/>
                  </a:lnTo>
                  <a:lnTo>
                    <a:pt x="2233788" y="209018"/>
                  </a:lnTo>
                </a:path>
                <a:path w="2929254" h="612775">
                  <a:moveTo>
                    <a:pt x="2205866" y="232154"/>
                  </a:moveTo>
                  <a:lnTo>
                    <a:pt x="2218631" y="232154"/>
                  </a:lnTo>
                </a:path>
                <a:path w="2929254" h="612775">
                  <a:moveTo>
                    <a:pt x="2197090" y="256885"/>
                  </a:moveTo>
                  <a:lnTo>
                    <a:pt x="2217833" y="256885"/>
                  </a:lnTo>
                </a:path>
                <a:path w="2929254" h="612775">
                  <a:moveTo>
                    <a:pt x="2293622" y="216198"/>
                  </a:moveTo>
                  <a:lnTo>
                    <a:pt x="2292027" y="211412"/>
                  </a:lnTo>
                  <a:lnTo>
                    <a:pt x="2288038" y="209018"/>
                  </a:lnTo>
                  <a:lnTo>
                    <a:pt x="2281655" y="209018"/>
                  </a:lnTo>
                  <a:lnTo>
                    <a:pt x="2276071" y="211412"/>
                  </a:lnTo>
                  <a:lnTo>
                    <a:pt x="2271284" y="216198"/>
                  </a:lnTo>
                  <a:lnTo>
                    <a:pt x="2269689" y="220985"/>
                  </a:lnTo>
                  <a:lnTo>
                    <a:pt x="2269689" y="224974"/>
                  </a:lnTo>
                  <a:lnTo>
                    <a:pt x="2270486" y="227367"/>
                  </a:lnTo>
                  <a:lnTo>
                    <a:pt x="2273678" y="229761"/>
                  </a:lnTo>
                  <a:lnTo>
                    <a:pt x="2281655" y="234547"/>
                  </a:lnTo>
                  <a:lnTo>
                    <a:pt x="2284049" y="236941"/>
                  </a:lnTo>
                  <a:lnTo>
                    <a:pt x="2284846" y="239334"/>
                  </a:lnTo>
                  <a:lnTo>
                    <a:pt x="2284846" y="243323"/>
                  </a:lnTo>
                  <a:lnTo>
                    <a:pt x="2282453" y="250503"/>
                  </a:lnTo>
                  <a:lnTo>
                    <a:pt x="2277666" y="255290"/>
                  </a:lnTo>
                  <a:lnTo>
                    <a:pt x="2272082" y="256885"/>
                  </a:lnTo>
                  <a:lnTo>
                    <a:pt x="2265700" y="256885"/>
                  </a:lnTo>
                  <a:lnTo>
                    <a:pt x="2261711" y="255290"/>
                  </a:lnTo>
                  <a:lnTo>
                    <a:pt x="2260115" y="250503"/>
                  </a:lnTo>
                </a:path>
                <a:path w="2929254" h="612775">
                  <a:moveTo>
                    <a:pt x="2289633" y="256885"/>
                  </a:moveTo>
                  <a:lnTo>
                    <a:pt x="2305589" y="209018"/>
                  </a:lnTo>
                </a:path>
                <a:path w="2929254" h="612775">
                  <a:moveTo>
                    <a:pt x="2327927" y="209018"/>
                  </a:moveTo>
                  <a:lnTo>
                    <a:pt x="2311971" y="256885"/>
                  </a:lnTo>
                </a:path>
                <a:path w="2929254" h="612775">
                  <a:moveTo>
                    <a:pt x="2298409" y="232154"/>
                  </a:moveTo>
                  <a:lnTo>
                    <a:pt x="2320747" y="232154"/>
                  </a:lnTo>
                </a:path>
                <a:path w="2929254" h="612775">
                  <a:moveTo>
                    <a:pt x="2324736" y="256885"/>
                  </a:moveTo>
                  <a:lnTo>
                    <a:pt x="2340691" y="209018"/>
                  </a:lnTo>
                  <a:lnTo>
                    <a:pt x="2361434" y="209018"/>
                  </a:lnTo>
                </a:path>
                <a:path w="2929254" h="612775">
                  <a:moveTo>
                    <a:pt x="2333511" y="232154"/>
                  </a:moveTo>
                  <a:lnTo>
                    <a:pt x="2346276" y="232154"/>
                  </a:lnTo>
                </a:path>
                <a:path w="2929254" h="612775">
                  <a:moveTo>
                    <a:pt x="2324736" y="256885"/>
                  </a:moveTo>
                  <a:lnTo>
                    <a:pt x="2345478" y="256885"/>
                  </a:lnTo>
                </a:path>
                <a:path w="2929254" h="612775">
                  <a:moveTo>
                    <a:pt x="2355051" y="256885"/>
                  </a:moveTo>
                  <a:lnTo>
                    <a:pt x="2371007" y="209018"/>
                  </a:lnTo>
                  <a:lnTo>
                    <a:pt x="2391749" y="209018"/>
                  </a:lnTo>
                </a:path>
                <a:path w="2929254" h="612775">
                  <a:moveTo>
                    <a:pt x="2363827" y="232154"/>
                  </a:moveTo>
                  <a:lnTo>
                    <a:pt x="2376591" y="232154"/>
                  </a:lnTo>
                </a:path>
                <a:path w="2929254" h="612775">
                  <a:moveTo>
                    <a:pt x="2355051" y="256885"/>
                  </a:moveTo>
                  <a:lnTo>
                    <a:pt x="2375794" y="256885"/>
                  </a:lnTo>
                </a:path>
                <a:path w="2929254" h="612775">
                  <a:moveTo>
                    <a:pt x="2412492" y="209018"/>
                  </a:moveTo>
                  <a:lnTo>
                    <a:pt x="2396536" y="256885"/>
                  </a:lnTo>
                </a:path>
                <a:path w="2929254" h="612775">
                  <a:moveTo>
                    <a:pt x="2401323" y="209018"/>
                  </a:moveTo>
                  <a:lnTo>
                    <a:pt x="2423661" y="209018"/>
                  </a:lnTo>
                </a:path>
                <a:path w="2929254" h="612775">
                  <a:moveTo>
                    <a:pt x="2492270" y="200243"/>
                  </a:moveTo>
                  <a:lnTo>
                    <a:pt x="2439616" y="272841"/>
                  </a:lnTo>
                </a:path>
                <a:path w="2929254" h="612775">
                  <a:moveTo>
                    <a:pt x="2545721" y="220985"/>
                  </a:moveTo>
                  <a:lnTo>
                    <a:pt x="2545721" y="216198"/>
                  </a:lnTo>
                  <a:lnTo>
                    <a:pt x="2544126" y="211412"/>
                  </a:lnTo>
                  <a:lnTo>
                    <a:pt x="2541732" y="209018"/>
                  </a:lnTo>
                  <a:lnTo>
                    <a:pt x="2535350" y="209018"/>
                  </a:lnTo>
                  <a:lnTo>
                    <a:pt x="2515405" y="245716"/>
                  </a:lnTo>
                  <a:lnTo>
                    <a:pt x="2515405" y="250503"/>
                  </a:lnTo>
                  <a:lnTo>
                    <a:pt x="2517001" y="255290"/>
                  </a:lnTo>
                  <a:lnTo>
                    <a:pt x="2519394" y="256885"/>
                  </a:lnTo>
                  <a:lnTo>
                    <a:pt x="2525777" y="256885"/>
                  </a:lnTo>
                  <a:lnTo>
                    <a:pt x="2529765" y="255290"/>
                  </a:lnTo>
                  <a:lnTo>
                    <a:pt x="2534552" y="250503"/>
                  </a:lnTo>
                  <a:lnTo>
                    <a:pt x="2537743" y="245716"/>
                  </a:lnTo>
                </a:path>
                <a:path w="2929254" h="612775">
                  <a:moveTo>
                    <a:pt x="2568857" y="209018"/>
                  </a:moveTo>
                  <a:lnTo>
                    <a:pt x="2548912" y="245716"/>
                  </a:lnTo>
                  <a:lnTo>
                    <a:pt x="2548912" y="250503"/>
                  </a:lnTo>
                  <a:lnTo>
                    <a:pt x="2550508" y="255290"/>
                  </a:lnTo>
                  <a:lnTo>
                    <a:pt x="2552901" y="256885"/>
                  </a:lnTo>
                  <a:lnTo>
                    <a:pt x="2559283" y="256885"/>
                  </a:lnTo>
                  <a:lnTo>
                    <a:pt x="2579228" y="220985"/>
                  </a:lnTo>
                  <a:lnTo>
                    <a:pt x="2579228" y="216198"/>
                  </a:lnTo>
                  <a:lnTo>
                    <a:pt x="2577632" y="211412"/>
                  </a:lnTo>
                  <a:lnTo>
                    <a:pt x="2575239" y="209018"/>
                  </a:lnTo>
                  <a:lnTo>
                    <a:pt x="2568857" y="209018"/>
                  </a:lnTo>
                </a:path>
                <a:path w="2929254" h="612775">
                  <a:moveTo>
                    <a:pt x="2578430" y="256885"/>
                  </a:moveTo>
                  <a:lnTo>
                    <a:pt x="2594386" y="209018"/>
                  </a:lnTo>
                  <a:lnTo>
                    <a:pt x="2600768" y="256885"/>
                  </a:lnTo>
                  <a:lnTo>
                    <a:pt x="2616724" y="209018"/>
                  </a:lnTo>
                </a:path>
                <a:path w="2929254" h="612775">
                  <a:moveTo>
                    <a:pt x="2649433" y="216198"/>
                  </a:moveTo>
                  <a:lnTo>
                    <a:pt x="2647837" y="211412"/>
                  </a:lnTo>
                  <a:lnTo>
                    <a:pt x="2643848" y="209018"/>
                  </a:lnTo>
                  <a:lnTo>
                    <a:pt x="2637466" y="209018"/>
                  </a:lnTo>
                  <a:lnTo>
                    <a:pt x="2631882" y="211412"/>
                  </a:lnTo>
                  <a:lnTo>
                    <a:pt x="2627095" y="216198"/>
                  </a:lnTo>
                  <a:lnTo>
                    <a:pt x="2625499" y="220985"/>
                  </a:lnTo>
                  <a:lnTo>
                    <a:pt x="2625499" y="224974"/>
                  </a:lnTo>
                  <a:lnTo>
                    <a:pt x="2626297" y="227367"/>
                  </a:lnTo>
                  <a:lnTo>
                    <a:pt x="2628690" y="229761"/>
                  </a:lnTo>
                  <a:lnTo>
                    <a:pt x="2637466" y="234547"/>
                  </a:lnTo>
                  <a:lnTo>
                    <a:pt x="2639859" y="236941"/>
                  </a:lnTo>
                  <a:lnTo>
                    <a:pt x="2640657" y="239334"/>
                  </a:lnTo>
                  <a:lnTo>
                    <a:pt x="2640657" y="243323"/>
                  </a:lnTo>
                  <a:lnTo>
                    <a:pt x="2638264" y="250503"/>
                  </a:lnTo>
                  <a:lnTo>
                    <a:pt x="2633477" y="255290"/>
                  </a:lnTo>
                  <a:lnTo>
                    <a:pt x="2627893" y="256885"/>
                  </a:lnTo>
                  <a:lnTo>
                    <a:pt x="2621510" y="256885"/>
                  </a:lnTo>
                  <a:lnTo>
                    <a:pt x="2617521" y="255290"/>
                  </a:lnTo>
                  <a:lnTo>
                    <a:pt x="2615926" y="250503"/>
                  </a:lnTo>
                </a:path>
                <a:path w="2929254" h="612775">
                  <a:moveTo>
                    <a:pt x="2672568" y="209018"/>
                  </a:moveTo>
                  <a:lnTo>
                    <a:pt x="2656613" y="256885"/>
                  </a:lnTo>
                </a:path>
                <a:path w="2929254" h="612775">
                  <a:moveTo>
                    <a:pt x="2661399" y="209018"/>
                  </a:moveTo>
                  <a:lnTo>
                    <a:pt x="2683737" y="209018"/>
                  </a:lnTo>
                </a:path>
                <a:path w="2929254" h="612775">
                  <a:moveTo>
                    <a:pt x="2674164" y="256885"/>
                  </a:moveTo>
                  <a:lnTo>
                    <a:pt x="2690120" y="209018"/>
                  </a:lnTo>
                  <a:lnTo>
                    <a:pt x="2704480" y="209018"/>
                  </a:lnTo>
                  <a:lnTo>
                    <a:pt x="2708469" y="211412"/>
                  </a:lnTo>
                  <a:lnTo>
                    <a:pt x="2709266" y="213805"/>
                  </a:lnTo>
                  <a:lnTo>
                    <a:pt x="2709266" y="218592"/>
                  </a:lnTo>
                  <a:lnTo>
                    <a:pt x="2682940" y="232154"/>
                  </a:lnTo>
                </a:path>
                <a:path w="2929254" h="612775">
                  <a:moveTo>
                    <a:pt x="2694109" y="232154"/>
                  </a:moveTo>
                  <a:lnTo>
                    <a:pt x="2696502" y="256885"/>
                  </a:lnTo>
                </a:path>
                <a:path w="2929254" h="612775">
                  <a:moveTo>
                    <a:pt x="2707671" y="256885"/>
                  </a:moveTo>
                  <a:lnTo>
                    <a:pt x="2736391" y="209018"/>
                  </a:lnTo>
                  <a:lnTo>
                    <a:pt x="2733200" y="256885"/>
                  </a:lnTo>
                </a:path>
                <a:path w="2929254" h="612775">
                  <a:moveTo>
                    <a:pt x="2718042" y="240930"/>
                  </a:moveTo>
                  <a:lnTo>
                    <a:pt x="2733998" y="240930"/>
                  </a:lnTo>
                </a:path>
                <a:path w="2929254" h="612775">
                  <a:moveTo>
                    <a:pt x="2742773" y="256885"/>
                  </a:moveTo>
                  <a:lnTo>
                    <a:pt x="2758729" y="209018"/>
                  </a:lnTo>
                </a:path>
                <a:path w="2929254" h="612775">
                  <a:moveTo>
                    <a:pt x="2755538" y="256885"/>
                  </a:moveTo>
                  <a:lnTo>
                    <a:pt x="2771493" y="209018"/>
                  </a:lnTo>
                  <a:lnTo>
                    <a:pt x="2777876" y="256885"/>
                  </a:lnTo>
                  <a:lnTo>
                    <a:pt x="2793831" y="209018"/>
                  </a:lnTo>
                </a:path>
                <a:path w="2929254" h="612775">
                  <a:moveTo>
                    <a:pt x="2817765" y="209018"/>
                  </a:moveTo>
                  <a:lnTo>
                    <a:pt x="2801809" y="256885"/>
                  </a:lnTo>
                </a:path>
                <a:path w="2929254" h="612775">
                  <a:moveTo>
                    <a:pt x="2806596" y="209018"/>
                  </a:moveTo>
                  <a:lnTo>
                    <a:pt x="2828934" y="209018"/>
                  </a:lnTo>
                </a:path>
                <a:path w="2929254" h="612775">
                  <a:moveTo>
                    <a:pt x="2855260" y="216198"/>
                  </a:moveTo>
                  <a:lnTo>
                    <a:pt x="2853665" y="211412"/>
                  </a:lnTo>
                  <a:lnTo>
                    <a:pt x="2849676" y="209018"/>
                  </a:lnTo>
                  <a:lnTo>
                    <a:pt x="2843294" y="209018"/>
                  </a:lnTo>
                  <a:lnTo>
                    <a:pt x="2837709" y="211412"/>
                  </a:lnTo>
                  <a:lnTo>
                    <a:pt x="2832923" y="216198"/>
                  </a:lnTo>
                  <a:lnTo>
                    <a:pt x="2831327" y="220985"/>
                  </a:lnTo>
                  <a:lnTo>
                    <a:pt x="2831327" y="224974"/>
                  </a:lnTo>
                  <a:lnTo>
                    <a:pt x="2832125" y="227367"/>
                  </a:lnTo>
                  <a:lnTo>
                    <a:pt x="2834518" y="229761"/>
                  </a:lnTo>
                  <a:lnTo>
                    <a:pt x="2843294" y="234547"/>
                  </a:lnTo>
                  <a:lnTo>
                    <a:pt x="2845687" y="236941"/>
                  </a:lnTo>
                  <a:lnTo>
                    <a:pt x="2846485" y="239334"/>
                  </a:lnTo>
                  <a:lnTo>
                    <a:pt x="2846485" y="243323"/>
                  </a:lnTo>
                  <a:lnTo>
                    <a:pt x="2844091" y="250503"/>
                  </a:lnTo>
                  <a:lnTo>
                    <a:pt x="2839305" y="255290"/>
                  </a:lnTo>
                  <a:lnTo>
                    <a:pt x="2833720" y="256885"/>
                  </a:lnTo>
                  <a:lnTo>
                    <a:pt x="2827338" y="256885"/>
                  </a:lnTo>
                  <a:lnTo>
                    <a:pt x="2823349" y="255290"/>
                  </a:lnTo>
                  <a:lnTo>
                    <a:pt x="2821754" y="250503"/>
                  </a:lnTo>
                </a:path>
                <a:path w="2929254" h="612775">
                  <a:moveTo>
                    <a:pt x="35900" y="311932"/>
                  </a:moveTo>
                  <a:lnTo>
                    <a:pt x="35900" y="307145"/>
                  </a:lnTo>
                  <a:lnTo>
                    <a:pt x="33506" y="303157"/>
                  </a:lnTo>
                  <a:lnTo>
                    <a:pt x="31113" y="300763"/>
                  </a:lnTo>
                  <a:lnTo>
                    <a:pt x="24731" y="300763"/>
                  </a:lnTo>
                  <a:lnTo>
                    <a:pt x="4786" y="336663"/>
                  </a:lnTo>
                  <a:lnTo>
                    <a:pt x="5584" y="341450"/>
                  </a:lnTo>
                  <a:lnTo>
                    <a:pt x="7180" y="346237"/>
                  </a:lnTo>
                  <a:lnTo>
                    <a:pt x="9573" y="348630"/>
                  </a:lnTo>
                  <a:lnTo>
                    <a:pt x="15955" y="348630"/>
                  </a:lnTo>
                  <a:lnTo>
                    <a:pt x="19944" y="346237"/>
                  </a:lnTo>
                  <a:lnTo>
                    <a:pt x="24731" y="341450"/>
                  </a:lnTo>
                  <a:lnTo>
                    <a:pt x="27124" y="336663"/>
                  </a:lnTo>
                </a:path>
                <a:path w="2929254" h="612775">
                  <a:moveTo>
                    <a:pt x="47069" y="311932"/>
                  </a:moveTo>
                  <a:lnTo>
                    <a:pt x="47866" y="309539"/>
                  </a:lnTo>
                  <a:lnTo>
                    <a:pt x="50260" y="304752"/>
                  </a:lnTo>
                  <a:lnTo>
                    <a:pt x="52653" y="303157"/>
                  </a:lnTo>
                  <a:lnTo>
                    <a:pt x="56642" y="300763"/>
                  </a:lnTo>
                  <a:lnTo>
                    <a:pt x="63024" y="300763"/>
                  </a:lnTo>
                  <a:lnTo>
                    <a:pt x="65418" y="303157"/>
                  </a:lnTo>
                  <a:lnTo>
                    <a:pt x="66215" y="304752"/>
                  </a:lnTo>
                  <a:lnTo>
                    <a:pt x="67013" y="309539"/>
                  </a:lnTo>
                  <a:lnTo>
                    <a:pt x="65418" y="314326"/>
                  </a:lnTo>
                  <a:lnTo>
                    <a:pt x="62226" y="319112"/>
                  </a:lnTo>
                  <a:lnTo>
                    <a:pt x="56642" y="325494"/>
                  </a:lnTo>
                  <a:lnTo>
                    <a:pt x="33506" y="348630"/>
                  </a:lnTo>
                  <a:lnTo>
                    <a:pt x="55844" y="348630"/>
                  </a:lnTo>
                </a:path>
                <a:path w="2929254" h="612775">
                  <a:moveTo>
                    <a:pt x="112487" y="291190"/>
                  </a:moveTo>
                  <a:lnTo>
                    <a:pt x="59833" y="364586"/>
                  </a:lnTo>
                </a:path>
                <a:path w="2929254" h="612775">
                  <a:moveTo>
                    <a:pt x="136420" y="311932"/>
                  </a:moveTo>
                  <a:lnTo>
                    <a:pt x="136420" y="307145"/>
                  </a:lnTo>
                  <a:lnTo>
                    <a:pt x="134027" y="303157"/>
                  </a:lnTo>
                  <a:lnTo>
                    <a:pt x="131633" y="300763"/>
                  </a:lnTo>
                  <a:lnTo>
                    <a:pt x="125251" y="300763"/>
                  </a:lnTo>
                  <a:lnTo>
                    <a:pt x="105307" y="336663"/>
                  </a:lnTo>
                  <a:lnTo>
                    <a:pt x="106104" y="341450"/>
                  </a:lnTo>
                  <a:lnTo>
                    <a:pt x="107700" y="346237"/>
                  </a:lnTo>
                  <a:lnTo>
                    <a:pt x="110093" y="348630"/>
                  </a:lnTo>
                  <a:lnTo>
                    <a:pt x="116476" y="348630"/>
                  </a:lnTo>
                  <a:lnTo>
                    <a:pt x="120465" y="346237"/>
                  </a:lnTo>
                  <a:lnTo>
                    <a:pt x="125251" y="341450"/>
                  </a:lnTo>
                  <a:lnTo>
                    <a:pt x="127645" y="336663"/>
                  </a:lnTo>
                </a:path>
                <a:path w="2929254" h="612775">
                  <a:moveTo>
                    <a:pt x="152376" y="300763"/>
                  </a:moveTo>
                  <a:lnTo>
                    <a:pt x="169927" y="300763"/>
                  </a:lnTo>
                  <a:lnTo>
                    <a:pt x="154769" y="319112"/>
                  </a:lnTo>
                  <a:lnTo>
                    <a:pt x="159556" y="319112"/>
                  </a:lnTo>
                  <a:lnTo>
                    <a:pt x="161949" y="320708"/>
                  </a:lnTo>
                  <a:lnTo>
                    <a:pt x="162747" y="323101"/>
                  </a:lnTo>
                  <a:lnTo>
                    <a:pt x="161949" y="330281"/>
                  </a:lnTo>
                  <a:lnTo>
                    <a:pt x="160354" y="335068"/>
                  </a:lnTo>
                  <a:lnTo>
                    <a:pt x="157163" y="341450"/>
                  </a:lnTo>
                  <a:lnTo>
                    <a:pt x="152376" y="346237"/>
                  </a:lnTo>
                  <a:lnTo>
                    <a:pt x="146791" y="348630"/>
                  </a:lnTo>
                  <a:lnTo>
                    <a:pt x="142005" y="348630"/>
                  </a:lnTo>
                  <a:lnTo>
                    <a:pt x="138016" y="346237"/>
                  </a:lnTo>
                  <a:lnTo>
                    <a:pt x="137218" y="343843"/>
                  </a:lnTo>
                  <a:lnTo>
                    <a:pt x="137218" y="339057"/>
                  </a:lnTo>
                </a:path>
                <a:path w="2929254" h="612775">
                  <a:moveTo>
                    <a:pt x="2110930" y="348630"/>
                  </a:moveTo>
                  <a:lnTo>
                    <a:pt x="2126886" y="300763"/>
                  </a:lnTo>
                  <a:lnTo>
                    <a:pt x="2147628" y="300763"/>
                  </a:lnTo>
                </a:path>
                <a:path w="2929254" h="612775">
                  <a:moveTo>
                    <a:pt x="2119706" y="323101"/>
                  </a:moveTo>
                  <a:lnTo>
                    <a:pt x="2132470" y="323101"/>
                  </a:lnTo>
                </a:path>
                <a:path w="2929254" h="612775">
                  <a:moveTo>
                    <a:pt x="2139650" y="348630"/>
                  </a:moveTo>
                  <a:lnTo>
                    <a:pt x="2155606" y="300763"/>
                  </a:lnTo>
                </a:path>
                <a:path w="2929254" h="612775">
                  <a:moveTo>
                    <a:pt x="2152415" y="348630"/>
                  </a:moveTo>
                  <a:lnTo>
                    <a:pt x="2168370" y="300763"/>
                  </a:lnTo>
                  <a:lnTo>
                    <a:pt x="2182730" y="300763"/>
                  </a:lnTo>
                  <a:lnTo>
                    <a:pt x="2186719" y="303157"/>
                  </a:lnTo>
                  <a:lnTo>
                    <a:pt x="2187517" y="304752"/>
                  </a:lnTo>
                  <a:lnTo>
                    <a:pt x="2187517" y="309539"/>
                  </a:lnTo>
                  <a:lnTo>
                    <a:pt x="2161190" y="323101"/>
                  </a:lnTo>
                </a:path>
                <a:path w="2929254" h="612775">
                  <a:moveTo>
                    <a:pt x="2172359" y="323101"/>
                  </a:moveTo>
                  <a:lnTo>
                    <a:pt x="2174753" y="348630"/>
                  </a:lnTo>
                </a:path>
                <a:path w="2929254" h="612775">
                  <a:moveTo>
                    <a:pt x="2185922" y="348630"/>
                  </a:moveTo>
                  <a:lnTo>
                    <a:pt x="2201877" y="300763"/>
                  </a:lnTo>
                  <a:lnTo>
                    <a:pt x="2222619" y="300763"/>
                  </a:lnTo>
                </a:path>
                <a:path w="2929254" h="612775">
                  <a:moveTo>
                    <a:pt x="2194697" y="323101"/>
                  </a:moveTo>
                  <a:lnTo>
                    <a:pt x="2207462" y="323101"/>
                  </a:lnTo>
                </a:path>
                <a:path w="2929254" h="612775">
                  <a:moveTo>
                    <a:pt x="2185922" y="348630"/>
                  </a:moveTo>
                  <a:lnTo>
                    <a:pt x="2206664" y="348630"/>
                  </a:lnTo>
                </a:path>
                <a:path w="2929254" h="612775">
                  <a:moveTo>
                    <a:pt x="2282453" y="307145"/>
                  </a:moveTo>
                  <a:lnTo>
                    <a:pt x="2280858" y="303157"/>
                  </a:lnTo>
                  <a:lnTo>
                    <a:pt x="2276869" y="300763"/>
                  </a:lnTo>
                  <a:lnTo>
                    <a:pt x="2270486" y="300763"/>
                  </a:lnTo>
                  <a:lnTo>
                    <a:pt x="2264902" y="303157"/>
                  </a:lnTo>
                  <a:lnTo>
                    <a:pt x="2260115" y="307145"/>
                  </a:lnTo>
                  <a:lnTo>
                    <a:pt x="2258520" y="311932"/>
                  </a:lnTo>
                  <a:lnTo>
                    <a:pt x="2258520" y="316719"/>
                  </a:lnTo>
                  <a:lnTo>
                    <a:pt x="2259317" y="319112"/>
                  </a:lnTo>
                  <a:lnTo>
                    <a:pt x="2262509" y="320708"/>
                  </a:lnTo>
                  <a:lnTo>
                    <a:pt x="2270486" y="325494"/>
                  </a:lnTo>
                  <a:lnTo>
                    <a:pt x="2272880" y="327888"/>
                  </a:lnTo>
                  <a:lnTo>
                    <a:pt x="2273678" y="330281"/>
                  </a:lnTo>
                  <a:lnTo>
                    <a:pt x="2273678" y="335068"/>
                  </a:lnTo>
                  <a:lnTo>
                    <a:pt x="2271284" y="341450"/>
                  </a:lnTo>
                  <a:lnTo>
                    <a:pt x="2266497" y="346237"/>
                  </a:lnTo>
                  <a:lnTo>
                    <a:pt x="2260913" y="348630"/>
                  </a:lnTo>
                  <a:lnTo>
                    <a:pt x="2254531" y="348630"/>
                  </a:lnTo>
                  <a:lnTo>
                    <a:pt x="2250542" y="346237"/>
                  </a:lnTo>
                  <a:lnTo>
                    <a:pt x="2248946" y="341450"/>
                  </a:lnTo>
                </a:path>
                <a:path w="2929254" h="612775">
                  <a:moveTo>
                    <a:pt x="2278464" y="348630"/>
                  </a:moveTo>
                  <a:lnTo>
                    <a:pt x="2294420" y="300763"/>
                  </a:lnTo>
                </a:path>
                <a:path w="2929254" h="612775">
                  <a:moveTo>
                    <a:pt x="2318353" y="300763"/>
                  </a:moveTo>
                  <a:lnTo>
                    <a:pt x="2302398" y="348630"/>
                  </a:lnTo>
                </a:path>
                <a:path w="2929254" h="612775">
                  <a:moveTo>
                    <a:pt x="2307184" y="300763"/>
                  </a:moveTo>
                  <a:lnTo>
                    <a:pt x="2329522" y="300763"/>
                  </a:lnTo>
                </a:path>
                <a:path w="2929254" h="612775">
                  <a:moveTo>
                    <a:pt x="2319949" y="348630"/>
                  </a:moveTo>
                  <a:lnTo>
                    <a:pt x="2335905" y="300763"/>
                  </a:lnTo>
                  <a:lnTo>
                    <a:pt x="2356647" y="300763"/>
                  </a:lnTo>
                </a:path>
                <a:path w="2929254" h="612775">
                  <a:moveTo>
                    <a:pt x="2328724" y="323101"/>
                  </a:moveTo>
                  <a:lnTo>
                    <a:pt x="2341489" y="323101"/>
                  </a:lnTo>
                </a:path>
                <a:path w="2929254" h="612775">
                  <a:moveTo>
                    <a:pt x="2319949" y="348630"/>
                  </a:moveTo>
                  <a:lnTo>
                    <a:pt x="2340691" y="348630"/>
                  </a:lnTo>
                </a:path>
                <a:path w="2929254" h="612775">
                  <a:moveTo>
                    <a:pt x="2380580" y="348630"/>
                  </a:moveTo>
                  <a:lnTo>
                    <a:pt x="2396536" y="300763"/>
                  </a:lnTo>
                  <a:lnTo>
                    <a:pt x="2410896" y="300763"/>
                  </a:lnTo>
                  <a:lnTo>
                    <a:pt x="2414885" y="303157"/>
                  </a:lnTo>
                  <a:lnTo>
                    <a:pt x="2415683" y="304752"/>
                  </a:lnTo>
                  <a:lnTo>
                    <a:pt x="2415683" y="309539"/>
                  </a:lnTo>
                  <a:lnTo>
                    <a:pt x="2388558" y="325494"/>
                  </a:lnTo>
                </a:path>
                <a:path w="2929254" h="612775">
                  <a:moveTo>
                    <a:pt x="2430043" y="300763"/>
                  </a:moveTo>
                  <a:lnTo>
                    <a:pt x="2414087" y="348630"/>
                  </a:lnTo>
                  <a:lnTo>
                    <a:pt x="2433234" y="348630"/>
                  </a:lnTo>
                </a:path>
                <a:path w="2929254" h="612775">
                  <a:moveTo>
                    <a:pt x="2441212" y="348630"/>
                  </a:moveTo>
                  <a:lnTo>
                    <a:pt x="2469932" y="300763"/>
                  </a:lnTo>
                  <a:lnTo>
                    <a:pt x="2466741" y="348630"/>
                  </a:lnTo>
                </a:path>
                <a:path w="2929254" h="612775">
                  <a:moveTo>
                    <a:pt x="2451583" y="332674"/>
                  </a:moveTo>
                  <a:lnTo>
                    <a:pt x="2467538" y="332674"/>
                  </a:lnTo>
                </a:path>
                <a:path w="2929254" h="612775">
                  <a:moveTo>
                    <a:pt x="2476314" y="348630"/>
                  </a:moveTo>
                  <a:lnTo>
                    <a:pt x="2492270" y="300763"/>
                  </a:lnTo>
                  <a:lnTo>
                    <a:pt x="2498652" y="348630"/>
                  </a:lnTo>
                  <a:lnTo>
                    <a:pt x="2514608" y="300763"/>
                  </a:lnTo>
                </a:path>
                <a:path w="2929254" h="612775">
                  <a:moveTo>
                    <a:pt x="35900" y="402879"/>
                  </a:moveTo>
                  <a:lnTo>
                    <a:pt x="35900" y="398890"/>
                  </a:lnTo>
                  <a:lnTo>
                    <a:pt x="33506" y="394104"/>
                  </a:lnTo>
                  <a:lnTo>
                    <a:pt x="31113" y="391710"/>
                  </a:lnTo>
                  <a:lnTo>
                    <a:pt x="24731" y="391710"/>
                  </a:lnTo>
                  <a:lnTo>
                    <a:pt x="4786" y="428408"/>
                  </a:lnTo>
                  <a:lnTo>
                    <a:pt x="5584" y="432397"/>
                  </a:lnTo>
                  <a:lnTo>
                    <a:pt x="7180" y="437184"/>
                  </a:lnTo>
                  <a:lnTo>
                    <a:pt x="9573" y="439577"/>
                  </a:lnTo>
                  <a:lnTo>
                    <a:pt x="15955" y="439577"/>
                  </a:lnTo>
                  <a:lnTo>
                    <a:pt x="19944" y="437184"/>
                  </a:lnTo>
                  <a:lnTo>
                    <a:pt x="24731" y="432397"/>
                  </a:lnTo>
                  <a:lnTo>
                    <a:pt x="27124" y="428408"/>
                  </a:lnTo>
                </a:path>
                <a:path w="2929254" h="612775">
                  <a:moveTo>
                    <a:pt x="49462" y="439577"/>
                  </a:moveTo>
                  <a:lnTo>
                    <a:pt x="64620" y="391710"/>
                  </a:lnTo>
                  <a:lnTo>
                    <a:pt x="38293" y="423622"/>
                  </a:lnTo>
                  <a:lnTo>
                    <a:pt x="62226" y="423622"/>
                  </a:lnTo>
                </a:path>
                <a:path w="2929254" h="612775">
                  <a:moveTo>
                    <a:pt x="112487" y="382935"/>
                  </a:moveTo>
                  <a:lnTo>
                    <a:pt x="59833" y="455533"/>
                  </a:lnTo>
                </a:path>
                <a:path w="2929254" h="612775">
                  <a:moveTo>
                    <a:pt x="136420" y="402879"/>
                  </a:moveTo>
                  <a:lnTo>
                    <a:pt x="136420" y="398890"/>
                  </a:lnTo>
                  <a:lnTo>
                    <a:pt x="134027" y="394104"/>
                  </a:lnTo>
                  <a:lnTo>
                    <a:pt x="131633" y="391710"/>
                  </a:lnTo>
                  <a:lnTo>
                    <a:pt x="125251" y="391710"/>
                  </a:lnTo>
                  <a:lnTo>
                    <a:pt x="105307" y="428408"/>
                  </a:lnTo>
                  <a:lnTo>
                    <a:pt x="106104" y="432397"/>
                  </a:lnTo>
                  <a:lnTo>
                    <a:pt x="107700" y="437184"/>
                  </a:lnTo>
                  <a:lnTo>
                    <a:pt x="110093" y="439577"/>
                  </a:lnTo>
                  <a:lnTo>
                    <a:pt x="116476" y="439577"/>
                  </a:lnTo>
                  <a:lnTo>
                    <a:pt x="120465" y="437184"/>
                  </a:lnTo>
                  <a:lnTo>
                    <a:pt x="125251" y="432397"/>
                  </a:lnTo>
                  <a:lnTo>
                    <a:pt x="127645" y="428408"/>
                  </a:lnTo>
                </a:path>
                <a:path w="2929254" h="612775">
                  <a:moveTo>
                    <a:pt x="168331" y="391710"/>
                  </a:moveTo>
                  <a:lnTo>
                    <a:pt x="152376" y="391710"/>
                  </a:lnTo>
                  <a:lnTo>
                    <a:pt x="144398" y="412453"/>
                  </a:lnTo>
                  <a:lnTo>
                    <a:pt x="146791" y="410059"/>
                  </a:lnTo>
                  <a:lnTo>
                    <a:pt x="152376" y="407666"/>
                  </a:lnTo>
                  <a:lnTo>
                    <a:pt x="157163" y="407666"/>
                  </a:lnTo>
                  <a:lnTo>
                    <a:pt x="161151" y="410059"/>
                  </a:lnTo>
                  <a:lnTo>
                    <a:pt x="162747" y="414846"/>
                  </a:lnTo>
                  <a:lnTo>
                    <a:pt x="161949" y="421228"/>
                  </a:lnTo>
                  <a:lnTo>
                    <a:pt x="160354" y="426015"/>
                  </a:lnTo>
                  <a:lnTo>
                    <a:pt x="157163" y="432397"/>
                  </a:lnTo>
                  <a:lnTo>
                    <a:pt x="152376" y="437184"/>
                  </a:lnTo>
                  <a:lnTo>
                    <a:pt x="146791" y="439577"/>
                  </a:lnTo>
                  <a:lnTo>
                    <a:pt x="142005" y="439577"/>
                  </a:lnTo>
                  <a:lnTo>
                    <a:pt x="138016" y="437184"/>
                  </a:lnTo>
                  <a:lnTo>
                    <a:pt x="137218" y="434791"/>
                  </a:lnTo>
                  <a:lnTo>
                    <a:pt x="137218" y="430802"/>
                  </a:lnTo>
                </a:path>
                <a:path w="2929254" h="612775">
                  <a:moveTo>
                    <a:pt x="2110930" y="439577"/>
                  </a:moveTo>
                  <a:lnTo>
                    <a:pt x="2126886" y="391710"/>
                  </a:lnTo>
                  <a:lnTo>
                    <a:pt x="2141246" y="391710"/>
                  </a:lnTo>
                  <a:lnTo>
                    <a:pt x="2145235" y="394104"/>
                  </a:lnTo>
                  <a:lnTo>
                    <a:pt x="2146032" y="396497"/>
                  </a:lnTo>
                  <a:lnTo>
                    <a:pt x="2146032" y="400486"/>
                  </a:lnTo>
                  <a:lnTo>
                    <a:pt x="2144437" y="405273"/>
                  </a:lnTo>
                  <a:lnTo>
                    <a:pt x="2141246" y="410059"/>
                  </a:lnTo>
                  <a:lnTo>
                    <a:pt x="2139650" y="412453"/>
                  </a:lnTo>
                  <a:lnTo>
                    <a:pt x="2134066" y="414846"/>
                  </a:lnTo>
                  <a:lnTo>
                    <a:pt x="2119706" y="414846"/>
                  </a:lnTo>
                </a:path>
                <a:path w="2929254" h="612775">
                  <a:moveTo>
                    <a:pt x="2130875" y="414846"/>
                  </a:moveTo>
                  <a:lnTo>
                    <a:pt x="2133268" y="439577"/>
                  </a:lnTo>
                </a:path>
                <a:path w="2929254" h="612775">
                  <a:moveTo>
                    <a:pt x="2169966" y="391710"/>
                  </a:moveTo>
                  <a:lnTo>
                    <a:pt x="2150021" y="428408"/>
                  </a:lnTo>
                  <a:lnTo>
                    <a:pt x="2150021" y="432397"/>
                  </a:lnTo>
                  <a:lnTo>
                    <a:pt x="2151617" y="437184"/>
                  </a:lnTo>
                  <a:lnTo>
                    <a:pt x="2154010" y="439577"/>
                  </a:lnTo>
                  <a:lnTo>
                    <a:pt x="2160393" y="439577"/>
                  </a:lnTo>
                  <a:lnTo>
                    <a:pt x="2180337" y="402879"/>
                  </a:lnTo>
                  <a:lnTo>
                    <a:pt x="2180337" y="398890"/>
                  </a:lnTo>
                  <a:lnTo>
                    <a:pt x="2178741" y="394104"/>
                  </a:lnTo>
                  <a:lnTo>
                    <a:pt x="2176348" y="391710"/>
                  </a:lnTo>
                  <a:lnTo>
                    <a:pt x="2169966" y="391710"/>
                  </a:lnTo>
                </a:path>
                <a:path w="2929254" h="612775">
                  <a:moveTo>
                    <a:pt x="2195495" y="391710"/>
                  </a:moveTo>
                  <a:lnTo>
                    <a:pt x="2184326" y="426015"/>
                  </a:lnTo>
                  <a:lnTo>
                    <a:pt x="2183528" y="432397"/>
                  </a:lnTo>
                  <a:lnTo>
                    <a:pt x="2185124" y="437184"/>
                  </a:lnTo>
                  <a:lnTo>
                    <a:pt x="2189113" y="439577"/>
                  </a:lnTo>
                  <a:lnTo>
                    <a:pt x="2192304" y="439577"/>
                  </a:lnTo>
                  <a:lnTo>
                    <a:pt x="2197888" y="437184"/>
                  </a:lnTo>
                  <a:lnTo>
                    <a:pt x="2202675" y="432397"/>
                  </a:lnTo>
                  <a:lnTo>
                    <a:pt x="2206664" y="426015"/>
                  </a:lnTo>
                  <a:lnTo>
                    <a:pt x="2217833" y="391710"/>
                  </a:lnTo>
                </a:path>
                <a:path w="2929254" h="612775">
                  <a:moveTo>
                    <a:pt x="2250542" y="402879"/>
                  </a:moveTo>
                  <a:lnTo>
                    <a:pt x="2250542" y="398890"/>
                  </a:lnTo>
                  <a:lnTo>
                    <a:pt x="2248946" y="394104"/>
                  </a:lnTo>
                  <a:lnTo>
                    <a:pt x="2246553" y="391710"/>
                  </a:lnTo>
                  <a:lnTo>
                    <a:pt x="2240171" y="391710"/>
                  </a:lnTo>
                  <a:lnTo>
                    <a:pt x="2220226" y="428408"/>
                  </a:lnTo>
                  <a:lnTo>
                    <a:pt x="2220226" y="432397"/>
                  </a:lnTo>
                  <a:lnTo>
                    <a:pt x="2221822" y="437184"/>
                  </a:lnTo>
                  <a:lnTo>
                    <a:pt x="2224215" y="439577"/>
                  </a:lnTo>
                  <a:lnTo>
                    <a:pt x="2230597" y="439577"/>
                  </a:lnTo>
                  <a:lnTo>
                    <a:pt x="2236980" y="421228"/>
                  </a:lnTo>
                </a:path>
                <a:path w="2929254" h="612775">
                  <a:moveTo>
                    <a:pt x="2248149" y="439577"/>
                  </a:moveTo>
                  <a:lnTo>
                    <a:pt x="2264104" y="391710"/>
                  </a:lnTo>
                </a:path>
                <a:path w="2929254" h="612775">
                  <a:moveTo>
                    <a:pt x="2286442" y="391710"/>
                  </a:moveTo>
                  <a:lnTo>
                    <a:pt x="2270486" y="439577"/>
                  </a:lnTo>
                </a:path>
                <a:path w="2929254" h="612775">
                  <a:moveTo>
                    <a:pt x="2256924" y="414846"/>
                  </a:moveTo>
                  <a:lnTo>
                    <a:pt x="2279262" y="414846"/>
                  </a:lnTo>
                </a:path>
                <a:path w="2929254" h="612775">
                  <a:moveTo>
                    <a:pt x="2349467" y="402879"/>
                  </a:moveTo>
                  <a:lnTo>
                    <a:pt x="2349467" y="398890"/>
                  </a:lnTo>
                  <a:lnTo>
                    <a:pt x="2347871" y="394104"/>
                  </a:lnTo>
                  <a:lnTo>
                    <a:pt x="2345478" y="391710"/>
                  </a:lnTo>
                  <a:lnTo>
                    <a:pt x="2339096" y="391710"/>
                  </a:lnTo>
                  <a:lnTo>
                    <a:pt x="2319151" y="428408"/>
                  </a:lnTo>
                  <a:lnTo>
                    <a:pt x="2319151" y="432397"/>
                  </a:lnTo>
                  <a:lnTo>
                    <a:pt x="2320747" y="437184"/>
                  </a:lnTo>
                  <a:lnTo>
                    <a:pt x="2323140" y="439577"/>
                  </a:lnTo>
                  <a:lnTo>
                    <a:pt x="2329522" y="439577"/>
                  </a:lnTo>
                  <a:lnTo>
                    <a:pt x="2335905" y="421228"/>
                  </a:lnTo>
                </a:path>
                <a:path w="2929254" h="612775">
                  <a:moveTo>
                    <a:pt x="2347073" y="439577"/>
                  </a:moveTo>
                  <a:lnTo>
                    <a:pt x="2363029" y="391710"/>
                  </a:lnTo>
                  <a:lnTo>
                    <a:pt x="2377389" y="391710"/>
                  </a:lnTo>
                  <a:lnTo>
                    <a:pt x="2381378" y="394104"/>
                  </a:lnTo>
                  <a:lnTo>
                    <a:pt x="2382176" y="396497"/>
                  </a:lnTo>
                  <a:lnTo>
                    <a:pt x="2382176" y="400486"/>
                  </a:lnTo>
                  <a:lnTo>
                    <a:pt x="2380580" y="405273"/>
                  </a:lnTo>
                  <a:lnTo>
                    <a:pt x="2377389" y="410059"/>
                  </a:lnTo>
                  <a:lnTo>
                    <a:pt x="2375794" y="412453"/>
                  </a:lnTo>
                  <a:lnTo>
                    <a:pt x="2370209" y="414846"/>
                  </a:lnTo>
                  <a:lnTo>
                    <a:pt x="2355849" y="414846"/>
                  </a:lnTo>
                </a:path>
                <a:path w="2929254" h="612775">
                  <a:moveTo>
                    <a:pt x="2367018" y="414846"/>
                  </a:moveTo>
                  <a:lnTo>
                    <a:pt x="2369411" y="439577"/>
                  </a:lnTo>
                </a:path>
                <a:path w="2929254" h="612775">
                  <a:moveTo>
                    <a:pt x="2380580" y="439577"/>
                  </a:moveTo>
                  <a:lnTo>
                    <a:pt x="2409300" y="391710"/>
                  </a:lnTo>
                  <a:lnTo>
                    <a:pt x="2406109" y="439577"/>
                  </a:lnTo>
                </a:path>
                <a:path w="2929254" h="612775">
                  <a:moveTo>
                    <a:pt x="2390951" y="423622"/>
                  </a:moveTo>
                  <a:lnTo>
                    <a:pt x="2406907" y="423622"/>
                  </a:lnTo>
                </a:path>
                <a:path w="2929254" h="612775">
                  <a:moveTo>
                    <a:pt x="2415683" y="439577"/>
                  </a:moveTo>
                  <a:lnTo>
                    <a:pt x="2431638" y="391710"/>
                  </a:lnTo>
                  <a:lnTo>
                    <a:pt x="2442807" y="391710"/>
                  </a:lnTo>
                  <a:lnTo>
                    <a:pt x="2446796" y="394104"/>
                  </a:lnTo>
                  <a:lnTo>
                    <a:pt x="2448392" y="398890"/>
                  </a:lnTo>
                  <a:lnTo>
                    <a:pt x="2448392" y="402879"/>
                  </a:lnTo>
                  <a:lnTo>
                    <a:pt x="2426852" y="439577"/>
                  </a:lnTo>
                  <a:lnTo>
                    <a:pt x="2415683" y="439577"/>
                  </a:lnTo>
                </a:path>
                <a:path w="2929254" h="612775">
                  <a:moveTo>
                    <a:pt x="2449190" y="439577"/>
                  </a:moveTo>
                  <a:lnTo>
                    <a:pt x="2465145" y="391710"/>
                  </a:lnTo>
                </a:path>
                <a:path w="2929254" h="612775">
                  <a:moveTo>
                    <a:pt x="2461954" y="439577"/>
                  </a:moveTo>
                  <a:lnTo>
                    <a:pt x="2477910" y="391710"/>
                  </a:lnTo>
                  <a:lnTo>
                    <a:pt x="2484292" y="439577"/>
                  </a:lnTo>
                  <a:lnTo>
                    <a:pt x="2500248" y="391710"/>
                  </a:lnTo>
                </a:path>
                <a:path w="2929254" h="612775">
                  <a:moveTo>
                    <a:pt x="2532957" y="402879"/>
                  </a:moveTo>
                  <a:lnTo>
                    <a:pt x="2532957" y="398890"/>
                  </a:lnTo>
                  <a:lnTo>
                    <a:pt x="2531361" y="394104"/>
                  </a:lnTo>
                  <a:lnTo>
                    <a:pt x="2528968" y="391710"/>
                  </a:lnTo>
                  <a:lnTo>
                    <a:pt x="2522585" y="391710"/>
                  </a:lnTo>
                  <a:lnTo>
                    <a:pt x="2502641" y="428408"/>
                  </a:lnTo>
                  <a:lnTo>
                    <a:pt x="2502641" y="432397"/>
                  </a:lnTo>
                  <a:lnTo>
                    <a:pt x="2504236" y="437184"/>
                  </a:lnTo>
                  <a:lnTo>
                    <a:pt x="2506630" y="439577"/>
                  </a:lnTo>
                  <a:lnTo>
                    <a:pt x="2513012" y="439577"/>
                  </a:lnTo>
                  <a:lnTo>
                    <a:pt x="2519394" y="421228"/>
                  </a:lnTo>
                </a:path>
                <a:path w="2929254" h="612775">
                  <a:moveTo>
                    <a:pt x="2560879" y="439577"/>
                  </a:moveTo>
                  <a:lnTo>
                    <a:pt x="2576835" y="391710"/>
                  </a:lnTo>
                  <a:lnTo>
                    <a:pt x="2591195" y="391710"/>
                  </a:lnTo>
                  <a:lnTo>
                    <a:pt x="2595184" y="394104"/>
                  </a:lnTo>
                  <a:lnTo>
                    <a:pt x="2595981" y="396497"/>
                  </a:lnTo>
                  <a:lnTo>
                    <a:pt x="2595981" y="400486"/>
                  </a:lnTo>
                  <a:lnTo>
                    <a:pt x="2593588" y="407666"/>
                  </a:lnTo>
                  <a:lnTo>
                    <a:pt x="2590397" y="412453"/>
                  </a:lnTo>
                  <a:lnTo>
                    <a:pt x="2588801" y="414846"/>
                  </a:lnTo>
                  <a:lnTo>
                    <a:pt x="2583217" y="416442"/>
                  </a:lnTo>
                  <a:lnTo>
                    <a:pt x="2568857" y="416442"/>
                  </a:lnTo>
                </a:path>
                <a:path w="2929254" h="612775">
                  <a:moveTo>
                    <a:pt x="2610341" y="391710"/>
                  </a:moveTo>
                  <a:lnTo>
                    <a:pt x="2594386" y="439577"/>
                  </a:lnTo>
                  <a:lnTo>
                    <a:pt x="2613533" y="439577"/>
                  </a:lnTo>
                </a:path>
                <a:path w="2929254" h="612775">
                  <a:moveTo>
                    <a:pt x="2621510" y="439577"/>
                  </a:moveTo>
                  <a:lnTo>
                    <a:pt x="2650231" y="391710"/>
                  </a:lnTo>
                  <a:lnTo>
                    <a:pt x="2647039" y="439577"/>
                  </a:lnTo>
                </a:path>
                <a:path w="2929254" h="612775">
                  <a:moveTo>
                    <a:pt x="2631882" y="423622"/>
                  </a:moveTo>
                  <a:lnTo>
                    <a:pt x="2647837" y="423622"/>
                  </a:lnTo>
                </a:path>
                <a:path w="2929254" h="612775">
                  <a:moveTo>
                    <a:pt x="2656613" y="439577"/>
                  </a:moveTo>
                  <a:lnTo>
                    <a:pt x="2672568" y="391710"/>
                  </a:lnTo>
                  <a:lnTo>
                    <a:pt x="2678951" y="439577"/>
                  </a:lnTo>
                  <a:lnTo>
                    <a:pt x="2694906" y="391710"/>
                  </a:lnTo>
                </a:path>
                <a:path w="2929254" h="612775">
                  <a:moveTo>
                    <a:pt x="35900" y="494624"/>
                  </a:moveTo>
                  <a:lnTo>
                    <a:pt x="35900" y="489838"/>
                  </a:lnTo>
                  <a:lnTo>
                    <a:pt x="33506" y="485051"/>
                  </a:lnTo>
                  <a:lnTo>
                    <a:pt x="31113" y="482657"/>
                  </a:lnTo>
                  <a:lnTo>
                    <a:pt x="24731" y="482657"/>
                  </a:lnTo>
                  <a:lnTo>
                    <a:pt x="4786" y="519355"/>
                  </a:lnTo>
                  <a:lnTo>
                    <a:pt x="5584" y="524142"/>
                  </a:lnTo>
                  <a:lnTo>
                    <a:pt x="7180" y="528131"/>
                  </a:lnTo>
                  <a:lnTo>
                    <a:pt x="9573" y="530524"/>
                  </a:lnTo>
                  <a:lnTo>
                    <a:pt x="15955" y="530524"/>
                  </a:lnTo>
                  <a:lnTo>
                    <a:pt x="19944" y="528131"/>
                  </a:lnTo>
                  <a:lnTo>
                    <a:pt x="24731" y="524142"/>
                  </a:lnTo>
                  <a:lnTo>
                    <a:pt x="27124" y="519355"/>
                  </a:lnTo>
                </a:path>
                <a:path w="2929254" h="612775">
                  <a:moveTo>
                    <a:pt x="66215" y="489838"/>
                  </a:moveTo>
                  <a:lnTo>
                    <a:pt x="65418" y="485051"/>
                  </a:lnTo>
                  <a:lnTo>
                    <a:pt x="61429" y="482657"/>
                  </a:lnTo>
                  <a:lnTo>
                    <a:pt x="58238" y="482657"/>
                  </a:lnTo>
                  <a:lnTo>
                    <a:pt x="37495" y="524142"/>
                  </a:lnTo>
                  <a:lnTo>
                    <a:pt x="39091" y="528131"/>
                  </a:lnTo>
                  <a:lnTo>
                    <a:pt x="43080" y="530524"/>
                  </a:lnTo>
                  <a:lnTo>
                    <a:pt x="44675" y="530524"/>
                  </a:lnTo>
                  <a:lnTo>
                    <a:pt x="38293" y="514569"/>
                  </a:lnTo>
                </a:path>
                <a:path w="2929254" h="612775">
                  <a:moveTo>
                    <a:pt x="112487" y="473882"/>
                  </a:moveTo>
                  <a:lnTo>
                    <a:pt x="59833" y="546480"/>
                  </a:lnTo>
                </a:path>
                <a:path w="2929254" h="612775">
                  <a:moveTo>
                    <a:pt x="136420" y="494624"/>
                  </a:moveTo>
                  <a:lnTo>
                    <a:pt x="136420" y="489838"/>
                  </a:lnTo>
                  <a:lnTo>
                    <a:pt x="134027" y="485051"/>
                  </a:lnTo>
                  <a:lnTo>
                    <a:pt x="131633" y="482657"/>
                  </a:lnTo>
                  <a:lnTo>
                    <a:pt x="125251" y="482657"/>
                  </a:lnTo>
                  <a:lnTo>
                    <a:pt x="105307" y="519355"/>
                  </a:lnTo>
                  <a:lnTo>
                    <a:pt x="106104" y="524142"/>
                  </a:lnTo>
                  <a:lnTo>
                    <a:pt x="107700" y="528131"/>
                  </a:lnTo>
                  <a:lnTo>
                    <a:pt x="110093" y="530524"/>
                  </a:lnTo>
                  <a:lnTo>
                    <a:pt x="116476" y="530524"/>
                  </a:lnTo>
                  <a:lnTo>
                    <a:pt x="120465" y="528131"/>
                  </a:lnTo>
                  <a:lnTo>
                    <a:pt x="125251" y="524142"/>
                  </a:lnTo>
                  <a:lnTo>
                    <a:pt x="127645" y="519355"/>
                  </a:lnTo>
                </a:path>
                <a:path w="2929254" h="612775">
                  <a:moveTo>
                    <a:pt x="149185" y="482657"/>
                  </a:moveTo>
                  <a:lnTo>
                    <a:pt x="171523" y="482657"/>
                  </a:lnTo>
                  <a:lnTo>
                    <a:pt x="140409" y="530524"/>
                  </a:lnTo>
                </a:path>
                <a:path w="2929254" h="612775">
                  <a:moveTo>
                    <a:pt x="2142044" y="494624"/>
                  </a:moveTo>
                  <a:lnTo>
                    <a:pt x="2141246" y="489838"/>
                  </a:lnTo>
                  <a:lnTo>
                    <a:pt x="2139650" y="485051"/>
                  </a:lnTo>
                  <a:lnTo>
                    <a:pt x="2137257" y="482657"/>
                  </a:lnTo>
                  <a:lnTo>
                    <a:pt x="2130875" y="482657"/>
                  </a:lnTo>
                  <a:lnTo>
                    <a:pt x="2126886" y="485051"/>
                  </a:lnTo>
                  <a:lnTo>
                    <a:pt x="2122099" y="489838"/>
                  </a:lnTo>
                  <a:lnTo>
                    <a:pt x="2119706" y="494624"/>
                  </a:lnTo>
                  <a:lnTo>
                    <a:pt x="2115717" y="501006"/>
                  </a:lnTo>
                  <a:lnTo>
                    <a:pt x="2111728" y="512175"/>
                  </a:lnTo>
                  <a:lnTo>
                    <a:pt x="2110930" y="519355"/>
                  </a:lnTo>
                  <a:lnTo>
                    <a:pt x="2111728" y="524142"/>
                  </a:lnTo>
                  <a:lnTo>
                    <a:pt x="2113323" y="528131"/>
                  </a:lnTo>
                  <a:lnTo>
                    <a:pt x="2115717" y="530524"/>
                  </a:lnTo>
                  <a:lnTo>
                    <a:pt x="2122099" y="530524"/>
                  </a:lnTo>
                  <a:lnTo>
                    <a:pt x="2126088" y="528131"/>
                  </a:lnTo>
                  <a:lnTo>
                    <a:pt x="2130875" y="524142"/>
                  </a:lnTo>
                  <a:lnTo>
                    <a:pt x="2133268" y="519355"/>
                  </a:lnTo>
                </a:path>
                <a:path w="2929254" h="612775">
                  <a:moveTo>
                    <a:pt x="2164381" y="482657"/>
                  </a:moveTo>
                  <a:lnTo>
                    <a:pt x="2160393" y="485051"/>
                  </a:lnTo>
                  <a:lnTo>
                    <a:pt x="2155606" y="489838"/>
                  </a:lnTo>
                  <a:lnTo>
                    <a:pt x="2153212" y="494624"/>
                  </a:lnTo>
                  <a:lnTo>
                    <a:pt x="2149224" y="501006"/>
                  </a:lnTo>
                  <a:lnTo>
                    <a:pt x="2145235" y="512175"/>
                  </a:lnTo>
                  <a:lnTo>
                    <a:pt x="2144437" y="519355"/>
                  </a:lnTo>
                  <a:lnTo>
                    <a:pt x="2145235" y="524142"/>
                  </a:lnTo>
                  <a:lnTo>
                    <a:pt x="2146830" y="528131"/>
                  </a:lnTo>
                  <a:lnTo>
                    <a:pt x="2149224" y="530524"/>
                  </a:lnTo>
                  <a:lnTo>
                    <a:pt x="2155606" y="530524"/>
                  </a:lnTo>
                  <a:lnTo>
                    <a:pt x="2159595" y="528131"/>
                  </a:lnTo>
                  <a:lnTo>
                    <a:pt x="2164381" y="524142"/>
                  </a:lnTo>
                  <a:lnTo>
                    <a:pt x="2166775" y="519355"/>
                  </a:lnTo>
                  <a:lnTo>
                    <a:pt x="2170764" y="512175"/>
                  </a:lnTo>
                  <a:lnTo>
                    <a:pt x="2174753" y="501006"/>
                  </a:lnTo>
                  <a:lnTo>
                    <a:pt x="2175550" y="494624"/>
                  </a:lnTo>
                  <a:lnTo>
                    <a:pt x="2174753" y="489838"/>
                  </a:lnTo>
                  <a:lnTo>
                    <a:pt x="2173157" y="485051"/>
                  </a:lnTo>
                  <a:lnTo>
                    <a:pt x="2170764" y="482657"/>
                  </a:lnTo>
                  <a:lnTo>
                    <a:pt x="2164381" y="482657"/>
                  </a:lnTo>
                </a:path>
                <a:path w="2929254" h="612775">
                  <a:moveTo>
                    <a:pt x="2174753" y="530524"/>
                  </a:moveTo>
                  <a:lnTo>
                    <a:pt x="2189910" y="482657"/>
                  </a:lnTo>
                  <a:lnTo>
                    <a:pt x="2197090" y="530524"/>
                  </a:lnTo>
                  <a:lnTo>
                    <a:pt x="2212248" y="482657"/>
                  </a:lnTo>
                </a:path>
                <a:path w="2929254" h="612775">
                  <a:moveTo>
                    <a:pt x="2245755" y="494624"/>
                  </a:moveTo>
                  <a:lnTo>
                    <a:pt x="2244957" y="489838"/>
                  </a:lnTo>
                  <a:lnTo>
                    <a:pt x="2243362" y="485051"/>
                  </a:lnTo>
                  <a:lnTo>
                    <a:pt x="2240968" y="482657"/>
                  </a:lnTo>
                  <a:lnTo>
                    <a:pt x="2234586" y="482657"/>
                  </a:lnTo>
                  <a:lnTo>
                    <a:pt x="2230597" y="485051"/>
                  </a:lnTo>
                  <a:lnTo>
                    <a:pt x="2225811" y="489838"/>
                  </a:lnTo>
                  <a:lnTo>
                    <a:pt x="2223417" y="494624"/>
                  </a:lnTo>
                  <a:lnTo>
                    <a:pt x="2219428" y="501006"/>
                  </a:lnTo>
                  <a:lnTo>
                    <a:pt x="2215439" y="512175"/>
                  </a:lnTo>
                  <a:lnTo>
                    <a:pt x="2214642" y="519355"/>
                  </a:lnTo>
                  <a:lnTo>
                    <a:pt x="2215439" y="524142"/>
                  </a:lnTo>
                  <a:lnTo>
                    <a:pt x="2217035" y="528131"/>
                  </a:lnTo>
                  <a:lnTo>
                    <a:pt x="2219428" y="530524"/>
                  </a:lnTo>
                  <a:lnTo>
                    <a:pt x="2225811" y="530524"/>
                  </a:lnTo>
                  <a:lnTo>
                    <a:pt x="2229800" y="528131"/>
                  </a:lnTo>
                  <a:lnTo>
                    <a:pt x="2234586" y="524142"/>
                  </a:lnTo>
                  <a:lnTo>
                    <a:pt x="2236980" y="519355"/>
                  </a:lnTo>
                </a:path>
                <a:path w="2929254" h="612775">
                  <a:moveTo>
                    <a:pt x="2243362" y="530524"/>
                  </a:moveTo>
                  <a:lnTo>
                    <a:pt x="2258520" y="482657"/>
                  </a:lnTo>
                  <a:lnTo>
                    <a:pt x="2279262" y="482657"/>
                  </a:lnTo>
                </a:path>
                <a:path w="2929254" h="612775">
                  <a:moveTo>
                    <a:pt x="2251340" y="505793"/>
                  </a:moveTo>
                  <a:lnTo>
                    <a:pt x="2264104" y="505793"/>
                  </a:lnTo>
                </a:path>
                <a:path w="2929254" h="612775">
                  <a:moveTo>
                    <a:pt x="2243362" y="530524"/>
                  </a:moveTo>
                  <a:lnTo>
                    <a:pt x="2264104" y="530524"/>
                  </a:lnTo>
                </a:path>
                <a:path w="2929254" h="612775">
                  <a:moveTo>
                    <a:pt x="2273678" y="530524"/>
                  </a:moveTo>
                  <a:lnTo>
                    <a:pt x="2288835" y="482657"/>
                  </a:lnTo>
                  <a:lnTo>
                    <a:pt x="2303195" y="482657"/>
                  </a:lnTo>
                  <a:lnTo>
                    <a:pt x="2307184" y="485051"/>
                  </a:lnTo>
                  <a:lnTo>
                    <a:pt x="2307982" y="487444"/>
                  </a:lnTo>
                  <a:lnTo>
                    <a:pt x="2308780" y="492231"/>
                  </a:lnTo>
                  <a:lnTo>
                    <a:pt x="2306387" y="498613"/>
                  </a:lnTo>
                  <a:lnTo>
                    <a:pt x="2303195" y="503400"/>
                  </a:lnTo>
                  <a:lnTo>
                    <a:pt x="2300802" y="505793"/>
                  </a:lnTo>
                  <a:lnTo>
                    <a:pt x="2295218" y="508186"/>
                  </a:lnTo>
                  <a:lnTo>
                    <a:pt x="2280858" y="508186"/>
                  </a:lnTo>
                </a:path>
                <a:path w="2929254" h="612775">
                  <a:moveTo>
                    <a:pt x="2333511" y="482657"/>
                  </a:moveTo>
                  <a:lnTo>
                    <a:pt x="2318353" y="530524"/>
                  </a:lnTo>
                </a:path>
                <a:path w="2929254" h="612775">
                  <a:moveTo>
                    <a:pt x="2322342" y="482657"/>
                  </a:moveTo>
                  <a:lnTo>
                    <a:pt x="2344680" y="482657"/>
                  </a:lnTo>
                </a:path>
                <a:path w="2929254" h="612775">
                  <a:moveTo>
                    <a:pt x="2381378" y="482657"/>
                  </a:moveTo>
                  <a:lnTo>
                    <a:pt x="2370209" y="516962"/>
                  </a:lnTo>
                  <a:lnTo>
                    <a:pt x="2370209" y="524142"/>
                  </a:lnTo>
                  <a:lnTo>
                    <a:pt x="2371805" y="528131"/>
                  </a:lnTo>
                  <a:lnTo>
                    <a:pt x="2375794" y="530524"/>
                  </a:lnTo>
                  <a:lnTo>
                    <a:pt x="2378985" y="530524"/>
                  </a:lnTo>
                  <a:lnTo>
                    <a:pt x="2384569" y="528131"/>
                  </a:lnTo>
                  <a:lnTo>
                    <a:pt x="2389356" y="524142"/>
                  </a:lnTo>
                  <a:lnTo>
                    <a:pt x="2392547" y="516962"/>
                  </a:lnTo>
                  <a:lnTo>
                    <a:pt x="2403716" y="482657"/>
                  </a:lnTo>
                </a:path>
                <a:path w="2929254" h="612775">
                  <a:moveTo>
                    <a:pt x="2427649" y="482657"/>
                  </a:moveTo>
                  <a:lnTo>
                    <a:pt x="2412492" y="530524"/>
                  </a:lnTo>
                </a:path>
                <a:path w="2929254" h="612775">
                  <a:moveTo>
                    <a:pt x="2416480" y="482657"/>
                  </a:moveTo>
                  <a:lnTo>
                    <a:pt x="2438818" y="482657"/>
                  </a:lnTo>
                </a:path>
                <a:path w="2929254" h="612775">
                  <a:moveTo>
                    <a:pt x="2430043" y="530524"/>
                  </a:moveTo>
                  <a:lnTo>
                    <a:pt x="2445201" y="482657"/>
                  </a:lnTo>
                </a:path>
                <a:path w="2929254" h="612775">
                  <a:moveTo>
                    <a:pt x="2457965" y="482657"/>
                  </a:moveTo>
                  <a:lnTo>
                    <a:pt x="2442807" y="530524"/>
                  </a:lnTo>
                  <a:lnTo>
                    <a:pt x="2461954" y="530524"/>
                  </a:lnTo>
                </a:path>
                <a:path w="2929254" h="612775">
                  <a:moveTo>
                    <a:pt x="2469932" y="530524"/>
                  </a:moveTo>
                  <a:lnTo>
                    <a:pt x="2485090" y="482657"/>
                  </a:lnTo>
                </a:path>
                <a:path w="2929254" h="612775">
                  <a:moveTo>
                    <a:pt x="2509023" y="482657"/>
                  </a:moveTo>
                  <a:lnTo>
                    <a:pt x="2493865" y="530524"/>
                  </a:lnTo>
                </a:path>
                <a:path w="2929254" h="612775">
                  <a:moveTo>
                    <a:pt x="2497854" y="482657"/>
                  </a:moveTo>
                  <a:lnTo>
                    <a:pt x="2520192" y="482657"/>
                  </a:lnTo>
                </a:path>
                <a:path w="2929254" h="612775">
                  <a:moveTo>
                    <a:pt x="2526574" y="482657"/>
                  </a:moveTo>
                  <a:lnTo>
                    <a:pt x="2532159" y="505793"/>
                  </a:lnTo>
                  <a:lnTo>
                    <a:pt x="2552103" y="482657"/>
                  </a:lnTo>
                </a:path>
                <a:path w="2929254" h="612775">
                  <a:moveTo>
                    <a:pt x="2532159" y="505793"/>
                  </a:moveTo>
                  <a:lnTo>
                    <a:pt x="2524181" y="530524"/>
                  </a:lnTo>
                </a:path>
                <a:path w="2929254" h="612775">
                  <a:moveTo>
                    <a:pt x="2573643" y="530524"/>
                  </a:moveTo>
                  <a:lnTo>
                    <a:pt x="2588801" y="482657"/>
                  </a:lnTo>
                  <a:lnTo>
                    <a:pt x="2603161" y="482657"/>
                  </a:lnTo>
                  <a:lnTo>
                    <a:pt x="2607150" y="485051"/>
                  </a:lnTo>
                  <a:lnTo>
                    <a:pt x="2607948" y="487444"/>
                  </a:lnTo>
                  <a:lnTo>
                    <a:pt x="2607948" y="492231"/>
                  </a:lnTo>
                  <a:lnTo>
                    <a:pt x="2580824" y="508186"/>
                  </a:lnTo>
                </a:path>
                <a:path w="2929254" h="612775">
                  <a:moveTo>
                    <a:pt x="2622308" y="482657"/>
                  </a:moveTo>
                  <a:lnTo>
                    <a:pt x="2607150" y="530524"/>
                  </a:lnTo>
                  <a:lnTo>
                    <a:pt x="2626297" y="530524"/>
                  </a:lnTo>
                </a:path>
                <a:path w="2929254" h="612775">
                  <a:moveTo>
                    <a:pt x="2634275" y="530524"/>
                  </a:moveTo>
                  <a:lnTo>
                    <a:pt x="2662197" y="482657"/>
                  </a:lnTo>
                  <a:lnTo>
                    <a:pt x="2659804" y="530524"/>
                  </a:lnTo>
                </a:path>
                <a:path w="2929254" h="612775">
                  <a:moveTo>
                    <a:pt x="2643848" y="514569"/>
                  </a:moveTo>
                  <a:lnTo>
                    <a:pt x="2659804" y="514569"/>
                  </a:lnTo>
                </a:path>
                <a:path w="2929254" h="612775">
                  <a:moveTo>
                    <a:pt x="2669377" y="530524"/>
                  </a:moveTo>
                  <a:lnTo>
                    <a:pt x="2684535" y="482657"/>
                  </a:lnTo>
                  <a:lnTo>
                    <a:pt x="2691715" y="530524"/>
                  </a:lnTo>
                  <a:lnTo>
                    <a:pt x="2706873" y="482657"/>
                  </a:lnTo>
                </a:path>
                <a:path w="2929254" h="612775">
                  <a:moveTo>
                    <a:pt x="35900" y="575998"/>
                  </a:moveTo>
                  <a:lnTo>
                    <a:pt x="35900" y="572009"/>
                  </a:lnTo>
                  <a:lnTo>
                    <a:pt x="33506" y="567222"/>
                  </a:lnTo>
                  <a:lnTo>
                    <a:pt x="31113" y="564829"/>
                  </a:lnTo>
                  <a:lnTo>
                    <a:pt x="24731" y="564829"/>
                  </a:lnTo>
                  <a:lnTo>
                    <a:pt x="4786" y="601527"/>
                  </a:lnTo>
                  <a:lnTo>
                    <a:pt x="5584" y="606314"/>
                  </a:lnTo>
                  <a:lnTo>
                    <a:pt x="7180" y="610303"/>
                  </a:lnTo>
                  <a:lnTo>
                    <a:pt x="9573" y="612696"/>
                  </a:lnTo>
                  <a:lnTo>
                    <a:pt x="15955" y="612696"/>
                  </a:lnTo>
                  <a:lnTo>
                    <a:pt x="19944" y="610303"/>
                  </a:lnTo>
                  <a:lnTo>
                    <a:pt x="24731" y="606314"/>
                  </a:lnTo>
                  <a:lnTo>
                    <a:pt x="27124" y="601527"/>
                  </a:lnTo>
                </a:path>
                <a:path w="2929254" h="612775">
                  <a:moveTo>
                    <a:pt x="56642" y="564829"/>
                  </a:moveTo>
                  <a:lnTo>
                    <a:pt x="51058" y="567222"/>
                  </a:lnTo>
                  <a:lnTo>
                    <a:pt x="48664" y="572009"/>
                  </a:lnTo>
                  <a:lnTo>
                    <a:pt x="47069" y="575998"/>
                  </a:lnTo>
                  <a:lnTo>
                    <a:pt x="47069" y="580785"/>
                  </a:lnTo>
                  <a:lnTo>
                    <a:pt x="49462" y="583178"/>
                  </a:lnTo>
                  <a:lnTo>
                    <a:pt x="55046" y="585571"/>
                  </a:lnTo>
                  <a:lnTo>
                    <a:pt x="59035" y="587965"/>
                  </a:lnTo>
                  <a:lnTo>
                    <a:pt x="60631" y="591954"/>
                  </a:lnTo>
                  <a:lnTo>
                    <a:pt x="60631" y="596740"/>
                  </a:lnTo>
                  <a:lnTo>
                    <a:pt x="59035" y="603920"/>
                  </a:lnTo>
                  <a:lnTo>
                    <a:pt x="55844" y="607909"/>
                  </a:lnTo>
                  <a:lnTo>
                    <a:pt x="53451" y="610303"/>
                  </a:lnTo>
                  <a:lnTo>
                    <a:pt x="47866" y="612696"/>
                  </a:lnTo>
                  <a:lnTo>
                    <a:pt x="41484" y="612696"/>
                  </a:lnTo>
                  <a:lnTo>
                    <a:pt x="37495" y="610303"/>
                  </a:lnTo>
                  <a:lnTo>
                    <a:pt x="36697" y="607909"/>
                  </a:lnTo>
                  <a:lnTo>
                    <a:pt x="36697" y="603920"/>
                  </a:lnTo>
                  <a:lnTo>
                    <a:pt x="59035" y="583178"/>
                  </a:lnTo>
                  <a:lnTo>
                    <a:pt x="63024" y="580785"/>
                  </a:lnTo>
                  <a:lnTo>
                    <a:pt x="66215" y="575998"/>
                  </a:lnTo>
                  <a:lnTo>
                    <a:pt x="67811" y="572009"/>
                  </a:lnTo>
                  <a:lnTo>
                    <a:pt x="67013" y="567222"/>
                  </a:lnTo>
                  <a:lnTo>
                    <a:pt x="63024" y="564829"/>
                  </a:lnTo>
                  <a:lnTo>
                    <a:pt x="56642" y="564829"/>
                  </a:lnTo>
                </a:path>
                <a:path w="2929254" h="612775">
                  <a:moveTo>
                    <a:pt x="2110930" y="612696"/>
                  </a:moveTo>
                  <a:lnTo>
                    <a:pt x="2126886" y="564829"/>
                  </a:lnTo>
                  <a:lnTo>
                    <a:pt x="2138055" y="564829"/>
                  </a:lnTo>
                  <a:lnTo>
                    <a:pt x="2142044" y="567222"/>
                  </a:lnTo>
                  <a:lnTo>
                    <a:pt x="2143639" y="572009"/>
                  </a:lnTo>
                  <a:lnTo>
                    <a:pt x="2143639" y="575998"/>
                  </a:lnTo>
                  <a:lnTo>
                    <a:pt x="2122099" y="612696"/>
                  </a:lnTo>
                  <a:lnTo>
                    <a:pt x="2110930" y="612696"/>
                  </a:lnTo>
                </a:path>
                <a:path w="2929254" h="612775">
                  <a:moveTo>
                    <a:pt x="2144437" y="612696"/>
                  </a:moveTo>
                  <a:lnTo>
                    <a:pt x="2160393" y="564829"/>
                  </a:lnTo>
                  <a:lnTo>
                    <a:pt x="2157201" y="612696"/>
                  </a:lnTo>
                  <a:lnTo>
                    <a:pt x="2185922" y="564829"/>
                  </a:lnTo>
                  <a:lnTo>
                    <a:pt x="2169966" y="612696"/>
                  </a:lnTo>
                </a:path>
                <a:path w="2929254" h="612775">
                  <a:moveTo>
                    <a:pt x="2182730" y="612696"/>
                  </a:moveTo>
                  <a:lnTo>
                    <a:pt x="2211451" y="564829"/>
                  </a:lnTo>
                  <a:lnTo>
                    <a:pt x="2208259" y="612696"/>
                  </a:lnTo>
                </a:path>
                <a:path w="2929254" h="612775">
                  <a:moveTo>
                    <a:pt x="2193102" y="596740"/>
                  </a:moveTo>
                  <a:lnTo>
                    <a:pt x="2209057" y="596740"/>
                  </a:lnTo>
                </a:path>
                <a:path w="2929254" h="612775">
                  <a:moveTo>
                    <a:pt x="2248149" y="612696"/>
                  </a:moveTo>
                  <a:lnTo>
                    <a:pt x="2264104" y="564829"/>
                  </a:lnTo>
                  <a:lnTo>
                    <a:pt x="2278464" y="564829"/>
                  </a:lnTo>
                  <a:lnTo>
                    <a:pt x="2282453" y="567222"/>
                  </a:lnTo>
                  <a:lnTo>
                    <a:pt x="2283251" y="569616"/>
                  </a:lnTo>
                  <a:lnTo>
                    <a:pt x="2283251" y="574402"/>
                  </a:lnTo>
                  <a:lnTo>
                    <a:pt x="2256126" y="590358"/>
                  </a:lnTo>
                </a:path>
                <a:path w="2929254" h="612775">
                  <a:moveTo>
                    <a:pt x="2297611" y="564829"/>
                  </a:moveTo>
                  <a:lnTo>
                    <a:pt x="2281655" y="612696"/>
                  </a:lnTo>
                  <a:lnTo>
                    <a:pt x="2300802" y="612696"/>
                  </a:lnTo>
                </a:path>
                <a:path w="2929254" h="612775">
                  <a:moveTo>
                    <a:pt x="2308780" y="612696"/>
                  </a:moveTo>
                  <a:lnTo>
                    <a:pt x="2337500" y="564829"/>
                  </a:lnTo>
                  <a:lnTo>
                    <a:pt x="2334309" y="612696"/>
                  </a:lnTo>
                </a:path>
                <a:path w="2929254" h="612775">
                  <a:moveTo>
                    <a:pt x="2319151" y="596740"/>
                  </a:moveTo>
                  <a:lnTo>
                    <a:pt x="2335107" y="596740"/>
                  </a:lnTo>
                </a:path>
                <a:path w="2929254" h="612775">
                  <a:moveTo>
                    <a:pt x="2343882" y="612696"/>
                  </a:moveTo>
                  <a:lnTo>
                    <a:pt x="2359838" y="564829"/>
                  </a:lnTo>
                  <a:lnTo>
                    <a:pt x="2366220" y="612696"/>
                  </a:lnTo>
                  <a:lnTo>
                    <a:pt x="2382176" y="564829"/>
                  </a:lnTo>
                </a:path>
                <a:path w="2929254" h="612775">
                  <a:moveTo>
                    <a:pt x="0" y="0"/>
                  </a:moveTo>
                  <a:lnTo>
                    <a:pt x="2928656" y="0"/>
                  </a:lnTo>
                </a:path>
                <a:path w="2929254" h="612775">
                  <a:moveTo>
                    <a:pt x="0" y="40686"/>
                  </a:moveTo>
                  <a:lnTo>
                    <a:pt x="2928656" y="4068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25" name="object 1325" descr="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4231833" y="2764713"/>
              <a:ext cx="89750" cy="64620"/>
            </a:xfrm>
            <a:prstGeom prst="rect">
              <a:avLst/>
            </a:prstGeom>
          </p:spPr>
        </p:pic>
        <p:sp>
          <p:nvSpPr>
            <p:cNvPr id="1326" name="object 1326" descr=""/>
            <p:cNvSpPr/>
            <p:nvPr/>
          </p:nvSpPr>
          <p:spPr>
            <a:xfrm>
              <a:off x="6341567" y="2768303"/>
              <a:ext cx="324485" cy="57785"/>
            </a:xfrm>
            <a:custGeom>
              <a:avLst/>
              <a:gdLst/>
              <a:ahLst/>
              <a:cxnLst/>
              <a:rect l="l" t="t" r="r" b="b"/>
              <a:pathLst>
                <a:path w="324484" h="57785">
                  <a:moveTo>
                    <a:pt x="0" y="57440"/>
                  </a:moveTo>
                  <a:lnTo>
                    <a:pt x="323899" y="57440"/>
                  </a:lnTo>
                </a:path>
                <a:path w="324484" h="57785">
                  <a:moveTo>
                    <a:pt x="0" y="47866"/>
                  </a:moveTo>
                  <a:lnTo>
                    <a:pt x="15955" y="0"/>
                  </a:lnTo>
                  <a:lnTo>
                    <a:pt x="27124" y="0"/>
                  </a:lnTo>
                  <a:lnTo>
                    <a:pt x="31113" y="1595"/>
                  </a:lnTo>
                  <a:lnTo>
                    <a:pt x="32709" y="6382"/>
                  </a:lnTo>
                  <a:lnTo>
                    <a:pt x="32709" y="11168"/>
                  </a:lnTo>
                  <a:lnTo>
                    <a:pt x="11168" y="47866"/>
                  </a:lnTo>
                  <a:lnTo>
                    <a:pt x="0" y="47866"/>
                  </a:lnTo>
                </a:path>
                <a:path w="324484" h="57785">
                  <a:moveTo>
                    <a:pt x="33506" y="47866"/>
                  </a:moveTo>
                  <a:lnTo>
                    <a:pt x="49462" y="0"/>
                  </a:lnTo>
                  <a:lnTo>
                    <a:pt x="70204" y="0"/>
                  </a:lnTo>
                </a:path>
                <a:path w="324484" h="57785">
                  <a:moveTo>
                    <a:pt x="42282" y="22337"/>
                  </a:moveTo>
                  <a:lnTo>
                    <a:pt x="55046" y="22337"/>
                  </a:lnTo>
                </a:path>
                <a:path w="324484" h="57785">
                  <a:moveTo>
                    <a:pt x="33506" y="47866"/>
                  </a:moveTo>
                  <a:lnTo>
                    <a:pt x="54249" y="47866"/>
                  </a:lnTo>
                </a:path>
                <a:path w="324484" h="57785">
                  <a:moveTo>
                    <a:pt x="99722" y="6382"/>
                  </a:moveTo>
                  <a:lnTo>
                    <a:pt x="98127" y="1595"/>
                  </a:lnTo>
                  <a:lnTo>
                    <a:pt x="94138" y="0"/>
                  </a:lnTo>
                  <a:lnTo>
                    <a:pt x="87755" y="0"/>
                  </a:lnTo>
                  <a:lnTo>
                    <a:pt x="82171" y="1595"/>
                  </a:lnTo>
                  <a:lnTo>
                    <a:pt x="77384" y="6382"/>
                  </a:lnTo>
                  <a:lnTo>
                    <a:pt x="75789" y="11168"/>
                  </a:lnTo>
                  <a:lnTo>
                    <a:pt x="75789" y="15955"/>
                  </a:lnTo>
                  <a:lnTo>
                    <a:pt x="76587" y="17551"/>
                  </a:lnTo>
                  <a:lnTo>
                    <a:pt x="79778" y="19944"/>
                  </a:lnTo>
                  <a:lnTo>
                    <a:pt x="87755" y="24731"/>
                  </a:lnTo>
                  <a:lnTo>
                    <a:pt x="90149" y="27124"/>
                  </a:lnTo>
                  <a:lnTo>
                    <a:pt x="90947" y="29517"/>
                  </a:lnTo>
                  <a:lnTo>
                    <a:pt x="90947" y="33506"/>
                  </a:lnTo>
                  <a:lnTo>
                    <a:pt x="88553" y="40686"/>
                  </a:lnTo>
                  <a:lnTo>
                    <a:pt x="83767" y="45473"/>
                  </a:lnTo>
                  <a:lnTo>
                    <a:pt x="78182" y="47866"/>
                  </a:lnTo>
                  <a:lnTo>
                    <a:pt x="71800" y="47866"/>
                  </a:lnTo>
                  <a:lnTo>
                    <a:pt x="67811" y="45473"/>
                  </a:lnTo>
                  <a:lnTo>
                    <a:pt x="66215" y="40686"/>
                  </a:lnTo>
                </a:path>
                <a:path w="324484" h="57785">
                  <a:moveTo>
                    <a:pt x="131633" y="11168"/>
                  </a:moveTo>
                  <a:lnTo>
                    <a:pt x="131633" y="6382"/>
                  </a:lnTo>
                  <a:lnTo>
                    <a:pt x="130038" y="1595"/>
                  </a:lnTo>
                  <a:lnTo>
                    <a:pt x="127645" y="0"/>
                  </a:lnTo>
                  <a:lnTo>
                    <a:pt x="121262" y="0"/>
                  </a:lnTo>
                  <a:lnTo>
                    <a:pt x="101318" y="35900"/>
                  </a:lnTo>
                  <a:lnTo>
                    <a:pt x="101318" y="40686"/>
                  </a:lnTo>
                  <a:lnTo>
                    <a:pt x="102913" y="45473"/>
                  </a:lnTo>
                  <a:lnTo>
                    <a:pt x="105307" y="47866"/>
                  </a:lnTo>
                  <a:lnTo>
                    <a:pt x="111689" y="47866"/>
                  </a:lnTo>
                  <a:lnTo>
                    <a:pt x="115678" y="45473"/>
                  </a:lnTo>
                  <a:lnTo>
                    <a:pt x="120465" y="40686"/>
                  </a:lnTo>
                  <a:lnTo>
                    <a:pt x="123656" y="35900"/>
                  </a:lnTo>
                </a:path>
                <a:path w="324484" h="57785">
                  <a:moveTo>
                    <a:pt x="129240" y="47866"/>
                  </a:moveTo>
                  <a:lnTo>
                    <a:pt x="145196" y="0"/>
                  </a:lnTo>
                  <a:lnTo>
                    <a:pt x="159556" y="0"/>
                  </a:lnTo>
                  <a:lnTo>
                    <a:pt x="163545" y="1595"/>
                  </a:lnTo>
                  <a:lnTo>
                    <a:pt x="164343" y="3988"/>
                  </a:lnTo>
                  <a:lnTo>
                    <a:pt x="164343" y="8775"/>
                  </a:lnTo>
                  <a:lnTo>
                    <a:pt x="162747" y="13562"/>
                  </a:lnTo>
                  <a:lnTo>
                    <a:pt x="159556" y="17551"/>
                  </a:lnTo>
                  <a:lnTo>
                    <a:pt x="157960" y="19944"/>
                  </a:lnTo>
                  <a:lnTo>
                    <a:pt x="152376" y="22337"/>
                  </a:lnTo>
                  <a:lnTo>
                    <a:pt x="138016" y="22337"/>
                  </a:lnTo>
                </a:path>
                <a:path w="324484" h="57785">
                  <a:moveTo>
                    <a:pt x="149185" y="22337"/>
                  </a:moveTo>
                  <a:lnTo>
                    <a:pt x="151578" y="47866"/>
                  </a:lnTo>
                </a:path>
                <a:path w="324484" h="57785">
                  <a:moveTo>
                    <a:pt x="162747" y="47866"/>
                  </a:moveTo>
                  <a:lnTo>
                    <a:pt x="178703" y="0"/>
                  </a:lnTo>
                </a:path>
                <a:path w="324484" h="57785">
                  <a:moveTo>
                    <a:pt x="175511" y="47866"/>
                  </a:moveTo>
                  <a:lnTo>
                    <a:pt x="191467" y="0"/>
                  </a:lnTo>
                  <a:lnTo>
                    <a:pt x="205827" y="0"/>
                  </a:lnTo>
                  <a:lnTo>
                    <a:pt x="209816" y="1595"/>
                  </a:lnTo>
                  <a:lnTo>
                    <a:pt x="210614" y="3988"/>
                  </a:lnTo>
                  <a:lnTo>
                    <a:pt x="210614" y="8775"/>
                  </a:lnTo>
                  <a:lnTo>
                    <a:pt x="183489" y="24731"/>
                  </a:lnTo>
                </a:path>
                <a:path w="324484" h="57785">
                  <a:moveTo>
                    <a:pt x="236143" y="0"/>
                  </a:moveTo>
                  <a:lnTo>
                    <a:pt x="220187" y="47866"/>
                  </a:lnTo>
                </a:path>
                <a:path w="324484" h="57785">
                  <a:moveTo>
                    <a:pt x="224974" y="0"/>
                  </a:moveTo>
                  <a:lnTo>
                    <a:pt x="247312" y="0"/>
                  </a:lnTo>
                </a:path>
                <a:path w="324484" h="57785">
                  <a:moveTo>
                    <a:pt x="237738" y="47866"/>
                  </a:moveTo>
                  <a:lnTo>
                    <a:pt x="253694" y="0"/>
                  </a:lnTo>
                </a:path>
                <a:path w="324484" h="57785">
                  <a:moveTo>
                    <a:pt x="276032" y="0"/>
                  </a:moveTo>
                  <a:lnTo>
                    <a:pt x="256087" y="35900"/>
                  </a:lnTo>
                  <a:lnTo>
                    <a:pt x="256087" y="40686"/>
                  </a:lnTo>
                  <a:lnTo>
                    <a:pt x="257683" y="45473"/>
                  </a:lnTo>
                  <a:lnTo>
                    <a:pt x="260076" y="47866"/>
                  </a:lnTo>
                  <a:lnTo>
                    <a:pt x="266459" y="47866"/>
                  </a:lnTo>
                  <a:lnTo>
                    <a:pt x="286403" y="11168"/>
                  </a:lnTo>
                  <a:lnTo>
                    <a:pt x="286403" y="6382"/>
                  </a:lnTo>
                  <a:lnTo>
                    <a:pt x="284808" y="1595"/>
                  </a:lnTo>
                  <a:lnTo>
                    <a:pt x="282414" y="0"/>
                  </a:lnTo>
                  <a:lnTo>
                    <a:pt x="276032" y="0"/>
                  </a:lnTo>
                </a:path>
                <a:path w="324484" h="57785">
                  <a:moveTo>
                    <a:pt x="285605" y="47866"/>
                  </a:moveTo>
                  <a:lnTo>
                    <a:pt x="301561" y="0"/>
                  </a:lnTo>
                  <a:lnTo>
                    <a:pt x="307943" y="47866"/>
                  </a:lnTo>
                  <a:lnTo>
                    <a:pt x="323899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27" name="object 1327" descr="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4300842" y="3294041"/>
              <a:ext cx="2043119" cy="6382"/>
            </a:xfrm>
            <a:prstGeom prst="rect">
              <a:avLst/>
            </a:prstGeom>
          </p:spPr>
        </p:pic>
        <p:pic>
          <p:nvPicPr>
            <p:cNvPr id="1328" name="object 1328" descr="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4398969" y="3217454"/>
              <a:ext cx="1944991" cy="6382"/>
            </a:xfrm>
            <a:prstGeom prst="rect">
              <a:avLst/>
            </a:prstGeom>
          </p:spPr>
        </p:pic>
        <p:pic>
          <p:nvPicPr>
            <p:cNvPr id="1329" name="object 1329" descr="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4397373" y="3122518"/>
              <a:ext cx="1946587" cy="6382"/>
            </a:xfrm>
            <a:prstGeom prst="rect">
              <a:avLst/>
            </a:prstGeom>
          </p:spPr>
        </p:pic>
        <p:pic>
          <p:nvPicPr>
            <p:cNvPr id="1330" name="object 1330" descr="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4400565" y="3030773"/>
              <a:ext cx="1943396" cy="6382"/>
            </a:xfrm>
            <a:prstGeom prst="rect">
              <a:avLst/>
            </a:prstGeom>
          </p:spPr>
        </p:pic>
        <p:pic>
          <p:nvPicPr>
            <p:cNvPr id="1331" name="object 1331" descr="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4300842" y="2935837"/>
              <a:ext cx="2043119" cy="6382"/>
            </a:xfrm>
            <a:prstGeom prst="rect">
              <a:avLst/>
            </a:prstGeom>
          </p:spPr>
        </p:pic>
        <p:sp>
          <p:nvSpPr>
            <p:cNvPr id="1332" name="object 1332" descr=""/>
            <p:cNvSpPr/>
            <p:nvPr/>
          </p:nvSpPr>
          <p:spPr>
            <a:xfrm>
              <a:off x="12282649" y="899100"/>
              <a:ext cx="53975" cy="144145"/>
            </a:xfrm>
            <a:custGeom>
              <a:avLst/>
              <a:gdLst/>
              <a:ahLst/>
              <a:cxnLst/>
              <a:rect l="l" t="t" r="r" b="b"/>
              <a:pathLst>
                <a:path w="53975" h="144144">
                  <a:moveTo>
                    <a:pt x="45473" y="143600"/>
                  </a:moveTo>
                  <a:lnTo>
                    <a:pt x="53451" y="143600"/>
                  </a:lnTo>
                </a:path>
                <a:path w="53975" h="144144">
                  <a:moveTo>
                    <a:pt x="45473" y="0"/>
                  </a:moveTo>
                  <a:lnTo>
                    <a:pt x="53451" y="0"/>
                  </a:lnTo>
                </a:path>
                <a:path w="53975" h="144144">
                  <a:moveTo>
                    <a:pt x="50260" y="127645"/>
                  </a:moveTo>
                  <a:lnTo>
                    <a:pt x="50260" y="15955"/>
                  </a:lnTo>
                </a:path>
                <a:path w="53975" h="144144">
                  <a:moveTo>
                    <a:pt x="6382" y="104509"/>
                  </a:moveTo>
                  <a:lnTo>
                    <a:pt x="33506" y="113285"/>
                  </a:lnTo>
                </a:path>
                <a:path w="53975" h="144144">
                  <a:moveTo>
                    <a:pt x="19944" y="118869"/>
                  </a:moveTo>
                  <a:lnTo>
                    <a:pt x="19944" y="99722"/>
                  </a:lnTo>
                </a:path>
                <a:path w="53975" h="144144">
                  <a:moveTo>
                    <a:pt x="36697" y="124453"/>
                  </a:moveTo>
                  <a:lnTo>
                    <a:pt x="36697" y="105307"/>
                  </a:lnTo>
                </a:path>
                <a:path w="53975" h="144144">
                  <a:moveTo>
                    <a:pt x="6382" y="84564"/>
                  </a:moveTo>
                  <a:lnTo>
                    <a:pt x="6382" y="72598"/>
                  </a:lnTo>
                  <a:lnTo>
                    <a:pt x="18348" y="82969"/>
                  </a:lnTo>
                  <a:lnTo>
                    <a:pt x="18348" y="79778"/>
                  </a:lnTo>
                  <a:lnTo>
                    <a:pt x="19944" y="78182"/>
                  </a:lnTo>
                  <a:lnTo>
                    <a:pt x="21540" y="78182"/>
                  </a:lnTo>
                  <a:lnTo>
                    <a:pt x="25529" y="78182"/>
                  </a:lnTo>
                  <a:lnTo>
                    <a:pt x="28720" y="78980"/>
                  </a:lnTo>
                  <a:lnTo>
                    <a:pt x="33506" y="81373"/>
                  </a:lnTo>
                  <a:lnTo>
                    <a:pt x="36697" y="84564"/>
                  </a:lnTo>
                  <a:lnTo>
                    <a:pt x="38293" y="88553"/>
                  </a:lnTo>
                  <a:lnTo>
                    <a:pt x="38293" y="91744"/>
                  </a:lnTo>
                  <a:lnTo>
                    <a:pt x="36697" y="94138"/>
                  </a:lnTo>
                  <a:lnTo>
                    <a:pt x="35102" y="94936"/>
                  </a:lnTo>
                  <a:lnTo>
                    <a:pt x="31911" y="94936"/>
                  </a:lnTo>
                </a:path>
                <a:path w="53975" h="144144">
                  <a:moveTo>
                    <a:pt x="6382" y="59035"/>
                  </a:moveTo>
                  <a:lnTo>
                    <a:pt x="7180" y="63024"/>
                  </a:lnTo>
                  <a:lnTo>
                    <a:pt x="11966" y="66215"/>
                  </a:lnTo>
                  <a:lnTo>
                    <a:pt x="19944" y="70204"/>
                  </a:lnTo>
                  <a:lnTo>
                    <a:pt x="23933" y="71002"/>
                  </a:lnTo>
                  <a:lnTo>
                    <a:pt x="31911" y="72598"/>
                  </a:lnTo>
                  <a:lnTo>
                    <a:pt x="36697" y="71800"/>
                  </a:lnTo>
                  <a:lnTo>
                    <a:pt x="38293" y="69407"/>
                  </a:lnTo>
                  <a:lnTo>
                    <a:pt x="38293" y="67013"/>
                  </a:lnTo>
                  <a:lnTo>
                    <a:pt x="36697" y="63822"/>
                  </a:lnTo>
                  <a:lnTo>
                    <a:pt x="31911" y="59833"/>
                  </a:lnTo>
                  <a:lnTo>
                    <a:pt x="23933" y="56642"/>
                  </a:lnTo>
                  <a:lnTo>
                    <a:pt x="19944" y="55046"/>
                  </a:lnTo>
                  <a:lnTo>
                    <a:pt x="11966" y="53451"/>
                  </a:lnTo>
                  <a:lnTo>
                    <a:pt x="7180" y="54249"/>
                  </a:lnTo>
                  <a:lnTo>
                    <a:pt x="6382" y="56642"/>
                  </a:lnTo>
                  <a:lnTo>
                    <a:pt x="6382" y="59035"/>
                  </a:lnTo>
                </a:path>
                <a:path w="53975" h="144144">
                  <a:moveTo>
                    <a:pt x="6382" y="31113"/>
                  </a:moveTo>
                  <a:lnTo>
                    <a:pt x="6382" y="42282"/>
                  </a:lnTo>
                  <a:lnTo>
                    <a:pt x="19944" y="47866"/>
                  </a:lnTo>
                  <a:lnTo>
                    <a:pt x="18348" y="46271"/>
                  </a:lnTo>
                  <a:lnTo>
                    <a:pt x="16753" y="42282"/>
                  </a:lnTo>
                  <a:lnTo>
                    <a:pt x="16753" y="39091"/>
                  </a:lnTo>
                  <a:lnTo>
                    <a:pt x="18348" y="36697"/>
                  </a:lnTo>
                  <a:lnTo>
                    <a:pt x="21540" y="35102"/>
                  </a:lnTo>
                  <a:lnTo>
                    <a:pt x="25529" y="35900"/>
                  </a:lnTo>
                  <a:lnTo>
                    <a:pt x="28720" y="36697"/>
                  </a:lnTo>
                  <a:lnTo>
                    <a:pt x="33506" y="39091"/>
                  </a:lnTo>
                  <a:lnTo>
                    <a:pt x="36697" y="42282"/>
                  </a:lnTo>
                  <a:lnTo>
                    <a:pt x="38293" y="46271"/>
                  </a:lnTo>
                  <a:lnTo>
                    <a:pt x="38293" y="49462"/>
                  </a:lnTo>
                  <a:lnTo>
                    <a:pt x="36697" y="51855"/>
                  </a:lnTo>
                  <a:lnTo>
                    <a:pt x="35102" y="52653"/>
                  </a:lnTo>
                  <a:lnTo>
                    <a:pt x="31911" y="52653"/>
                  </a:lnTo>
                </a:path>
                <a:path w="53975" h="144144">
                  <a:moveTo>
                    <a:pt x="1595" y="19146"/>
                  </a:moveTo>
                  <a:lnTo>
                    <a:pt x="3191" y="20742"/>
                  </a:lnTo>
                  <a:lnTo>
                    <a:pt x="1595" y="21540"/>
                  </a:lnTo>
                  <a:lnTo>
                    <a:pt x="0" y="19944"/>
                  </a:lnTo>
                  <a:lnTo>
                    <a:pt x="1595" y="19146"/>
                  </a:lnTo>
                  <a:lnTo>
                    <a:pt x="4786" y="19944"/>
                  </a:lnTo>
                  <a:lnTo>
                    <a:pt x="7180" y="22337"/>
                  </a:lnTo>
                  <a:lnTo>
                    <a:pt x="8775" y="23933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3" name="object 1333" descr=""/>
            <p:cNvSpPr/>
            <p:nvPr/>
          </p:nvSpPr>
          <p:spPr>
            <a:xfrm>
              <a:off x="12330515" y="1026745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5" h="16509">
                  <a:moveTo>
                    <a:pt x="0" y="0"/>
                  </a:moveTo>
                  <a:lnTo>
                    <a:pt x="2393" y="15955"/>
                  </a:lnTo>
                  <a:lnTo>
                    <a:pt x="5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4" name="object 1334" descr=""/>
            <p:cNvSpPr/>
            <p:nvPr/>
          </p:nvSpPr>
          <p:spPr>
            <a:xfrm>
              <a:off x="12330515" y="1026745"/>
              <a:ext cx="5715" cy="16510"/>
            </a:xfrm>
            <a:custGeom>
              <a:avLst/>
              <a:gdLst/>
              <a:ahLst/>
              <a:cxnLst/>
              <a:rect l="l" t="t" r="r" b="b"/>
              <a:pathLst>
                <a:path w="5715" h="16509">
                  <a:moveTo>
                    <a:pt x="5584" y="0"/>
                  </a:moveTo>
                  <a:lnTo>
                    <a:pt x="0" y="0"/>
                  </a:lnTo>
                  <a:lnTo>
                    <a:pt x="2393" y="15955"/>
                  </a:lnTo>
                  <a:lnTo>
                    <a:pt x="558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5" name="object 1335" descr=""/>
            <p:cNvSpPr/>
            <p:nvPr/>
          </p:nvSpPr>
          <p:spPr>
            <a:xfrm>
              <a:off x="12330515" y="899100"/>
              <a:ext cx="5080" cy="16510"/>
            </a:xfrm>
            <a:custGeom>
              <a:avLst/>
              <a:gdLst/>
              <a:ahLst/>
              <a:cxnLst/>
              <a:rect l="l" t="t" r="r" b="b"/>
              <a:pathLst>
                <a:path w="5079" h="16509">
                  <a:moveTo>
                    <a:pt x="0" y="15955"/>
                  </a:moveTo>
                  <a:lnTo>
                    <a:pt x="4786" y="15955"/>
                  </a:lnTo>
                  <a:lnTo>
                    <a:pt x="2393" y="0"/>
                  </a:lnTo>
                  <a:lnTo>
                    <a:pt x="0" y="159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6" name="object 1336" descr=""/>
            <p:cNvSpPr/>
            <p:nvPr/>
          </p:nvSpPr>
          <p:spPr>
            <a:xfrm>
              <a:off x="12330515" y="899100"/>
              <a:ext cx="5080" cy="16510"/>
            </a:xfrm>
            <a:custGeom>
              <a:avLst/>
              <a:gdLst/>
              <a:ahLst/>
              <a:cxnLst/>
              <a:rect l="l" t="t" r="r" b="b"/>
              <a:pathLst>
                <a:path w="5079" h="16509">
                  <a:moveTo>
                    <a:pt x="4786" y="15955"/>
                  </a:moveTo>
                  <a:lnTo>
                    <a:pt x="0" y="15955"/>
                  </a:lnTo>
                  <a:lnTo>
                    <a:pt x="2393" y="0"/>
                  </a:lnTo>
                  <a:lnTo>
                    <a:pt x="4786" y="159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7" name="object 1337" descr=""/>
            <p:cNvSpPr/>
            <p:nvPr/>
          </p:nvSpPr>
          <p:spPr>
            <a:xfrm>
              <a:off x="11345255" y="1057061"/>
              <a:ext cx="528320" cy="207645"/>
            </a:xfrm>
            <a:custGeom>
              <a:avLst/>
              <a:gdLst/>
              <a:ahLst/>
              <a:cxnLst/>
              <a:rect l="l" t="t" r="r" b="b"/>
              <a:pathLst>
                <a:path w="528320" h="207644">
                  <a:moveTo>
                    <a:pt x="15955" y="0"/>
                  </a:moveTo>
                  <a:lnTo>
                    <a:pt x="15955" y="47866"/>
                  </a:lnTo>
                </a:path>
                <a:path w="528320" h="207644">
                  <a:moveTo>
                    <a:pt x="0" y="0"/>
                  </a:moveTo>
                  <a:lnTo>
                    <a:pt x="31911" y="0"/>
                  </a:lnTo>
                </a:path>
                <a:path w="528320" h="207644">
                  <a:moveTo>
                    <a:pt x="40686" y="47866"/>
                  </a:moveTo>
                  <a:lnTo>
                    <a:pt x="40686" y="0"/>
                  </a:lnTo>
                </a:path>
                <a:path w="528320" h="207644">
                  <a:moveTo>
                    <a:pt x="72598" y="0"/>
                  </a:moveTo>
                  <a:lnTo>
                    <a:pt x="72598" y="47866"/>
                  </a:lnTo>
                </a:path>
                <a:path w="528320" h="207644">
                  <a:moveTo>
                    <a:pt x="40686" y="22337"/>
                  </a:moveTo>
                  <a:lnTo>
                    <a:pt x="72598" y="22337"/>
                  </a:lnTo>
                </a:path>
                <a:path w="528320" h="207644">
                  <a:moveTo>
                    <a:pt x="104509" y="0"/>
                  </a:moveTo>
                  <a:lnTo>
                    <a:pt x="99722" y="2393"/>
                  </a:lnTo>
                  <a:lnTo>
                    <a:pt x="95733" y="6382"/>
                  </a:lnTo>
                  <a:lnTo>
                    <a:pt x="93340" y="11168"/>
                  </a:lnTo>
                  <a:lnTo>
                    <a:pt x="90947" y="18348"/>
                  </a:lnTo>
                  <a:lnTo>
                    <a:pt x="90947" y="29517"/>
                  </a:lnTo>
                  <a:lnTo>
                    <a:pt x="93340" y="36697"/>
                  </a:lnTo>
                  <a:lnTo>
                    <a:pt x="95733" y="40686"/>
                  </a:lnTo>
                  <a:lnTo>
                    <a:pt x="99722" y="45473"/>
                  </a:lnTo>
                  <a:lnTo>
                    <a:pt x="104509" y="47866"/>
                  </a:lnTo>
                  <a:lnTo>
                    <a:pt x="113285" y="47866"/>
                  </a:lnTo>
                  <a:lnTo>
                    <a:pt x="118071" y="45473"/>
                  </a:lnTo>
                  <a:lnTo>
                    <a:pt x="122858" y="40686"/>
                  </a:lnTo>
                  <a:lnTo>
                    <a:pt x="125251" y="36697"/>
                  </a:lnTo>
                  <a:lnTo>
                    <a:pt x="127645" y="29517"/>
                  </a:lnTo>
                  <a:lnTo>
                    <a:pt x="127645" y="18348"/>
                  </a:lnTo>
                  <a:lnTo>
                    <a:pt x="125251" y="11168"/>
                  </a:lnTo>
                  <a:lnTo>
                    <a:pt x="122858" y="6382"/>
                  </a:lnTo>
                  <a:lnTo>
                    <a:pt x="118071" y="2393"/>
                  </a:lnTo>
                  <a:lnTo>
                    <a:pt x="113285" y="0"/>
                  </a:lnTo>
                  <a:lnTo>
                    <a:pt x="104509" y="0"/>
                  </a:lnTo>
                </a:path>
                <a:path w="528320" h="207644">
                  <a:moveTo>
                    <a:pt x="141207" y="47866"/>
                  </a:moveTo>
                  <a:lnTo>
                    <a:pt x="141207" y="0"/>
                  </a:lnTo>
                  <a:lnTo>
                    <a:pt x="159556" y="47866"/>
                  </a:lnTo>
                  <a:lnTo>
                    <a:pt x="177107" y="0"/>
                  </a:lnTo>
                  <a:lnTo>
                    <a:pt x="177107" y="47866"/>
                  </a:lnTo>
                </a:path>
                <a:path w="528320" h="207644">
                  <a:moveTo>
                    <a:pt x="195456" y="47866"/>
                  </a:moveTo>
                  <a:lnTo>
                    <a:pt x="213805" y="0"/>
                  </a:lnTo>
                  <a:lnTo>
                    <a:pt x="232154" y="47866"/>
                  </a:lnTo>
                </a:path>
                <a:path w="528320" h="207644">
                  <a:moveTo>
                    <a:pt x="202636" y="31911"/>
                  </a:moveTo>
                  <a:lnTo>
                    <a:pt x="224974" y="31911"/>
                  </a:lnTo>
                </a:path>
                <a:path w="528320" h="207644">
                  <a:moveTo>
                    <a:pt x="277628" y="6382"/>
                  </a:moveTo>
                  <a:lnTo>
                    <a:pt x="272841" y="2393"/>
                  </a:lnTo>
                  <a:lnTo>
                    <a:pt x="266459" y="0"/>
                  </a:lnTo>
                  <a:lnTo>
                    <a:pt x="256885" y="0"/>
                  </a:lnTo>
                  <a:lnTo>
                    <a:pt x="250503" y="2393"/>
                  </a:lnTo>
                  <a:lnTo>
                    <a:pt x="245716" y="6382"/>
                  </a:lnTo>
                  <a:lnTo>
                    <a:pt x="245716" y="11168"/>
                  </a:lnTo>
                  <a:lnTo>
                    <a:pt x="248110" y="15955"/>
                  </a:lnTo>
                  <a:lnTo>
                    <a:pt x="250503" y="18348"/>
                  </a:lnTo>
                  <a:lnTo>
                    <a:pt x="255290" y="20742"/>
                  </a:lnTo>
                  <a:lnTo>
                    <a:pt x="268852" y="24731"/>
                  </a:lnTo>
                  <a:lnTo>
                    <a:pt x="272841" y="27124"/>
                  </a:lnTo>
                  <a:lnTo>
                    <a:pt x="275234" y="29517"/>
                  </a:lnTo>
                  <a:lnTo>
                    <a:pt x="277628" y="34304"/>
                  </a:lnTo>
                  <a:lnTo>
                    <a:pt x="277628" y="40686"/>
                  </a:lnTo>
                  <a:lnTo>
                    <a:pt x="272841" y="45473"/>
                  </a:lnTo>
                  <a:lnTo>
                    <a:pt x="266459" y="47866"/>
                  </a:lnTo>
                  <a:lnTo>
                    <a:pt x="256885" y="47866"/>
                  </a:lnTo>
                  <a:lnTo>
                    <a:pt x="250503" y="45473"/>
                  </a:lnTo>
                  <a:lnTo>
                    <a:pt x="245716" y="40686"/>
                  </a:lnTo>
                </a:path>
                <a:path w="528320" h="207644">
                  <a:moveTo>
                    <a:pt x="368575" y="11168"/>
                  </a:moveTo>
                  <a:lnTo>
                    <a:pt x="366979" y="6382"/>
                  </a:lnTo>
                  <a:lnTo>
                    <a:pt x="362192" y="2393"/>
                  </a:lnTo>
                  <a:lnTo>
                    <a:pt x="357406" y="0"/>
                  </a:lnTo>
                  <a:lnTo>
                    <a:pt x="348630" y="0"/>
                  </a:lnTo>
                  <a:lnTo>
                    <a:pt x="343843" y="2393"/>
                  </a:lnTo>
                  <a:lnTo>
                    <a:pt x="339057" y="6382"/>
                  </a:lnTo>
                  <a:lnTo>
                    <a:pt x="336663" y="11168"/>
                  </a:lnTo>
                  <a:lnTo>
                    <a:pt x="335068" y="18348"/>
                  </a:lnTo>
                  <a:lnTo>
                    <a:pt x="335068" y="29517"/>
                  </a:lnTo>
                  <a:lnTo>
                    <a:pt x="336663" y="36697"/>
                  </a:lnTo>
                  <a:lnTo>
                    <a:pt x="339057" y="40686"/>
                  </a:lnTo>
                  <a:lnTo>
                    <a:pt x="343843" y="45473"/>
                  </a:lnTo>
                  <a:lnTo>
                    <a:pt x="348630" y="47866"/>
                  </a:lnTo>
                  <a:lnTo>
                    <a:pt x="357406" y="47866"/>
                  </a:lnTo>
                  <a:lnTo>
                    <a:pt x="362192" y="45473"/>
                  </a:lnTo>
                  <a:lnTo>
                    <a:pt x="366979" y="40686"/>
                  </a:lnTo>
                  <a:lnTo>
                    <a:pt x="368575" y="36697"/>
                  </a:lnTo>
                  <a:lnTo>
                    <a:pt x="368575" y="29517"/>
                  </a:lnTo>
                  <a:lnTo>
                    <a:pt x="357406" y="29517"/>
                  </a:lnTo>
                </a:path>
                <a:path w="528320" h="207644">
                  <a:moveTo>
                    <a:pt x="382935" y="0"/>
                  </a:moveTo>
                  <a:lnTo>
                    <a:pt x="382935" y="34304"/>
                  </a:lnTo>
                  <a:lnTo>
                    <a:pt x="384530" y="40686"/>
                  </a:lnTo>
                  <a:lnTo>
                    <a:pt x="389317" y="45473"/>
                  </a:lnTo>
                  <a:lnTo>
                    <a:pt x="396497" y="47866"/>
                  </a:lnTo>
                  <a:lnTo>
                    <a:pt x="400486" y="47866"/>
                  </a:lnTo>
                  <a:lnTo>
                    <a:pt x="407666" y="45473"/>
                  </a:lnTo>
                  <a:lnTo>
                    <a:pt x="412453" y="40686"/>
                  </a:lnTo>
                  <a:lnTo>
                    <a:pt x="414846" y="34304"/>
                  </a:lnTo>
                  <a:lnTo>
                    <a:pt x="414846" y="0"/>
                  </a:lnTo>
                </a:path>
                <a:path w="528320" h="207644">
                  <a:moveTo>
                    <a:pt x="432397" y="47866"/>
                  </a:moveTo>
                  <a:lnTo>
                    <a:pt x="432397" y="0"/>
                  </a:lnTo>
                </a:path>
                <a:path w="528320" h="207644">
                  <a:moveTo>
                    <a:pt x="450746" y="47866"/>
                  </a:moveTo>
                  <a:lnTo>
                    <a:pt x="450746" y="0"/>
                  </a:lnTo>
                  <a:lnTo>
                    <a:pt x="466702" y="0"/>
                  </a:lnTo>
                  <a:lnTo>
                    <a:pt x="473882" y="2393"/>
                  </a:lnTo>
                  <a:lnTo>
                    <a:pt x="478669" y="6382"/>
                  </a:lnTo>
                  <a:lnTo>
                    <a:pt x="480264" y="11168"/>
                  </a:lnTo>
                  <a:lnTo>
                    <a:pt x="482657" y="18348"/>
                  </a:lnTo>
                  <a:lnTo>
                    <a:pt x="482657" y="29517"/>
                  </a:lnTo>
                  <a:lnTo>
                    <a:pt x="480264" y="36697"/>
                  </a:lnTo>
                  <a:lnTo>
                    <a:pt x="478669" y="40686"/>
                  </a:lnTo>
                  <a:lnTo>
                    <a:pt x="473882" y="45473"/>
                  </a:lnTo>
                  <a:lnTo>
                    <a:pt x="466702" y="47866"/>
                  </a:lnTo>
                  <a:lnTo>
                    <a:pt x="450746" y="47866"/>
                  </a:lnTo>
                </a:path>
                <a:path w="528320" h="207644">
                  <a:moveTo>
                    <a:pt x="498613" y="47866"/>
                  </a:moveTo>
                  <a:lnTo>
                    <a:pt x="498613" y="0"/>
                  </a:lnTo>
                  <a:lnTo>
                    <a:pt x="528131" y="0"/>
                  </a:lnTo>
                </a:path>
                <a:path w="528320" h="207644">
                  <a:moveTo>
                    <a:pt x="498613" y="22337"/>
                  </a:moveTo>
                  <a:lnTo>
                    <a:pt x="516962" y="22337"/>
                  </a:lnTo>
                </a:path>
                <a:path w="528320" h="207644">
                  <a:moveTo>
                    <a:pt x="498613" y="47866"/>
                  </a:moveTo>
                  <a:lnTo>
                    <a:pt x="528131" y="47866"/>
                  </a:lnTo>
                </a:path>
                <a:path w="528320" h="207644">
                  <a:moveTo>
                    <a:pt x="0" y="127645"/>
                  </a:moveTo>
                  <a:lnTo>
                    <a:pt x="0" y="79778"/>
                  </a:lnTo>
                  <a:lnTo>
                    <a:pt x="19944" y="79778"/>
                  </a:lnTo>
                  <a:lnTo>
                    <a:pt x="27124" y="82171"/>
                  </a:lnTo>
                  <a:lnTo>
                    <a:pt x="29517" y="84564"/>
                  </a:lnTo>
                  <a:lnTo>
                    <a:pt x="31911" y="88553"/>
                  </a:lnTo>
                  <a:lnTo>
                    <a:pt x="31911" y="95733"/>
                  </a:lnTo>
                  <a:lnTo>
                    <a:pt x="29517" y="100520"/>
                  </a:lnTo>
                  <a:lnTo>
                    <a:pt x="27124" y="102116"/>
                  </a:lnTo>
                  <a:lnTo>
                    <a:pt x="19944" y="104509"/>
                  </a:lnTo>
                  <a:lnTo>
                    <a:pt x="0" y="104509"/>
                  </a:lnTo>
                </a:path>
                <a:path w="528320" h="207644">
                  <a:moveTo>
                    <a:pt x="47866" y="127645"/>
                  </a:moveTo>
                  <a:lnTo>
                    <a:pt x="65418" y="79778"/>
                  </a:lnTo>
                  <a:lnTo>
                    <a:pt x="83767" y="127645"/>
                  </a:lnTo>
                </a:path>
                <a:path w="528320" h="207644">
                  <a:moveTo>
                    <a:pt x="54249" y="111689"/>
                  </a:moveTo>
                  <a:lnTo>
                    <a:pt x="77384" y="111689"/>
                  </a:lnTo>
                </a:path>
                <a:path w="528320" h="207644">
                  <a:moveTo>
                    <a:pt x="131633" y="90947"/>
                  </a:moveTo>
                  <a:lnTo>
                    <a:pt x="129240" y="86160"/>
                  </a:lnTo>
                  <a:lnTo>
                    <a:pt x="125251" y="82171"/>
                  </a:lnTo>
                  <a:lnTo>
                    <a:pt x="120465" y="79778"/>
                  </a:lnTo>
                  <a:lnTo>
                    <a:pt x="111689" y="79778"/>
                  </a:lnTo>
                  <a:lnTo>
                    <a:pt x="106902" y="82171"/>
                  </a:lnTo>
                  <a:lnTo>
                    <a:pt x="102116" y="86160"/>
                  </a:lnTo>
                  <a:lnTo>
                    <a:pt x="99722" y="90947"/>
                  </a:lnTo>
                  <a:lnTo>
                    <a:pt x="97329" y="98127"/>
                  </a:lnTo>
                  <a:lnTo>
                    <a:pt x="97329" y="109296"/>
                  </a:lnTo>
                  <a:lnTo>
                    <a:pt x="99722" y="116476"/>
                  </a:lnTo>
                  <a:lnTo>
                    <a:pt x="102116" y="120465"/>
                  </a:lnTo>
                  <a:lnTo>
                    <a:pt x="106902" y="125251"/>
                  </a:lnTo>
                  <a:lnTo>
                    <a:pt x="111689" y="127645"/>
                  </a:lnTo>
                  <a:lnTo>
                    <a:pt x="120465" y="127645"/>
                  </a:lnTo>
                  <a:lnTo>
                    <a:pt x="125251" y="125251"/>
                  </a:lnTo>
                  <a:lnTo>
                    <a:pt x="129240" y="120465"/>
                  </a:lnTo>
                  <a:lnTo>
                    <a:pt x="131633" y="116476"/>
                  </a:lnTo>
                  <a:lnTo>
                    <a:pt x="131633" y="109296"/>
                  </a:lnTo>
                  <a:lnTo>
                    <a:pt x="120465" y="109296"/>
                  </a:lnTo>
                </a:path>
                <a:path w="528320" h="207644">
                  <a:moveTo>
                    <a:pt x="145196" y="127645"/>
                  </a:moveTo>
                  <a:lnTo>
                    <a:pt x="145196" y="79778"/>
                  </a:lnTo>
                  <a:lnTo>
                    <a:pt x="175511" y="79778"/>
                  </a:lnTo>
                </a:path>
                <a:path w="528320" h="207644">
                  <a:moveTo>
                    <a:pt x="145196" y="102116"/>
                  </a:moveTo>
                  <a:lnTo>
                    <a:pt x="163545" y="102116"/>
                  </a:lnTo>
                </a:path>
                <a:path w="528320" h="207644">
                  <a:moveTo>
                    <a:pt x="145196" y="127645"/>
                  </a:moveTo>
                  <a:lnTo>
                    <a:pt x="175511" y="127645"/>
                  </a:lnTo>
                </a:path>
                <a:path w="528320" h="207644">
                  <a:moveTo>
                    <a:pt x="232154" y="88553"/>
                  </a:moveTo>
                  <a:lnTo>
                    <a:pt x="236941" y="86160"/>
                  </a:lnTo>
                  <a:lnTo>
                    <a:pt x="243323" y="79778"/>
                  </a:lnTo>
                  <a:lnTo>
                    <a:pt x="243323" y="127645"/>
                  </a:lnTo>
                </a:path>
                <a:path w="528320" h="207644">
                  <a:moveTo>
                    <a:pt x="282414" y="79778"/>
                  </a:moveTo>
                  <a:lnTo>
                    <a:pt x="275234" y="82171"/>
                  </a:lnTo>
                  <a:lnTo>
                    <a:pt x="271245" y="88553"/>
                  </a:lnTo>
                  <a:lnTo>
                    <a:pt x="268852" y="100520"/>
                  </a:lnTo>
                  <a:lnTo>
                    <a:pt x="268852" y="106902"/>
                  </a:lnTo>
                  <a:lnTo>
                    <a:pt x="271245" y="118071"/>
                  </a:lnTo>
                  <a:lnTo>
                    <a:pt x="275234" y="125251"/>
                  </a:lnTo>
                  <a:lnTo>
                    <a:pt x="282414" y="127645"/>
                  </a:lnTo>
                  <a:lnTo>
                    <a:pt x="287201" y="127645"/>
                  </a:lnTo>
                  <a:lnTo>
                    <a:pt x="293583" y="125251"/>
                  </a:lnTo>
                  <a:lnTo>
                    <a:pt x="298370" y="118071"/>
                  </a:lnTo>
                  <a:lnTo>
                    <a:pt x="300763" y="106902"/>
                  </a:lnTo>
                  <a:lnTo>
                    <a:pt x="300763" y="100520"/>
                  </a:lnTo>
                  <a:lnTo>
                    <a:pt x="298370" y="88553"/>
                  </a:lnTo>
                  <a:lnTo>
                    <a:pt x="293583" y="82171"/>
                  </a:lnTo>
                  <a:lnTo>
                    <a:pt x="287201" y="79778"/>
                  </a:lnTo>
                  <a:lnTo>
                    <a:pt x="282414" y="79778"/>
                  </a:lnTo>
                </a:path>
                <a:path w="528320" h="207644">
                  <a:moveTo>
                    <a:pt x="316719" y="90947"/>
                  </a:moveTo>
                  <a:lnTo>
                    <a:pt x="316719" y="88553"/>
                  </a:lnTo>
                  <a:lnTo>
                    <a:pt x="319112" y="84564"/>
                  </a:lnTo>
                  <a:lnTo>
                    <a:pt x="320708" y="82171"/>
                  </a:lnTo>
                  <a:lnTo>
                    <a:pt x="325494" y="79778"/>
                  </a:lnTo>
                  <a:lnTo>
                    <a:pt x="335068" y="79778"/>
                  </a:lnTo>
                  <a:lnTo>
                    <a:pt x="339057" y="82171"/>
                  </a:lnTo>
                  <a:lnTo>
                    <a:pt x="341450" y="84564"/>
                  </a:lnTo>
                  <a:lnTo>
                    <a:pt x="343843" y="88553"/>
                  </a:lnTo>
                  <a:lnTo>
                    <a:pt x="343843" y="93340"/>
                  </a:lnTo>
                  <a:lnTo>
                    <a:pt x="341450" y="98127"/>
                  </a:lnTo>
                  <a:lnTo>
                    <a:pt x="336663" y="104509"/>
                  </a:lnTo>
                  <a:lnTo>
                    <a:pt x="314326" y="127645"/>
                  </a:lnTo>
                  <a:lnTo>
                    <a:pt x="346237" y="127645"/>
                  </a:lnTo>
                </a:path>
                <a:path w="528320" h="207644">
                  <a:moveTo>
                    <a:pt x="359799" y="79778"/>
                  </a:moveTo>
                  <a:lnTo>
                    <a:pt x="391710" y="79778"/>
                  </a:lnTo>
                  <a:lnTo>
                    <a:pt x="368575" y="127645"/>
                  </a:lnTo>
                </a:path>
                <a:path w="528320" h="207644">
                  <a:moveTo>
                    <a:pt x="33506" y="170725"/>
                  </a:moveTo>
                  <a:lnTo>
                    <a:pt x="31911" y="165938"/>
                  </a:lnTo>
                  <a:lnTo>
                    <a:pt x="27124" y="161949"/>
                  </a:lnTo>
                  <a:lnTo>
                    <a:pt x="22337" y="159556"/>
                  </a:lnTo>
                  <a:lnTo>
                    <a:pt x="13562" y="159556"/>
                  </a:lnTo>
                  <a:lnTo>
                    <a:pt x="8775" y="161949"/>
                  </a:lnTo>
                  <a:lnTo>
                    <a:pt x="3988" y="165938"/>
                  </a:lnTo>
                  <a:lnTo>
                    <a:pt x="1595" y="170725"/>
                  </a:lnTo>
                  <a:lnTo>
                    <a:pt x="0" y="177905"/>
                  </a:lnTo>
                  <a:lnTo>
                    <a:pt x="0" y="189074"/>
                  </a:lnTo>
                  <a:lnTo>
                    <a:pt x="1595" y="196254"/>
                  </a:lnTo>
                  <a:lnTo>
                    <a:pt x="3988" y="200243"/>
                  </a:lnTo>
                  <a:lnTo>
                    <a:pt x="8775" y="205029"/>
                  </a:lnTo>
                  <a:lnTo>
                    <a:pt x="13562" y="207423"/>
                  </a:lnTo>
                  <a:lnTo>
                    <a:pt x="22337" y="207423"/>
                  </a:lnTo>
                  <a:lnTo>
                    <a:pt x="27124" y="205029"/>
                  </a:lnTo>
                  <a:lnTo>
                    <a:pt x="31911" y="200243"/>
                  </a:lnTo>
                  <a:lnTo>
                    <a:pt x="33506" y="196254"/>
                  </a:lnTo>
                  <a:lnTo>
                    <a:pt x="33506" y="189074"/>
                  </a:lnTo>
                  <a:lnTo>
                    <a:pt x="22337" y="189074"/>
                  </a:lnTo>
                </a:path>
                <a:path w="528320" h="207644">
                  <a:moveTo>
                    <a:pt x="47866" y="207423"/>
                  </a:moveTo>
                  <a:lnTo>
                    <a:pt x="47866" y="159556"/>
                  </a:lnTo>
                  <a:lnTo>
                    <a:pt x="67811" y="159556"/>
                  </a:lnTo>
                  <a:lnTo>
                    <a:pt x="74991" y="161949"/>
                  </a:lnTo>
                  <a:lnTo>
                    <a:pt x="77384" y="164343"/>
                  </a:lnTo>
                  <a:lnTo>
                    <a:pt x="79778" y="168331"/>
                  </a:lnTo>
                  <a:lnTo>
                    <a:pt x="79778" y="173118"/>
                  </a:lnTo>
                  <a:lnTo>
                    <a:pt x="77384" y="177905"/>
                  </a:lnTo>
                  <a:lnTo>
                    <a:pt x="74991" y="180298"/>
                  </a:lnTo>
                  <a:lnTo>
                    <a:pt x="67811" y="181894"/>
                  </a:lnTo>
                  <a:lnTo>
                    <a:pt x="47866" y="181894"/>
                  </a:lnTo>
                </a:path>
                <a:path w="528320" h="207644">
                  <a:moveTo>
                    <a:pt x="63822" y="181894"/>
                  </a:moveTo>
                  <a:lnTo>
                    <a:pt x="79778" y="207423"/>
                  </a:lnTo>
                </a:path>
                <a:path w="528320" h="207644">
                  <a:moveTo>
                    <a:pt x="95733" y="207423"/>
                  </a:moveTo>
                  <a:lnTo>
                    <a:pt x="95733" y="159556"/>
                  </a:lnTo>
                </a:path>
                <a:path w="528320" h="207644">
                  <a:moveTo>
                    <a:pt x="113285" y="207423"/>
                  </a:moveTo>
                  <a:lnTo>
                    <a:pt x="113285" y="159556"/>
                  </a:lnTo>
                  <a:lnTo>
                    <a:pt x="129240" y="159556"/>
                  </a:lnTo>
                  <a:lnTo>
                    <a:pt x="136420" y="161949"/>
                  </a:lnTo>
                  <a:lnTo>
                    <a:pt x="141207" y="165938"/>
                  </a:lnTo>
                  <a:lnTo>
                    <a:pt x="143600" y="170725"/>
                  </a:lnTo>
                  <a:lnTo>
                    <a:pt x="145196" y="177905"/>
                  </a:lnTo>
                  <a:lnTo>
                    <a:pt x="145196" y="189074"/>
                  </a:lnTo>
                  <a:lnTo>
                    <a:pt x="143600" y="196254"/>
                  </a:lnTo>
                  <a:lnTo>
                    <a:pt x="141207" y="200243"/>
                  </a:lnTo>
                  <a:lnTo>
                    <a:pt x="136420" y="205029"/>
                  </a:lnTo>
                  <a:lnTo>
                    <a:pt x="129240" y="207423"/>
                  </a:lnTo>
                  <a:lnTo>
                    <a:pt x="113285" y="207423"/>
                  </a:lnTo>
                </a:path>
                <a:path w="528320" h="207644">
                  <a:moveTo>
                    <a:pt x="205029" y="207423"/>
                  </a:moveTo>
                  <a:lnTo>
                    <a:pt x="205029" y="159556"/>
                  </a:lnTo>
                </a:path>
                <a:path w="528320" h="207644">
                  <a:moveTo>
                    <a:pt x="236941" y="159556"/>
                  </a:moveTo>
                  <a:lnTo>
                    <a:pt x="236941" y="207423"/>
                  </a:lnTo>
                </a:path>
                <a:path w="528320" h="207644">
                  <a:moveTo>
                    <a:pt x="205029" y="181894"/>
                  </a:moveTo>
                  <a:lnTo>
                    <a:pt x="236941" y="181894"/>
                  </a:lnTo>
                </a:path>
                <a:path w="528320" h="207644">
                  <a:moveTo>
                    <a:pt x="255290" y="186680"/>
                  </a:moveTo>
                  <a:lnTo>
                    <a:pt x="295977" y="186680"/>
                  </a:lnTo>
                </a:path>
                <a:path w="528320" h="207644">
                  <a:moveTo>
                    <a:pt x="316719" y="170725"/>
                  </a:moveTo>
                  <a:lnTo>
                    <a:pt x="316719" y="168331"/>
                  </a:lnTo>
                  <a:lnTo>
                    <a:pt x="319112" y="164343"/>
                  </a:lnTo>
                  <a:lnTo>
                    <a:pt x="320708" y="161949"/>
                  </a:lnTo>
                  <a:lnTo>
                    <a:pt x="325494" y="159556"/>
                  </a:lnTo>
                  <a:lnTo>
                    <a:pt x="335068" y="159556"/>
                  </a:lnTo>
                  <a:lnTo>
                    <a:pt x="339057" y="161949"/>
                  </a:lnTo>
                  <a:lnTo>
                    <a:pt x="341450" y="164343"/>
                  </a:lnTo>
                  <a:lnTo>
                    <a:pt x="343843" y="168331"/>
                  </a:lnTo>
                  <a:lnTo>
                    <a:pt x="343843" y="173118"/>
                  </a:lnTo>
                  <a:lnTo>
                    <a:pt x="341450" y="177905"/>
                  </a:lnTo>
                  <a:lnTo>
                    <a:pt x="336663" y="184287"/>
                  </a:lnTo>
                  <a:lnTo>
                    <a:pt x="314326" y="207423"/>
                  </a:lnTo>
                  <a:lnTo>
                    <a:pt x="346237" y="207423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38" name="object 133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993" y="-2791"/>
            <a:ext cx="20109684" cy="1436645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9019980" y="13525591"/>
            <a:ext cx="564515" cy="4267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600" b="1">
                <a:latin typeface="Arial"/>
                <a:cs typeface="Arial"/>
              </a:rPr>
              <a:t>C-</a:t>
            </a:r>
            <a:r>
              <a:rPr dirty="0" sz="2600" spc="-50" b="1">
                <a:latin typeface="Arial"/>
                <a:cs typeface="Arial"/>
              </a:rPr>
              <a:t>2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993" y="-2791"/>
            <a:ext cx="20109684" cy="1436645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9012002" y="13564441"/>
            <a:ext cx="564515" cy="399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005"/>
              </a:lnSpc>
            </a:pPr>
            <a:r>
              <a:rPr dirty="0" sz="2600" b="1">
                <a:latin typeface="Arial"/>
                <a:cs typeface="Arial"/>
              </a:rPr>
              <a:t>C-</a:t>
            </a:r>
            <a:r>
              <a:rPr dirty="0" sz="2600" spc="-50" b="1">
                <a:latin typeface="Arial"/>
                <a:cs typeface="Arial"/>
              </a:rPr>
              <a:t>3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993" y="-2791"/>
            <a:ext cx="20109684" cy="1436645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9019980" y="13557262"/>
            <a:ext cx="564515" cy="399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005"/>
              </a:lnSpc>
            </a:pPr>
            <a:r>
              <a:rPr dirty="0" sz="2600" b="1">
                <a:latin typeface="Arial"/>
                <a:cs typeface="Arial"/>
              </a:rPr>
              <a:t>C-</a:t>
            </a:r>
            <a:r>
              <a:rPr dirty="0" sz="2600" spc="-50" b="1">
                <a:latin typeface="Arial"/>
                <a:cs typeface="Arial"/>
              </a:rPr>
              <a:t>4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673367" y="6837788"/>
            <a:ext cx="1270" cy="60325"/>
          </a:xfrm>
          <a:custGeom>
            <a:avLst/>
            <a:gdLst/>
            <a:ahLst/>
            <a:cxnLst/>
            <a:rect l="l" t="t" r="r" b="b"/>
            <a:pathLst>
              <a:path w="1269" h="60325">
                <a:moveTo>
                  <a:pt x="0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675760" y="6389434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797" y="179500"/>
                </a:lnTo>
              </a:path>
              <a:path w="2539" h="239395">
                <a:moveTo>
                  <a:pt x="797" y="149185"/>
                </a:moveTo>
                <a:lnTo>
                  <a:pt x="1595" y="89351"/>
                </a:lnTo>
              </a:path>
              <a:path w="2539" h="239395">
                <a:moveTo>
                  <a:pt x="1595" y="59833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685334" y="5491930"/>
            <a:ext cx="1905" cy="149225"/>
          </a:xfrm>
          <a:custGeom>
            <a:avLst/>
            <a:gdLst/>
            <a:ahLst/>
            <a:cxnLst/>
            <a:rect l="l" t="t" r="r" b="b"/>
            <a:pathLst>
              <a:path w="1905" h="149225">
                <a:moveTo>
                  <a:pt x="0" y="149185"/>
                </a:moveTo>
                <a:lnTo>
                  <a:pt x="797" y="89351"/>
                </a:lnTo>
              </a:path>
              <a:path w="1905" h="149225">
                <a:moveTo>
                  <a:pt x="797" y="59833"/>
                </a:moveTo>
                <a:lnTo>
                  <a:pt x="159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88525" y="5222280"/>
            <a:ext cx="1270" cy="60325"/>
          </a:xfrm>
          <a:custGeom>
            <a:avLst/>
            <a:gdLst/>
            <a:ahLst/>
            <a:cxnLst/>
            <a:rect l="l" t="t" r="r" b="b"/>
            <a:pathLst>
              <a:path w="1269" h="60325">
                <a:moveTo>
                  <a:pt x="0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691716" y="4953427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698896" y="3965773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797" y="179500"/>
                </a:lnTo>
              </a:path>
              <a:path w="2539" h="239395">
                <a:moveTo>
                  <a:pt x="797" y="149185"/>
                </a:moveTo>
                <a:lnTo>
                  <a:pt x="1595" y="89351"/>
                </a:lnTo>
              </a:path>
              <a:path w="2539" h="239395">
                <a:moveTo>
                  <a:pt x="2393" y="59833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30009" y="914258"/>
            <a:ext cx="1270" cy="60325"/>
          </a:xfrm>
          <a:custGeom>
            <a:avLst/>
            <a:gdLst/>
            <a:ahLst/>
            <a:cxnLst/>
            <a:rect l="l" t="t" r="r" b="b"/>
            <a:pathLst>
              <a:path w="1269" h="60325">
                <a:moveTo>
                  <a:pt x="0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733998" y="496220"/>
            <a:ext cx="1270" cy="119380"/>
          </a:xfrm>
          <a:custGeom>
            <a:avLst/>
            <a:gdLst/>
            <a:ahLst/>
            <a:cxnLst/>
            <a:rect l="l" t="t" r="r" b="b"/>
            <a:pathLst>
              <a:path w="1269" h="119379">
                <a:moveTo>
                  <a:pt x="0" y="118869"/>
                </a:moveTo>
                <a:lnTo>
                  <a:pt x="0" y="59035"/>
                </a:lnTo>
              </a:path>
              <a:path w="1269" h="119379">
                <a:moveTo>
                  <a:pt x="797" y="28720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1470506" y="4714890"/>
            <a:ext cx="1270" cy="60325"/>
          </a:xfrm>
          <a:custGeom>
            <a:avLst/>
            <a:gdLst/>
            <a:ahLst/>
            <a:cxnLst/>
            <a:rect l="l" t="t" r="r" b="b"/>
            <a:pathLst>
              <a:path w="1270" h="60325">
                <a:moveTo>
                  <a:pt x="0" y="59833"/>
                </a:moveTo>
                <a:lnTo>
                  <a:pt x="797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1477687" y="3637885"/>
            <a:ext cx="4445" cy="419100"/>
          </a:xfrm>
          <a:custGeom>
            <a:avLst/>
            <a:gdLst/>
            <a:ahLst/>
            <a:cxnLst/>
            <a:rect l="l" t="t" r="r" b="b"/>
            <a:pathLst>
              <a:path w="4445" h="419100">
                <a:moveTo>
                  <a:pt x="0" y="418835"/>
                </a:moveTo>
                <a:lnTo>
                  <a:pt x="2393" y="119667"/>
                </a:lnTo>
              </a:path>
              <a:path w="4445" h="419100">
                <a:moveTo>
                  <a:pt x="3191" y="59833"/>
                </a:moveTo>
                <a:lnTo>
                  <a:pt x="3988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488057" y="2919881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498429" y="1842876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1511193" y="526536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3092202" y="652585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3045931" y="5439276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2503634" y="7183227"/>
            <a:ext cx="167005" cy="1270"/>
          </a:xfrm>
          <a:custGeom>
            <a:avLst/>
            <a:gdLst/>
            <a:ahLst/>
            <a:cxnLst/>
            <a:rect l="l" t="t" r="r" b="b"/>
            <a:pathLst>
              <a:path w="167004" h="1270">
                <a:moveTo>
                  <a:pt x="166736" y="797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140186" y="6690996"/>
            <a:ext cx="2034539" cy="8255"/>
          </a:xfrm>
          <a:custGeom>
            <a:avLst/>
            <a:gdLst/>
            <a:ahLst/>
            <a:cxnLst/>
            <a:rect l="l" t="t" r="r" b="b"/>
            <a:pathLst>
              <a:path w="2034540" h="8254">
                <a:moveTo>
                  <a:pt x="2034343" y="7977"/>
                </a:moveTo>
                <a:lnTo>
                  <a:pt x="1974509" y="7977"/>
                </a:lnTo>
              </a:path>
              <a:path w="2034540" h="8254">
                <a:moveTo>
                  <a:pt x="1944991" y="7977"/>
                </a:moveTo>
                <a:lnTo>
                  <a:pt x="1885158" y="7977"/>
                </a:lnTo>
              </a:path>
              <a:path w="2034540" h="8254">
                <a:moveTo>
                  <a:pt x="1854842" y="7977"/>
                </a:moveTo>
                <a:lnTo>
                  <a:pt x="1795008" y="7180"/>
                </a:lnTo>
              </a:path>
              <a:path w="2034540" h="8254">
                <a:moveTo>
                  <a:pt x="1765491" y="7180"/>
                </a:moveTo>
                <a:lnTo>
                  <a:pt x="1705657" y="7180"/>
                </a:lnTo>
              </a:path>
              <a:path w="2034540" h="8254">
                <a:moveTo>
                  <a:pt x="1675341" y="7180"/>
                </a:moveTo>
                <a:lnTo>
                  <a:pt x="1615508" y="6382"/>
                </a:lnTo>
              </a:path>
              <a:path w="2034540" h="8254">
                <a:moveTo>
                  <a:pt x="1585990" y="6382"/>
                </a:moveTo>
                <a:lnTo>
                  <a:pt x="1526156" y="6382"/>
                </a:lnTo>
              </a:path>
              <a:path w="2034540" h="8254">
                <a:moveTo>
                  <a:pt x="1495840" y="6382"/>
                </a:moveTo>
                <a:lnTo>
                  <a:pt x="1436007" y="5584"/>
                </a:lnTo>
              </a:path>
              <a:path w="2034540" h="8254">
                <a:moveTo>
                  <a:pt x="1406489" y="5584"/>
                </a:moveTo>
                <a:lnTo>
                  <a:pt x="1346655" y="5584"/>
                </a:lnTo>
              </a:path>
              <a:path w="2034540" h="8254">
                <a:moveTo>
                  <a:pt x="1316339" y="5584"/>
                </a:moveTo>
                <a:lnTo>
                  <a:pt x="1256506" y="5584"/>
                </a:lnTo>
              </a:path>
              <a:path w="2034540" h="8254">
                <a:moveTo>
                  <a:pt x="1226988" y="4786"/>
                </a:moveTo>
                <a:lnTo>
                  <a:pt x="1167154" y="4786"/>
                </a:lnTo>
              </a:path>
              <a:path w="2034540" h="8254">
                <a:moveTo>
                  <a:pt x="1136839" y="4786"/>
                </a:moveTo>
                <a:lnTo>
                  <a:pt x="1077005" y="4786"/>
                </a:lnTo>
              </a:path>
              <a:path w="2034540" h="8254">
                <a:moveTo>
                  <a:pt x="1047487" y="3988"/>
                </a:moveTo>
                <a:lnTo>
                  <a:pt x="987653" y="3988"/>
                </a:lnTo>
              </a:path>
              <a:path w="2034540" h="8254">
                <a:moveTo>
                  <a:pt x="957338" y="3988"/>
                </a:moveTo>
                <a:lnTo>
                  <a:pt x="897504" y="3988"/>
                </a:lnTo>
              </a:path>
              <a:path w="2034540" h="8254">
                <a:moveTo>
                  <a:pt x="867986" y="3988"/>
                </a:moveTo>
                <a:lnTo>
                  <a:pt x="808152" y="3191"/>
                </a:lnTo>
              </a:path>
              <a:path w="2034540" h="8254">
                <a:moveTo>
                  <a:pt x="777837" y="3191"/>
                </a:moveTo>
                <a:lnTo>
                  <a:pt x="718003" y="3191"/>
                </a:lnTo>
              </a:path>
              <a:path w="2034540" h="8254">
                <a:moveTo>
                  <a:pt x="688485" y="3191"/>
                </a:moveTo>
                <a:lnTo>
                  <a:pt x="628652" y="2393"/>
                </a:lnTo>
              </a:path>
              <a:path w="2034540" h="8254">
                <a:moveTo>
                  <a:pt x="598336" y="2393"/>
                </a:moveTo>
                <a:lnTo>
                  <a:pt x="538502" y="2393"/>
                </a:lnTo>
              </a:path>
              <a:path w="2034540" h="8254">
                <a:moveTo>
                  <a:pt x="508984" y="2393"/>
                </a:moveTo>
                <a:lnTo>
                  <a:pt x="449151" y="1595"/>
                </a:lnTo>
              </a:path>
              <a:path w="2034540" h="8254">
                <a:moveTo>
                  <a:pt x="418835" y="1595"/>
                </a:moveTo>
                <a:lnTo>
                  <a:pt x="359001" y="1595"/>
                </a:lnTo>
              </a:path>
              <a:path w="2034540" h="8254">
                <a:moveTo>
                  <a:pt x="329483" y="1595"/>
                </a:moveTo>
                <a:lnTo>
                  <a:pt x="269650" y="797"/>
                </a:lnTo>
              </a:path>
              <a:path w="2034540" h="8254">
                <a:moveTo>
                  <a:pt x="239334" y="797"/>
                </a:moveTo>
                <a:lnTo>
                  <a:pt x="179500" y="797"/>
                </a:lnTo>
              </a:path>
              <a:path w="2034540" h="8254">
                <a:moveTo>
                  <a:pt x="149982" y="797"/>
                </a:moveTo>
                <a:lnTo>
                  <a:pt x="90149" y="797"/>
                </a:lnTo>
              </a:path>
              <a:path w="2034540" h="8254">
                <a:moveTo>
                  <a:pt x="5983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8691833" y="6689400"/>
            <a:ext cx="149225" cy="1270"/>
          </a:xfrm>
          <a:custGeom>
            <a:avLst/>
            <a:gdLst/>
            <a:ahLst/>
            <a:cxnLst/>
            <a:rect l="l" t="t" r="r" b="b"/>
            <a:pathLst>
              <a:path w="149225" h="1270">
                <a:moveTo>
                  <a:pt x="149185" y="797"/>
                </a:moveTo>
                <a:lnTo>
                  <a:pt x="89351" y="0"/>
                </a:lnTo>
              </a:path>
              <a:path w="149225" h="1270">
                <a:moveTo>
                  <a:pt x="5983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6627173" y="6680624"/>
            <a:ext cx="777875" cy="3810"/>
          </a:xfrm>
          <a:custGeom>
            <a:avLst/>
            <a:gdLst/>
            <a:ahLst/>
            <a:cxnLst/>
            <a:rect l="l" t="t" r="r" b="b"/>
            <a:pathLst>
              <a:path w="777875" h="3809">
                <a:moveTo>
                  <a:pt x="777837" y="3191"/>
                </a:moveTo>
                <a:lnTo>
                  <a:pt x="718003" y="3191"/>
                </a:lnTo>
              </a:path>
              <a:path w="777875" h="3809">
                <a:moveTo>
                  <a:pt x="688485" y="3191"/>
                </a:moveTo>
                <a:lnTo>
                  <a:pt x="628652" y="3191"/>
                </a:lnTo>
              </a:path>
              <a:path w="777875" h="3809">
                <a:moveTo>
                  <a:pt x="598336" y="2393"/>
                </a:moveTo>
                <a:lnTo>
                  <a:pt x="538502" y="2393"/>
                </a:lnTo>
              </a:path>
              <a:path w="777875" h="3809">
                <a:moveTo>
                  <a:pt x="508984" y="2393"/>
                </a:moveTo>
                <a:lnTo>
                  <a:pt x="449151" y="2393"/>
                </a:lnTo>
              </a:path>
              <a:path w="777875" h="3809">
                <a:moveTo>
                  <a:pt x="418835" y="1595"/>
                </a:moveTo>
                <a:lnTo>
                  <a:pt x="359001" y="1595"/>
                </a:lnTo>
              </a:path>
              <a:path w="777875" h="3809">
                <a:moveTo>
                  <a:pt x="329483" y="1595"/>
                </a:moveTo>
                <a:lnTo>
                  <a:pt x="269650" y="1595"/>
                </a:lnTo>
              </a:path>
              <a:path w="777875" h="3809">
                <a:moveTo>
                  <a:pt x="239334" y="1595"/>
                </a:moveTo>
                <a:lnTo>
                  <a:pt x="179500" y="797"/>
                </a:lnTo>
              </a:path>
              <a:path w="777875" h="3809">
                <a:moveTo>
                  <a:pt x="149982" y="797"/>
                </a:moveTo>
                <a:lnTo>
                  <a:pt x="90149" y="797"/>
                </a:lnTo>
              </a:path>
              <a:path w="777875" h="3809">
                <a:moveTo>
                  <a:pt x="59833" y="797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6178820" y="6679029"/>
            <a:ext cx="149225" cy="1270"/>
          </a:xfrm>
          <a:custGeom>
            <a:avLst/>
            <a:gdLst/>
            <a:ahLst/>
            <a:cxnLst/>
            <a:rect l="l" t="t" r="r" b="b"/>
            <a:pathLst>
              <a:path w="149225" h="1270">
                <a:moveTo>
                  <a:pt x="149185" y="797"/>
                </a:moveTo>
                <a:lnTo>
                  <a:pt x="89351" y="797"/>
                </a:lnTo>
              </a:path>
              <a:path w="149225" h="1270">
                <a:moveTo>
                  <a:pt x="5983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5729669" y="6677433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5983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4114161" y="6671051"/>
            <a:ext cx="598805" cy="2540"/>
          </a:xfrm>
          <a:custGeom>
            <a:avLst/>
            <a:gdLst/>
            <a:ahLst/>
            <a:cxnLst/>
            <a:rect l="l" t="t" r="r" b="b"/>
            <a:pathLst>
              <a:path w="598804" h="2540">
                <a:moveTo>
                  <a:pt x="598336" y="2393"/>
                </a:moveTo>
                <a:lnTo>
                  <a:pt x="538502" y="1595"/>
                </a:lnTo>
              </a:path>
              <a:path w="598804" h="2540">
                <a:moveTo>
                  <a:pt x="508984" y="1595"/>
                </a:moveTo>
                <a:lnTo>
                  <a:pt x="449151" y="1595"/>
                </a:lnTo>
              </a:path>
              <a:path w="598804" h="2540">
                <a:moveTo>
                  <a:pt x="418835" y="1595"/>
                </a:moveTo>
                <a:lnTo>
                  <a:pt x="359001" y="797"/>
                </a:lnTo>
              </a:path>
              <a:path w="598804" h="2540">
                <a:moveTo>
                  <a:pt x="329483" y="797"/>
                </a:moveTo>
                <a:lnTo>
                  <a:pt x="269650" y="797"/>
                </a:lnTo>
              </a:path>
              <a:path w="598804" h="2540">
                <a:moveTo>
                  <a:pt x="239334" y="797"/>
                </a:moveTo>
                <a:lnTo>
                  <a:pt x="179500" y="797"/>
                </a:lnTo>
              </a:path>
              <a:path w="598804" h="2540">
                <a:moveTo>
                  <a:pt x="149982" y="0"/>
                </a:moveTo>
                <a:lnTo>
                  <a:pt x="90149" y="0"/>
                </a:lnTo>
              </a:path>
              <a:path w="598804" h="2540">
                <a:moveTo>
                  <a:pt x="5983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3216656" y="6667062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5983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7702583" y="7020480"/>
            <a:ext cx="150495" cy="1270"/>
          </a:xfrm>
          <a:custGeom>
            <a:avLst/>
            <a:gdLst/>
            <a:ahLst/>
            <a:cxnLst/>
            <a:rect l="l" t="t" r="r" b="b"/>
            <a:pathLst>
              <a:path w="150495" h="1270">
                <a:moveTo>
                  <a:pt x="149982" y="797"/>
                </a:moveTo>
                <a:lnTo>
                  <a:pt x="90149" y="0"/>
                </a:lnTo>
              </a:path>
              <a:path w="150495" h="1270">
                <a:moveTo>
                  <a:pt x="5983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6536226" y="7015693"/>
            <a:ext cx="149225" cy="1270"/>
          </a:xfrm>
          <a:custGeom>
            <a:avLst/>
            <a:gdLst/>
            <a:ahLst/>
            <a:cxnLst/>
            <a:rect l="l" t="t" r="r" b="b"/>
            <a:pathLst>
              <a:path w="149225" h="1270">
                <a:moveTo>
                  <a:pt x="149185" y="797"/>
                </a:moveTo>
                <a:lnTo>
                  <a:pt x="89351" y="0"/>
                </a:lnTo>
              </a:path>
              <a:path w="149225" h="1270">
                <a:moveTo>
                  <a:pt x="5983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5818223" y="7012502"/>
            <a:ext cx="60325" cy="1270"/>
          </a:xfrm>
          <a:custGeom>
            <a:avLst/>
            <a:gdLst/>
            <a:ahLst/>
            <a:cxnLst/>
            <a:rect l="l" t="t" r="r" b="b"/>
            <a:pathLst>
              <a:path w="60325" h="1270">
                <a:moveTo>
                  <a:pt x="59833" y="797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7684234" y="6972613"/>
            <a:ext cx="149225" cy="1270"/>
          </a:xfrm>
          <a:custGeom>
            <a:avLst/>
            <a:gdLst/>
            <a:ahLst/>
            <a:cxnLst/>
            <a:rect l="l" t="t" r="r" b="b"/>
            <a:pathLst>
              <a:path w="149225" h="1270">
                <a:moveTo>
                  <a:pt x="149185" y="797"/>
                </a:moveTo>
                <a:lnTo>
                  <a:pt x="89351" y="0"/>
                </a:lnTo>
              </a:path>
              <a:path w="149225" h="1270">
                <a:moveTo>
                  <a:pt x="5983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6607229" y="6967826"/>
            <a:ext cx="60325" cy="1270"/>
          </a:xfrm>
          <a:custGeom>
            <a:avLst/>
            <a:gdLst/>
            <a:ahLst/>
            <a:cxnLst/>
            <a:rect l="l" t="t" r="r" b="b"/>
            <a:pathLst>
              <a:path w="60325" h="1270">
                <a:moveTo>
                  <a:pt x="59833" y="797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4542570" y="6959848"/>
            <a:ext cx="239395" cy="1270"/>
          </a:xfrm>
          <a:custGeom>
            <a:avLst/>
            <a:gdLst/>
            <a:ahLst/>
            <a:cxnLst/>
            <a:rect l="l" t="t" r="r" b="b"/>
            <a:pathLst>
              <a:path w="239395" h="1270">
                <a:moveTo>
                  <a:pt x="239334" y="797"/>
                </a:moveTo>
                <a:lnTo>
                  <a:pt x="179500" y="797"/>
                </a:lnTo>
              </a:path>
              <a:path w="239395" h="1270">
                <a:moveTo>
                  <a:pt x="149982" y="797"/>
                </a:moveTo>
                <a:lnTo>
                  <a:pt x="90149" y="0"/>
                </a:lnTo>
              </a:path>
              <a:path w="239395" h="1270">
                <a:moveTo>
                  <a:pt x="5983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3389775" y="1592372"/>
            <a:ext cx="232410" cy="21590"/>
          </a:xfrm>
          <a:custGeom>
            <a:avLst/>
            <a:gdLst/>
            <a:ahLst/>
            <a:cxnLst/>
            <a:rect l="l" t="t" r="r" b="b"/>
            <a:pathLst>
              <a:path w="232410" h="21590">
                <a:moveTo>
                  <a:pt x="0" y="15955"/>
                </a:moveTo>
                <a:lnTo>
                  <a:pt x="62226" y="797"/>
                </a:lnTo>
                <a:lnTo>
                  <a:pt x="110891" y="11966"/>
                </a:lnTo>
                <a:lnTo>
                  <a:pt x="161949" y="21540"/>
                </a:lnTo>
                <a:lnTo>
                  <a:pt x="230558" y="0"/>
                </a:lnTo>
                <a:lnTo>
                  <a:pt x="232154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2" name="object 3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4417" y="1475896"/>
            <a:ext cx="201041" cy="140409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4720" y="1174335"/>
            <a:ext cx="202636" cy="70204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5483" y="1101737"/>
            <a:ext cx="212209" cy="114082"/>
          </a:xfrm>
          <a:prstGeom prst="rect">
            <a:avLst/>
          </a:prstGeom>
        </p:spPr>
      </p:pic>
      <p:sp>
        <p:nvSpPr>
          <p:cNvPr id="35" name="object 35" descr=""/>
          <p:cNvSpPr/>
          <p:nvPr/>
        </p:nvSpPr>
        <p:spPr>
          <a:xfrm>
            <a:off x="4959012" y="954945"/>
            <a:ext cx="201295" cy="97155"/>
          </a:xfrm>
          <a:custGeom>
            <a:avLst/>
            <a:gdLst/>
            <a:ahLst/>
            <a:cxnLst/>
            <a:rect l="l" t="t" r="r" b="b"/>
            <a:pathLst>
              <a:path w="201295" h="97155">
                <a:moveTo>
                  <a:pt x="0" y="96531"/>
                </a:moveTo>
                <a:lnTo>
                  <a:pt x="97329" y="96531"/>
                </a:lnTo>
                <a:lnTo>
                  <a:pt x="201041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6" name="object 3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61371" y="808951"/>
            <a:ext cx="209816" cy="94138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84473" y="758690"/>
            <a:ext cx="209018" cy="94936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96405" y="615887"/>
            <a:ext cx="218592" cy="98924"/>
          </a:xfrm>
          <a:prstGeom prst="rect">
            <a:avLst/>
          </a:prstGeom>
        </p:spPr>
      </p:pic>
      <p:sp>
        <p:nvSpPr>
          <p:cNvPr id="39" name="object 39" descr=""/>
          <p:cNvSpPr/>
          <p:nvPr/>
        </p:nvSpPr>
        <p:spPr>
          <a:xfrm>
            <a:off x="6222698" y="496220"/>
            <a:ext cx="226695" cy="77470"/>
          </a:xfrm>
          <a:custGeom>
            <a:avLst/>
            <a:gdLst/>
            <a:ahLst/>
            <a:cxnLst/>
            <a:rect l="l" t="t" r="r" b="b"/>
            <a:pathLst>
              <a:path w="226695" h="77470">
                <a:moveTo>
                  <a:pt x="0" y="77384"/>
                </a:moveTo>
                <a:lnTo>
                  <a:pt x="30315" y="67811"/>
                </a:lnTo>
                <a:lnTo>
                  <a:pt x="74193" y="47069"/>
                </a:lnTo>
                <a:lnTo>
                  <a:pt x="149982" y="23135"/>
                </a:lnTo>
                <a:lnTo>
                  <a:pt x="22657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6564946" y="496220"/>
            <a:ext cx="44450" cy="12065"/>
          </a:xfrm>
          <a:custGeom>
            <a:avLst/>
            <a:gdLst/>
            <a:ahLst/>
            <a:cxnLst/>
            <a:rect l="l" t="t" r="r" b="b"/>
            <a:pathLst>
              <a:path w="44450" h="12065">
                <a:moveTo>
                  <a:pt x="0" y="10371"/>
                </a:moveTo>
                <a:lnTo>
                  <a:pt x="6382" y="11966"/>
                </a:lnTo>
                <a:lnTo>
                  <a:pt x="43877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3269310" y="2983704"/>
            <a:ext cx="235585" cy="32384"/>
          </a:xfrm>
          <a:custGeom>
            <a:avLst/>
            <a:gdLst/>
            <a:ahLst/>
            <a:cxnLst/>
            <a:rect l="l" t="t" r="r" b="b"/>
            <a:pathLst>
              <a:path w="235585" h="32385">
                <a:moveTo>
                  <a:pt x="0" y="31911"/>
                </a:moveTo>
                <a:lnTo>
                  <a:pt x="100520" y="7977"/>
                </a:lnTo>
                <a:lnTo>
                  <a:pt x="111689" y="5584"/>
                </a:lnTo>
                <a:lnTo>
                  <a:pt x="228963" y="0"/>
                </a:lnTo>
                <a:lnTo>
                  <a:pt x="231356" y="0"/>
                </a:lnTo>
                <a:lnTo>
                  <a:pt x="235345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3624323" y="2981310"/>
            <a:ext cx="231140" cy="59055"/>
          </a:xfrm>
          <a:custGeom>
            <a:avLst/>
            <a:gdLst/>
            <a:ahLst/>
            <a:cxnLst/>
            <a:rect l="l" t="t" r="r" b="b"/>
            <a:pathLst>
              <a:path w="231139" h="59055">
                <a:moveTo>
                  <a:pt x="0" y="0"/>
                </a:moveTo>
                <a:lnTo>
                  <a:pt x="101318" y="13562"/>
                </a:lnTo>
                <a:lnTo>
                  <a:pt x="115678" y="15157"/>
                </a:lnTo>
                <a:lnTo>
                  <a:pt x="189872" y="45473"/>
                </a:lnTo>
                <a:lnTo>
                  <a:pt x="230558" y="59035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3969762" y="2866430"/>
            <a:ext cx="170180" cy="145415"/>
          </a:xfrm>
          <a:custGeom>
            <a:avLst/>
            <a:gdLst/>
            <a:ahLst/>
            <a:cxnLst/>
            <a:rect l="l" t="t" r="r" b="b"/>
            <a:pathLst>
              <a:path w="170179" h="145414">
                <a:moveTo>
                  <a:pt x="0" y="145196"/>
                </a:moveTo>
                <a:lnTo>
                  <a:pt x="9573" y="143600"/>
                </a:lnTo>
                <a:lnTo>
                  <a:pt x="83767" y="114082"/>
                </a:lnTo>
                <a:lnTo>
                  <a:pt x="116476" y="101318"/>
                </a:lnTo>
                <a:lnTo>
                  <a:pt x="129240" y="82969"/>
                </a:lnTo>
                <a:lnTo>
                  <a:pt x="169927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4234626" y="2806596"/>
            <a:ext cx="231775" cy="24765"/>
          </a:xfrm>
          <a:custGeom>
            <a:avLst/>
            <a:gdLst/>
            <a:ahLst/>
            <a:cxnLst/>
            <a:rect l="l" t="t" r="r" b="b"/>
            <a:pathLst>
              <a:path w="231775" h="24764">
                <a:moveTo>
                  <a:pt x="0" y="0"/>
                </a:moveTo>
                <a:lnTo>
                  <a:pt x="72598" y="22337"/>
                </a:lnTo>
                <a:lnTo>
                  <a:pt x="103711" y="21540"/>
                </a:lnTo>
                <a:lnTo>
                  <a:pt x="175511" y="6382"/>
                </a:lnTo>
                <a:lnTo>
                  <a:pt x="223378" y="24731"/>
                </a:lnTo>
                <a:lnTo>
                  <a:pt x="231356" y="24731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5" name="object 45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81661" y="2677356"/>
            <a:ext cx="187478" cy="148387"/>
          </a:xfrm>
          <a:prstGeom prst="rect">
            <a:avLst/>
          </a:prstGeom>
        </p:spPr>
      </p:pic>
      <p:pic>
        <p:nvPicPr>
          <p:cNvPr id="46" name="object 46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48918" y="2502641"/>
            <a:ext cx="175511" cy="126847"/>
          </a:xfrm>
          <a:prstGeom prst="rect">
            <a:avLst/>
          </a:prstGeom>
        </p:spPr>
      </p:pic>
      <p:sp>
        <p:nvSpPr>
          <p:cNvPr id="47" name="object 47" descr=""/>
          <p:cNvSpPr/>
          <p:nvPr/>
        </p:nvSpPr>
        <p:spPr>
          <a:xfrm>
            <a:off x="5125748" y="2449190"/>
            <a:ext cx="238125" cy="10795"/>
          </a:xfrm>
          <a:custGeom>
            <a:avLst/>
            <a:gdLst/>
            <a:ahLst/>
            <a:cxnLst/>
            <a:rect l="l" t="t" r="r" b="b"/>
            <a:pathLst>
              <a:path w="238125" h="10794">
                <a:moveTo>
                  <a:pt x="0" y="3191"/>
                </a:moveTo>
                <a:lnTo>
                  <a:pt x="797" y="3191"/>
                </a:lnTo>
                <a:lnTo>
                  <a:pt x="50260" y="0"/>
                </a:lnTo>
                <a:lnTo>
                  <a:pt x="128442" y="10371"/>
                </a:lnTo>
                <a:lnTo>
                  <a:pt x="169927" y="6382"/>
                </a:lnTo>
                <a:lnTo>
                  <a:pt x="237738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8" name="object 48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59221" y="2207462"/>
            <a:ext cx="166736" cy="178703"/>
          </a:xfrm>
          <a:prstGeom prst="rect">
            <a:avLst/>
          </a:prstGeom>
        </p:spPr>
      </p:pic>
      <p:pic>
        <p:nvPicPr>
          <p:cNvPr id="49" name="object 49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35253" y="2096570"/>
            <a:ext cx="228165" cy="85362"/>
          </a:xfrm>
          <a:prstGeom prst="rect">
            <a:avLst/>
          </a:prstGeom>
        </p:spPr>
      </p:pic>
      <p:sp>
        <p:nvSpPr>
          <p:cNvPr id="50" name="object 50" descr=""/>
          <p:cNvSpPr/>
          <p:nvPr/>
        </p:nvSpPr>
        <p:spPr>
          <a:xfrm>
            <a:off x="6078299" y="2026366"/>
            <a:ext cx="231775" cy="51435"/>
          </a:xfrm>
          <a:custGeom>
            <a:avLst/>
            <a:gdLst/>
            <a:ahLst/>
            <a:cxnLst/>
            <a:rect l="l" t="t" r="r" b="b"/>
            <a:pathLst>
              <a:path w="231775" h="51435">
                <a:moveTo>
                  <a:pt x="0" y="47069"/>
                </a:moveTo>
                <a:lnTo>
                  <a:pt x="6382" y="46271"/>
                </a:lnTo>
                <a:lnTo>
                  <a:pt x="55046" y="51058"/>
                </a:lnTo>
                <a:lnTo>
                  <a:pt x="147589" y="23933"/>
                </a:lnTo>
                <a:lnTo>
                  <a:pt x="174714" y="19146"/>
                </a:lnTo>
                <a:lnTo>
                  <a:pt x="231356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6426132" y="1967330"/>
            <a:ext cx="231140" cy="35560"/>
          </a:xfrm>
          <a:custGeom>
            <a:avLst/>
            <a:gdLst/>
            <a:ahLst/>
            <a:cxnLst/>
            <a:rect l="l" t="t" r="r" b="b"/>
            <a:pathLst>
              <a:path w="231140" h="35560">
                <a:moveTo>
                  <a:pt x="0" y="33506"/>
                </a:moveTo>
                <a:lnTo>
                  <a:pt x="36697" y="26326"/>
                </a:lnTo>
                <a:lnTo>
                  <a:pt x="66215" y="35102"/>
                </a:lnTo>
                <a:lnTo>
                  <a:pt x="160354" y="30315"/>
                </a:lnTo>
                <a:lnTo>
                  <a:pt x="185883" y="15157"/>
                </a:lnTo>
                <a:lnTo>
                  <a:pt x="230558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6738863" y="1798200"/>
            <a:ext cx="208279" cy="86995"/>
          </a:xfrm>
          <a:custGeom>
            <a:avLst/>
            <a:gdLst/>
            <a:ahLst/>
            <a:cxnLst/>
            <a:rect l="l" t="t" r="r" b="b"/>
            <a:pathLst>
              <a:path w="208279" h="86994">
                <a:moveTo>
                  <a:pt x="0" y="86958"/>
                </a:moveTo>
                <a:lnTo>
                  <a:pt x="51058" y="43080"/>
                </a:lnTo>
                <a:lnTo>
                  <a:pt x="112487" y="0"/>
                </a:lnTo>
                <a:lnTo>
                  <a:pt x="205827" y="11966"/>
                </a:lnTo>
                <a:lnTo>
                  <a:pt x="208221" y="12764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7056380" y="1753524"/>
            <a:ext cx="232410" cy="26034"/>
          </a:xfrm>
          <a:custGeom>
            <a:avLst/>
            <a:gdLst/>
            <a:ahLst/>
            <a:cxnLst/>
            <a:rect l="l" t="t" r="r" b="b"/>
            <a:pathLst>
              <a:path w="232409" h="26035">
                <a:moveTo>
                  <a:pt x="0" y="25529"/>
                </a:moveTo>
                <a:lnTo>
                  <a:pt x="17551" y="13562"/>
                </a:lnTo>
                <a:lnTo>
                  <a:pt x="34304" y="5584"/>
                </a:lnTo>
                <a:lnTo>
                  <a:pt x="125251" y="1595"/>
                </a:lnTo>
                <a:lnTo>
                  <a:pt x="153971" y="0"/>
                </a:lnTo>
                <a:lnTo>
                  <a:pt x="232154" y="1436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7405808" y="1700871"/>
            <a:ext cx="231140" cy="57785"/>
          </a:xfrm>
          <a:custGeom>
            <a:avLst/>
            <a:gdLst/>
            <a:ahLst/>
            <a:cxnLst/>
            <a:rect l="l" t="t" r="r" b="b"/>
            <a:pathLst>
              <a:path w="231140" h="57785">
                <a:moveTo>
                  <a:pt x="0" y="57440"/>
                </a:moveTo>
                <a:lnTo>
                  <a:pt x="15955" y="54249"/>
                </a:lnTo>
                <a:lnTo>
                  <a:pt x="43877" y="40686"/>
                </a:lnTo>
                <a:lnTo>
                  <a:pt x="102913" y="21540"/>
                </a:lnTo>
                <a:lnTo>
                  <a:pt x="163545" y="7180"/>
                </a:lnTo>
                <a:lnTo>
                  <a:pt x="205029" y="3988"/>
                </a:lnTo>
                <a:lnTo>
                  <a:pt x="230558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7753641" y="1534134"/>
            <a:ext cx="177165" cy="142240"/>
          </a:xfrm>
          <a:custGeom>
            <a:avLst/>
            <a:gdLst/>
            <a:ahLst/>
            <a:cxnLst/>
            <a:rect l="l" t="t" r="r" b="b"/>
            <a:pathLst>
              <a:path w="177165" h="142239">
                <a:moveTo>
                  <a:pt x="0" y="142005"/>
                </a:moveTo>
                <a:lnTo>
                  <a:pt x="55046" y="130038"/>
                </a:lnTo>
                <a:lnTo>
                  <a:pt x="149982" y="10371"/>
                </a:lnTo>
                <a:lnTo>
                  <a:pt x="166736" y="1595"/>
                </a:lnTo>
                <a:lnTo>
                  <a:pt x="174714" y="797"/>
                </a:lnTo>
                <a:lnTo>
                  <a:pt x="177107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6" name="object 56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040843" y="1399309"/>
            <a:ext cx="216198" cy="96531"/>
          </a:xfrm>
          <a:prstGeom prst="rect">
            <a:avLst/>
          </a:prstGeom>
        </p:spPr>
      </p:pic>
      <p:sp>
        <p:nvSpPr>
          <p:cNvPr id="57" name="object 57" descr=""/>
          <p:cNvSpPr/>
          <p:nvPr/>
        </p:nvSpPr>
        <p:spPr>
          <a:xfrm>
            <a:off x="8371922" y="1321127"/>
            <a:ext cx="228600" cy="66040"/>
          </a:xfrm>
          <a:custGeom>
            <a:avLst/>
            <a:gdLst/>
            <a:ahLst/>
            <a:cxnLst/>
            <a:rect l="l" t="t" r="r" b="b"/>
            <a:pathLst>
              <a:path w="228600" h="66040">
                <a:moveTo>
                  <a:pt x="0" y="65418"/>
                </a:moveTo>
                <a:lnTo>
                  <a:pt x="35102" y="43877"/>
                </a:lnTo>
                <a:lnTo>
                  <a:pt x="82969" y="31113"/>
                </a:lnTo>
                <a:lnTo>
                  <a:pt x="154769" y="14360"/>
                </a:lnTo>
                <a:lnTo>
                  <a:pt x="181096" y="10371"/>
                </a:lnTo>
                <a:lnTo>
                  <a:pt x="228165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8718957" y="1124872"/>
            <a:ext cx="111760" cy="182880"/>
          </a:xfrm>
          <a:custGeom>
            <a:avLst/>
            <a:gdLst/>
            <a:ahLst/>
            <a:cxnLst/>
            <a:rect l="l" t="t" r="r" b="b"/>
            <a:pathLst>
              <a:path w="111759" h="182880">
                <a:moveTo>
                  <a:pt x="0" y="182692"/>
                </a:moveTo>
                <a:lnTo>
                  <a:pt x="47069" y="180298"/>
                </a:lnTo>
                <a:lnTo>
                  <a:pt x="94936" y="60631"/>
                </a:lnTo>
                <a:lnTo>
                  <a:pt x="110093" y="3191"/>
                </a:lnTo>
                <a:lnTo>
                  <a:pt x="111689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8900053" y="889527"/>
            <a:ext cx="175260" cy="141605"/>
          </a:xfrm>
          <a:custGeom>
            <a:avLst/>
            <a:gdLst/>
            <a:ahLst/>
            <a:cxnLst/>
            <a:rect l="l" t="t" r="r" b="b"/>
            <a:pathLst>
              <a:path w="175259" h="141605">
                <a:moveTo>
                  <a:pt x="0" y="141207"/>
                </a:moveTo>
                <a:lnTo>
                  <a:pt x="70204" y="56642"/>
                </a:lnTo>
                <a:lnTo>
                  <a:pt x="86958" y="38293"/>
                </a:lnTo>
                <a:lnTo>
                  <a:pt x="105307" y="15955"/>
                </a:lnTo>
                <a:lnTo>
                  <a:pt x="174714" y="5584"/>
                </a:lnTo>
                <a:lnTo>
                  <a:pt x="173916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9091521" y="734757"/>
            <a:ext cx="226695" cy="43180"/>
          </a:xfrm>
          <a:custGeom>
            <a:avLst/>
            <a:gdLst/>
            <a:ahLst/>
            <a:cxnLst/>
            <a:rect l="l" t="t" r="r" b="b"/>
            <a:pathLst>
              <a:path w="226695" h="43179">
                <a:moveTo>
                  <a:pt x="0" y="43080"/>
                </a:moveTo>
                <a:lnTo>
                  <a:pt x="33506" y="16753"/>
                </a:lnTo>
                <a:lnTo>
                  <a:pt x="82969" y="20742"/>
                </a:lnTo>
                <a:lnTo>
                  <a:pt x="153174" y="0"/>
                </a:lnTo>
                <a:lnTo>
                  <a:pt x="183489" y="1595"/>
                </a:lnTo>
                <a:lnTo>
                  <a:pt x="22657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9418611" y="503400"/>
            <a:ext cx="151765" cy="180340"/>
          </a:xfrm>
          <a:custGeom>
            <a:avLst/>
            <a:gdLst/>
            <a:ahLst/>
            <a:cxnLst/>
            <a:rect l="l" t="t" r="r" b="b"/>
            <a:pathLst>
              <a:path w="151765" h="180340">
                <a:moveTo>
                  <a:pt x="0" y="180298"/>
                </a:moveTo>
                <a:lnTo>
                  <a:pt x="24731" y="161949"/>
                </a:lnTo>
                <a:lnTo>
                  <a:pt x="65418" y="83767"/>
                </a:lnTo>
                <a:lnTo>
                  <a:pt x="151578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1060447" y="1495841"/>
            <a:ext cx="35560" cy="219710"/>
          </a:xfrm>
          <a:custGeom>
            <a:avLst/>
            <a:gdLst/>
            <a:ahLst/>
            <a:cxnLst/>
            <a:rect l="l" t="t" r="r" b="b"/>
            <a:pathLst>
              <a:path w="35559" h="219710">
                <a:moveTo>
                  <a:pt x="35102" y="0"/>
                </a:moveTo>
                <a:lnTo>
                  <a:pt x="0" y="48664"/>
                </a:lnTo>
                <a:lnTo>
                  <a:pt x="6382" y="141207"/>
                </a:lnTo>
                <a:lnTo>
                  <a:pt x="22337" y="168331"/>
                </a:lnTo>
                <a:lnTo>
                  <a:pt x="19146" y="208221"/>
                </a:lnTo>
                <a:lnTo>
                  <a:pt x="10371" y="219389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63" name="object 63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825101" y="1807773"/>
            <a:ext cx="180298" cy="131633"/>
          </a:xfrm>
          <a:prstGeom prst="rect">
            <a:avLst/>
          </a:prstGeom>
        </p:spPr>
      </p:pic>
      <p:sp>
        <p:nvSpPr>
          <p:cNvPr id="64" name="object 64" descr=""/>
          <p:cNvSpPr/>
          <p:nvPr/>
        </p:nvSpPr>
        <p:spPr>
          <a:xfrm>
            <a:off x="10495617" y="1970521"/>
            <a:ext cx="220345" cy="66040"/>
          </a:xfrm>
          <a:custGeom>
            <a:avLst/>
            <a:gdLst/>
            <a:ahLst/>
            <a:cxnLst/>
            <a:rect l="l" t="t" r="r" b="b"/>
            <a:pathLst>
              <a:path w="220345" h="66039">
                <a:moveTo>
                  <a:pt x="220187" y="0"/>
                </a:moveTo>
                <a:lnTo>
                  <a:pt x="185085" y="3191"/>
                </a:lnTo>
                <a:lnTo>
                  <a:pt x="143600" y="11168"/>
                </a:lnTo>
                <a:lnTo>
                  <a:pt x="92542" y="52653"/>
                </a:lnTo>
                <a:lnTo>
                  <a:pt x="65418" y="65418"/>
                </a:lnTo>
                <a:lnTo>
                  <a:pt x="0" y="60631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0214798" y="1952970"/>
            <a:ext cx="175895" cy="110489"/>
          </a:xfrm>
          <a:custGeom>
            <a:avLst/>
            <a:gdLst/>
            <a:ahLst/>
            <a:cxnLst/>
            <a:rect l="l" t="t" r="r" b="b"/>
            <a:pathLst>
              <a:path w="175895" h="110489">
                <a:moveTo>
                  <a:pt x="175511" y="42282"/>
                </a:moveTo>
                <a:lnTo>
                  <a:pt x="106902" y="0"/>
                </a:lnTo>
                <a:lnTo>
                  <a:pt x="69407" y="31911"/>
                </a:lnTo>
                <a:lnTo>
                  <a:pt x="15157" y="70204"/>
                </a:lnTo>
                <a:lnTo>
                  <a:pt x="0" y="110093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0135817" y="2173955"/>
            <a:ext cx="35560" cy="231775"/>
          </a:xfrm>
          <a:custGeom>
            <a:avLst/>
            <a:gdLst/>
            <a:ahLst/>
            <a:cxnLst/>
            <a:rect l="l" t="t" r="r" b="b"/>
            <a:pathLst>
              <a:path w="35559" h="231775">
                <a:moveTo>
                  <a:pt x="35102" y="0"/>
                </a:moveTo>
                <a:lnTo>
                  <a:pt x="22337" y="44675"/>
                </a:lnTo>
                <a:lnTo>
                  <a:pt x="0" y="88553"/>
                </a:lnTo>
                <a:lnTo>
                  <a:pt x="9573" y="145994"/>
                </a:lnTo>
                <a:lnTo>
                  <a:pt x="12764" y="208221"/>
                </a:lnTo>
                <a:lnTo>
                  <a:pt x="17551" y="231356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67" name="object 67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995408" y="2512215"/>
            <a:ext cx="175511" cy="153971"/>
          </a:xfrm>
          <a:prstGeom prst="rect">
            <a:avLst/>
          </a:prstGeom>
        </p:spPr>
      </p:pic>
      <p:pic>
        <p:nvPicPr>
          <p:cNvPr id="68" name="object 68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677891" y="2728414"/>
            <a:ext cx="228165" cy="77384"/>
          </a:xfrm>
          <a:prstGeom prst="rect">
            <a:avLst/>
          </a:prstGeom>
        </p:spPr>
      </p:pic>
      <p:sp>
        <p:nvSpPr>
          <p:cNvPr id="69" name="object 69" descr=""/>
          <p:cNvSpPr/>
          <p:nvPr/>
        </p:nvSpPr>
        <p:spPr>
          <a:xfrm>
            <a:off x="9359575" y="2838507"/>
            <a:ext cx="226695" cy="47625"/>
          </a:xfrm>
          <a:custGeom>
            <a:avLst/>
            <a:gdLst/>
            <a:ahLst/>
            <a:cxnLst/>
            <a:rect l="l" t="t" r="r" b="b"/>
            <a:pathLst>
              <a:path w="226695" h="47625">
                <a:moveTo>
                  <a:pt x="226570" y="15157"/>
                </a:moveTo>
                <a:lnTo>
                  <a:pt x="124453" y="0"/>
                </a:lnTo>
                <a:lnTo>
                  <a:pt x="104509" y="2393"/>
                </a:lnTo>
                <a:lnTo>
                  <a:pt x="70204" y="22337"/>
                </a:lnTo>
                <a:lnTo>
                  <a:pt x="27922" y="44675"/>
                </a:lnTo>
                <a:lnTo>
                  <a:pt x="4786" y="47069"/>
                </a:lnTo>
                <a:lnTo>
                  <a:pt x="0" y="46271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9006956" y="2874408"/>
            <a:ext cx="233045" cy="27305"/>
          </a:xfrm>
          <a:custGeom>
            <a:avLst/>
            <a:gdLst/>
            <a:ahLst/>
            <a:cxnLst/>
            <a:rect l="l" t="t" r="r" b="b"/>
            <a:pathLst>
              <a:path w="233045" h="27305">
                <a:moveTo>
                  <a:pt x="232952" y="0"/>
                </a:moveTo>
                <a:lnTo>
                  <a:pt x="145994" y="14360"/>
                </a:lnTo>
                <a:lnTo>
                  <a:pt x="118071" y="27124"/>
                </a:lnTo>
                <a:lnTo>
                  <a:pt x="22337" y="9573"/>
                </a:lnTo>
                <a:lnTo>
                  <a:pt x="0" y="718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8661517" y="2815372"/>
            <a:ext cx="233045" cy="29845"/>
          </a:xfrm>
          <a:custGeom>
            <a:avLst/>
            <a:gdLst/>
            <a:ahLst/>
            <a:cxnLst/>
            <a:rect l="l" t="t" r="r" b="b"/>
            <a:pathLst>
              <a:path w="233045" h="29844">
                <a:moveTo>
                  <a:pt x="232952" y="24731"/>
                </a:moveTo>
                <a:lnTo>
                  <a:pt x="224176" y="21540"/>
                </a:lnTo>
                <a:lnTo>
                  <a:pt x="208221" y="29517"/>
                </a:lnTo>
                <a:lnTo>
                  <a:pt x="104509" y="15955"/>
                </a:lnTo>
                <a:lnTo>
                  <a:pt x="79778" y="19944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72" name="object 72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324055" y="2832923"/>
            <a:ext cx="224176" cy="81373"/>
          </a:xfrm>
          <a:prstGeom prst="rect">
            <a:avLst/>
          </a:prstGeom>
        </p:spPr>
      </p:pic>
      <p:pic>
        <p:nvPicPr>
          <p:cNvPr id="73" name="object 73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016909" y="2974928"/>
            <a:ext cx="213007" cy="104509"/>
          </a:xfrm>
          <a:prstGeom prst="rect">
            <a:avLst/>
          </a:prstGeom>
        </p:spPr>
      </p:pic>
      <p:sp>
        <p:nvSpPr>
          <p:cNvPr id="74" name="object 74" descr=""/>
          <p:cNvSpPr/>
          <p:nvPr/>
        </p:nvSpPr>
        <p:spPr>
          <a:xfrm>
            <a:off x="7677054" y="3029975"/>
            <a:ext cx="229235" cy="38735"/>
          </a:xfrm>
          <a:custGeom>
            <a:avLst/>
            <a:gdLst/>
            <a:ahLst/>
            <a:cxnLst/>
            <a:rect l="l" t="t" r="r" b="b"/>
            <a:pathLst>
              <a:path w="229234" h="38735">
                <a:moveTo>
                  <a:pt x="228963" y="11966"/>
                </a:moveTo>
                <a:lnTo>
                  <a:pt x="189872" y="12764"/>
                </a:lnTo>
                <a:lnTo>
                  <a:pt x="131633" y="0"/>
                </a:lnTo>
                <a:lnTo>
                  <a:pt x="43877" y="38293"/>
                </a:lnTo>
                <a:lnTo>
                  <a:pt x="11966" y="30315"/>
                </a:lnTo>
                <a:lnTo>
                  <a:pt x="0" y="31113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7329221" y="3033964"/>
            <a:ext cx="229870" cy="32384"/>
          </a:xfrm>
          <a:custGeom>
            <a:avLst/>
            <a:gdLst/>
            <a:ahLst/>
            <a:cxnLst/>
            <a:rect l="l" t="t" r="r" b="b"/>
            <a:pathLst>
              <a:path w="229870" h="32385">
                <a:moveTo>
                  <a:pt x="229761" y="25529"/>
                </a:moveTo>
                <a:lnTo>
                  <a:pt x="186680" y="0"/>
                </a:lnTo>
                <a:lnTo>
                  <a:pt x="120465" y="10371"/>
                </a:lnTo>
                <a:lnTo>
                  <a:pt x="45473" y="22337"/>
                </a:lnTo>
                <a:lnTo>
                  <a:pt x="797" y="31113"/>
                </a:lnTo>
                <a:lnTo>
                  <a:pt x="0" y="31911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6604835" y="3219049"/>
            <a:ext cx="229870" cy="27940"/>
          </a:xfrm>
          <a:custGeom>
            <a:avLst/>
            <a:gdLst/>
            <a:ahLst/>
            <a:cxnLst/>
            <a:rect l="l" t="t" r="r" b="b"/>
            <a:pathLst>
              <a:path w="229870" h="27939">
                <a:moveTo>
                  <a:pt x="229761" y="0"/>
                </a:moveTo>
                <a:lnTo>
                  <a:pt x="220187" y="797"/>
                </a:lnTo>
                <a:lnTo>
                  <a:pt x="126847" y="15955"/>
                </a:lnTo>
                <a:lnTo>
                  <a:pt x="16753" y="9573"/>
                </a:lnTo>
                <a:lnTo>
                  <a:pt x="7180" y="16753"/>
                </a:lnTo>
                <a:lnTo>
                  <a:pt x="0" y="27922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6317634" y="3322761"/>
            <a:ext cx="200025" cy="130175"/>
          </a:xfrm>
          <a:custGeom>
            <a:avLst/>
            <a:gdLst/>
            <a:ahLst/>
            <a:cxnLst/>
            <a:rect l="l" t="t" r="r" b="b"/>
            <a:pathLst>
              <a:path w="200025" h="130175">
                <a:moveTo>
                  <a:pt x="199445" y="0"/>
                </a:moveTo>
                <a:lnTo>
                  <a:pt x="174714" y="11966"/>
                </a:lnTo>
                <a:lnTo>
                  <a:pt x="170725" y="12764"/>
                </a:lnTo>
                <a:lnTo>
                  <a:pt x="165140" y="16753"/>
                </a:lnTo>
                <a:lnTo>
                  <a:pt x="55046" y="96531"/>
                </a:lnTo>
                <a:lnTo>
                  <a:pt x="0" y="130038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78" name="object 78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002510" y="3511038"/>
            <a:ext cx="214603" cy="121262"/>
          </a:xfrm>
          <a:prstGeom prst="rect">
            <a:avLst/>
          </a:prstGeom>
        </p:spPr>
      </p:pic>
      <p:pic>
        <p:nvPicPr>
          <p:cNvPr id="79" name="object 79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672228" y="3684156"/>
            <a:ext cx="229761" cy="84564"/>
          </a:xfrm>
          <a:prstGeom prst="rect">
            <a:avLst/>
          </a:prstGeom>
        </p:spPr>
      </p:pic>
      <p:pic>
        <p:nvPicPr>
          <p:cNvPr id="80" name="object 80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158457" y="3802228"/>
            <a:ext cx="152376" cy="191467"/>
          </a:xfrm>
          <a:prstGeom prst="rect">
            <a:avLst/>
          </a:prstGeom>
        </p:spPr>
      </p:pic>
      <p:sp>
        <p:nvSpPr>
          <p:cNvPr id="81" name="object 81" descr=""/>
          <p:cNvSpPr/>
          <p:nvPr/>
        </p:nvSpPr>
        <p:spPr>
          <a:xfrm>
            <a:off x="4813815" y="4037574"/>
            <a:ext cx="238760" cy="4445"/>
          </a:xfrm>
          <a:custGeom>
            <a:avLst/>
            <a:gdLst/>
            <a:ahLst/>
            <a:cxnLst/>
            <a:rect l="l" t="t" r="r" b="b"/>
            <a:pathLst>
              <a:path w="238760" h="4445">
                <a:moveTo>
                  <a:pt x="238536" y="0"/>
                </a:moveTo>
                <a:lnTo>
                  <a:pt x="225772" y="2393"/>
                </a:lnTo>
                <a:lnTo>
                  <a:pt x="122858" y="797"/>
                </a:lnTo>
                <a:lnTo>
                  <a:pt x="105307" y="2393"/>
                </a:lnTo>
                <a:lnTo>
                  <a:pt x="3191" y="2393"/>
                </a:lnTo>
                <a:lnTo>
                  <a:pt x="0" y="3988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3953807" y="4200321"/>
            <a:ext cx="229870" cy="45085"/>
          </a:xfrm>
          <a:custGeom>
            <a:avLst/>
            <a:gdLst/>
            <a:ahLst/>
            <a:cxnLst/>
            <a:rect l="l" t="t" r="r" b="b"/>
            <a:pathLst>
              <a:path w="229870" h="45085">
                <a:moveTo>
                  <a:pt x="229761" y="0"/>
                </a:moveTo>
                <a:lnTo>
                  <a:pt x="145196" y="35102"/>
                </a:lnTo>
                <a:lnTo>
                  <a:pt x="79778" y="43080"/>
                </a:lnTo>
                <a:lnTo>
                  <a:pt x="25529" y="34304"/>
                </a:lnTo>
                <a:lnTo>
                  <a:pt x="0" y="44675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3670594" y="4254570"/>
            <a:ext cx="182245" cy="139065"/>
          </a:xfrm>
          <a:custGeom>
            <a:avLst/>
            <a:gdLst/>
            <a:ahLst/>
            <a:cxnLst/>
            <a:rect l="l" t="t" r="r" b="b"/>
            <a:pathLst>
              <a:path w="182245" h="139064">
                <a:moveTo>
                  <a:pt x="181894" y="0"/>
                </a:moveTo>
                <a:lnTo>
                  <a:pt x="141207" y="42282"/>
                </a:lnTo>
                <a:lnTo>
                  <a:pt x="104509" y="77384"/>
                </a:lnTo>
                <a:lnTo>
                  <a:pt x="69407" y="94138"/>
                </a:lnTo>
                <a:lnTo>
                  <a:pt x="42282" y="134825"/>
                </a:lnTo>
                <a:lnTo>
                  <a:pt x="0" y="138814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84" name="object 84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357066" y="4419711"/>
            <a:ext cx="201041" cy="139611"/>
          </a:xfrm>
          <a:prstGeom prst="rect">
            <a:avLst/>
          </a:prstGeom>
        </p:spPr>
      </p:pic>
      <p:sp>
        <p:nvSpPr>
          <p:cNvPr id="85" name="object 85" descr=""/>
          <p:cNvSpPr/>
          <p:nvPr/>
        </p:nvSpPr>
        <p:spPr>
          <a:xfrm>
            <a:off x="12527567" y="4301639"/>
            <a:ext cx="142875" cy="12065"/>
          </a:xfrm>
          <a:custGeom>
            <a:avLst/>
            <a:gdLst/>
            <a:ahLst/>
            <a:cxnLst/>
            <a:rect l="l" t="t" r="r" b="b"/>
            <a:pathLst>
              <a:path w="142875" h="12064">
                <a:moveTo>
                  <a:pt x="142802" y="11966"/>
                </a:moveTo>
                <a:lnTo>
                  <a:pt x="78980" y="6382"/>
                </a:lnTo>
                <a:lnTo>
                  <a:pt x="67811" y="5584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2285042" y="4359080"/>
            <a:ext cx="162560" cy="88265"/>
          </a:xfrm>
          <a:custGeom>
            <a:avLst/>
            <a:gdLst/>
            <a:ahLst/>
            <a:cxnLst/>
            <a:rect l="l" t="t" r="r" b="b"/>
            <a:pathLst>
              <a:path w="162559" h="88264">
                <a:moveTo>
                  <a:pt x="161949" y="0"/>
                </a:moveTo>
                <a:lnTo>
                  <a:pt x="153174" y="19944"/>
                </a:lnTo>
                <a:lnTo>
                  <a:pt x="71002" y="23933"/>
                </a:lnTo>
                <a:lnTo>
                  <a:pt x="23135" y="9573"/>
                </a:lnTo>
                <a:lnTo>
                  <a:pt x="23135" y="57440"/>
                </a:lnTo>
                <a:lnTo>
                  <a:pt x="0" y="87755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87" name="object 87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2024965" y="4452420"/>
            <a:ext cx="177107" cy="118071"/>
          </a:xfrm>
          <a:prstGeom prst="rect">
            <a:avLst/>
          </a:prstGeom>
        </p:spPr>
      </p:pic>
      <p:sp>
        <p:nvSpPr>
          <p:cNvPr id="88" name="object 88" descr=""/>
          <p:cNvSpPr/>
          <p:nvPr/>
        </p:nvSpPr>
        <p:spPr>
          <a:xfrm>
            <a:off x="11985076" y="4157241"/>
            <a:ext cx="118110" cy="186055"/>
          </a:xfrm>
          <a:custGeom>
            <a:avLst/>
            <a:gdLst/>
            <a:ahLst/>
            <a:cxnLst/>
            <a:rect l="l" t="t" r="r" b="b"/>
            <a:pathLst>
              <a:path w="118109" h="186054">
                <a:moveTo>
                  <a:pt x="5584" y="185883"/>
                </a:moveTo>
                <a:lnTo>
                  <a:pt x="0" y="139611"/>
                </a:lnTo>
                <a:lnTo>
                  <a:pt x="11966" y="96531"/>
                </a:lnTo>
                <a:lnTo>
                  <a:pt x="103711" y="19944"/>
                </a:lnTo>
                <a:lnTo>
                  <a:pt x="111689" y="0"/>
                </a:lnTo>
                <a:lnTo>
                  <a:pt x="118071" y="2393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2206061" y="4072676"/>
            <a:ext cx="131445" cy="164465"/>
          </a:xfrm>
          <a:custGeom>
            <a:avLst/>
            <a:gdLst/>
            <a:ahLst/>
            <a:cxnLst/>
            <a:rect l="l" t="t" r="r" b="b"/>
            <a:pathLst>
              <a:path w="131445" h="164464">
                <a:moveTo>
                  <a:pt x="0" y="144398"/>
                </a:moveTo>
                <a:lnTo>
                  <a:pt x="30315" y="164343"/>
                </a:lnTo>
                <a:lnTo>
                  <a:pt x="69407" y="104509"/>
                </a:lnTo>
                <a:lnTo>
                  <a:pt x="81373" y="35900"/>
                </a:lnTo>
                <a:lnTo>
                  <a:pt x="130836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12198881" y="3953009"/>
            <a:ext cx="320040" cy="191135"/>
          </a:xfrm>
          <a:custGeom>
            <a:avLst/>
            <a:gdLst/>
            <a:ahLst/>
            <a:cxnLst/>
            <a:rect l="l" t="t" r="r" b="b"/>
            <a:pathLst>
              <a:path w="320040" h="191135">
                <a:moveTo>
                  <a:pt x="234547" y="160354"/>
                </a:moveTo>
                <a:lnTo>
                  <a:pt x="276830" y="190669"/>
                </a:lnTo>
                <a:lnTo>
                  <a:pt x="310337" y="138016"/>
                </a:lnTo>
                <a:lnTo>
                  <a:pt x="319910" y="104509"/>
                </a:lnTo>
                <a:lnTo>
                  <a:pt x="279223" y="23135"/>
                </a:lnTo>
              </a:path>
              <a:path w="320040" h="191135">
                <a:moveTo>
                  <a:pt x="202636" y="92542"/>
                </a:moveTo>
                <a:lnTo>
                  <a:pt x="157163" y="104509"/>
                </a:lnTo>
                <a:lnTo>
                  <a:pt x="37495" y="44675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91" name="object 91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993851" y="3799835"/>
            <a:ext cx="165140" cy="90149"/>
          </a:xfrm>
          <a:prstGeom prst="rect">
            <a:avLst/>
          </a:prstGeom>
        </p:spPr>
      </p:pic>
      <p:sp>
        <p:nvSpPr>
          <p:cNvPr id="92" name="object 92" descr=""/>
          <p:cNvSpPr/>
          <p:nvPr/>
        </p:nvSpPr>
        <p:spPr>
          <a:xfrm>
            <a:off x="11882959" y="3565287"/>
            <a:ext cx="44450" cy="231775"/>
          </a:xfrm>
          <a:custGeom>
            <a:avLst/>
            <a:gdLst/>
            <a:ahLst/>
            <a:cxnLst/>
            <a:rect l="l" t="t" r="r" b="b"/>
            <a:pathLst>
              <a:path w="44450" h="231775">
                <a:moveTo>
                  <a:pt x="39091" y="231356"/>
                </a:moveTo>
                <a:lnTo>
                  <a:pt x="34304" y="213007"/>
                </a:lnTo>
                <a:lnTo>
                  <a:pt x="43877" y="133229"/>
                </a:lnTo>
                <a:lnTo>
                  <a:pt x="11168" y="30315"/>
                </a:lnTo>
                <a:lnTo>
                  <a:pt x="5584" y="13562"/>
                </a:lnTo>
                <a:lnTo>
                  <a:pt x="2393" y="5584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93" name="object 93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596556" y="3399348"/>
            <a:ext cx="193860" cy="98924"/>
          </a:xfrm>
          <a:prstGeom prst="rect">
            <a:avLst/>
          </a:prstGeom>
        </p:spPr>
      </p:pic>
      <p:sp>
        <p:nvSpPr>
          <p:cNvPr id="94" name="object 94" descr=""/>
          <p:cNvSpPr/>
          <p:nvPr/>
        </p:nvSpPr>
        <p:spPr>
          <a:xfrm>
            <a:off x="11178518" y="3887591"/>
            <a:ext cx="138430" cy="164465"/>
          </a:xfrm>
          <a:custGeom>
            <a:avLst/>
            <a:gdLst/>
            <a:ahLst/>
            <a:cxnLst/>
            <a:rect l="l" t="t" r="r" b="b"/>
            <a:pathLst>
              <a:path w="138429" h="164464">
                <a:moveTo>
                  <a:pt x="138016" y="0"/>
                </a:moveTo>
                <a:lnTo>
                  <a:pt x="134027" y="50260"/>
                </a:lnTo>
                <a:lnTo>
                  <a:pt x="131633" y="81373"/>
                </a:lnTo>
                <a:lnTo>
                  <a:pt x="100520" y="114082"/>
                </a:lnTo>
                <a:lnTo>
                  <a:pt x="63024" y="131633"/>
                </a:lnTo>
                <a:lnTo>
                  <a:pt x="0" y="164343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95" name="object 95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0853023" y="4091823"/>
            <a:ext cx="216198" cy="112487"/>
          </a:xfrm>
          <a:prstGeom prst="rect">
            <a:avLst/>
          </a:prstGeom>
        </p:spPr>
      </p:pic>
      <p:pic>
        <p:nvPicPr>
          <p:cNvPr id="96" name="object 96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21944" y="4244997"/>
            <a:ext cx="224974" cy="98127"/>
          </a:xfrm>
          <a:prstGeom prst="rect">
            <a:avLst/>
          </a:prstGeom>
        </p:spPr>
      </p:pic>
      <p:sp>
        <p:nvSpPr>
          <p:cNvPr id="97" name="object 97" descr=""/>
          <p:cNvSpPr/>
          <p:nvPr/>
        </p:nvSpPr>
        <p:spPr>
          <a:xfrm>
            <a:off x="10207618" y="4309617"/>
            <a:ext cx="208279" cy="88900"/>
          </a:xfrm>
          <a:custGeom>
            <a:avLst/>
            <a:gdLst/>
            <a:ahLst/>
            <a:cxnLst/>
            <a:rect l="l" t="t" r="r" b="b"/>
            <a:pathLst>
              <a:path w="208279" h="88900">
                <a:moveTo>
                  <a:pt x="208221" y="82171"/>
                </a:moveTo>
                <a:lnTo>
                  <a:pt x="114082" y="88553"/>
                </a:lnTo>
                <a:lnTo>
                  <a:pt x="50260" y="43080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9865369" y="4324775"/>
            <a:ext cx="227965" cy="60325"/>
          </a:xfrm>
          <a:custGeom>
            <a:avLst/>
            <a:gdLst/>
            <a:ahLst/>
            <a:cxnLst/>
            <a:rect l="l" t="t" r="r" b="b"/>
            <a:pathLst>
              <a:path w="227965" h="60325">
                <a:moveTo>
                  <a:pt x="227367" y="0"/>
                </a:moveTo>
                <a:lnTo>
                  <a:pt x="216996" y="8775"/>
                </a:lnTo>
                <a:lnTo>
                  <a:pt x="150780" y="25529"/>
                </a:lnTo>
                <a:lnTo>
                  <a:pt x="97329" y="33506"/>
                </a:lnTo>
                <a:lnTo>
                  <a:pt x="42282" y="36697"/>
                </a:lnTo>
                <a:lnTo>
                  <a:pt x="0" y="59833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9539875" y="4293661"/>
            <a:ext cx="213995" cy="98425"/>
          </a:xfrm>
          <a:custGeom>
            <a:avLst/>
            <a:gdLst/>
            <a:ahLst/>
            <a:cxnLst/>
            <a:rect l="l" t="t" r="r" b="b"/>
            <a:pathLst>
              <a:path w="213995" h="98425">
                <a:moveTo>
                  <a:pt x="213805" y="93340"/>
                </a:moveTo>
                <a:lnTo>
                  <a:pt x="183489" y="98127"/>
                </a:lnTo>
                <a:lnTo>
                  <a:pt x="135622" y="74991"/>
                </a:lnTo>
                <a:lnTo>
                  <a:pt x="63822" y="27922"/>
                </a:lnTo>
                <a:lnTo>
                  <a:pt x="15955" y="3191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9192839" y="4297650"/>
            <a:ext cx="231140" cy="26034"/>
          </a:xfrm>
          <a:custGeom>
            <a:avLst/>
            <a:gdLst/>
            <a:ahLst/>
            <a:cxnLst/>
            <a:rect l="l" t="t" r="r" b="b"/>
            <a:pathLst>
              <a:path w="231140" h="26035">
                <a:moveTo>
                  <a:pt x="230558" y="0"/>
                </a:moveTo>
                <a:lnTo>
                  <a:pt x="194658" y="22337"/>
                </a:lnTo>
                <a:lnTo>
                  <a:pt x="171523" y="25529"/>
                </a:lnTo>
                <a:lnTo>
                  <a:pt x="73395" y="20742"/>
                </a:lnTo>
                <a:lnTo>
                  <a:pt x="51855" y="19944"/>
                </a:lnTo>
                <a:lnTo>
                  <a:pt x="0" y="4786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8844208" y="4271324"/>
            <a:ext cx="233045" cy="43180"/>
          </a:xfrm>
          <a:custGeom>
            <a:avLst/>
            <a:gdLst/>
            <a:ahLst/>
            <a:cxnLst/>
            <a:rect l="l" t="t" r="r" b="b"/>
            <a:pathLst>
              <a:path w="233045" h="43179">
                <a:moveTo>
                  <a:pt x="232952" y="4786"/>
                </a:moveTo>
                <a:lnTo>
                  <a:pt x="187478" y="0"/>
                </a:lnTo>
                <a:lnTo>
                  <a:pt x="161151" y="8775"/>
                </a:lnTo>
                <a:lnTo>
                  <a:pt x="41484" y="25529"/>
                </a:lnTo>
                <a:lnTo>
                  <a:pt x="0" y="4308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8495578" y="4327168"/>
            <a:ext cx="234315" cy="17780"/>
          </a:xfrm>
          <a:custGeom>
            <a:avLst/>
            <a:gdLst/>
            <a:ahLst/>
            <a:cxnLst/>
            <a:rect l="l" t="t" r="r" b="b"/>
            <a:pathLst>
              <a:path w="234315" h="17779">
                <a:moveTo>
                  <a:pt x="233750" y="8775"/>
                </a:moveTo>
                <a:lnTo>
                  <a:pt x="183489" y="2393"/>
                </a:lnTo>
                <a:lnTo>
                  <a:pt x="150780" y="0"/>
                </a:lnTo>
                <a:lnTo>
                  <a:pt x="70204" y="8775"/>
                </a:lnTo>
                <a:lnTo>
                  <a:pt x="31113" y="797"/>
                </a:lnTo>
                <a:lnTo>
                  <a:pt x="0" y="17551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3" name="object 103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89230" y="4368653"/>
            <a:ext cx="193860" cy="93340"/>
          </a:xfrm>
          <a:prstGeom prst="rect">
            <a:avLst/>
          </a:prstGeom>
        </p:spPr>
      </p:pic>
      <p:pic>
        <p:nvPicPr>
          <p:cNvPr id="104" name="object 104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848577" y="4475556"/>
            <a:ext cx="229761" cy="79778"/>
          </a:xfrm>
          <a:prstGeom prst="rect">
            <a:avLst/>
          </a:prstGeom>
        </p:spPr>
      </p:pic>
      <p:sp>
        <p:nvSpPr>
          <p:cNvPr id="105" name="object 105" descr=""/>
          <p:cNvSpPr/>
          <p:nvPr/>
        </p:nvSpPr>
        <p:spPr>
          <a:xfrm>
            <a:off x="7507924" y="4504276"/>
            <a:ext cx="231140" cy="55880"/>
          </a:xfrm>
          <a:custGeom>
            <a:avLst/>
            <a:gdLst/>
            <a:ahLst/>
            <a:cxnLst/>
            <a:rect l="l" t="t" r="r" b="b"/>
            <a:pathLst>
              <a:path w="231140" h="55879">
                <a:moveTo>
                  <a:pt x="230558" y="55844"/>
                </a:moveTo>
                <a:lnTo>
                  <a:pt x="198647" y="49462"/>
                </a:lnTo>
                <a:lnTo>
                  <a:pt x="181096" y="52653"/>
                </a:lnTo>
                <a:lnTo>
                  <a:pt x="121262" y="31911"/>
                </a:lnTo>
                <a:lnTo>
                  <a:pt x="61429" y="15955"/>
                </a:lnTo>
                <a:lnTo>
                  <a:pt x="41484" y="11966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7217532" y="4488320"/>
            <a:ext cx="172720" cy="136525"/>
          </a:xfrm>
          <a:custGeom>
            <a:avLst/>
            <a:gdLst/>
            <a:ahLst/>
            <a:cxnLst/>
            <a:rect l="l" t="t" r="r" b="b"/>
            <a:pathLst>
              <a:path w="172720" h="136525">
                <a:moveTo>
                  <a:pt x="172320" y="1595"/>
                </a:moveTo>
                <a:lnTo>
                  <a:pt x="112487" y="0"/>
                </a:lnTo>
                <a:lnTo>
                  <a:pt x="90947" y="26326"/>
                </a:lnTo>
                <a:lnTo>
                  <a:pt x="69407" y="47866"/>
                </a:lnTo>
                <a:lnTo>
                  <a:pt x="43877" y="98924"/>
                </a:lnTo>
                <a:lnTo>
                  <a:pt x="0" y="13642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6634353" y="4910347"/>
            <a:ext cx="207010" cy="99060"/>
          </a:xfrm>
          <a:custGeom>
            <a:avLst/>
            <a:gdLst/>
            <a:ahLst/>
            <a:cxnLst/>
            <a:rect l="l" t="t" r="r" b="b"/>
            <a:pathLst>
              <a:path w="207009" h="99060">
                <a:moveTo>
                  <a:pt x="206625" y="0"/>
                </a:moveTo>
                <a:lnTo>
                  <a:pt x="141207" y="28720"/>
                </a:lnTo>
                <a:lnTo>
                  <a:pt x="97329" y="47069"/>
                </a:lnTo>
                <a:lnTo>
                  <a:pt x="42282" y="49462"/>
                </a:lnTo>
                <a:lnTo>
                  <a:pt x="0" y="98924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6306465" y="5071498"/>
            <a:ext cx="228600" cy="62230"/>
          </a:xfrm>
          <a:custGeom>
            <a:avLst/>
            <a:gdLst/>
            <a:ahLst/>
            <a:cxnLst/>
            <a:rect l="l" t="t" r="r" b="b"/>
            <a:pathLst>
              <a:path w="228600" h="62229">
                <a:moveTo>
                  <a:pt x="228165" y="0"/>
                </a:moveTo>
                <a:lnTo>
                  <a:pt x="185883" y="21540"/>
                </a:lnTo>
                <a:lnTo>
                  <a:pt x="93340" y="36697"/>
                </a:lnTo>
                <a:lnTo>
                  <a:pt x="66215" y="36697"/>
                </a:lnTo>
                <a:lnTo>
                  <a:pt x="0" y="62226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9" name="object 109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984161" y="5195155"/>
            <a:ext cx="225772" cy="82969"/>
          </a:xfrm>
          <a:prstGeom prst="rect">
            <a:avLst/>
          </a:prstGeom>
        </p:spPr>
      </p:pic>
      <p:sp>
        <p:nvSpPr>
          <p:cNvPr id="110" name="object 110" descr=""/>
          <p:cNvSpPr/>
          <p:nvPr/>
        </p:nvSpPr>
        <p:spPr>
          <a:xfrm>
            <a:off x="5686588" y="5344340"/>
            <a:ext cx="201930" cy="117475"/>
          </a:xfrm>
          <a:custGeom>
            <a:avLst/>
            <a:gdLst/>
            <a:ahLst/>
            <a:cxnLst/>
            <a:rect l="l" t="t" r="r" b="b"/>
            <a:pathLst>
              <a:path w="201929" h="117475">
                <a:moveTo>
                  <a:pt x="201838" y="0"/>
                </a:moveTo>
                <a:lnTo>
                  <a:pt x="187478" y="10371"/>
                </a:lnTo>
                <a:lnTo>
                  <a:pt x="114880" y="30315"/>
                </a:lnTo>
                <a:lnTo>
                  <a:pt x="87755" y="37495"/>
                </a:lnTo>
                <a:lnTo>
                  <a:pt x="7977" y="110093"/>
                </a:lnTo>
                <a:lnTo>
                  <a:pt x="0" y="117273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11" name="object 111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403376" y="5540594"/>
            <a:ext cx="198647" cy="101318"/>
          </a:xfrm>
          <a:prstGeom prst="rect">
            <a:avLst/>
          </a:prstGeom>
        </p:spPr>
      </p:pic>
      <p:sp>
        <p:nvSpPr>
          <p:cNvPr id="112" name="object 112" descr=""/>
          <p:cNvSpPr/>
          <p:nvPr/>
        </p:nvSpPr>
        <p:spPr>
          <a:xfrm>
            <a:off x="5077881" y="5599630"/>
            <a:ext cx="214629" cy="73025"/>
          </a:xfrm>
          <a:custGeom>
            <a:avLst/>
            <a:gdLst/>
            <a:ahLst/>
            <a:cxnLst/>
            <a:rect l="l" t="t" r="r" b="b"/>
            <a:pathLst>
              <a:path w="214629" h="73025">
                <a:moveTo>
                  <a:pt x="214603" y="1595"/>
                </a:moveTo>
                <a:lnTo>
                  <a:pt x="205827" y="1595"/>
                </a:lnTo>
                <a:lnTo>
                  <a:pt x="98127" y="0"/>
                </a:lnTo>
                <a:lnTo>
                  <a:pt x="86958" y="2393"/>
                </a:lnTo>
                <a:lnTo>
                  <a:pt x="70204" y="14360"/>
                </a:lnTo>
                <a:lnTo>
                  <a:pt x="0" y="72598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4745206" y="5716904"/>
            <a:ext cx="229235" cy="29845"/>
          </a:xfrm>
          <a:custGeom>
            <a:avLst/>
            <a:gdLst/>
            <a:ahLst/>
            <a:cxnLst/>
            <a:rect l="l" t="t" r="r" b="b"/>
            <a:pathLst>
              <a:path w="229235" h="29845">
                <a:moveTo>
                  <a:pt x="228963" y="12764"/>
                </a:moveTo>
                <a:lnTo>
                  <a:pt x="221783" y="16753"/>
                </a:lnTo>
                <a:lnTo>
                  <a:pt x="191467" y="27922"/>
                </a:lnTo>
                <a:lnTo>
                  <a:pt x="178703" y="29517"/>
                </a:lnTo>
                <a:lnTo>
                  <a:pt x="71800" y="24731"/>
                </a:lnTo>
                <a:lnTo>
                  <a:pt x="60631" y="27922"/>
                </a:lnTo>
                <a:lnTo>
                  <a:pt x="46271" y="16753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4426891" y="5691375"/>
            <a:ext cx="200660" cy="104775"/>
          </a:xfrm>
          <a:custGeom>
            <a:avLst/>
            <a:gdLst/>
            <a:ahLst/>
            <a:cxnLst/>
            <a:rect l="l" t="t" r="r" b="b"/>
            <a:pathLst>
              <a:path w="200660" h="104775">
                <a:moveTo>
                  <a:pt x="200243" y="9573"/>
                </a:moveTo>
                <a:lnTo>
                  <a:pt x="185883" y="7180"/>
                </a:lnTo>
                <a:lnTo>
                  <a:pt x="150780" y="0"/>
                </a:lnTo>
                <a:lnTo>
                  <a:pt x="103711" y="42282"/>
                </a:lnTo>
                <a:lnTo>
                  <a:pt x="31113" y="102116"/>
                </a:lnTo>
                <a:lnTo>
                  <a:pt x="0" y="104509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4105385" y="5804660"/>
            <a:ext cx="204470" cy="116839"/>
          </a:xfrm>
          <a:custGeom>
            <a:avLst/>
            <a:gdLst/>
            <a:ahLst/>
            <a:cxnLst/>
            <a:rect l="l" t="t" r="r" b="b"/>
            <a:pathLst>
              <a:path w="204470" h="116839">
                <a:moveTo>
                  <a:pt x="204232" y="0"/>
                </a:moveTo>
                <a:lnTo>
                  <a:pt x="139611" y="23135"/>
                </a:lnTo>
                <a:lnTo>
                  <a:pt x="113285" y="29517"/>
                </a:lnTo>
                <a:lnTo>
                  <a:pt x="77384" y="48664"/>
                </a:lnTo>
                <a:lnTo>
                  <a:pt x="33506" y="88553"/>
                </a:lnTo>
                <a:lnTo>
                  <a:pt x="0" y="116476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16" name="object 116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762339" y="5921934"/>
            <a:ext cx="227367" cy="77384"/>
          </a:xfrm>
          <a:prstGeom prst="rect">
            <a:avLst/>
          </a:prstGeom>
        </p:spPr>
      </p:pic>
      <p:sp>
        <p:nvSpPr>
          <p:cNvPr id="117" name="object 117" descr=""/>
          <p:cNvSpPr/>
          <p:nvPr/>
        </p:nvSpPr>
        <p:spPr>
          <a:xfrm>
            <a:off x="3421686" y="6042399"/>
            <a:ext cx="234315" cy="21590"/>
          </a:xfrm>
          <a:custGeom>
            <a:avLst/>
            <a:gdLst/>
            <a:ahLst/>
            <a:cxnLst/>
            <a:rect l="l" t="t" r="r" b="b"/>
            <a:pathLst>
              <a:path w="234314" h="21589">
                <a:moveTo>
                  <a:pt x="233750" y="0"/>
                </a:moveTo>
                <a:lnTo>
                  <a:pt x="198647" y="16753"/>
                </a:lnTo>
                <a:lnTo>
                  <a:pt x="163545" y="14360"/>
                </a:lnTo>
                <a:lnTo>
                  <a:pt x="78980" y="21540"/>
                </a:lnTo>
                <a:lnTo>
                  <a:pt x="45473" y="15955"/>
                </a:lnTo>
                <a:lnTo>
                  <a:pt x="0" y="718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2544924" y="6446875"/>
            <a:ext cx="220345" cy="41275"/>
          </a:xfrm>
          <a:custGeom>
            <a:avLst/>
            <a:gdLst/>
            <a:ahLst/>
            <a:cxnLst/>
            <a:rect l="l" t="t" r="r" b="b"/>
            <a:pathLst>
              <a:path w="220344" h="41275">
                <a:moveTo>
                  <a:pt x="220187" y="3191"/>
                </a:moveTo>
                <a:lnTo>
                  <a:pt x="123656" y="18348"/>
                </a:lnTo>
                <a:lnTo>
                  <a:pt x="99722" y="40686"/>
                </a:lnTo>
                <a:lnTo>
                  <a:pt x="79778" y="27124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19" name="object 119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2481296" y="6889643"/>
            <a:ext cx="127645" cy="192265"/>
          </a:xfrm>
          <a:prstGeom prst="rect">
            <a:avLst/>
          </a:prstGeom>
        </p:spPr>
      </p:pic>
      <p:sp>
        <p:nvSpPr>
          <p:cNvPr id="120" name="object 120" descr=""/>
          <p:cNvSpPr/>
          <p:nvPr/>
        </p:nvSpPr>
        <p:spPr>
          <a:xfrm>
            <a:off x="12306582" y="6754818"/>
            <a:ext cx="225425" cy="47625"/>
          </a:xfrm>
          <a:custGeom>
            <a:avLst/>
            <a:gdLst/>
            <a:ahLst/>
            <a:cxnLst/>
            <a:rect l="l" t="t" r="r" b="b"/>
            <a:pathLst>
              <a:path w="225425" h="47625">
                <a:moveTo>
                  <a:pt x="224974" y="47069"/>
                </a:moveTo>
                <a:lnTo>
                  <a:pt x="189872" y="35102"/>
                </a:lnTo>
                <a:lnTo>
                  <a:pt x="169129" y="32709"/>
                </a:lnTo>
                <a:lnTo>
                  <a:pt x="67013" y="38293"/>
                </a:lnTo>
                <a:lnTo>
                  <a:pt x="49462" y="35102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10918442" y="6053568"/>
            <a:ext cx="229870" cy="45720"/>
          </a:xfrm>
          <a:custGeom>
            <a:avLst/>
            <a:gdLst/>
            <a:ahLst/>
            <a:cxnLst/>
            <a:rect l="l" t="t" r="r" b="b"/>
            <a:pathLst>
              <a:path w="229870" h="45720">
                <a:moveTo>
                  <a:pt x="229761" y="32709"/>
                </a:moveTo>
                <a:lnTo>
                  <a:pt x="181096" y="39091"/>
                </a:lnTo>
                <a:lnTo>
                  <a:pt x="128442" y="45473"/>
                </a:lnTo>
                <a:lnTo>
                  <a:pt x="121262" y="44675"/>
                </a:lnTo>
                <a:lnTo>
                  <a:pt x="102913" y="39091"/>
                </a:lnTo>
                <a:lnTo>
                  <a:pt x="1595" y="0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10589755" y="6016870"/>
            <a:ext cx="210820" cy="70485"/>
          </a:xfrm>
          <a:custGeom>
            <a:avLst/>
            <a:gdLst/>
            <a:ahLst/>
            <a:cxnLst/>
            <a:rect l="l" t="t" r="r" b="b"/>
            <a:pathLst>
              <a:path w="210820" h="70485">
                <a:moveTo>
                  <a:pt x="210614" y="55046"/>
                </a:moveTo>
                <a:lnTo>
                  <a:pt x="181096" y="45473"/>
                </a:lnTo>
                <a:lnTo>
                  <a:pt x="90947" y="70204"/>
                </a:lnTo>
                <a:lnTo>
                  <a:pt x="74193" y="58238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3" name="object 123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400263" y="5610799"/>
            <a:ext cx="215401" cy="66215"/>
          </a:xfrm>
          <a:prstGeom prst="rect">
            <a:avLst/>
          </a:prstGeom>
        </p:spPr>
      </p:pic>
      <p:sp>
        <p:nvSpPr>
          <p:cNvPr id="124" name="object 124" descr=""/>
          <p:cNvSpPr/>
          <p:nvPr/>
        </p:nvSpPr>
        <p:spPr>
          <a:xfrm>
            <a:off x="9052430" y="5574101"/>
            <a:ext cx="235585" cy="31115"/>
          </a:xfrm>
          <a:custGeom>
            <a:avLst/>
            <a:gdLst/>
            <a:ahLst/>
            <a:cxnLst/>
            <a:rect l="l" t="t" r="r" b="b"/>
            <a:pathLst>
              <a:path w="235584" h="31114">
                <a:moveTo>
                  <a:pt x="235345" y="31113"/>
                </a:moveTo>
                <a:lnTo>
                  <a:pt x="192265" y="19146"/>
                </a:lnTo>
                <a:lnTo>
                  <a:pt x="169129" y="15955"/>
                </a:lnTo>
                <a:lnTo>
                  <a:pt x="72598" y="4786"/>
                </a:lnTo>
                <a:lnTo>
                  <a:pt x="40686" y="7180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8706193" y="5534212"/>
            <a:ext cx="231140" cy="36830"/>
          </a:xfrm>
          <a:custGeom>
            <a:avLst/>
            <a:gdLst/>
            <a:ahLst/>
            <a:cxnLst/>
            <a:rect l="l" t="t" r="r" b="b"/>
            <a:pathLst>
              <a:path w="231140" h="36829">
                <a:moveTo>
                  <a:pt x="230558" y="9573"/>
                </a:moveTo>
                <a:lnTo>
                  <a:pt x="228963" y="9573"/>
                </a:lnTo>
                <a:lnTo>
                  <a:pt x="179500" y="0"/>
                </a:lnTo>
                <a:lnTo>
                  <a:pt x="128442" y="28720"/>
                </a:lnTo>
                <a:lnTo>
                  <a:pt x="59833" y="32709"/>
                </a:lnTo>
                <a:lnTo>
                  <a:pt x="14360" y="33506"/>
                </a:lnTo>
                <a:lnTo>
                  <a:pt x="0" y="36697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8352775" y="5554954"/>
            <a:ext cx="235585" cy="18415"/>
          </a:xfrm>
          <a:custGeom>
            <a:avLst/>
            <a:gdLst/>
            <a:ahLst/>
            <a:cxnLst/>
            <a:rect l="l" t="t" r="r" b="b"/>
            <a:pathLst>
              <a:path w="235584" h="18414">
                <a:moveTo>
                  <a:pt x="235345" y="18348"/>
                </a:moveTo>
                <a:lnTo>
                  <a:pt x="173916" y="6382"/>
                </a:lnTo>
                <a:lnTo>
                  <a:pt x="115678" y="0"/>
                </a:lnTo>
                <a:lnTo>
                  <a:pt x="54249" y="15955"/>
                </a:lnTo>
                <a:lnTo>
                  <a:pt x="11168" y="15157"/>
                </a:lnTo>
                <a:lnTo>
                  <a:pt x="0" y="13562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8006538" y="5491930"/>
            <a:ext cx="229235" cy="55244"/>
          </a:xfrm>
          <a:custGeom>
            <a:avLst/>
            <a:gdLst/>
            <a:ahLst/>
            <a:cxnLst/>
            <a:rect l="l" t="t" r="r" b="b"/>
            <a:pathLst>
              <a:path w="229234" h="55245">
                <a:moveTo>
                  <a:pt x="228963" y="55046"/>
                </a:moveTo>
                <a:lnTo>
                  <a:pt x="210614" y="51058"/>
                </a:lnTo>
                <a:lnTo>
                  <a:pt x="161151" y="51058"/>
                </a:lnTo>
                <a:lnTo>
                  <a:pt x="47866" y="2393"/>
                </a:lnTo>
                <a:lnTo>
                  <a:pt x="43080" y="797"/>
                </a:lnTo>
                <a:lnTo>
                  <a:pt x="41484" y="797"/>
                </a:lnTo>
                <a:lnTo>
                  <a:pt x="40686" y="797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3755159" y="7452877"/>
            <a:ext cx="170180" cy="161290"/>
          </a:xfrm>
          <a:custGeom>
            <a:avLst/>
            <a:gdLst/>
            <a:ahLst/>
            <a:cxnLst/>
            <a:rect l="l" t="t" r="r" b="b"/>
            <a:pathLst>
              <a:path w="170179" h="161290">
                <a:moveTo>
                  <a:pt x="169927" y="0"/>
                </a:moveTo>
                <a:lnTo>
                  <a:pt x="149982" y="1595"/>
                </a:lnTo>
                <a:lnTo>
                  <a:pt x="104509" y="57440"/>
                </a:lnTo>
                <a:lnTo>
                  <a:pt x="94138" y="65418"/>
                </a:lnTo>
                <a:lnTo>
                  <a:pt x="80575" y="75789"/>
                </a:lnTo>
                <a:lnTo>
                  <a:pt x="0" y="161151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9" name="object 129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428069" y="7659503"/>
            <a:ext cx="221783" cy="89351"/>
          </a:xfrm>
          <a:prstGeom prst="rect">
            <a:avLst/>
          </a:prstGeom>
        </p:spPr>
      </p:pic>
      <p:pic>
        <p:nvPicPr>
          <p:cNvPr id="130" name="object 130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365997" y="8209174"/>
            <a:ext cx="174714" cy="169129"/>
          </a:xfrm>
          <a:prstGeom prst="rect">
            <a:avLst/>
          </a:prstGeom>
        </p:spPr>
      </p:pic>
      <p:sp>
        <p:nvSpPr>
          <p:cNvPr id="131" name="object 131" descr=""/>
          <p:cNvSpPr/>
          <p:nvPr/>
        </p:nvSpPr>
        <p:spPr>
          <a:xfrm>
            <a:off x="11216812" y="7902826"/>
            <a:ext cx="73660" cy="219075"/>
          </a:xfrm>
          <a:custGeom>
            <a:avLst/>
            <a:gdLst/>
            <a:ahLst/>
            <a:cxnLst/>
            <a:rect l="l" t="t" r="r" b="b"/>
            <a:pathLst>
              <a:path w="73659" h="219075">
                <a:moveTo>
                  <a:pt x="73395" y="218592"/>
                </a:moveTo>
                <a:lnTo>
                  <a:pt x="62226" y="205827"/>
                </a:lnTo>
                <a:lnTo>
                  <a:pt x="11966" y="104509"/>
                </a:lnTo>
                <a:lnTo>
                  <a:pt x="0" y="41484"/>
                </a:lnTo>
                <a:lnTo>
                  <a:pt x="19146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/>
          <p:nvPr/>
        </p:nvSpPr>
        <p:spPr>
          <a:xfrm>
            <a:off x="10655972" y="7537442"/>
            <a:ext cx="163830" cy="169545"/>
          </a:xfrm>
          <a:custGeom>
            <a:avLst/>
            <a:gdLst/>
            <a:ahLst/>
            <a:cxnLst/>
            <a:rect l="l" t="t" r="r" b="b"/>
            <a:pathLst>
              <a:path w="163829" h="169545">
                <a:moveTo>
                  <a:pt x="163545" y="169129"/>
                </a:moveTo>
                <a:lnTo>
                  <a:pt x="144398" y="154769"/>
                </a:lnTo>
                <a:lnTo>
                  <a:pt x="120465" y="135622"/>
                </a:lnTo>
                <a:lnTo>
                  <a:pt x="96531" y="110891"/>
                </a:lnTo>
                <a:lnTo>
                  <a:pt x="24731" y="10371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/>
          <p:nvPr/>
        </p:nvSpPr>
        <p:spPr>
          <a:xfrm>
            <a:off x="10329678" y="7405808"/>
            <a:ext cx="214629" cy="91440"/>
          </a:xfrm>
          <a:custGeom>
            <a:avLst/>
            <a:gdLst/>
            <a:ahLst/>
            <a:cxnLst/>
            <a:rect l="l" t="t" r="r" b="b"/>
            <a:pathLst>
              <a:path w="214629" h="91440">
                <a:moveTo>
                  <a:pt x="214603" y="90947"/>
                </a:moveTo>
                <a:lnTo>
                  <a:pt x="197849" y="88553"/>
                </a:lnTo>
                <a:lnTo>
                  <a:pt x="111689" y="61429"/>
                </a:lnTo>
                <a:lnTo>
                  <a:pt x="71002" y="43877"/>
                </a:lnTo>
                <a:lnTo>
                  <a:pt x="0" y="3191"/>
                </a:lnTo>
                <a:lnTo>
                  <a:pt x="4786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 descr=""/>
          <p:cNvSpPr/>
          <p:nvPr/>
        </p:nvSpPr>
        <p:spPr>
          <a:xfrm>
            <a:off x="9485625" y="7320446"/>
            <a:ext cx="238125" cy="16510"/>
          </a:xfrm>
          <a:custGeom>
            <a:avLst/>
            <a:gdLst/>
            <a:ahLst/>
            <a:cxnLst/>
            <a:rect l="l" t="t" r="r" b="b"/>
            <a:pathLst>
              <a:path w="238125" h="16509">
                <a:moveTo>
                  <a:pt x="237738" y="9573"/>
                </a:moveTo>
                <a:lnTo>
                  <a:pt x="165140" y="15955"/>
                </a:lnTo>
                <a:lnTo>
                  <a:pt x="118071" y="6382"/>
                </a:lnTo>
                <a:lnTo>
                  <a:pt x="30315" y="0"/>
                </a:lnTo>
                <a:lnTo>
                  <a:pt x="0" y="797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 descr=""/>
          <p:cNvSpPr/>
          <p:nvPr/>
        </p:nvSpPr>
        <p:spPr>
          <a:xfrm>
            <a:off x="9128219" y="7302096"/>
            <a:ext cx="238760" cy="14604"/>
          </a:xfrm>
          <a:custGeom>
            <a:avLst/>
            <a:gdLst/>
            <a:ahLst/>
            <a:cxnLst/>
            <a:rect l="l" t="t" r="r" b="b"/>
            <a:pathLst>
              <a:path w="238759" h="14604">
                <a:moveTo>
                  <a:pt x="238536" y="8775"/>
                </a:moveTo>
                <a:lnTo>
                  <a:pt x="236143" y="8775"/>
                </a:lnTo>
                <a:lnTo>
                  <a:pt x="142802" y="13562"/>
                </a:lnTo>
                <a:lnTo>
                  <a:pt x="116476" y="14360"/>
                </a:lnTo>
                <a:lnTo>
                  <a:pt x="9573" y="0"/>
                </a:lnTo>
                <a:lnTo>
                  <a:pt x="0" y="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36" name="object 136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199601" y="7331615"/>
            <a:ext cx="142005" cy="189872"/>
          </a:xfrm>
          <a:prstGeom prst="rect">
            <a:avLst/>
          </a:prstGeom>
        </p:spPr>
      </p:pic>
      <p:pic>
        <p:nvPicPr>
          <p:cNvPr id="137" name="object 137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878095" y="7566162"/>
            <a:ext cx="218592" cy="107700"/>
          </a:xfrm>
          <a:prstGeom prst="rect">
            <a:avLst/>
          </a:prstGeom>
        </p:spPr>
      </p:pic>
      <p:pic>
        <p:nvPicPr>
          <p:cNvPr id="138" name="object 138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6950275" y="8015313"/>
            <a:ext cx="212209" cy="122060"/>
          </a:xfrm>
          <a:prstGeom prst="rect">
            <a:avLst/>
          </a:prstGeom>
        </p:spPr>
      </p:pic>
      <p:pic>
        <p:nvPicPr>
          <p:cNvPr id="139" name="object 139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7217532" y="7830228"/>
            <a:ext cx="221783" cy="90149"/>
          </a:xfrm>
          <a:prstGeom prst="rect">
            <a:avLst/>
          </a:prstGeom>
        </p:spPr>
      </p:pic>
      <p:sp>
        <p:nvSpPr>
          <p:cNvPr id="140" name="object 140" descr=""/>
          <p:cNvSpPr/>
          <p:nvPr/>
        </p:nvSpPr>
        <p:spPr>
          <a:xfrm>
            <a:off x="6640735" y="8196410"/>
            <a:ext cx="209550" cy="110489"/>
          </a:xfrm>
          <a:custGeom>
            <a:avLst/>
            <a:gdLst/>
            <a:ahLst/>
            <a:cxnLst/>
            <a:rect l="l" t="t" r="r" b="b"/>
            <a:pathLst>
              <a:path w="209550" h="110490">
                <a:moveTo>
                  <a:pt x="209018" y="0"/>
                </a:moveTo>
                <a:lnTo>
                  <a:pt x="142005" y="50260"/>
                </a:lnTo>
                <a:lnTo>
                  <a:pt x="111689" y="70204"/>
                </a:lnTo>
                <a:lnTo>
                  <a:pt x="90947" y="74991"/>
                </a:lnTo>
                <a:lnTo>
                  <a:pt x="48664" y="93340"/>
                </a:lnTo>
                <a:lnTo>
                  <a:pt x="0" y="110093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 descr=""/>
          <p:cNvSpPr/>
          <p:nvPr/>
        </p:nvSpPr>
        <p:spPr>
          <a:xfrm>
            <a:off x="6422941" y="8351180"/>
            <a:ext cx="106680" cy="50800"/>
          </a:xfrm>
          <a:custGeom>
            <a:avLst/>
            <a:gdLst/>
            <a:ahLst/>
            <a:cxnLst/>
            <a:rect l="l" t="t" r="r" b="b"/>
            <a:pathLst>
              <a:path w="106679" h="50800">
                <a:moveTo>
                  <a:pt x="106104" y="0"/>
                </a:moveTo>
                <a:lnTo>
                  <a:pt x="69407" y="15157"/>
                </a:lnTo>
                <a:lnTo>
                  <a:pt x="0" y="50260"/>
                </a:lnTo>
              </a:path>
            </a:pathLst>
          </a:custGeom>
          <a:ln w="4786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42" name="object 142" descr=""/>
          <p:cNvGrpSpPr/>
          <p:nvPr/>
        </p:nvGrpSpPr>
        <p:grpSpPr>
          <a:xfrm>
            <a:off x="1488661" y="489040"/>
            <a:ext cx="11185525" cy="7916545"/>
            <a:chOff x="1488661" y="489040"/>
            <a:chExt cx="11185525" cy="7916545"/>
          </a:xfrm>
        </p:grpSpPr>
        <p:sp>
          <p:nvSpPr>
            <p:cNvPr id="143" name="object 143" descr=""/>
            <p:cNvSpPr/>
            <p:nvPr/>
          </p:nvSpPr>
          <p:spPr>
            <a:xfrm>
              <a:off x="5522245" y="496220"/>
              <a:ext cx="117475" cy="8255"/>
            </a:xfrm>
            <a:custGeom>
              <a:avLst/>
              <a:gdLst/>
              <a:ahLst/>
              <a:cxnLst/>
              <a:rect l="l" t="t" r="r" b="b"/>
              <a:pathLst>
                <a:path w="117475" h="8254">
                  <a:moveTo>
                    <a:pt x="0" y="1595"/>
                  </a:moveTo>
                  <a:lnTo>
                    <a:pt x="12764" y="7977"/>
                  </a:lnTo>
                  <a:lnTo>
                    <a:pt x="103711" y="0"/>
                  </a:lnTo>
                  <a:lnTo>
                    <a:pt x="117273" y="5584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4" name="object 144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88661" y="492630"/>
              <a:ext cx="11185299" cy="7912399"/>
            </a:xfrm>
            <a:prstGeom prst="rect">
              <a:avLst/>
            </a:prstGeom>
          </p:spPr>
        </p:pic>
        <p:sp>
          <p:nvSpPr>
            <p:cNvPr id="145" name="object 145" descr=""/>
            <p:cNvSpPr/>
            <p:nvPr/>
          </p:nvSpPr>
          <p:spPr>
            <a:xfrm>
              <a:off x="1493448" y="4036776"/>
              <a:ext cx="718820" cy="3438525"/>
            </a:xfrm>
            <a:custGeom>
              <a:avLst/>
              <a:gdLst/>
              <a:ahLst/>
              <a:cxnLst/>
              <a:rect l="l" t="t" r="r" b="b"/>
              <a:pathLst>
                <a:path w="718819" h="3438525">
                  <a:moveTo>
                    <a:pt x="0" y="0"/>
                  </a:moveTo>
                  <a:lnTo>
                    <a:pt x="274436" y="9573"/>
                  </a:lnTo>
                  <a:lnTo>
                    <a:pt x="452342" y="18348"/>
                  </a:lnTo>
                  <a:lnTo>
                    <a:pt x="552862" y="56642"/>
                  </a:lnTo>
                  <a:lnTo>
                    <a:pt x="639820" y="131633"/>
                  </a:lnTo>
                  <a:lnTo>
                    <a:pt x="692474" y="243323"/>
                  </a:lnTo>
                  <a:lnTo>
                    <a:pt x="718801" y="552862"/>
                  </a:lnTo>
                  <a:lnTo>
                    <a:pt x="708430" y="1210234"/>
                  </a:lnTo>
                  <a:lnTo>
                    <a:pt x="703643" y="1837291"/>
                  </a:lnTo>
                  <a:lnTo>
                    <a:pt x="700452" y="2487483"/>
                  </a:lnTo>
                  <a:lnTo>
                    <a:pt x="686890" y="3052313"/>
                  </a:lnTo>
                  <a:lnTo>
                    <a:pt x="675721" y="343843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2136460" y="747122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2136460" y="747122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2124493" y="7295714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7180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3135" y="0"/>
                  </a:lnTo>
                  <a:lnTo>
                    <a:pt x="43080" y="28720"/>
                  </a:lnTo>
                  <a:lnTo>
                    <a:pt x="32709" y="28720"/>
                  </a:lnTo>
                  <a:lnTo>
                    <a:pt x="28720" y="93340"/>
                  </a:lnTo>
                  <a:lnTo>
                    <a:pt x="7180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2154809" y="70914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2154809" y="70914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2136460" y="7001333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9573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9573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2159595" y="679710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2159595" y="679710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2141246" y="6706153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9573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9573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2164382" y="650192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2164382" y="650192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2146033" y="6410974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3340"/>
                  </a:moveTo>
                  <a:lnTo>
                    <a:pt x="11168" y="27922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2169169" y="620674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2169169" y="620674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2150820" y="6115795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9573" y="93340"/>
                  </a:moveTo>
                  <a:lnTo>
                    <a:pt x="11168" y="27922"/>
                  </a:lnTo>
                  <a:lnTo>
                    <a:pt x="0" y="27922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9573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2173956" y="591156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2173956" y="591156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2154809" y="5821414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10">
                  <a:moveTo>
                    <a:pt x="11168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124"/>
                  </a:lnTo>
                  <a:lnTo>
                    <a:pt x="32709" y="27124"/>
                  </a:lnTo>
                  <a:lnTo>
                    <a:pt x="32709" y="92542"/>
                  </a:lnTo>
                  <a:lnTo>
                    <a:pt x="11168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2174753" y="561638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2174753" y="561638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2155607" y="5526234"/>
              <a:ext cx="43180" cy="92710"/>
            </a:xfrm>
            <a:custGeom>
              <a:avLst/>
              <a:gdLst/>
              <a:ahLst/>
              <a:cxnLst/>
              <a:rect l="l" t="t" r="r" b="b"/>
              <a:pathLst>
                <a:path w="43180" h="92710">
                  <a:moveTo>
                    <a:pt x="10371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080" y="27124"/>
                  </a:lnTo>
                  <a:lnTo>
                    <a:pt x="32709" y="27124"/>
                  </a:lnTo>
                  <a:lnTo>
                    <a:pt x="32709" y="92542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2174753" y="532120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2174753" y="532120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2155607" y="5231055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10">
                  <a:moveTo>
                    <a:pt x="11168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877" y="27124"/>
                  </a:lnTo>
                  <a:lnTo>
                    <a:pt x="32709" y="27124"/>
                  </a:lnTo>
                  <a:lnTo>
                    <a:pt x="32709" y="92542"/>
                  </a:lnTo>
                  <a:lnTo>
                    <a:pt x="11168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2177944" y="502682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2177944" y="502682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2159595" y="4935876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2181933" y="473164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2181933" y="473164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2163584" y="4640696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9573" y="93340"/>
                  </a:moveTo>
                  <a:lnTo>
                    <a:pt x="10371" y="27922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9573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2169169" y="443726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 descr=""/>
            <p:cNvSpPr/>
            <p:nvPr/>
          </p:nvSpPr>
          <p:spPr>
            <a:xfrm>
              <a:off x="2169169" y="443726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 descr=""/>
            <p:cNvSpPr/>
            <p:nvPr/>
          </p:nvSpPr>
          <p:spPr>
            <a:xfrm>
              <a:off x="2143640" y="4347113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16753" y="93340"/>
                  </a:moveTo>
                  <a:lnTo>
                    <a:pt x="10371" y="27922"/>
                  </a:lnTo>
                  <a:lnTo>
                    <a:pt x="0" y="29517"/>
                  </a:lnTo>
                  <a:lnTo>
                    <a:pt x="19146" y="0"/>
                  </a:lnTo>
                  <a:lnTo>
                    <a:pt x="43080" y="25529"/>
                  </a:lnTo>
                  <a:lnTo>
                    <a:pt x="32709" y="26326"/>
                  </a:lnTo>
                  <a:lnTo>
                    <a:pt x="38293" y="90947"/>
                  </a:lnTo>
                  <a:lnTo>
                    <a:pt x="16753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9" name="object 179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016792" y="4097407"/>
              <a:ext cx="82171" cy="77384"/>
            </a:xfrm>
            <a:prstGeom prst="rect">
              <a:avLst/>
            </a:prstGeom>
          </p:spPr>
        </p:pic>
        <p:sp>
          <p:nvSpPr>
            <p:cNvPr id="180" name="object 180" descr=""/>
            <p:cNvSpPr/>
            <p:nvPr/>
          </p:nvSpPr>
          <p:spPr>
            <a:xfrm>
              <a:off x="1816549" y="407187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 descr=""/>
            <p:cNvSpPr/>
            <p:nvPr/>
          </p:nvSpPr>
          <p:spPr>
            <a:xfrm>
              <a:off x="1816549" y="407187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1493448" y="4047945"/>
              <a:ext cx="667385" cy="3421379"/>
            </a:xfrm>
            <a:custGeom>
              <a:avLst/>
              <a:gdLst/>
              <a:ahLst/>
              <a:cxnLst/>
              <a:rect l="l" t="t" r="r" b="b"/>
              <a:pathLst>
                <a:path w="667385" h="3421379">
                  <a:moveTo>
                    <a:pt x="324697" y="36697"/>
                  </a:moveTo>
                  <a:lnTo>
                    <a:pt x="259279" y="32709"/>
                  </a:lnTo>
                  <a:lnTo>
                    <a:pt x="258481" y="43080"/>
                  </a:lnTo>
                  <a:lnTo>
                    <a:pt x="232154" y="19944"/>
                  </a:lnTo>
                  <a:lnTo>
                    <a:pt x="261672" y="0"/>
                  </a:lnTo>
                  <a:lnTo>
                    <a:pt x="260874" y="11168"/>
                  </a:lnTo>
                  <a:lnTo>
                    <a:pt x="326292" y="15157"/>
                  </a:lnTo>
                  <a:lnTo>
                    <a:pt x="324697" y="36697"/>
                  </a:lnTo>
                </a:path>
                <a:path w="667385" h="3421379">
                  <a:moveTo>
                    <a:pt x="0" y="47069"/>
                  </a:moveTo>
                  <a:lnTo>
                    <a:pt x="276032" y="48664"/>
                  </a:lnTo>
                  <a:lnTo>
                    <a:pt x="449948" y="58238"/>
                  </a:lnTo>
                  <a:lnTo>
                    <a:pt x="524940" y="87755"/>
                  </a:lnTo>
                  <a:lnTo>
                    <a:pt x="590358" y="144398"/>
                  </a:lnTo>
                  <a:lnTo>
                    <a:pt x="643012" y="252099"/>
                  </a:lnTo>
                  <a:lnTo>
                    <a:pt x="666945" y="543289"/>
                  </a:lnTo>
                  <a:lnTo>
                    <a:pt x="660563" y="1195077"/>
                  </a:lnTo>
                  <a:lnTo>
                    <a:pt x="656574" y="1827718"/>
                  </a:lnTo>
                  <a:lnTo>
                    <a:pt x="652585" y="2466741"/>
                  </a:lnTo>
                  <a:lnTo>
                    <a:pt x="639820" y="3044335"/>
                  </a:lnTo>
                  <a:lnTo>
                    <a:pt x="627854" y="342088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3" name="object 183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714550" y="1636250"/>
              <a:ext cx="109296" cy="71002"/>
            </a:xfrm>
            <a:prstGeom prst="rect">
              <a:avLst/>
            </a:prstGeom>
          </p:spPr>
        </p:pic>
        <p:sp>
          <p:nvSpPr>
            <p:cNvPr id="184" name="object 184" descr=""/>
            <p:cNvSpPr/>
            <p:nvPr/>
          </p:nvSpPr>
          <p:spPr>
            <a:xfrm>
              <a:off x="8012920" y="3026784"/>
              <a:ext cx="99060" cy="5080"/>
            </a:xfrm>
            <a:custGeom>
              <a:avLst/>
              <a:gdLst/>
              <a:ahLst/>
              <a:cxnLst/>
              <a:rect l="l" t="t" r="r" b="b"/>
              <a:pathLst>
                <a:path w="99059" h="5080">
                  <a:moveTo>
                    <a:pt x="0" y="4786"/>
                  </a:moveTo>
                  <a:lnTo>
                    <a:pt x="98924" y="4786"/>
                  </a:lnTo>
                  <a:lnTo>
                    <a:pt x="797" y="0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 descr=""/>
            <p:cNvSpPr/>
            <p:nvPr/>
          </p:nvSpPr>
          <p:spPr>
            <a:xfrm>
              <a:off x="8012920" y="3026784"/>
              <a:ext cx="99060" cy="5080"/>
            </a:xfrm>
            <a:custGeom>
              <a:avLst/>
              <a:gdLst/>
              <a:ahLst/>
              <a:cxnLst/>
              <a:rect l="l" t="t" r="r" b="b"/>
              <a:pathLst>
                <a:path w="99059" h="5080">
                  <a:moveTo>
                    <a:pt x="797" y="0"/>
                  </a:moveTo>
                  <a:lnTo>
                    <a:pt x="98924" y="4786"/>
                  </a:lnTo>
                  <a:lnTo>
                    <a:pt x="0" y="4786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 descr=""/>
            <p:cNvSpPr/>
            <p:nvPr/>
          </p:nvSpPr>
          <p:spPr>
            <a:xfrm>
              <a:off x="8010526" y="3031570"/>
              <a:ext cx="100330" cy="48260"/>
            </a:xfrm>
            <a:custGeom>
              <a:avLst/>
              <a:gdLst/>
              <a:ahLst/>
              <a:cxnLst/>
              <a:rect l="l" t="t" r="r" b="b"/>
              <a:pathLst>
                <a:path w="100329" h="48260">
                  <a:moveTo>
                    <a:pt x="2393" y="43080"/>
                  </a:moveTo>
                  <a:lnTo>
                    <a:pt x="98924" y="47866"/>
                  </a:lnTo>
                  <a:lnTo>
                    <a:pt x="99722" y="43080"/>
                  </a:lnTo>
                  <a:lnTo>
                    <a:pt x="2393" y="43080"/>
                  </a:lnTo>
                  <a:close/>
                </a:path>
                <a:path w="100329" h="48260">
                  <a:moveTo>
                    <a:pt x="0" y="43080"/>
                  </a:moveTo>
                  <a:lnTo>
                    <a:pt x="99722" y="43080"/>
                  </a:lnTo>
                  <a:lnTo>
                    <a:pt x="2393" y="0"/>
                  </a:lnTo>
                  <a:lnTo>
                    <a:pt x="0" y="43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8010527" y="3031571"/>
              <a:ext cx="100330" cy="48260"/>
            </a:xfrm>
            <a:custGeom>
              <a:avLst/>
              <a:gdLst/>
              <a:ahLst/>
              <a:cxnLst/>
              <a:rect l="l" t="t" r="r" b="b"/>
              <a:pathLst>
                <a:path w="100329" h="48260">
                  <a:moveTo>
                    <a:pt x="2393" y="0"/>
                  </a:moveTo>
                  <a:lnTo>
                    <a:pt x="0" y="43080"/>
                  </a:lnTo>
                  <a:lnTo>
                    <a:pt x="99722" y="43080"/>
                  </a:lnTo>
                  <a:lnTo>
                    <a:pt x="2393" y="0"/>
                  </a:lnTo>
                  <a:close/>
                </a:path>
                <a:path w="100329" h="48260">
                  <a:moveTo>
                    <a:pt x="0" y="43080"/>
                  </a:moveTo>
                  <a:lnTo>
                    <a:pt x="99722" y="43080"/>
                  </a:lnTo>
                  <a:lnTo>
                    <a:pt x="98924" y="47866"/>
                  </a:lnTo>
                  <a:lnTo>
                    <a:pt x="0" y="4308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8012920" y="3031571"/>
              <a:ext cx="99060" cy="43180"/>
            </a:xfrm>
            <a:custGeom>
              <a:avLst/>
              <a:gdLst/>
              <a:ahLst/>
              <a:cxnLst/>
              <a:rect l="l" t="t" r="r" b="b"/>
              <a:pathLst>
                <a:path w="99059" h="43180">
                  <a:moveTo>
                    <a:pt x="0" y="0"/>
                  </a:moveTo>
                  <a:lnTo>
                    <a:pt x="97329" y="43080"/>
                  </a:lnTo>
                  <a:lnTo>
                    <a:pt x="989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8012920" y="3031571"/>
              <a:ext cx="99060" cy="43180"/>
            </a:xfrm>
            <a:custGeom>
              <a:avLst/>
              <a:gdLst/>
              <a:ahLst/>
              <a:cxnLst/>
              <a:rect l="l" t="t" r="r" b="b"/>
              <a:pathLst>
                <a:path w="99059" h="43180">
                  <a:moveTo>
                    <a:pt x="0" y="0"/>
                  </a:moveTo>
                  <a:lnTo>
                    <a:pt x="98924" y="0"/>
                  </a:lnTo>
                  <a:lnTo>
                    <a:pt x="97329" y="4308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8013718" y="3026784"/>
              <a:ext cx="97790" cy="52069"/>
            </a:xfrm>
            <a:custGeom>
              <a:avLst/>
              <a:gdLst/>
              <a:ahLst/>
              <a:cxnLst/>
              <a:rect l="l" t="t" r="r" b="b"/>
              <a:pathLst>
                <a:path w="97790" h="52069">
                  <a:moveTo>
                    <a:pt x="0" y="0"/>
                  </a:moveTo>
                  <a:lnTo>
                    <a:pt x="25529" y="1595"/>
                  </a:lnTo>
                  <a:lnTo>
                    <a:pt x="4786" y="47866"/>
                  </a:lnTo>
                </a:path>
                <a:path w="97790" h="52069">
                  <a:moveTo>
                    <a:pt x="59035" y="19146"/>
                  </a:moveTo>
                  <a:lnTo>
                    <a:pt x="56642" y="25529"/>
                  </a:lnTo>
                  <a:lnTo>
                    <a:pt x="53451" y="30315"/>
                  </a:lnTo>
                  <a:lnTo>
                    <a:pt x="47866" y="31911"/>
                  </a:lnTo>
                  <a:lnTo>
                    <a:pt x="45473" y="31911"/>
                  </a:lnTo>
                  <a:lnTo>
                    <a:pt x="40686" y="29517"/>
                  </a:lnTo>
                  <a:lnTo>
                    <a:pt x="36697" y="24731"/>
                  </a:lnTo>
                  <a:lnTo>
                    <a:pt x="35102" y="17551"/>
                  </a:lnTo>
                  <a:lnTo>
                    <a:pt x="35900" y="15157"/>
                  </a:lnTo>
                  <a:lnTo>
                    <a:pt x="37495" y="8775"/>
                  </a:lnTo>
                  <a:lnTo>
                    <a:pt x="41484" y="3988"/>
                  </a:lnTo>
                  <a:lnTo>
                    <a:pt x="47069" y="2393"/>
                  </a:lnTo>
                  <a:lnTo>
                    <a:pt x="48664" y="2393"/>
                  </a:lnTo>
                  <a:lnTo>
                    <a:pt x="54249" y="4786"/>
                  </a:lnTo>
                  <a:lnTo>
                    <a:pt x="57440" y="9573"/>
                  </a:lnTo>
                  <a:lnTo>
                    <a:pt x="59035" y="19146"/>
                  </a:lnTo>
                  <a:lnTo>
                    <a:pt x="58238" y="30315"/>
                  </a:lnTo>
                  <a:lnTo>
                    <a:pt x="55844" y="41484"/>
                  </a:lnTo>
                  <a:lnTo>
                    <a:pt x="51855" y="47866"/>
                  </a:lnTo>
                  <a:lnTo>
                    <a:pt x="46271" y="50260"/>
                  </a:lnTo>
                  <a:lnTo>
                    <a:pt x="43080" y="50260"/>
                  </a:lnTo>
                  <a:lnTo>
                    <a:pt x="37495" y="47866"/>
                  </a:lnTo>
                  <a:lnTo>
                    <a:pt x="35900" y="43080"/>
                  </a:lnTo>
                </a:path>
                <a:path w="97790" h="52069">
                  <a:moveTo>
                    <a:pt x="83767" y="3988"/>
                  </a:moveTo>
                  <a:lnTo>
                    <a:pt x="78182" y="6382"/>
                  </a:lnTo>
                  <a:lnTo>
                    <a:pt x="74193" y="12764"/>
                  </a:lnTo>
                  <a:lnTo>
                    <a:pt x="71800" y="23933"/>
                  </a:lnTo>
                  <a:lnTo>
                    <a:pt x="71002" y="31113"/>
                  </a:lnTo>
                  <a:lnTo>
                    <a:pt x="72598" y="42282"/>
                  </a:lnTo>
                  <a:lnTo>
                    <a:pt x="75789" y="49462"/>
                  </a:lnTo>
                  <a:lnTo>
                    <a:pt x="81373" y="51855"/>
                  </a:lnTo>
                  <a:lnTo>
                    <a:pt x="84564" y="51855"/>
                  </a:lnTo>
                  <a:lnTo>
                    <a:pt x="90149" y="50260"/>
                  </a:lnTo>
                  <a:lnTo>
                    <a:pt x="94138" y="43877"/>
                  </a:lnTo>
                  <a:lnTo>
                    <a:pt x="96531" y="31911"/>
                  </a:lnTo>
                  <a:lnTo>
                    <a:pt x="97329" y="25529"/>
                  </a:lnTo>
                  <a:lnTo>
                    <a:pt x="95733" y="13562"/>
                  </a:lnTo>
                  <a:lnTo>
                    <a:pt x="92542" y="7180"/>
                  </a:lnTo>
                  <a:lnTo>
                    <a:pt x="86958" y="3988"/>
                  </a:lnTo>
                  <a:lnTo>
                    <a:pt x="83767" y="398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1" name="object 191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291346" y="4345517"/>
              <a:ext cx="104509" cy="106104"/>
            </a:xfrm>
            <a:prstGeom prst="rect">
              <a:avLst/>
            </a:prstGeom>
          </p:spPr>
        </p:pic>
        <p:pic>
          <p:nvPicPr>
            <p:cNvPr id="192" name="object 192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538659" y="5539797"/>
              <a:ext cx="107700" cy="68609"/>
            </a:xfrm>
            <a:prstGeom prst="rect">
              <a:avLst/>
            </a:prstGeom>
          </p:spPr>
        </p:pic>
        <p:sp>
          <p:nvSpPr>
            <p:cNvPr id="193" name="object 193" descr=""/>
            <p:cNvSpPr/>
            <p:nvPr/>
          </p:nvSpPr>
          <p:spPr>
            <a:xfrm>
              <a:off x="7515902" y="691676"/>
              <a:ext cx="104139" cy="48260"/>
            </a:xfrm>
            <a:custGeom>
              <a:avLst/>
              <a:gdLst/>
              <a:ahLst/>
              <a:cxnLst/>
              <a:rect l="l" t="t" r="r" b="b"/>
              <a:pathLst>
                <a:path w="104140" h="48259">
                  <a:moveTo>
                    <a:pt x="3988" y="37495"/>
                  </a:moveTo>
                  <a:lnTo>
                    <a:pt x="5584" y="47866"/>
                  </a:lnTo>
                  <a:lnTo>
                    <a:pt x="103711" y="37495"/>
                  </a:lnTo>
                  <a:lnTo>
                    <a:pt x="3988" y="37495"/>
                  </a:lnTo>
                  <a:close/>
                </a:path>
                <a:path w="104140" h="48259">
                  <a:moveTo>
                    <a:pt x="0" y="0"/>
                  </a:moveTo>
                  <a:lnTo>
                    <a:pt x="3988" y="37495"/>
                  </a:lnTo>
                  <a:lnTo>
                    <a:pt x="103711" y="37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 descr=""/>
            <p:cNvSpPr/>
            <p:nvPr/>
          </p:nvSpPr>
          <p:spPr>
            <a:xfrm>
              <a:off x="7515902" y="691677"/>
              <a:ext cx="104139" cy="48260"/>
            </a:xfrm>
            <a:custGeom>
              <a:avLst/>
              <a:gdLst/>
              <a:ahLst/>
              <a:cxnLst/>
              <a:rect l="l" t="t" r="r" b="b"/>
              <a:pathLst>
                <a:path w="104140" h="48259">
                  <a:moveTo>
                    <a:pt x="0" y="0"/>
                  </a:moveTo>
                  <a:lnTo>
                    <a:pt x="3988" y="37495"/>
                  </a:lnTo>
                  <a:lnTo>
                    <a:pt x="103711" y="37495"/>
                  </a:lnTo>
                  <a:lnTo>
                    <a:pt x="0" y="0"/>
                  </a:lnTo>
                  <a:close/>
                </a:path>
                <a:path w="104140" h="48259">
                  <a:moveTo>
                    <a:pt x="3988" y="37495"/>
                  </a:moveTo>
                  <a:lnTo>
                    <a:pt x="103711" y="37495"/>
                  </a:lnTo>
                  <a:lnTo>
                    <a:pt x="5584" y="47866"/>
                  </a:lnTo>
                  <a:lnTo>
                    <a:pt x="3988" y="3749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 descr=""/>
            <p:cNvSpPr/>
            <p:nvPr/>
          </p:nvSpPr>
          <p:spPr>
            <a:xfrm>
              <a:off x="7515902" y="691677"/>
              <a:ext cx="104139" cy="38100"/>
            </a:xfrm>
            <a:custGeom>
              <a:avLst/>
              <a:gdLst/>
              <a:ahLst/>
              <a:cxnLst/>
              <a:rect l="l" t="t" r="r" b="b"/>
              <a:pathLst>
                <a:path w="104140" h="38100">
                  <a:moveTo>
                    <a:pt x="0" y="0"/>
                  </a:moveTo>
                  <a:lnTo>
                    <a:pt x="103711" y="37495"/>
                  </a:lnTo>
                  <a:lnTo>
                    <a:pt x="997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 descr=""/>
            <p:cNvSpPr/>
            <p:nvPr/>
          </p:nvSpPr>
          <p:spPr>
            <a:xfrm>
              <a:off x="7515902" y="691677"/>
              <a:ext cx="104139" cy="38100"/>
            </a:xfrm>
            <a:custGeom>
              <a:avLst/>
              <a:gdLst/>
              <a:ahLst/>
              <a:cxnLst/>
              <a:rect l="l" t="t" r="r" b="b"/>
              <a:pathLst>
                <a:path w="104140" h="38100">
                  <a:moveTo>
                    <a:pt x="0" y="0"/>
                  </a:moveTo>
                  <a:lnTo>
                    <a:pt x="99722" y="0"/>
                  </a:lnTo>
                  <a:lnTo>
                    <a:pt x="103711" y="3749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 descr=""/>
            <p:cNvSpPr/>
            <p:nvPr/>
          </p:nvSpPr>
          <p:spPr>
            <a:xfrm>
              <a:off x="7515902" y="682103"/>
              <a:ext cx="104139" cy="57150"/>
            </a:xfrm>
            <a:custGeom>
              <a:avLst/>
              <a:gdLst/>
              <a:ahLst/>
              <a:cxnLst/>
              <a:rect l="l" t="t" r="r" b="b"/>
              <a:pathLst>
                <a:path w="104140" h="57150">
                  <a:moveTo>
                    <a:pt x="0" y="9573"/>
                  </a:moveTo>
                  <a:lnTo>
                    <a:pt x="25529" y="7180"/>
                  </a:lnTo>
                  <a:lnTo>
                    <a:pt x="12764" y="56642"/>
                  </a:lnTo>
                </a:path>
                <a:path w="104140" h="57150">
                  <a:moveTo>
                    <a:pt x="45473" y="4786"/>
                  </a:moveTo>
                  <a:lnTo>
                    <a:pt x="40686" y="7977"/>
                  </a:lnTo>
                  <a:lnTo>
                    <a:pt x="39091" y="11966"/>
                  </a:lnTo>
                  <a:lnTo>
                    <a:pt x="39889" y="16753"/>
                  </a:lnTo>
                  <a:lnTo>
                    <a:pt x="42282" y="21540"/>
                  </a:lnTo>
                  <a:lnTo>
                    <a:pt x="45473" y="23135"/>
                  </a:lnTo>
                  <a:lnTo>
                    <a:pt x="53451" y="24731"/>
                  </a:lnTo>
                  <a:lnTo>
                    <a:pt x="59035" y="26326"/>
                  </a:lnTo>
                  <a:lnTo>
                    <a:pt x="63024" y="30315"/>
                  </a:lnTo>
                  <a:lnTo>
                    <a:pt x="65418" y="34304"/>
                  </a:lnTo>
                  <a:lnTo>
                    <a:pt x="66215" y="41484"/>
                  </a:lnTo>
                  <a:lnTo>
                    <a:pt x="64620" y="46271"/>
                  </a:lnTo>
                  <a:lnTo>
                    <a:pt x="63024" y="48664"/>
                  </a:lnTo>
                  <a:lnTo>
                    <a:pt x="58238" y="51855"/>
                  </a:lnTo>
                  <a:lnTo>
                    <a:pt x="51058" y="52653"/>
                  </a:lnTo>
                  <a:lnTo>
                    <a:pt x="45473" y="50260"/>
                  </a:lnTo>
                  <a:lnTo>
                    <a:pt x="43080" y="48664"/>
                  </a:lnTo>
                  <a:lnTo>
                    <a:pt x="40686" y="43877"/>
                  </a:lnTo>
                  <a:lnTo>
                    <a:pt x="39889" y="37495"/>
                  </a:lnTo>
                  <a:lnTo>
                    <a:pt x="41484" y="32709"/>
                  </a:lnTo>
                  <a:lnTo>
                    <a:pt x="44675" y="27922"/>
                  </a:lnTo>
                  <a:lnTo>
                    <a:pt x="49462" y="24731"/>
                  </a:lnTo>
                  <a:lnTo>
                    <a:pt x="56642" y="21540"/>
                  </a:lnTo>
                  <a:lnTo>
                    <a:pt x="59833" y="19146"/>
                  </a:lnTo>
                  <a:lnTo>
                    <a:pt x="61429" y="14360"/>
                  </a:lnTo>
                  <a:lnTo>
                    <a:pt x="60631" y="9573"/>
                  </a:lnTo>
                  <a:lnTo>
                    <a:pt x="58238" y="5584"/>
                  </a:lnTo>
                  <a:lnTo>
                    <a:pt x="52653" y="3988"/>
                  </a:lnTo>
                  <a:lnTo>
                    <a:pt x="45473" y="4786"/>
                  </a:lnTo>
                </a:path>
                <a:path w="104140" h="57150">
                  <a:moveTo>
                    <a:pt x="75789" y="12764"/>
                  </a:moveTo>
                  <a:lnTo>
                    <a:pt x="75789" y="10371"/>
                  </a:lnTo>
                  <a:lnTo>
                    <a:pt x="76587" y="5584"/>
                  </a:lnTo>
                  <a:lnTo>
                    <a:pt x="78182" y="3191"/>
                  </a:lnTo>
                  <a:lnTo>
                    <a:pt x="82171" y="797"/>
                  </a:lnTo>
                  <a:lnTo>
                    <a:pt x="89351" y="0"/>
                  </a:lnTo>
                  <a:lnTo>
                    <a:pt x="93340" y="1595"/>
                  </a:lnTo>
                  <a:lnTo>
                    <a:pt x="94936" y="3988"/>
                  </a:lnTo>
                  <a:lnTo>
                    <a:pt x="97329" y="7977"/>
                  </a:lnTo>
                  <a:lnTo>
                    <a:pt x="98127" y="12764"/>
                  </a:lnTo>
                  <a:lnTo>
                    <a:pt x="96531" y="17551"/>
                  </a:lnTo>
                  <a:lnTo>
                    <a:pt x="93340" y="24731"/>
                  </a:lnTo>
                  <a:lnTo>
                    <a:pt x="78182" y="49462"/>
                  </a:lnTo>
                  <a:lnTo>
                    <a:pt x="103711" y="46271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8" name="object 198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575736" y="970900"/>
              <a:ext cx="111689" cy="94138"/>
            </a:xfrm>
            <a:prstGeom prst="rect">
              <a:avLst/>
            </a:prstGeom>
          </p:spPr>
        </p:pic>
        <p:pic>
          <p:nvPicPr>
            <p:cNvPr id="199" name="object 199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637165" y="1271664"/>
              <a:ext cx="112487" cy="75789"/>
            </a:xfrm>
            <a:prstGeom prst="rect">
              <a:avLst/>
            </a:prstGeom>
          </p:spPr>
        </p:pic>
        <p:pic>
          <p:nvPicPr>
            <p:cNvPr id="200" name="object 200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758428" y="1830909"/>
              <a:ext cx="109296" cy="94936"/>
            </a:xfrm>
            <a:prstGeom prst="rect">
              <a:avLst/>
            </a:prstGeom>
          </p:spPr>
        </p:pic>
        <p:pic>
          <p:nvPicPr>
            <p:cNvPr id="201" name="object 201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832621" y="2109335"/>
              <a:ext cx="82171" cy="111689"/>
            </a:xfrm>
            <a:prstGeom prst="rect">
              <a:avLst/>
            </a:prstGeom>
          </p:spPr>
        </p:pic>
        <p:pic>
          <p:nvPicPr>
            <p:cNvPr id="202" name="object 202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889264" y="2461157"/>
              <a:ext cx="111689" cy="89351"/>
            </a:xfrm>
            <a:prstGeom prst="rect">
              <a:avLst/>
            </a:prstGeom>
          </p:spPr>
        </p:pic>
        <p:pic>
          <p:nvPicPr>
            <p:cNvPr id="203" name="object 203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942715" y="2715649"/>
              <a:ext cx="106902" cy="67811"/>
            </a:xfrm>
            <a:prstGeom prst="rect">
              <a:avLst/>
            </a:prstGeom>
          </p:spPr>
        </p:pic>
        <p:sp>
          <p:nvSpPr>
            <p:cNvPr id="204" name="object 204" descr=""/>
            <p:cNvSpPr/>
            <p:nvPr/>
          </p:nvSpPr>
          <p:spPr>
            <a:xfrm>
              <a:off x="8061585" y="3240589"/>
              <a:ext cx="86995" cy="48895"/>
            </a:xfrm>
            <a:custGeom>
              <a:avLst/>
              <a:gdLst/>
              <a:ahLst/>
              <a:cxnLst/>
              <a:rect l="l" t="t" r="r" b="b"/>
              <a:pathLst>
                <a:path w="86995" h="48895">
                  <a:moveTo>
                    <a:pt x="3988" y="40686"/>
                  </a:moveTo>
                  <a:lnTo>
                    <a:pt x="4786" y="48664"/>
                  </a:lnTo>
                  <a:lnTo>
                    <a:pt x="86958" y="40686"/>
                  </a:lnTo>
                  <a:lnTo>
                    <a:pt x="3988" y="40686"/>
                  </a:lnTo>
                  <a:close/>
                </a:path>
                <a:path w="86995" h="48895">
                  <a:moveTo>
                    <a:pt x="0" y="0"/>
                  </a:moveTo>
                  <a:lnTo>
                    <a:pt x="3988" y="40686"/>
                  </a:lnTo>
                  <a:lnTo>
                    <a:pt x="86958" y="406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8061585" y="3240589"/>
              <a:ext cx="86995" cy="48895"/>
            </a:xfrm>
            <a:custGeom>
              <a:avLst/>
              <a:gdLst/>
              <a:ahLst/>
              <a:cxnLst/>
              <a:rect l="l" t="t" r="r" b="b"/>
              <a:pathLst>
                <a:path w="86995" h="48895">
                  <a:moveTo>
                    <a:pt x="0" y="0"/>
                  </a:moveTo>
                  <a:lnTo>
                    <a:pt x="3988" y="40686"/>
                  </a:lnTo>
                  <a:lnTo>
                    <a:pt x="86958" y="40686"/>
                  </a:lnTo>
                  <a:lnTo>
                    <a:pt x="0" y="0"/>
                  </a:lnTo>
                  <a:close/>
                </a:path>
                <a:path w="86995" h="48895">
                  <a:moveTo>
                    <a:pt x="3988" y="40686"/>
                  </a:moveTo>
                  <a:lnTo>
                    <a:pt x="86958" y="40686"/>
                  </a:lnTo>
                  <a:lnTo>
                    <a:pt x="4786" y="48664"/>
                  </a:lnTo>
                  <a:lnTo>
                    <a:pt x="3988" y="40686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 descr=""/>
            <p:cNvSpPr/>
            <p:nvPr/>
          </p:nvSpPr>
          <p:spPr>
            <a:xfrm>
              <a:off x="8061585" y="3240589"/>
              <a:ext cx="86995" cy="41275"/>
            </a:xfrm>
            <a:custGeom>
              <a:avLst/>
              <a:gdLst/>
              <a:ahLst/>
              <a:cxnLst/>
              <a:rect l="l" t="t" r="r" b="b"/>
              <a:pathLst>
                <a:path w="86995" h="41275">
                  <a:moveTo>
                    <a:pt x="0" y="0"/>
                  </a:moveTo>
                  <a:lnTo>
                    <a:pt x="86958" y="40686"/>
                  </a:lnTo>
                  <a:lnTo>
                    <a:pt x="829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 descr=""/>
            <p:cNvSpPr/>
            <p:nvPr/>
          </p:nvSpPr>
          <p:spPr>
            <a:xfrm>
              <a:off x="8061585" y="3240589"/>
              <a:ext cx="86995" cy="41275"/>
            </a:xfrm>
            <a:custGeom>
              <a:avLst/>
              <a:gdLst/>
              <a:ahLst/>
              <a:cxnLst/>
              <a:rect l="l" t="t" r="r" b="b"/>
              <a:pathLst>
                <a:path w="86995" h="41275">
                  <a:moveTo>
                    <a:pt x="0" y="0"/>
                  </a:moveTo>
                  <a:lnTo>
                    <a:pt x="82969" y="0"/>
                  </a:lnTo>
                  <a:lnTo>
                    <a:pt x="86958" y="4068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 descr=""/>
            <p:cNvSpPr/>
            <p:nvPr/>
          </p:nvSpPr>
          <p:spPr>
            <a:xfrm>
              <a:off x="8062383" y="3233410"/>
              <a:ext cx="86360" cy="54610"/>
            </a:xfrm>
            <a:custGeom>
              <a:avLst/>
              <a:gdLst/>
              <a:ahLst/>
              <a:cxnLst/>
              <a:rect l="l" t="t" r="r" b="b"/>
              <a:pathLst>
                <a:path w="86359" h="54610">
                  <a:moveTo>
                    <a:pt x="0" y="7180"/>
                  </a:moveTo>
                  <a:lnTo>
                    <a:pt x="25529" y="4786"/>
                  </a:lnTo>
                  <a:lnTo>
                    <a:pt x="11966" y="54249"/>
                  </a:lnTo>
                </a:path>
                <a:path w="86359" h="54610">
                  <a:moveTo>
                    <a:pt x="61429" y="17551"/>
                  </a:moveTo>
                  <a:lnTo>
                    <a:pt x="37495" y="19944"/>
                  </a:lnTo>
                  <a:lnTo>
                    <a:pt x="37495" y="17551"/>
                  </a:lnTo>
                  <a:lnTo>
                    <a:pt x="38293" y="10371"/>
                  </a:lnTo>
                  <a:lnTo>
                    <a:pt x="41484" y="5584"/>
                  </a:lnTo>
                  <a:lnTo>
                    <a:pt x="47069" y="3191"/>
                  </a:lnTo>
                  <a:lnTo>
                    <a:pt x="48664" y="3191"/>
                  </a:lnTo>
                  <a:lnTo>
                    <a:pt x="54249" y="4786"/>
                  </a:lnTo>
                  <a:lnTo>
                    <a:pt x="58238" y="8775"/>
                  </a:lnTo>
                  <a:lnTo>
                    <a:pt x="61429" y="17551"/>
                  </a:lnTo>
                  <a:lnTo>
                    <a:pt x="62226" y="28720"/>
                  </a:lnTo>
                  <a:lnTo>
                    <a:pt x="61429" y="40686"/>
                  </a:lnTo>
                  <a:lnTo>
                    <a:pt x="58238" y="47866"/>
                  </a:lnTo>
                  <a:lnTo>
                    <a:pt x="53451" y="50260"/>
                  </a:lnTo>
                  <a:lnTo>
                    <a:pt x="49462" y="51058"/>
                  </a:lnTo>
                  <a:lnTo>
                    <a:pt x="43877" y="49462"/>
                  </a:lnTo>
                  <a:lnTo>
                    <a:pt x="41484" y="44675"/>
                  </a:lnTo>
                </a:path>
                <a:path w="86359" h="54610">
                  <a:moveTo>
                    <a:pt x="73395" y="9573"/>
                  </a:moveTo>
                  <a:lnTo>
                    <a:pt x="76587" y="7180"/>
                  </a:lnTo>
                  <a:lnTo>
                    <a:pt x="81373" y="0"/>
                  </a:lnTo>
                  <a:lnTo>
                    <a:pt x="86160" y="47069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9" name="object 209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091103" y="3422484"/>
              <a:ext cx="114082" cy="82171"/>
            </a:xfrm>
            <a:prstGeom prst="rect">
              <a:avLst/>
            </a:prstGeom>
          </p:spPr>
        </p:pic>
        <p:pic>
          <p:nvPicPr>
            <p:cNvPr id="210" name="object 210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163701" y="3754361"/>
              <a:ext cx="136420" cy="213007"/>
            </a:xfrm>
            <a:prstGeom prst="rect">
              <a:avLst/>
            </a:prstGeom>
          </p:spPr>
        </p:pic>
        <p:pic>
          <p:nvPicPr>
            <p:cNvPr id="211" name="object 211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229917" y="4087036"/>
              <a:ext cx="113285" cy="79778"/>
            </a:xfrm>
            <a:prstGeom prst="rect">
              <a:avLst/>
            </a:prstGeom>
          </p:spPr>
        </p:pic>
        <p:pic>
          <p:nvPicPr>
            <p:cNvPr id="212" name="object 212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356764" y="4678990"/>
              <a:ext cx="110093" cy="83767"/>
            </a:xfrm>
            <a:prstGeom prst="rect">
              <a:avLst/>
            </a:prstGeom>
          </p:spPr>
        </p:pic>
        <p:sp>
          <p:nvSpPr>
            <p:cNvPr id="213" name="object 213" descr=""/>
            <p:cNvSpPr/>
            <p:nvPr/>
          </p:nvSpPr>
          <p:spPr>
            <a:xfrm>
              <a:off x="8421384" y="4982945"/>
              <a:ext cx="99060" cy="48260"/>
            </a:xfrm>
            <a:custGeom>
              <a:avLst/>
              <a:gdLst/>
              <a:ahLst/>
              <a:cxnLst/>
              <a:rect l="l" t="t" r="r" b="b"/>
              <a:pathLst>
                <a:path w="99059" h="48260">
                  <a:moveTo>
                    <a:pt x="0" y="40686"/>
                  </a:moveTo>
                  <a:lnTo>
                    <a:pt x="98924" y="47866"/>
                  </a:lnTo>
                  <a:lnTo>
                    <a:pt x="98924" y="40686"/>
                  </a:lnTo>
                  <a:lnTo>
                    <a:pt x="0" y="40686"/>
                  </a:lnTo>
                  <a:close/>
                </a:path>
                <a:path w="99059" h="48260">
                  <a:moveTo>
                    <a:pt x="0" y="40686"/>
                  </a:moveTo>
                  <a:lnTo>
                    <a:pt x="98924" y="40686"/>
                  </a:lnTo>
                  <a:lnTo>
                    <a:pt x="3191" y="0"/>
                  </a:lnTo>
                  <a:lnTo>
                    <a:pt x="0" y="406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 descr=""/>
            <p:cNvSpPr/>
            <p:nvPr/>
          </p:nvSpPr>
          <p:spPr>
            <a:xfrm>
              <a:off x="8421384" y="4982945"/>
              <a:ext cx="99060" cy="48260"/>
            </a:xfrm>
            <a:custGeom>
              <a:avLst/>
              <a:gdLst/>
              <a:ahLst/>
              <a:cxnLst/>
              <a:rect l="l" t="t" r="r" b="b"/>
              <a:pathLst>
                <a:path w="99059" h="48260">
                  <a:moveTo>
                    <a:pt x="3191" y="0"/>
                  </a:moveTo>
                  <a:lnTo>
                    <a:pt x="0" y="40686"/>
                  </a:lnTo>
                  <a:lnTo>
                    <a:pt x="98924" y="40686"/>
                  </a:lnTo>
                  <a:lnTo>
                    <a:pt x="3191" y="0"/>
                  </a:lnTo>
                  <a:close/>
                </a:path>
                <a:path w="99059" h="48260">
                  <a:moveTo>
                    <a:pt x="0" y="40686"/>
                  </a:moveTo>
                  <a:lnTo>
                    <a:pt x="98924" y="40686"/>
                  </a:lnTo>
                  <a:lnTo>
                    <a:pt x="98924" y="47866"/>
                  </a:lnTo>
                  <a:lnTo>
                    <a:pt x="0" y="40686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 descr=""/>
            <p:cNvSpPr/>
            <p:nvPr/>
          </p:nvSpPr>
          <p:spPr>
            <a:xfrm>
              <a:off x="8424576" y="4982945"/>
              <a:ext cx="99060" cy="41275"/>
            </a:xfrm>
            <a:custGeom>
              <a:avLst/>
              <a:gdLst/>
              <a:ahLst/>
              <a:cxnLst/>
              <a:rect l="l" t="t" r="r" b="b"/>
              <a:pathLst>
                <a:path w="99059" h="41275">
                  <a:moveTo>
                    <a:pt x="0" y="0"/>
                  </a:moveTo>
                  <a:lnTo>
                    <a:pt x="95733" y="40686"/>
                  </a:lnTo>
                  <a:lnTo>
                    <a:pt x="989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 descr=""/>
            <p:cNvSpPr/>
            <p:nvPr/>
          </p:nvSpPr>
          <p:spPr>
            <a:xfrm>
              <a:off x="8424576" y="4982945"/>
              <a:ext cx="99060" cy="41275"/>
            </a:xfrm>
            <a:custGeom>
              <a:avLst/>
              <a:gdLst/>
              <a:ahLst/>
              <a:cxnLst/>
              <a:rect l="l" t="t" r="r" b="b"/>
              <a:pathLst>
                <a:path w="99059" h="41275">
                  <a:moveTo>
                    <a:pt x="0" y="0"/>
                  </a:moveTo>
                  <a:lnTo>
                    <a:pt x="98924" y="0"/>
                  </a:lnTo>
                  <a:lnTo>
                    <a:pt x="95733" y="4068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 descr=""/>
            <p:cNvSpPr/>
            <p:nvPr/>
          </p:nvSpPr>
          <p:spPr>
            <a:xfrm>
              <a:off x="8425373" y="4975765"/>
              <a:ext cx="98425" cy="53975"/>
            </a:xfrm>
            <a:custGeom>
              <a:avLst/>
              <a:gdLst/>
              <a:ahLst/>
              <a:cxnLst/>
              <a:rect l="l" t="t" r="r" b="b"/>
              <a:pathLst>
                <a:path w="98425" h="53975">
                  <a:moveTo>
                    <a:pt x="0" y="0"/>
                  </a:moveTo>
                  <a:lnTo>
                    <a:pt x="24731" y="2393"/>
                  </a:lnTo>
                  <a:lnTo>
                    <a:pt x="3988" y="48664"/>
                  </a:lnTo>
                </a:path>
                <a:path w="98425" h="53975">
                  <a:moveTo>
                    <a:pt x="58238" y="19944"/>
                  </a:moveTo>
                  <a:lnTo>
                    <a:pt x="56642" y="27124"/>
                  </a:lnTo>
                  <a:lnTo>
                    <a:pt x="52653" y="31113"/>
                  </a:lnTo>
                  <a:lnTo>
                    <a:pt x="47069" y="33506"/>
                  </a:lnTo>
                  <a:lnTo>
                    <a:pt x="44675" y="32709"/>
                  </a:lnTo>
                  <a:lnTo>
                    <a:pt x="39889" y="30315"/>
                  </a:lnTo>
                  <a:lnTo>
                    <a:pt x="35900" y="25529"/>
                  </a:lnTo>
                  <a:lnTo>
                    <a:pt x="35102" y="18348"/>
                  </a:lnTo>
                  <a:lnTo>
                    <a:pt x="35102" y="16753"/>
                  </a:lnTo>
                  <a:lnTo>
                    <a:pt x="37495" y="9573"/>
                  </a:lnTo>
                  <a:lnTo>
                    <a:pt x="41484" y="5584"/>
                  </a:lnTo>
                  <a:lnTo>
                    <a:pt x="47069" y="3191"/>
                  </a:lnTo>
                  <a:lnTo>
                    <a:pt x="48664" y="3988"/>
                  </a:lnTo>
                  <a:lnTo>
                    <a:pt x="54249" y="6382"/>
                  </a:lnTo>
                  <a:lnTo>
                    <a:pt x="57440" y="11168"/>
                  </a:lnTo>
                  <a:lnTo>
                    <a:pt x="58238" y="19944"/>
                  </a:lnTo>
                  <a:lnTo>
                    <a:pt x="57440" y="31911"/>
                  </a:lnTo>
                  <a:lnTo>
                    <a:pt x="55046" y="43080"/>
                  </a:lnTo>
                  <a:lnTo>
                    <a:pt x="51058" y="49462"/>
                  </a:lnTo>
                  <a:lnTo>
                    <a:pt x="45473" y="51058"/>
                  </a:lnTo>
                  <a:lnTo>
                    <a:pt x="41484" y="51058"/>
                  </a:lnTo>
                  <a:lnTo>
                    <a:pt x="36697" y="48664"/>
                  </a:lnTo>
                  <a:lnTo>
                    <a:pt x="35102" y="43877"/>
                  </a:lnTo>
                </a:path>
                <a:path w="98425" h="53975">
                  <a:moveTo>
                    <a:pt x="72598" y="5584"/>
                  </a:moveTo>
                  <a:lnTo>
                    <a:pt x="98127" y="7180"/>
                  </a:lnTo>
                  <a:lnTo>
                    <a:pt x="76587" y="53451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 descr=""/>
            <p:cNvSpPr/>
            <p:nvPr/>
          </p:nvSpPr>
          <p:spPr>
            <a:xfrm>
              <a:off x="8470846" y="5205526"/>
              <a:ext cx="99060" cy="48895"/>
            </a:xfrm>
            <a:custGeom>
              <a:avLst/>
              <a:gdLst/>
              <a:ahLst/>
              <a:cxnLst/>
              <a:rect l="l" t="t" r="r" b="b"/>
              <a:pathLst>
                <a:path w="99059" h="48895">
                  <a:moveTo>
                    <a:pt x="0" y="0"/>
                  </a:moveTo>
                  <a:lnTo>
                    <a:pt x="0" y="48664"/>
                  </a:lnTo>
                  <a:lnTo>
                    <a:pt x="98924" y="48664"/>
                  </a:lnTo>
                  <a:lnTo>
                    <a:pt x="0" y="0"/>
                  </a:lnTo>
                  <a:close/>
                </a:path>
                <a:path w="99059" h="48895">
                  <a:moveTo>
                    <a:pt x="0" y="0"/>
                  </a:moveTo>
                  <a:lnTo>
                    <a:pt x="98924" y="48664"/>
                  </a:lnTo>
                  <a:lnTo>
                    <a:pt x="989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 descr=""/>
            <p:cNvSpPr/>
            <p:nvPr/>
          </p:nvSpPr>
          <p:spPr>
            <a:xfrm>
              <a:off x="8470847" y="5205526"/>
              <a:ext cx="99060" cy="48895"/>
            </a:xfrm>
            <a:custGeom>
              <a:avLst/>
              <a:gdLst/>
              <a:ahLst/>
              <a:cxnLst/>
              <a:rect l="l" t="t" r="r" b="b"/>
              <a:pathLst>
                <a:path w="99059" h="48895">
                  <a:moveTo>
                    <a:pt x="98924" y="0"/>
                  </a:moveTo>
                  <a:lnTo>
                    <a:pt x="0" y="0"/>
                  </a:lnTo>
                  <a:lnTo>
                    <a:pt x="98924" y="48664"/>
                  </a:lnTo>
                  <a:lnTo>
                    <a:pt x="98924" y="0"/>
                  </a:lnTo>
                  <a:close/>
                </a:path>
                <a:path w="99059" h="48895">
                  <a:moveTo>
                    <a:pt x="0" y="0"/>
                  </a:moveTo>
                  <a:lnTo>
                    <a:pt x="98924" y="48664"/>
                  </a:lnTo>
                  <a:lnTo>
                    <a:pt x="0" y="4866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 descr=""/>
            <p:cNvSpPr/>
            <p:nvPr/>
          </p:nvSpPr>
          <p:spPr>
            <a:xfrm>
              <a:off x="8470847" y="5206324"/>
              <a:ext cx="99060" cy="48260"/>
            </a:xfrm>
            <a:custGeom>
              <a:avLst/>
              <a:gdLst/>
              <a:ahLst/>
              <a:cxnLst/>
              <a:rect l="l" t="t" r="r" b="b"/>
              <a:pathLst>
                <a:path w="99059" h="48260">
                  <a:moveTo>
                    <a:pt x="0" y="0"/>
                  </a:moveTo>
                  <a:lnTo>
                    <a:pt x="25529" y="0"/>
                  </a:lnTo>
                  <a:lnTo>
                    <a:pt x="7180" y="47866"/>
                  </a:lnTo>
                </a:path>
                <a:path w="99059" h="48260">
                  <a:moveTo>
                    <a:pt x="60631" y="15955"/>
                  </a:moveTo>
                  <a:lnTo>
                    <a:pt x="36697" y="15955"/>
                  </a:lnTo>
                  <a:lnTo>
                    <a:pt x="36697" y="13562"/>
                  </a:lnTo>
                  <a:lnTo>
                    <a:pt x="38293" y="6382"/>
                  </a:lnTo>
                  <a:lnTo>
                    <a:pt x="42282" y="1595"/>
                  </a:lnTo>
                  <a:lnTo>
                    <a:pt x="47866" y="0"/>
                  </a:lnTo>
                  <a:lnTo>
                    <a:pt x="49462" y="0"/>
                  </a:lnTo>
                  <a:lnTo>
                    <a:pt x="55046" y="1595"/>
                  </a:lnTo>
                  <a:lnTo>
                    <a:pt x="58238" y="6382"/>
                  </a:lnTo>
                  <a:lnTo>
                    <a:pt x="60631" y="15955"/>
                  </a:lnTo>
                  <a:lnTo>
                    <a:pt x="60631" y="27124"/>
                  </a:lnTo>
                  <a:lnTo>
                    <a:pt x="58238" y="38293"/>
                  </a:lnTo>
                  <a:lnTo>
                    <a:pt x="55046" y="45473"/>
                  </a:lnTo>
                  <a:lnTo>
                    <a:pt x="49462" y="47866"/>
                  </a:lnTo>
                  <a:lnTo>
                    <a:pt x="45473" y="47866"/>
                  </a:lnTo>
                  <a:lnTo>
                    <a:pt x="39889" y="45473"/>
                  </a:lnTo>
                  <a:lnTo>
                    <a:pt x="38293" y="40686"/>
                  </a:lnTo>
                </a:path>
                <a:path w="99059" h="48260">
                  <a:moveTo>
                    <a:pt x="82171" y="0"/>
                  </a:moveTo>
                  <a:lnTo>
                    <a:pt x="76587" y="1595"/>
                  </a:lnTo>
                  <a:lnTo>
                    <a:pt x="74991" y="6382"/>
                  </a:lnTo>
                  <a:lnTo>
                    <a:pt x="74991" y="11168"/>
                  </a:lnTo>
                  <a:lnTo>
                    <a:pt x="76587" y="15955"/>
                  </a:lnTo>
                  <a:lnTo>
                    <a:pt x="80575" y="17551"/>
                  </a:lnTo>
                  <a:lnTo>
                    <a:pt x="87755" y="19944"/>
                  </a:lnTo>
                  <a:lnTo>
                    <a:pt x="93340" y="22337"/>
                  </a:lnTo>
                  <a:lnTo>
                    <a:pt x="96531" y="27124"/>
                  </a:lnTo>
                  <a:lnTo>
                    <a:pt x="98924" y="31911"/>
                  </a:lnTo>
                  <a:lnTo>
                    <a:pt x="98924" y="38293"/>
                  </a:lnTo>
                  <a:lnTo>
                    <a:pt x="96531" y="43080"/>
                  </a:lnTo>
                  <a:lnTo>
                    <a:pt x="94936" y="45473"/>
                  </a:lnTo>
                  <a:lnTo>
                    <a:pt x="89351" y="47866"/>
                  </a:lnTo>
                  <a:lnTo>
                    <a:pt x="82171" y="47866"/>
                  </a:lnTo>
                  <a:lnTo>
                    <a:pt x="76587" y="45473"/>
                  </a:lnTo>
                  <a:lnTo>
                    <a:pt x="74991" y="43080"/>
                  </a:lnTo>
                  <a:lnTo>
                    <a:pt x="73395" y="38293"/>
                  </a:lnTo>
                  <a:lnTo>
                    <a:pt x="73395" y="31911"/>
                  </a:lnTo>
                  <a:lnTo>
                    <a:pt x="74991" y="27124"/>
                  </a:lnTo>
                  <a:lnTo>
                    <a:pt x="78182" y="22337"/>
                  </a:lnTo>
                  <a:lnTo>
                    <a:pt x="83767" y="19944"/>
                  </a:lnTo>
                  <a:lnTo>
                    <a:pt x="90947" y="17551"/>
                  </a:lnTo>
                  <a:lnTo>
                    <a:pt x="94936" y="15955"/>
                  </a:lnTo>
                  <a:lnTo>
                    <a:pt x="96531" y="11168"/>
                  </a:lnTo>
                  <a:lnTo>
                    <a:pt x="96531" y="6382"/>
                  </a:lnTo>
                  <a:lnTo>
                    <a:pt x="94936" y="1595"/>
                  </a:lnTo>
                  <a:lnTo>
                    <a:pt x="89351" y="0"/>
                  </a:lnTo>
                  <a:lnTo>
                    <a:pt x="82171" y="0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1" name="object 221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507545" y="5381038"/>
              <a:ext cx="103711" cy="66215"/>
            </a:xfrm>
            <a:prstGeom prst="rect">
              <a:avLst/>
            </a:prstGeom>
          </p:spPr>
        </p:pic>
        <p:pic>
          <p:nvPicPr>
            <p:cNvPr id="222" name="object 222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588121" y="5721691"/>
              <a:ext cx="94138" cy="95733"/>
            </a:xfrm>
            <a:prstGeom prst="rect">
              <a:avLst/>
            </a:prstGeom>
          </p:spPr>
        </p:pic>
        <p:sp>
          <p:nvSpPr>
            <p:cNvPr id="223" name="object 223" descr=""/>
            <p:cNvSpPr/>
            <p:nvPr/>
          </p:nvSpPr>
          <p:spPr>
            <a:xfrm>
              <a:off x="9006956" y="7761619"/>
              <a:ext cx="102235" cy="48260"/>
            </a:xfrm>
            <a:custGeom>
              <a:avLst/>
              <a:gdLst/>
              <a:ahLst/>
              <a:cxnLst/>
              <a:rect l="l" t="t" r="r" b="b"/>
              <a:pathLst>
                <a:path w="102234" h="48259">
                  <a:moveTo>
                    <a:pt x="3191" y="41484"/>
                  </a:moveTo>
                  <a:lnTo>
                    <a:pt x="3191" y="47866"/>
                  </a:lnTo>
                  <a:lnTo>
                    <a:pt x="102116" y="41484"/>
                  </a:lnTo>
                  <a:lnTo>
                    <a:pt x="3191" y="41484"/>
                  </a:lnTo>
                  <a:close/>
                </a:path>
                <a:path w="102234" h="48259">
                  <a:moveTo>
                    <a:pt x="0" y="0"/>
                  </a:moveTo>
                  <a:lnTo>
                    <a:pt x="3191" y="41484"/>
                  </a:lnTo>
                  <a:lnTo>
                    <a:pt x="102116" y="4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 descr=""/>
            <p:cNvSpPr/>
            <p:nvPr/>
          </p:nvSpPr>
          <p:spPr>
            <a:xfrm>
              <a:off x="9006956" y="7761619"/>
              <a:ext cx="102235" cy="48260"/>
            </a:xfrm>
            <a:custGeom>
              <a:avLst/>
              <a:gdLst/>
              <a:ahLst/>
              <a:cxnLst/>
              <a:rect l="l" t="t" r="r" b="b"/>
              <a:pathLst>
                <a:path w="102234" h="48259">
                  <a:moveTo>
                    <a:pt x="0" y="0"/>
                  </a:moveTo>
                  <a:lnTo>
                    <a:pt x="3191" y="41484"/>
                  </a:lnTo>
                  <a:lnTo>
                    <a:pt x="102116" y="41484"/>
                  </a:lnTo>
                  <a:lnTo>
                    <a:pt x="0" y="0"/>
                  </a:lnTo>
                  <a:close/>
                </a:path>
                <a:path w="102234" h="48259">
                  <a:moveTo>
                    <a:pt x="3191" y="41484"/>
                  </a:moveTo>
                  <a:lnTo>
                    <a:pt x="102116" y="41484"/>
                  </a:lnTo>
                  <a:lnTo>
                    <a:pt x="3191" y="47866"/>
                  </a:lnTo>
                  <a:lnTo>
                    <a:pt x="3191" y="4148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 descr=""/>
            <p:cNvSpPr/>
            <p:nvPr/>
          </p:nvSpPr>
          <p:spPr>
            <a:xfrm>
              <a:off x="9006956" y="7761619"/>
              <a:ext cx="102235" cy="41910"/>
            </a:xfrm>
            <a:custGeom>
              <a:avLst/>
              <a:gdLst/>
              <a:ahLst/>
              <a:cxnLst/>
              <a:rect l="l" t="t" r="r" b="b"/>
              <a:pathLst>
                <a:path w="102234" h="41909">
                  <a:moveTo>
                    <a:pt x="0" y="0"/>
                  </a:moveTo>
                  <a:lnTo>
                    <a:pt x="102116" y="41484"/>
                  </a:lnTo>
                  <a:lnTo>
                    <a:pt x="989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 descr=""/>
            <p:cNvSpPr/>
            <p:nvPr/>
          </p:nvSpPr>
          <p:spPr>
            <a:xfrm>
              <a:off x="9006956" y="7761619"/>
              <a:ext cx="102235" cy="41910"/>
            </a:xfrm>
            <a:custGeom>
              <a:avLst/>
              <a:gdLst/>
              <a:ahLst/>
              <a:cxnLst/>
              <a:rect l="l" t="t" r="r" b="b"/>
              <a:pathLst>
                <a:path w="102234" h="41909">
                  <a:moveTo>
                    <a:pt x="0" y="0"/>
                  </a:moveTo>
                  <a:lnTo>
                    <a:pt x="98924" y="0"/>
                  </a:lnTo>
                  <a:lnTo>
                    <a:pt x="102116" y="414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 descr=""/>
            <p:cNvSpPr/>
            <p:nvPr/>
          </p:nvSpPr>
          <p:spPr>
            <a:xfrm>
              <a:off x="9009350" y="7754439"/>
              <a:ext cx="97155" cy="54610"/>
            </a:xfrm>
            <a:custGeom>
              <a:avLst/>
              <a:gdLst/>
              <a:ahLst/>
              <a:cxnLst/>
              <a:rect l="l" t="t" r="r" b="b"/>
              <a:pathLst>
                <a:path w="97154" h="54609">
                  <a:moveTo>
                    <a:pt x="7180" y="6382"/>
                  </a:moveTo>
                  <a:lnTo>
                    <a:pt x="1595" y="8775"/>
                  </a:lnTo>
                  <a:lnTo>
                    <a:pt x="0" y="13562"/>
                  </a:lnTo>
                  <a:lnTo>
                    <a:pt x="797" y="18348"/>
                  </a:lnTo>
                  <a:lnTo>
                    <a:pt x="2393" y="23135"/>
                  </a:lnTo>
                  <a:lnTo>
                    <a:pt x="6382" y="24731"/>
                  </a:lnTo>
                  <a:lnTo>
                    <a:pt x="13562" y="26326"/>
                  </a:lnTo>
                  <a:lnTo>
                    <a:pt x="19146" y="28720"/>
                  </a:lnTo>
                  <a:lnTo>
                    <a:pt x="23135" y="32709"/>
                  </a:lnTo>
                  <a:lnTo>
                    <a:pt x="25529" y="37495"/>
                  </a:lnTo>
                  <a:lnTo>
                    <a:pt x="26326" y="43877"/>
                  </a:lnTo>
                  <a:lnTo>
                    <a:pt x="24731" y="48664"/>
                  </a:lnTo>
                  <a:lnTo>
                    <a:pt x="23135" y="51058"/>
                  </a:lnTo>
                  <a:lnTo>
                    <a:pt x="17551" y="53451"/>
                  </a:lnTo>
                  <a:lnTo>
                    <a:pt x="10371" y="54249"/>
                  </a:lnTo>
                  <a:lnTo>
                    <a:pt x="4786" y="52653"/>
                  </a:lnTo>
                  <a:lnTo>
                    <a:pt x="2393" y="50260"/>
                  </a:lnTo>
                  <a:lnTo>
                    <a:pt x="797" y="45473"/>
                  </a:lnTo>
                  <a:lnTo>
                    <a:pt x="0" y="39091"/>
                  </a:lnTo>
                  <a:lnTo>
                    <a:pt x="1595" y="34304"/>
                  </a:lnTo>
                  <a:lnTo>
                    <a:pt x="4786" y="29517"/>
                  </a:lnTo>
                  <a:lnTo>
                    <a:pt x="10371" y="27124"/>
                  </a:lnTo>
                  <a:lnTo>
                    <a:pt x="17551" y="23933"/>
                  </a:lnTo>
                  <a:lnTo>
                    <a:pt x="20742" y="21540"/>
                  </a:lnTo>
                  <a:lnTo>
                    <a:pt x="22337" y="16753"/>
                  </a:lnTo>
                  <a:lnTo>
                    <a:pt x="22337" y="11966"/>
                  </a:lnTo>
                  <a:lnTo>
                    <a:pt x="19944" y="7977"/>
                  </a:lnTo>
                  <a:lnTo>
                    <a:pt x="14360" y="5584"/>
                  </a:lnTo>
                  <a:lnTo>
                    <a:pt x="7180" y="6382"/>
                  </a:lnTo>
                </a:path>
                <a:path w="97154" h="54609">
                  <a:moveTo>
                    <a:pt x="45473" y="3988"/>
                  </a:moveTo>
                  <a:lnTo>
                    <a:pt x="39889" y="6382"/>
                  </a:lnTo>
                  <a:lnTo>
                    <a:pt x="36697" y="13562"/>
                  </a:lnTo>
                  <a:lnTo>
                    <a:pt x="35900" y="24731"/>
                  </a:lnTo>
                  <a:lnTo>
                    <a:pt x="35900" y="31911"/>
                  </a:lnTo>
                  <a:lnTo>
                    <a:pt x="39091" y="43080"/>
                  </a:lnTo>
                  <a:lnTo>
                    <a:pt x="43080" y="49462"/>
                  </a:lnTo>
                  <a:lnTo>
                    <a:pt x="48664" y="51855"/>
                  </a:lnTo>
                  <a:lnTo>
                    <a:pt x="51855" y="51058"/>
                  </a:lnTo>
                  <a:lnTo>
                    <a:pt x="57440" y="48664"/>
                  </a:lnTo>
                  <a:lnTo>
                    <a:pt x="60631" y="41484"/>
                  </a:lnTo>
                  <a:lnTo>
                    <a:pt x="61429" y="30315"/>
                  </a:lnTo>
                  <a:lnTo>
                    <a:pt x="61429" y="23135"/>
                  </a:lnTo>
                  <a:lnTo>
                    <a:pt x="58238" y="11966"/>
                  </a:lnTo>
                  <a:lnTo>
                    <a:pt x="54249" y="5584"/>
                  </a:lnTo>
                  <a:lnTo>
                    <a:pt x="48664" y="3191"/>
                  </a:lnTo>
                  <a:lnTo>
                    <a:pt x="45473" y="3988"/>
                  </a:lnTo>
                </a:path>
                <a:path w="97154" h="54609">
                  <a:moveTo>
                    <a:pt x="71002" y="2393"/>
                  </a:moveTo>
                  <a:lnTo>
                    <a:pt x="96531" y="0"/>
                  </a:lnTo>
                  <a:lnTo>
                    <a:pt x="81373" y="49462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8" name="object 228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042856" y="7904422"/>
              <a:ext cx="103711" cy="103711"/>
            </a:xfrm>
            <a:prstGeom prst="rect">
              <a:avLst/>
            </a:prstGeom>
          </p:spPr>
        </p:pic>
        <p:pic>
          <p:nvPicPr>
            <p:cNvPr id="229" name="object 229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108275" y="8237894"/>
              <a:ext cx="105307" cy="65418"/>
            </a:xfrm>
            <a:prstGeom prst="rect">
              <a:avLst/>
            </a:prstGeom>
          </p:spPr>
        </p:pic>
        <p:pic>
          <p:nvPicPr>
            <p:cNvPr id="230" name="object 230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824945" y="1763098"/>
              <a:ext cx="108498" cy="102116"/>
            </a:xfrm>
            <a:prstGeom prst="rect">
              <a:avLst/>
            </a:prstGeom>
          </p:spPr>
        </p:pic>
        <p:pic>
          <p:nvPicPr>
            <p:cNvPr id="231" name="object 231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806596" y="3148845"/>
              <a:ext cx="102913" cy="107700"/>
            </a:xfrm>
            <a:prstGeom prst="rect">
              <a:avLst/>
            </a:prstGeom>
          </p:spPr>
        </p:pic>
        <p:pic>
          <p:nvPicPr>
            <p:cNvPr id="232" name="object 232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776281" y="4767544"/>
              <a:ext cx="113285" cy="89351"/>
            </a:xfrm>
            <a:prstGeom prst="rect">
              <a:avLst/>
            </a:prstGeom>
          </p:spPr>
        </p:pic>
        <p:pic>
          <p:nvPicPr>
            <p:cNvPr id="233" name="object 233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753943" y="6409379"/>
              <a:ext cx="108498" cy="67013"/>
            </a:xfrm>
            <a:prstGeom prst="rect">
              <a:avLst/>
            </a:prstGeom>
          </p:spPr>
        </p:pic>
        <p:pic>
          <p:nvPicPr>
            <p:cNvPr id="234" name="object 234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724425" y="8340808"/>
              <a:ext cx="109296" cy="63822"/>
            </a:xfrm>
            <a:prstGeom prst="rect">
              <a:avLst/>
            </a:prstGeom>
          </p:spPr>
        </p:pic>
        <p:pic>
          <p:nvPicPr>
            <p:cNvPr id="235" name="object 235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841699" y="666148"/>
              <a:ext cx="110093" cy="78182"/>
            </a:xfrm>
            <a:prstGeom prst="rect">
              <a:avLst/>
            </a:prstGeom>
          </p:spPr>
        </p:pic>
        <p:pic>
          <p:nvPicPr>
            <p:cNvPr id="236" name="object 236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836912" y="980474"/>
              <a:ext cx="110093" cy="100520"/>
            </a:xfrm>
            <a:prstGeom prst="rect">
              <a:avLst/>
            </a:prstGeom>
          </p:spPr>
        </p:pic>
        <p:pic>
          <p:nvPicPr>
            <p:cNvPr id="237" name="object 237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831328" y="1292406"/>
              <a:ext cx="111689" cy="81373"/>
            </a:xfrm>
            <a:prstGeom prst="rect">
              <a:avLst/>
            </a:prstGeom>
          </p:spPr>
        </p:pic>
        <p:pic>
          <p:nvPicPr>
            <p:cNvPr id="238" name="object 238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828137" y="1523763"/>
              <a:ext cx="110891" cy="86958"/>
            </a:xfrm>
            <a:prstGeom prst="rect">
              <a:avLst/>
            </a:prstGeom>
          </p:spPr>
        </p:pic>
        <p:pic>
          <p:nvPicPr>
            <p:cNvPr id="239" name="object 239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827339" y="2088593"/>
              <a:ext cx="96531" cy="94138"/>
            </a:xfrm>
            <a:prstGeom prst="rect">
              <a:avLst/>
            </a:prstGeom>
          </p:spPr>
        </p:pic>
        <p:pic>
          <p:nvPicPr>
            <p:cNvPr id="240" name="object 240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816968" y="2339096"/>
              <a:ext cx="109296" cy="102913"/>
            </a:xfrm>
            <a:prstGeom prst="rect">
              <a:avLst/>
            </a:prstGeom>
          </p:spPr>
        </p:pic>
        <p:pic>
          <p:nvPicPr>
            <p:cNvPr id="241" name="object 241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803405" y="3452799"/>
              <a:ext cx="100520" cy="106105"/>
            </a:xfrm>
            <a:prstGeom prst="rect">
              <a:avLst/>
            </a:prstGeom>
          </p:spPr>
        </p:pic>
        <p:pic>
          <p:nvPicPr>
            <p:cNvPr id="242" name="object 242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797820" y="3747181"/>
              <a:ext cx="106903" cy="63822"/>
            </a:xfrm>
            <a:prstGeom prst="rect">
              <a:avLst/>
            </a:prstGeom>
          </p:spPr>
        </p:pic>
        <p:pic>
          <p:nvPicPr>
            <p:cNvPr id="243" name="object 243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790641" y="4125329"/>
              <a:ext cx="105307" cy="105307"/>
            </a:xfrm>
            <a:prstGeom prst="rect">
              <a:avLst/>
            </a:prstGeom>
          </p:spPr>
        </p:pic>
        <p:pic>
          <p:nvPicPr>
            <p:cNvPr id="244" name="object 244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782663" y="4463589"/>
              <a:ext cx="110891" cy="88553"/>
            </a:xfrm>
            <a:prstGeom prst="rect">
              <a:avLst/>
            </a:prstGeom>
          </p:spPr>
        </p:pic>
        <p:sp>
          <p:nvSpPr>
            <p:cNvPr id="245" name="object 245" descr=""/>
            <p:cNvSpPr/>
            <p:nvPr/>
          </p:nvSpPr>
          <p:spPr>
            <a:xfrm>
              <a:off x="2787449" y="5075487"/>
              <a:ext cx="85725" cy="48260"/>
            </a:xfrm>
            <a:custGeom>
              <a:avLst/>
              <a:gdLst/>
              <a:ahLst/>
              <a:cxnLst/>
              <a:rect l="l" t="t" r="r" b="b"/>
              <a:pathLst>
                <a:path w="85725" h="48260">
                  <a:moveTo>
                    <a:pt x="2393" y="43080"/>
                  </a:moveTo>
                  <a:lnTo>
                    <a:pt x="2393" y="47866"/>
                  </a:lnTo>
                  <a:lnTo>
                    <a:pt x="85362" y="43080"/>
                  </a:lnTo>
                  <a:lnTo>
                    <a:pt x="2393" y="43080"/>
                  </a:lnTo>
                  <a:close/>
                </a:path>
                <a:path w="85725" h="48260">
                  <a:moveTo>
                    <a:pt x="0" y="0"/>
                  </a:moveTo>
                  <a:lnTo>
                    <a:pt x="2393" y="43080"/>
                  </a:lnTo>
                  <a:lnTo>
                    <a:pt x="85362" y="43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 descr=""/>
            <p:cNvSpPr/>
            <p:nvPr/>
          </p:nvSpPr>
          <p:spPr>
            <a:xfrm>
              <a:off x="2787450" y="5075487"/>
              <a:ext cx="85725" cy="48260"/>
            </a:xfrm>
            <a:custGeom>
              <a:avLst/>
              <a:gdLst/>
              <a:ahLst/>
              <a:cxnLst/>
              <a:rect l="l" t="t" r="r" b="b"/>
              <a:pathLst>
                <a:path w="85725" h="48260">
                  <a:moveTo>
                    <a:pt x="0" y="0"/>
                  </a:moveTo>
                  <a:lnTo>
                    <a:pt x="2393" y="43080"/>
                  </a:lnTo>
                  <a:lnTo>
                    <a:pt x="85362" y="43080"/>
                  </a:lnTo>
                  <a:lnTo>
                    <a:pt x="0" y="0"/>
                  </a:lnTo>
                  <a:close/>
                </a:path>
                <a:path w="85725" h="48260">
                  <a:moveTo>
                    <a:pt x="2393" y="43080"/>
                  </a:moveTo>
                  <a:lnTo>
                    <a:pt x="85362" y="43080"/>
                  </a:lnTo>
                  <a:lnTo>
                    <a:pt x="2393" y="47866"/>
                  </a:lnTo>
                  <a:lnTo>
                    <a:pt x="2393" y="4308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 descr=""/>
            <p:cNvSpPr/>
            <p:nvPr/>
          </p:nvSpPr>
          <p:spPr>
            <a:xfrm>
              <a:off x="2787450" y="5075487"/>
              <a:ext cx="85725" cy="43180"/>
            </a:xfrm>
            <a:custGeom>
              <a:avLst/>
              <a:gdLst/>
              <a:ahLst/>
              <a:cxnLst/>
              <a:rect l="l" t="t" r="r" b="b"/>
              <a:pathLst>
                <a:path w="85725" h="43179">
                  <a:moveTo>
                    <a:pt x="0" y="0"/>
                  </a:moveTo>
                  <a:lnTo>
                    <a:pt x="85362" y="43080"/>
                  </a:lnTo>
                  <a:lnTo>
                    <a:pt x="821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 descr=""/>
            <p:cNvSpPr/>
            <p:nvPr/>
          </p:nvSpPr>
          <p:spPr>
            <a:xfrm>
              <a:off x="2787450" y="5075487"/>
              <a:ext cx="85725" cy="43180"/>
            </a:xfrm>
            <a:custGeom>
              <a:avLst/>
              <a:gdLst/>
              <a:ahLst/>
              <a:cxnLst/>
              <a:rect l="l" t="t" r="r" b="b"/>
              <a:pathLst>
                <a:path w="85725" h="43179">
                  <a:moveTo>
                    <a:pt x="0" y="0"/>
                  </a:moveTo>
                  <a:lnTo>
                    <a:pt x="82171" y="0"/>
                  </a:lnTo>
                  <a:lnTo>
                    <a:pt x="85362" y="4308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 descr=""/>
            <p:cNvSpPr/>
            <p:nvPr/>
          </p:nvSpPr>
          <p:spPr>
            <a:xfrm>
              <a:off x="2787450" y="5070701"/>
              <a:ext cx="85090" cy="52069"/>
            </a:xfrm>
            <a:custGeom>
              <a:avLst/>
              <a:gdLst/>
              <a:ahLst/>
              <a:cxnLst/>
              <a:rect l="l" t="t" r="r" b="b"/>
              <a:pathLst>
                <a:path w="85089" h="52070">
                  <a:moveTo>
                    <a:pt x="0" y="4786"/>
                  </a:moveTo>
                  <a:lnTo>
                    <a:pt x="25529" y="3191"/>
                  </a:lnTo>
                  <a:lnTo>
                    <a:pt x="10371" y="51855"/>
                  </a:lnTo>
                </a:path>
                <a:path w="85089" h="52070">
                  <a:moveTo>
                    <a:pt x="61429" y="17551"/>
                  </a:moveTo>
                  <a:lnTo>
                    <a:pt x="59833" y="23933"/>
                  </a:lnTo>
                  <a:lnTo>
                    <a:pt x="56642" y="28720"/>
                  </a:lnTo>
                  <a:lnTo>
                    <a:pt x="51058" y="31113"/>
                  </a:lnTo>
                  <a:lnTo>
                    <a:pt x="49462" y="31911"/>
                  </a:lnTo>
                  <a:lnTo>
                    <a:pt x="43877" y="29517"/>
                  </a:lnTo>
                  <a:lnTo>
                    <a:pt x="39889" y="25529"/>
                  </a:lnTo>
                  <a:lnTo>
                    <a:pt x="37495" y="18348"/>
                  </a:lnTo>
                  <a:lnTo>
                    <a:pt x="37495" y="15955"/>
                  </a:lnTo>
                  <a:lnTo>
                    <a:pt x="39091" y="9573"/>
                  </a:lnTo>
                  <a:lnTo>
                    <a:pt x="42282" y="4786"/>
                  </a:lnTo>
                  <a:lnTo>
                    <a:pt x="47069" y="2393"/>
                  </a:lnTo>
                  <a:lnTo>
                    <a:pt x="49462" y="1595"/>
                  </a:lnTo>
                  <a:lnTo>
                    <a:pt x="55046" y="3988"/>
                  </a:lnTo>
                  <a:lnTo>
                    <a:pt x="59035" y="7977"/>
                  </a:lnTo>
                  <a:lnTo>
                    <a:pt x="61429" y="17551"/>
                  </a:lnTo>
                  <a:lnTo>
                    <a:pt x="61429" y="28720"/>
                  </a:lnTo>
                  <a:lnTo>
                    <a:pt x="60631" y="39889"/>
                  </a:lnTo>
                  <a:lnTo>
                    <a:pt x="57440" y="47069"/>
                  </a:lnTo>
                  <a:lnTo>
                    <a:pt x="51855" y="49462"/>
                  </a:lnTo>
                  <a:lnTo>
                    <a:pt x="48664" y="50260"/>
                  </a:lnTo>
                  <a:lnTo>
                    <a:pt x="43080" y="47866"/>
                  </a:lnTo>
                  <a:lnTo>
                    <a:pt x="40686" y="43877"/>
                  </a:lnTo>
                </a:path>
                <a:path w="85089" h="52070">
                  <a:moveTo>
                    <a:pt x="73395" y="9573"/>
                  </a:moveTo>
                  <a:lnTo>
                    <a:pt x="76587" y="7180"/>
                  </a:lnTo>
                  <a:lnTo>
                    <a:pt x="82171" y="0"/>
                  </a:lnTo>
                  <a:lnTo>
                    <a:pt x="84564" y="4786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 descr=""/>
            <p:cNvSpPr/>
            <p:nvPr/>
          </p:nvSpPr>
          <p:spPr>
            <a:xfrm>
              <a:off x="2774685" y="5353115"/>
              <a:ext cx="101600" cy="48895"/>
            </a:xfrm>
            <a:custGeom>
              <a:avLst/>
              <a:gdLst/>
              <a:ahLst/>
              <a:cxnLst/>
              <a:rect l="l" t="t" r="r" b="b"/>
              <a:pathLst>
                <a:path w="101600" h="48895">
                  <a:moveTo>
                    <a:pt x="2393" y="43080"/>
                  </a:moveTo>
                  <a:lnTo>
                    <a:pt x="3191" y="48664"/>
                  </a:lnTo>
                  <a:lnTo>
                    <a:pt x="101318" y="43080"/>
                  </a:lnTo>
                  <a:lnTo>
                    <a:pt x="2393" y="43080"/>
                  </a:lnTo>
                  <a:close/>
                </a:path>
                <a:path w="101600" h="48895">
                  <a:moveTo>
                    <a:pt x="0" y="0"/>
                  </a:moveTo>
                  <a:lnTo>
                    <a:pt x="2393" y="43080"/>
                  </a:lnTo>
                  <a:lnTo>
                    <a:pt x="101318" y="43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 descr=""/>
            <p:cNvSpPr/>
            <p:nvPr/>
          </p:nvSpPr>
          <p:spPr>
            <a:xfrm>
              <a:off x="2774685" y="5353116"/>
              <a:ext cx="101600" cy="48895"/>
            </a:xfrm>
            <a:custGeom>
              <a:avLst/>
              <a:gdLst/>
              <a:ahLst/>
              <a:cxnLst/>
              <a:rect l="l" t="t" r="r" b="b"/>
              <a:pathLst>
                <a:path w="101600" h="48895">
                  <a:moveTo>
                    <a:pt x="0" y="0"/>
                  </a:moveTo>
                  <a:lnTo>
                    <a:pt x="2393" y="43080"/>
                  </a:lnTo>
                  <a:lnTo>
                    <a:pt x="101318" y="43080"/>
                  </a:lnTo>
                  <a:lnTo>
                    <a:pt x="0" y="0"/>
                  </a:lnTo>
                  <a:close/>
                </a:path>
                <a:path w="101600" h="48895">
                  <a:moveTo>
                    <a:pt x="2393" y="43080"/>
                  </a:moveTo>
                  <a:lnTo>
                    <a:pt x="101318" y="43080"/>
                  </a:lnTo>
                  <a:lnTo>
                    <a:pt x="3191" y="48664"/>
                  </a:lnTo>
                  <a:lnTo>
                    <a:pt x="2393" y="4308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 descr=""/>
            <p:cNvSpPr/>
            <p:nvPr/>
          </p:nvSpPr>
          <p:spPr>
            <a:xfrm>
              <a:off x="2774685" y="5353116"/>
              <a:ext cx="101600" cy="43180"/>
            </a:xfrm>
            <a:custGeom>
              <a:avLst/>
              <a:gdLst/>
              <a:ahLst/>
              <a:cxnLst/>
              <a:rect l="l" t="t" r="r" b="b"/>
              <a:pathLst>
                <a:path w="101600" h="43179">
                  <a:moveTo>
                    <a:pt x="0" y="0"/>
                  </a:moveTo>
                  <a:lnTo>
                    <a:pt x="101318" y="43080"/>
                  </a:lnTo>
                  <a:lnTo>
                    <a:pt x="989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 descr=""/>
            <p:cNvSpPr/>
            <p:nvPr/>
          </p:nvSpPr>
          <p:spPr>
            <a:xfrm>
              <a:off x="2774685" y="5353116"/>
              <a:ext cx="101600" cy="43180"/>
            </a:xfrm>
            <a:custGeom>
              <a:avLst/>
              <a:gdLst/>
              <a:ahLst/>
              <a:cxnLst/>
              <a:rect l="l" t="t" r="r" b="b"/>
              <a:pathLst>
                <a:path w="101600" h="43179">
                  <a:moveTo>
                    <a:pt x="0" y="0"/>
                  </a:moveTo>
                  <a:lnTo>
                    <a:pt x="98924" y="0"/>
                  </a:lnTo>
                  <a:lnTo>
                    <a:pt x="101318" y="4308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 descr=""/>
            <p:cNvSpPr/>
            <p:nvPr/>
          </p:nvSpPr>
          <p:spPr>
            <a:xfrm>
              <a:off x="2774685" y="5348329"/>
              <a:ext cx="101600" cy="52705"/>
            </a:xfrm>
            <a:custGeom>
              <a:avLst/>
              <a:gdLst/>
              <a:ahLst/>
              <a:cxnLst/>
              <a:rect l="l" t="t" r="r" b="b"/>
              <a:pathLst>
                <a:path w="101600" h="52704">
                  <a:moveTo>
                    <a:pt x="0" y="5584"/>
                  </a:moveTo>
                  <a:lnTo>
                    <a:pt x="25529" y="3988"/>
                  </a:lnTo>
                  <a:lnTo>
                    <a:pt x="10371" y="52653"/>
                  </a:lnTo>
                </a:path>
                <a:path w="101600" h="52704">
                  <a:moveTo>
                    <a:pt x="61429" y="17551"/>
                  </a:moveTo>
                  <a:lnTo>
                    <a:pt x="37495" y="19146"/>
                  </a:lnTo>
                  <a:lnTo>
                    <a:pt x="37495" y="16753"/>
                  </a:lnTo>
                  <a:lnTo>
                    <a:pt x="39091" y="9573"/>
                  </a:lnTo>
                  <a:lnTo>
                    <a:pt x="42282" y="4786"/>
                  </a:lnTo>
                  <a:lnTo>
                    <a:pt x="47866" y="2393"/>
                  </a:lnTo>
                  <a:lnTo>
                    <a:pt x="49462" y="2393"/>
                  </a:lnTo>
                  <a:lnTo>
                    <a:pt x="55046" y="4786"/>
                  </a:lnTo>
                  <a:lnTo>
                    <a:pt x="59035" y="8775"/>
                  </a:lnTo>
                  <a:lnTo>
                    <a:pt x="61429" y="17551"/>
                  </a:lnTo>
                  <a:lnTo>
                    <a:pt x="62226" y="29517"/>
                  </a:lnTo>
                  <a:lnTo>
                    <a:pt x="60631" y="40686"/>
                  </a:lnTo>
                  <a:lnTo>
                    <a:pt x="57440" y="47866"/>
                  </a:lnTo>
                  <a:lnTo>
                    <a:pt x="52653" y="50260"/>
                  </a:lnTo>
                  <a:lnTo>
                    <a:pt x="48664" y="50260"/>
                  </a:lnTo>
                  <a:lnTo>
                    <a:pt x="43080" y="48664"/>
                  </a:lnTo>
                  <a:lnTo>
                    <a:pt x="40686" y="43877"/>
                  </a:lnTo>
                </a:path>
                <a:path w="101600" h="52704">
                  <a:moveTo>
                    <a:pt x="75789" y="11966"/>
                  </a:moveTo>
                  <a:lnTo>
                    <a:pt x="75789" y="10371"/>
                  </a:lnTo>
                  <a:lnTo>
                    <a:pt x="77384" y="5584"/>
                  </a:lnTo>
                  <a:lnTo>
                    <a:pt x="78980" y="3191"/>
                  </a:lnTo>
                  <a:lnTo>
                    <a:pt x="82171" y="797"/>
                  </a:lnTo>
                  <a:lnTo>
                    <a:pt x="89351" y="0"/>
                  </a:lnTo>
                  <a:lnTo>
                    <a:pt x="93340" y="2393"/>
                  </a:lnTo>
                  <a:lnTo>
                    <a:pt x="94936" y="3988"/>
                  </a:lnTo>
                  <a:lnTo>
                    <a:pt x="97329" y="8775"/>
                  </a:lnTo>
                  <a:lnTo>
                    <a:pt x="97329" y="13562"/>
                  </a:lnTo>
                  <a:lnTo>
                    <a:pt x="95733" y="18348"/>
                  </a:lnTo>
                  <a:lnTo>
                    <a:pt x="92542" y="24731"/>
                  </a:lnTo>
                  <a:lnTo>
                    <a:pt x="75789" y="48664"/>
                  </a:lnTo>
                  <a:lnTo>
                    <a:pt x="101318" y="47069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5" name="object 255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765112" y="5795087"/>
              <a:ext cx="103711" cy="106902"/>
            </a:xfrm>
            <a:prstGeom prst="rect">
              <a:avLst/>
            </a:prstGeom>
          </p:spPr>
        </p:pic>
        <p:pic>
          <p:nvPicPr>
            <p:cNvPr id="256" name="object 256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758730" y="6081490"/>
              <a:ext cx="108498" cy="65418"/>
            </a:xfrm>
            <a:prstGeom prst="rect">
              <a:avLst/>
            </a:prstGeom>
          </p:spPr>
        </p:pic>
        <p:sp>
          <p:nvSpPr>
            <p:cNvPr id="257" name="object 257" descr=""/>
            <p:cNvSpPr/>
            <p:nvPr/>
          </p:nvSpPr>
          <p:spPr>
            <a:xfrm>
              <a:off x="2753942" y="6726098"/>
              <a:ext cx="101600" cy="48260"/>
            </a:xfrm>
            <a:custGeom>
              <a:avLst/>
              <a:gdLst/>
              <a:ahLst/>
              <a:cxnLst/>
              <a:rect l="l" t="t" r="r" b="b"/>
              <a:pathLst>
                <a:path w="101600" h="48259">
                  <a:moveTo>
                    <a:pt x="3988" y="37495"/>
                  </a:moveTo>
                  <a:lnTo>
                    <a:pt x="4786" y="47866"/>
                  </a:lnTo>
                  <a:lnTo>
                    <a:pt x="101318" y="37495"/>
                  </a:lnTo>
                  <a:lnTo>
                    <a:pt x="3988" y="37495"/>
                  </a:lnTo>
                  <a:close/>
                </a:path>
                <a:path w="101600" h="48259">
                  <a:moveTo>
                    <a:pt x="0" y="0"/>
                  </a:moveTo>
                  <a:lnTo>
                    <a:pt x="3988" y="37495"/>
                  </a:lnTo>
                  <a:lnTo>
                    <a:pt x="101318" y="37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 descr=""/>
            <p:cNvSpPr/>
            <p:nvPr/>
          </p:nvSpPr>
          <p:spPr>
            <a:xfrm>
              <a:off x="2753943" y="6726098"/>
              <a:ext cx="101600" cy="48260"/>
            </a:xfrm>
            <a:custGeom>
              <a:avLst/>
              <a:gdLst/>
              <a:ahLst/>
              <a:cxnLst/>
              <a:rect l="l" t="t" r="r" b="b"/>
              <a:pathLst>
                <a:path w="101600" h="48259">
                  <a:moveTo>
                    <a:pt x="0" y="0"/>
                  </a:moveTo>
                  <a:lnTo>
                    <a:pt x="3988" y="37495"/>
                  </a:lnTo>
                  <a:lnTo>
                    <a:pt x="101318" y="37495"/>
                  </a:lnTo>
                  <a:lnTo>
                    <a:pt x="0" y="0"/>
                  </a:lnTo>
                  <a:close/>
                </a:path>
                <a:path w="101600" h="48259">
                  <a:moveTo>
                    <a:pt x="3988" y="37495"/>
                  </a:moveTo>
                  <a:lnTo>
                    <a:pt x="101318" y="37495"/>
                  </a:lnTo>
                  <a:lnTo>
                    <a:pt x="4786" y="47866"/>
                  </a:lnTo>
                  <a:lnTo>
                    <a:pt x="3988" y="3749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 descr=""/>
            <p:cNvSpPr/>
            <p:nvPr/>
          </p:nvSpPr>
          <p:spPr>
            <a:xfrm>
              <a:off x="2753943" y="6726098"/>
              <a:ext cx="101600" cy="38100"/>
            </a:xfrm>
            <a:custGeom>
              <a:avLst/>
              <a:gdLst/>
              <a:ahLst/>
              <a:cxnLst/>
              <a:rect l="l" t="t" r="r" b="b"/>
              <a:pathLst>
                <a:path w="101600" h="38100">
                  <a:moveTo>
                    <a:pt x="0" y="0"/>
                  </a:moveTo>
                  <a:lnTo>
                    <a:pt x="101318" y="37495"/>
                  </a:lnTo>
                  <a:lnTo>
                    <a:pt x="973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 descr=""/>
            <p:cNvSpPr/>
            <p:nvPr/>
          </p:nvSpPr>
          <p:spPr>
            <a:xfrm>
              <a:off x="2753943" y="6726098"/>
              <a:ext cx="101600" cy="38100"/>
            </a:xfrm>
            <a:custGeom>
              <a:avLst/>
              <a:gdLst/>
              <a:ahLst/>
              <a:cxnLst/>
              <a:rect l="l" t="t" r="r" b="b"/>
              <a:pathLst>
                <a:path w="101600" h="38100">
                  <a:moveTo>
                    <a:pt x="0" y="0"/>
                  </a:moveTo>
                  <a:lnTo>
                    <a:pt x="97329" y="0"/>
                  </a:lnTo>
                  <a:lnTo>
                    <a:pt x="101318" y="3749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 descr=""/>
            <p:cNvSpPr/>
            <p:nvPr/>
          </p:nvSpPr>
          <p:spPr>
            <a:xfrm>
              <a:off x="2753943" y="6717322"/>
              <a:ext cx="100330" cy="55880"/>
            </a:xfrm>
            <a:custGeom>
              <a:avLst/>
              <a:gdLst/>
              <a:ahLst/>
              <a:cxnLst/>
              <a:rect l="l" t="t" r="r" b="b"/>
              <a:pathLst>
                <a:path w="100330" h="55879">
                  <a:moveTo>
                    <a:pt x="0" y="8775"/>
                  </a:moveTo>
                  <a:lnTo>
                    <a:pt x="25529" y="6382"/>
                  </a:lnTo>
                  <a:lnTo>
                    <a:pt x="11966" y="55844"/>
                  </a:lnTo>
                </a:path>
                <a:path w="100330" h="55879">
                  <a:moveTo>
                    <a:pt x="61429" y="18348"/>
                  </a:moveTo>
                  <a:lnTo>
                    <a:pt x="37495" y="20742"/>
                  </a:lnTo>
                  <a:lnTo>
                    <a:pt x="37495" y="18348"/>
                  </a:lnTo>
                  <a:lnTo>
                    <a:pt x="39091" y="11966"/>
                  </a:lnTo>
                  <a:lnTo>
                    <a:pt x="41484" y="6382"/>
                  </a:lnTo>
                  <a:lnTo>
                    <a:pt x="47069" y="3988"/>
                  </a:lnTo>
                  <a:lnTo>
                    <a:pt x="48664" y="3988"/>
                  </a:lnTo>
                  <a:lnTo>
                    <a:pt x="54249" y="5584"/>
                  </a:lnTo>
                  <a:lnTo>
                    <a:pt x="59035" y="9573"/>
                  </a:lnTo>
                  <a:lnTo>
                    <a:pt x="61429" y="18348"/>
                  </a:lnTo>
                  <a:lnTo>
                    <a:pt x="62226" y="29517"/>
                  </a:lnTo>
                  <a:lnTo>
                    <a:pt x="62226" y="41484"/>
                  </a:lnTo>
                  <a:lnTo>
                    <a:pt x="59035" y="48664"/>
                  </a:lnTo>
                  <a:lnTo>
                    <a:pt x="53451" y="51058"/>
                  </a:lnTo>
                  <a:lnTo>
                    <a:pt x="50260" y="51855"/>
                  </a:lnTo>
                  <a:lnTo>
                    <a:pt x="44675" y="50260"/>
                  </a:lnTo>
                  <a:lnTo>
                    <a:pt x="42282" y="45473"/>
                  </a:lnTo>
                </a:path>
                <a:path w="100330" h="55879">
                  <a:moveTo>
                    <a:pt x="94936" y="5584"/>
                  </a:moveTo>
                  <a:lnTo>
                    <a:pt x="92542" y="1595"/>
                  </a:lnTo>
                  <a:lnTo>
                    <a:pt x="86958" y="0"/>
                  </a:lnTo>
                  <a:lnTo>
                    <a:pt x="82969" y="0"/>
                  </a:lnTo>
                  <a:lnTo>
                    <a:pt x="78182" y="3191"/>
                  </a:lnTo>
                  <a:lnTo>
                    <a:pt x="74991" y="10371"/>
                  </a:lnTo>
                  <a:lnTo>
                    <a:pt x="74193" y="21540"/>
                  </a:lnTo>
                  <a:lnTo>
                    <a:pt x="75789" y="32709"/>
                  </a:lnTo>
                  <a:lnTo>
                    <a:pt x="78182" y="41484"/>
                  </a:lnTo>
                  <a:lnTo>
                    <a:pt x="82969" y="46271"/>
                  </a:lnTo>
                  <a:lnTo>
                    <a:pt x="88553" y="47866"/>
                  </a:lnTo>
                  <a:lnTo>
                    <a:pt x="90149" y="47866"/>
                  </a:lnTo>
                  <a:lnTo>
                    <a:pt x="94936" y="44675"/>
                  </a:lnTo>
                  <a:lnTo>
                    <a:pt x="98127" y="39889"/>
                  </a:lnTo>
                  <a:lnTo>
                    <a:pt x="99722" y="32709"/>
                  </a:lnTo>
                  <a:lnTo>
                    <a:pt x="99722" y="30315"/>
                  </a:lnTo>
                  <a:lnTo>
                    <a:pt x="75789" y="32709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 descr=""/>
            <p:cNvSpPr/>
            <p:nvPr/>
          </p:nvSpPr>
          <p:spPr>
            <a:xfrm>
              <a:off x="2748358" y="7026064"/>
              <a:ext cx="103505" cy="48895"/>
            </a:xfrm>
            <a:custGeom>
              <a:avLst/>
              <a:gdLst/>
              <a:ahLst/>
              <a:cxnLst/>
              <a:rect l="l" t="t" r="r" b="b"/>
              <a:pathLst>
                <a:path w="103505" h="48895">
                  <a:moveTo>
                    <a:pt x="3988" y="38293"/>
                  </a:moveTo>
                  <a:lnTo>
                    <a:pt x="4786" y="48664"/>
                  </a:lnTo>
                  <a:lnTo>
                    <a:pt x="102913" y="38293"/>
                  </a:lnTo>
                  <a:lnTo>
                    <a:pt x="3988" y="38293"/>
                  </a:lnTo>
                  <a:close/>
                </a:path>
                <a:path w="103505" h="48895">
                  <a:moveTo>
                    <a:pt x="0" y="0"/>
                  </a:moveTo>
                  <a:lnTo>
                    <a:pt x="3988" y="38293"/>
                  </a:lnTo>
                  <a:lnTo>
                    <a:pt x="102913" y="38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 descr=""/>
            <p:cNvSpPr/>
            <p:nvPr/>
          </p:nvSpPr>
          <p:spPr>
            <a:xfrm>
              <a:off x="2748358" y="7026064"/>
              <a:ext cx="103505" cy="48895"/>
            </a:xfrm>
            <a:custGeom>
              <a:avLst/>
              <a:gdLst/>
              <a:ahLst/>
              <a:cxnLst/>
              <a:rect l="l" t="t" r="r" b="b"/>
              <a:pathLst>
                <a:path w="103505" h="48895">
                  <a:moveTo>
                    <a:pt x="0" y="0"/>
                  </a:moveTo>
                  <a:lnTo>
                    <a:pt x="3988" y="38293"/>
                  </a:lnTo>
                  <a:lnTo>
                    <a:pt x="102913" y="38293"/>
                  </a:lnTo>
                  <a:lnTo>
                    <a:pt x="0" y="0"/>
                  </a:lnTo>
                  <a:close/>
                </a:path>
                <a:path w="103505" h="48895">
                  <a:moveTo>
                    <a:pt x="3988" y="38293"/>
                  </a:moveTo>
                  <a:lnTo>
                    <a:pt x="102913" y="38293"/>
                  </a:lnTo>
                  <a:lnTo>
                    <a:pt x="4786" y="48664"/>
                  </a:lnTo>
                  <a:lnTo>
                    <a:pt x="3988" y="3829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 descr=""/>
            <p:cNvSpPr/>
            <p:nvPr/>
          </p:nvSpPr>
          <p:spPr>
            <a:xfrm>
              <a:off x="2748358" y="7026064"/>
              <a:ext cx="103505" cy="38735"/>
            </a:xfrm>
            <a:custGeom>
              <a:avLst/>
              <a:gdLst/>
              <a:ahLst/>
              <a:cxnLst/>
              <a:rect l="l" t="t" r="r" b="b"/>
              <a:pathLst>
                <a:path w="103505" h="38734">
                  <a:moveTo>
                    <a:pt x="0" y="0"/>
                  </a:moveTo>
                  <a:lnTo>
                    <a:pt x="102913" y="38293"/>
                  </a:lnTo>
                  <a:lnTo>
                    <a:pt x="989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 descr=""/>
            <p:cNvSpPr/>
            <p:nvPr/>
          </p:nvSpPr>
          <p:spPr>
            <a:xfrm>
              <a:off x="2748358" y="7026064"/>
              <a:ext cx="103505" cy="38735"/>
            </a:xfrm>
            <a:custGeom>
              <a:avLst/>
              <a:gdLst/>
              <a:ahLst/>
              <a:cxnLst/>
              <a:rect l="l" t="t" r="r" b="b"/>
              <a:pathLst>
                <a:path w="103505" h="38734">
                  <a:moveTo>
                    <a:pt x="0" y="0"/>
                  </a:moveTo>
                  <a:lnTo>
                    <a:pt x="98924" y="0"/>
                  </a:lnTo>
                  <a:lnTo>
                    <a:pt x="102913" y="3829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 descr=""/>
            <p:cNvSpPr/>
            <p:nvPr/>
          </p:nvSpPr>
          <p:spPr>
            <a:xfrm>
              <a:off x="2748358" y="7016491"/>
              <a:ext cx="98425" cy="57150"/>
            </a:xfrm>
            <a:custGeom>
              <a:avLst/>
              <a:gdLst/>
              <a:ahLst/>
              <a:cxnLst/>
              <a:rect l="l" t="t" r="r" b="b"/>
              <a:pathLst>
                <a:path w="98425" h="57150">
                  <a:moveTo>
                    <a:pt x="0" y="10371"/>
                  </a:moveTo>
                  <a:lnTo>
                    <a:pt x="25529" y="7180"/>
                  </a:lnTo>
                  <a:lnTo>
                    <a:pt x="11966" y="56642"/>
                  </a:lnTo>
                </a:path>
                <a:path w="98425" h="57150">
                  <a:moveTo>
                    <a:pt x="61429" y="19944"/>
                  </a:moveTo>
                  <a:lnTo>
                    <a:pt x="60631" y="27124"/>
                  </a:lnTo>
                  <a:lnTo>
                    <a:pt x="57440" y="31911"/>
                  </a:lnTo>
                  <a:lnTo>
                    <a:pt x="51855" y="34304"/>
                  </a:lnTo>
                  <a:lnTo>
                    <a:pt x="50260" y="34304"/>
                  </a:lnTo>
                  <a:lnTo>
                    <a:pt x="44675" y="32709"/>
                  </a:lnTo>
                  <a:lnTo>
                    <a:pt x="40686" y="28720"/>
                  </a:lnTo>
                  <a:lnTo>
                    <a:pt x="37495" y="22337"/>
                  </a:lnTo>
                  <a:lnTo>
                    <a:pt x="37495" y="19944"/>
                  </a:lnTo>
                  <a:lnTo>
                    <a:pt x="39091" y="12764"/>
                  </a:lnTo>
                  <a:lnTo>
                    <a:pt x="42282" y="7977"/>
                  </a:lnTo>
                  <a:lnTo>
                    <a:pt x="47069" y="5584"/>
                  </a:lnTo>
                  <a:lnTo>
                    <a:pt x="48664" y="4786"/>
                  </a:lnTo>
                  <a:lnTo>
                    <a:pt x="54249" y="6382"/>
                  </a:lnTo>
                  <a:lnTo>
                    <a:pt x="59035" y="11168"/>
                  </a:lnTo>
                  <a:lnTo>
                    <a:pt x="61429" y="19944"/>
                  </a:lnTo>
                  <a:lnTo>
                    <a:pt x="62226" y="31113"/>
                  </a:lnTo>
                  <a:lnTo>
                    <a:pt x="62226" y="42282"/>
                  </a:lnTo>
                  <a:lnTo>
                    <a:pt x="59035" y="49462"/>
                  </a:lnTo>
                  <a:lnTo>
                    <a:pt x="53451" y="52653"/>
                  </a:lnTo>
                  <a:lnTo>
                    <a:pt x="50260" y="52653"/>
                  </a:lnTo>
                  <a:lnTo>
                    <a:pt x="44675" y="51058"/>
                  </a:lnTo>
                  <a:lnTo>
                    <a:pt x="42282" y="47069"/>
                  </a:lnTo>
                </a:path>
                <a:path w="98425" h="57150">
                  <a:moveTo>
                    <a:pt x="72598" y="2393"/>
                  </a:moveTo>
                  <a:lnTo>
                    <a:pt x="98127" y="0"/>
                  </a:lnTo>
                  <a:lnTo>
                    <a:pt x="84564" y="49462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7" name="object 267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733200" y="7933142"/>
              <a:ext cx="101318" cy="105307"/>
            </a:xfrm>
            <a:prstGeom prst="rect">
              <a:avLst/>
            </a:prstGeom>
          </p:spPr>
        </p:pic>
        <p:sp>
          <p:nvSpPr>
            <p:cNvPr id="268" name="object 268" descr=""/>
            <p:cNvSpPr/>
            <p:nvPr/>
          </p:nvSpPr>
          <p:spPr>
            <a:xfrm>
              <a:off x="2522586" y="496220"/>
              <a:ext cx="120014" cy="7905750"/>
            </a:xfrm>
            <a:custGeom>
              <a:avLst/>
              <a:gdLst/>
              <a:ahLst/>
              <a:cxnLst/>
              <a:rect l="l" t="t" r="r" b="b"/>
              <a:pathLst>
                <a:path w="120014" h="7905750">
                  <a:moveTo>
                    <a:pt x="23933" y="7905219"/>
                  </a:moveTo>
                  <a:lnTo>
                    <a:pt x="23933" y="7904421"/>
                  </a:lnTo>
                </a:path>
                <a:path w="120014" h="7905750">
                  <a:moveTo>
                    <a:pt x="0" y="7880488"/>
                  </a:moveTo>
                  <a:lnTo>
                    <a:pt x="47866" y="7869319"/>
                  </a:lnTo>
                  <a:lnTo>
                    <a:pt x="0" y="7857352"/>
                  </a:lnTo>
                  <a:lnTo>
                    <a:pt x="47866" y="7846183"/>
                  </a:lnTo>
                  <a:lnTo>
                    <a:pt x="0" y="7834216"/>
                  </a:lnTo>
                </a:path>
                <a:path w="120014" h="7905750">
                  <a:moveTo>
                    <a:pt x="35102" y="6674242"/>
                  </a:moveTo>
                  <a:lnTo>
                    <a:pt x="39889" y="6195573"/>
                  </a:lnTo>
                </a:path>
                <a:path w="120014" h="7905750">
                  <a:moveTo>
                    <a:pt x="16753" y="6170841"/>
                  </a:moveTo>
                  <a:lnTo>
                    <a:pt x="64620" y="6160470"/>
                  </a:lnTo>
                  <a:lnTo>
                    <a:pt x="16753" y="6148504"/>
                  </a:lnTo>
                  <a:lnTo>
                    <a:pt x="64620" y="6137335"/>
                  </a:lnTo>
                  <a:lnTo>
                    <a:pt x="16753" y="6125368"/>
                  </a:lnTo>
                </a:path>
                <a:path w="120014" h="7905750">
                  <a:moveTo>
                    <a:pt x="40686" y="6104626"/>
                  </a:moveTo>
                  <a:lnTo>
                    <a:pt x="45473" y="5625957"/>
                  </a:lnTo>
                </a:path>
                <a:path w="120014" h="7905750">
                  <a:moveTo>
                    <a:pt x="21540" y="5601225"/>
                  </a:moveTo>
                  <a:lnTo>
                    <a:pt x="70204" y="5590854"/>
                  </a:lnTo>
                  <a:lnTo>
                    <a:pt x="22337" y="5578887"/>
                  </a:lnTo>
                  <a:lnTo>
                    <a:pt x="70204" y="5567718"/>
                  </a:lnTo>
                  <a:lnTo>
                    <a:pt x="22337" y="5555752"/>
                  </a:lnTo>
                </a:path>
                <a:path w="120014" h="7905750">
                  <a:moveTo>
                    <a:pt x="57440" y="4394979"/>
                  </a:moveTo>
                  <a:lnTo>
                    <a:pt x="62226" y="3916310"/>
                  </a:lnTo>
                </a:path>
                <a:path w="120014" h="7905750">
                  <a:moveTo>
                    <a:pt x="38293" y="3892377"/>
                  </a:moveTo>
                  <a:lnTo>
                    <a:pt x="86160" y="3881208"/>
                  </a:lnTo>
                  <a:lnTo>
                    <a:pt x="38293" y="3870039"/>
                  </a:lnTo>
                  <a:lnTo>
                    <a:pt x="86958" y="3858870"/>
                  </a:lnTo>
                  <a:lnTo>
                    <a:pt x="39091" y="3846903"/>
                  </a:lnTo>
                </a:path>
                <a:path w="120014" h="7905750">
                  <a:moveTo>
                    <a:pt x="63024" y="3825363"/>
                  </a:moveTo>
                  <a:lnTo>
                    <a:pt x="67811" y="3346694"/>
                  </a:lnTo>
                </a:path>
                <a:path w="120014" h="7905750">
                  <a:moveTo>
                    <a:pt x="43877" y="3322761"/>
                  </a:moveTo>
                  <a:lnTo>
                    <a:pt x="91744" y="3311592"/>
                  </a:lnTo>
                  <a:lnTo>
                    <a:pt x="43877" y="3300423"/>
                  </a:lnTo>
                  <a:lnTo>
                    <a:pt x="91744" y="3289254"/>
                  </a:lnTo>
                  <a:lnTo>
                    <a:pt x="44675" y="3277287"/>
                  </a:lnTo>
                </a:path>
                <a:path w="120014" h="7905750">
                  <a:moveTo>
                    <a:pt x="68609" y="3255747"/>
                  </a:moveTo>
                  <a:lnTo>
                    <a:pt x="73395" y="2777078"/>
                  </a:lnTo>
                </a:path>
                <a:path w="120014" h="7905750">
                  <a:moveTo>
                    <a:pt x="49462" y="2753144"/>
                  </a:moveTo>
                  <a:lnTo>
                    <a:pt x="97329" y="2741975"/>
                  </a:lnTo>
                  <a:lnTo>
                    <a:pt x="49462" y="2730009"/>
                  </a:lnTo>
                  <a:lnTo>
                    <a:pt x="97329" y="2719638"/>
                  </a:lnTo>
                  <a:lnTo>
                    <a:pt x="49462" y="2707671"/>
                  </a:lnTo>
                </a:path>
                <a:path w="120014" h="7905750">
                  <a:moveTo>
                    <a:pt x="79778" y="2116515"/>
                  </a:moveTo>
                  <a:lnTo>
                    <a:pt x="83767" y="1637845"/>
                  </a:lnTo>
                </a:path>
                <a:path w="120014" h="7905750">
                  <a:moveTo>
                    <a:pt x="60631" y="1613912"/>
                  </a:moveTo>
                  <a:lnTo>
                    <a:pt x="108498" y="1602743"/>
                  </a:lnTo>
                  <a:lnTo>
                    <a:pt x="60631" y="1590776"/>
                  </a:lnTo>
                  <a:lnTo>
                    <a:pt x="108498" y="1580405"/>
                  </a:lnTo>
                  <a:lnTo>
                    <a:pt x="60631" y="1568438"/>
                  </a:lnTo>
                </a:path>
                <a:path w="120014" h="7905750">
                  <a:moveTo>
                    <a:pt x="84564" y="1546898"/>
                  </a:moveTo>
                  <a:lnTo>
                    <a:pt x="89351" y="1068229"/>
                  </a:lnTo>
                </a:path>
                <a:path w="120014" h="7905750">
                  <a:moveTo>
                    <a:pt x="66215" y="1044296"/>
                  </a:moveTo>
                  <a:lnTo>
                    <a:pt x="114082" y="1033127"/>
                  </a:lnTo>
                  <a:lnTo>
                    <a:pt x="66215" y="1021160"/>
                  </a:lnTo>
                  <a:lnTo>
                    <a:pt x="114082" y="1010789"/>
                  </a:lnTo>
                  <a:lnTo>
                    <a:pt x="66215" y="998822"/>
                  </a:lnTo>
                </a:path>
                <a:path w="120014" h="7905750">
                  <a:moveTo>
                    <a:pt x="90149" y="977282"/>
                  </a:moveTo>
                  <a:lnTo>
                    <a:pt x="94936" y="498613"/>
                  </a:lnTo>
                </a:path>
                <a:path w="120014" h="7905750">
                  <a:moveTo>
                    <a:pt x="71002" y="474680"/>
                  </a:moveTo>
                  <a:lnTo>
                    <a:pt x="119667" y="463511"/>
                  </a:lnTo>
                  <a:lnTo>
                    <a:pt x="71800" y="451544"/>
                  </a:lnTo>
                  <a:lnTo>
                    <a:pt x="119667" y="440375"/>
                  </a:lnTo>
                  <a:lnTo>
                    <a:pt x="71800" y="429206"/>
                  </a:lnTo>
                </a:path>
                <a:path w="120014" h="7905750">
                  <a:moveTo>
                    <a:pt x="95733" y="407666"/>
                  </a:moveTo>
                  <a:lnTo>
                    <a:pt x="99722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9" name="object 269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1713431" y="3509043"/>
              <a:ext cx="402082" cy="231356"/>
            </a:xfrm>
            <a:prstGeom prst="rect">
              <a:avLst/>
            </a:prstGeom>
          </p:spPr>
        </p:pic>
        <p:sp>
          <p:nvSpPr>
            <p:cNvPr id="270" name="object 270" descr=""/>
            <p:cNvSpPr/>
            <p:nvPr/>
          </p:nvSpPr>
          <p:spPr>
            <a:xfrm>
              <a:off x="8384687" y="526536"/>
              <a:ext cx="3126740" cy="6652895"/>
            </a:xfrm>
            <a:custGeom>
              <a:avLst/>
              <a:gdLst/>
              <a:ahLst/>
              <a:cxnLst/>
              <a:rect l="l" t="t" r="r" b="b"/>
              <a:pathLst>
                <a:path w="3126740" h="6652895">
                  <a:moveTo>
                    <a:pt x="3062684" y="6652702"/>
                  </a:moveTo>
                  <a:lnTo>
                    <a:pt x="3066673" y="6222697"/>
                  </a:lnTo>
                </a:path>
                <a:path w="3126740" h="6652895">
                  <a:moveTo>
                    <a:pt x="3067470" y="6162864"/>
                  </a:moveTo>
                  <a:lnTo>
                    <a:pt x="3068268" y="6103030"/>
                  </a:lnTo>
                </a:path>
                <a:path w="3126740" h="6652895">
                  <a:moveTo>
                    <a:pt x="3073055" y="5564527"/>
                  </a:moveTo>
                  <a:lnTo>
                    <a:pt x="3073853" y="5504694"/>
                  </a:lnTo>
                </a:path>
                <a:path w="3126740" h="6652895">
                  <a:moveTo>
                    <a:pt x="3074650" y="5444860"/>
                  </a:moveTo>
                  <a:lnTo>
                    <a:pt x="3074650" y="5385026"/>
                  </a:lnTo>
                </a:path>
                <a:path w="3126740" h="6652895">
                  <a:moveTo>
                    <a:pt x="3075448" y="5325193"/>
                  </a:moveTo>
                  <a:lnTo>
                    <a:pt x="3078639" y="5026025"/>
                  </a:lnTo>
                </a:path>
                <a:path w="3126740" h="6652895">
                  <a:moveTo>
                    <a:pt x="3078639" y="4966191"/>
                  </a:moveTo>
                  <a:lnTo>
                    <a:pt x="3079437" y="4906357"/>
                  </a:lnTo>
                </a:path>
                <a:path w="3126740" h="6652895">
                  <a:moveTo>
                    <a:pt x="3080235" y="4846524"/>
                  </a:moveTo>
                  <a:lnTo>
                    <a:pt x="3080235" y="4786690"/>
                  </a:lnTo>
                </a:path>
                <a:path w="3126740" h="6652895">
                  <a:moveTo>
                    <a:pt x="3081033" y="4726856"/>
                  </a:moveTo>
                  <a:lnTo>
                    <a:pt x="3084224" y="4427688"/>
                  </a:lnTo>
                </a:path>
                <a:path w="3126740" h="6652895">
                  <a:moveTo>
                    <a:pt x="3085022" y="4367855"/>
                  </a:moveTo>
                  <a:lnTo>
                    <a:pt x="3085022" y="4308021"/>
                  </a:lnTo>
                </a:path>
                <a:path w="3126740" h="6652895">
                  <a:moveTo>
                    <a:pt x="3085819" y="4248187"/>
                  </a:moveTo>
                  <a:lnTo>
                    <a:pt x="3086617" y="4188354"/>
                  </a:lnTo>
                </a:path>
                <a:path w="3126740" h="6652895">
                  <a:moveTo>
                    <a:pt x="3086617" y="4128520"/>
                  </a:moveTo>
                  <a:lnTo>
                    <a:pt x="3089808" y="3829352"/>
                  </a:lnTo>
                </a:path>
                <a:path w="3126740" h="6652895">
                  <a:moveTo>
                    <a:pt x="3090606" y="3769518"/>
                  </a:moveTo>
                  <a:lnTo>
                    <a:pt x="3091404" y="3709685"/>
                  </a:lnTo>
                </a:path>
                <a:path w="3126740" h="6652895">
                  <a:moveTo>
                    <a:pt x="3091404" y="3649851"/>
                  </a:moveTo>
                  <a:lnTo>
                    <a:pt x="3092202" y="3590017"/>
                  </a:lnTo>
                </a:path>
                <a:path w="3126740" h="6652895">
                  <a:moveTo>
                    <a:pt x="3092999" y="3530184"/>
                  </a:moveTo>
                  <a:lnTo>
                    <a:pt x="3095393" y="3231016"/>
                  </a:lnTo>
                </a:path>
                <a:path w="3126740" h="6652895">
                  <a:moveTo>
                    <a:pt x="3096191" y="3171182"/>
                  </a:moveTo>
                  <a:lnTo>
                    <a:pt x="3096988" y="3111348"/>
                  </a:lnTo>
                </a:path>
                <a:path w="3126740" h="6652895">
                  <a:moveTo>
                    <a:pt x="3096988" y="3051515"/>
                  </a:moveTo>
                  <a:lnTo>
                    <a:pt x="3097786" y="2991681"/>
                  </a:lnTo>
                </a:path>
                <a:path w="3126740" h="6652895">
                  <a:moveTo>
                    <a:pt x="3098584" y="2931847"/>
                  </a:moveTo>
                  <a:lnTo>
                    <a:pt x="3101775" y="2632679"/>
                  </a:lnTo>
                </a:path>
                <a:path w="3126740" h="6652895">
                  <a:moveTo>
                    <a:pt x="3101775" y="2572846"/>
                  </a:moveTo>
                  <a:lnTo>
                    <a:pt x="3102573" y="2513012"/>
                  </a:lnTo>
                </a:path>
                <a:path w="3126740" h="6652895">
                  <a:moveTo>
                    <a:pt x="3103371" y="2453178"/>
                  </a:moveTo>
                  <a:lnTo>
                    <a:pt x="3103371" y="2393345"/>
                  </a:lnTo>
                </a:path>
                <a:path w="3126740" h="6652895">
                  <a:moveTo>
                    <a:pt x="3104168" y="2333511"/>
                  </a:moveTo>
                  <a:lnTo>
                    <a:pt x="3107359" y="2034343"/>
                  </a:lnTo>
                </a:path>
                <a:path w="3126740" h="6652895">
                  <a:moveTo>
                    <a:pt x="3107359" y="1974509"/>
                  </a:moveTo>
                  <a:lnTo>
                    <a:pt x="3108157" y="1914676"/>
                  </a:lnTo>
                </a:path>
                <a:path w="3126740" h="6652895">
                  <a:moveTo>
                    <a:pt x="3108955" y="1854842"/>
                  </a:moveTo>
                  <a:lnTo>
                    <a:pt x="3109753" y="1795008"/>
                  </a:lnTo>
                </a:path>
                <a:path w="3126740" h="6652895">
                  <a:moveTo>
                    <a:pt x="3109753" y="1735175"/>
                  </a:moveTo>
                  <a:lnTo>
                    <a:pt x="3112944" y="1436007"/>
                  </a:lnTo>
                </a:path>
                <a:path w="3126740" h="6652895">
                  <a:moveTo>
                    <a:pt x="3113742" y="1376173"/>
                  </a:moveTo>
                  <a:lnTo>
                    <a:pt x="3113742" y="1316339"/>
                  </a:lnTo>
                </a:path>
                <a:path w="3126740" h="6652895">
                  <a:moveTo>
                    <a:pt x="3114540" y="1256506"/>
                  </a:moveTo>
                  <a:lnTo>
                    <a:pt x="3115337" y="1196672"/>
                  </a:lnTo>
                </a:path>
                <a:path w="3126740" h="6652895">
                  <a:moveTo>
                    <a:pt x="3116135" y="1136839"/>
                  </a:moveTo>
                  <a:lnTo>
                    <a:pt x="3118528" y="837670"/>
                  </a:lnTo>
                </a:path>
                <a:path w="3126740" h="6652895">
                  <a:moveTo>
                    <a:pt x="3119326" y="777837"/>
                  </a:moveTo>
                  <a:lnTo>
                    <a:pt x="3120124" y="718003"/>
                  </a:lnTo>
                </a:path>
                <a:path w="3126740" h="6652895">
                  <a:moveTo>
                    <a:pt x="3120124" y="658169"/>
                  </a:moveTo>
                  <a:lnTo>
                    <a:pt x="3120922" y="598336"/>
                  </a:lnTo>
                </a:path>
                <a:path w="3126740" h="6652895">
                  <a:moveTo>
                    <a:pt x="3121720" y="538502"/>
                  </a:moveTo>
                  <a:lnTo>
                    <a:pt x="3124113" y="239334"/>
                  </a:lnTo>
                </a:path>
                <a:path w="3126740" h="6652895">
                  <a:moveTo>
                    <a:pt x="3124911" y="179500"/>
                  </a:moveTo>
                  <a:lnTo>
                    <a:pt x="3125708" y="119667"/>
                  </a:lnTo>
                </a:path>
                <a:path w="3126740" h="6652895">
                  <a:moveTo>
                    <a:pt x="3126506" y="59833"/>
                  </a:moveTo>
                  <a:lnTo>
                    <a:pt x="3126506" y="0"/>
                  </a:lnTo>
                </a:path>
                <a:path w="3126740" h="6652895">
                  <a:moveTo>
                    <a:pt x="0" y="6639937"/>
                  </a:moveTo>
                  <a:lnTo>
                    <a:pt x="59833" y="6640735"/>
                  </a:lnTo>
                </a:path>
                <a:path w="3126740" h="6652895">
                  <a:moveTo>
                    <a:pt x="119667" y="6640735"/>
                  </a:moveTo>
                  <a:lnTo>
                    <a:pt x="179500" y="6640735"/>
                  </a:lnTo>
                </a:path>
                <a:path w="3126740" h="6652895">
                  <a:moveTo>
                    <a:pt x="718003" y="6643128"/>
                  </a:moveTo>
                  <a:lnTo>
                    <a:pt x="777837" y="6643128"/>
                  </a:lnTo>
                </a:path>
                <a:path w="3126740" h="6652895">
                  <a:moveTo>
                    <a:pt x="837670" y="6643926"/>
                  </a:moveTo>
                  <a:lnTo>
                    <a:pt x="1136839" y="6644724"/>
                  </a:lnTo>
                </a:path>
                <a:path w="3126740" h="6652895">
                  <a:moveTo>
                    <a:pt x="1196672" y="6644724"/>
                  </a:moveTo>
                  <a:lnTo>
                    <a:pt x="1256506" y="6645522"/>
                  </a:lnTo>
                </a:path>
                <a:path w="3126740" h="6652895">
                  <a:moveTo>
                    <a:pt x="1316339" y="6645522"/>
                  </a:moveTo>
                  <a:lnTo>
                    <a:pt x="1376173" y="6645522"/>
                  </a:lnTo>
                </a:path>
                <a:path w="3126740" h="6652895">
                  <a:moveTo>
                    <a:pt x="1795008" y="6647915"/>
                  </a:moveTo>
                  <a:lnTo>
                    <a:pt x="1854842" y="6647915"/>
                  </a:lnTo>
                </a:path>
                <a:path w="3126740" h="6652895">
                  <a:moveTo>
                    <a:pt x="1914676" y="6647915"/>
                  </a:moveTo>
                  <a:lnTo>
                    <a:pt x="1974509" y="6647915"/>
                  </a:lnTo>
                </a:path>
                <a:path w="3126740" h="6652895">
                  <a:moveTo>
                    <a:pt x="2034343" y="6648713"/>
                  </a:moveTo>
                  <a:lnTo>
                    <a:pt x="2333511" y="6649511"/>
                  </a:lnTo>
                </a:path>
                <a:path w="3126740" h="6652895">
                  <a:moveTo>
                    <a:pt x="2393345" y="6650308"/>
                  </a:moveTo>
                  <a:lnTo>
                    <a:pt x="2453178" y="6650308"/>
                  </a:lnTo>
                </a:path>
                <a:path w="3126740" h="6652895">
                  <a:moveTo>
                    <a:pt x="2513012" y="6650308"/>
                  </a:moveTo>
                  <a:lnTo>
                    <a:pt x="2572846" y="6650308"/>
                  </a:lnTo>
                </a:path>
                <a:path w="3126740" h="6652895">
                  <a:moveTo>
                    <a:pt x="2632679" y="6651106"/>
                  </a:moveTo>
                  <a:lnTo>
                    <a:pt x="3062684" y="6652702"/>
                  </a:lnTo>
                </a:path>
              </a:pathLst>
            </a:custGeom>
            <a:ln w="191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 descr=""/>
            <p:cNvSpPr/>
            <p:nvPr/>
          </p:nvSpPr>
          <p:spPr>
            <a:xfrm>
              <a:off x="11972311" y="4152454"/>
              <a:ext cx="340995" cy="1584960"/>
            </a:xfrm>
            <a:custGeom>
              <a:avLst/>
              <a:gdLst/>
              <a:ahLst/>
              <a:cxnLst/>
              <a:rect l="l" t="t" r="r" b="b"/>
              <a:pathLst>
                <a:path w="340995" h="1584960">
                  <a:moveTo>
                    <a:pt x="15157" y="0"/>
                  </a:moveTo>
                  <a:lnTo>
                    <a:pt x="325494" y="1584394"/>
                  </a:lnTo>
                  <a:lnTo>
                    <a:pt x="340652" y="3191"/>
                  </a:lnTo>
                  <a:lnTo>
                    <a:pt x="15157" y="0"/>
                  </a:lnTo>
                  <a:close/>
                </a:path>
                <a:path w="340995" h="1584960">
                  <a:moveTo>
                    <a:pt x="0" y="1581203"/>
                  </a:moveTo>
                  <a:lnTo>
                    <a:pt x="325494" y="1584394"/>
                  </a:lnTo>
                  <a:lnTo>
                    <a:pt x="15157" y="0"/>
                  </a:lnTo>
                  <a:lnTo>
                    <a:pt x="0" y="1581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 descr=""/>
            <p:cNvSpPr/>
            <p:nvPr/>
          </p:nvSpPr>
          <p:spPr>
            <a:xfrm>
              <a:off x="11972311" y="4152454"/>
              <a:ext cx="340995" cy="1584960"/>
            </a:xfrm>
            <a:custGeom>
              <a:avLst/>
              <a:gdLst/>
              <a:ahLst/>
              <a:cxnLst/>
              <a:rect l="l" t="t" r="r" b="b"/>
              <a:pathLst>
                <a:path w="340995" h="1584960">
                  <a:moveTo>
                    <a:pt x="0" y="1581203"/>
                  </a:moveTo>
                  <a:lnTo>
                    <a:pt x="325494" y="1584394"/>
                  </a:lnTo>
                  <a:lnTo>
                    <a:pt x="15157" y="0"/>
                  </a:lnTo>
                  <a:lnTo>
                    <a:pt x="0" y="1581203"/>
                  </a:lnTo>
                  <a:close/>
                </a:path>
                <a:path w="340995" h="1584960">
                  <a:moveTo>
                    <a:pt x="325494" y="1584394"/>
                  </a:moveTo>
                  <a:lnTo>
                    <a:pt x="15157" y="0"/>
                  </a:lnTo>
                  <a:lnTo>
                    <a:pt x="340652" y="3191"/>
                  </a:lnTo>
                  <a:lnTo>
                    <a:pt x="325494" y="158439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3" name="object 273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1981086" y="5318013"/>
              <a:ext cx="74991" cy="126847"/>
            </a:xfrm>
            <a:prstGeom prst="rect">
              <a:avLst/>
            </a:prstGeom>
          </p:spPr>
        </p:pic>
        <p:sp>
          <p:nvSpPr>
            <p:cNvPr id="274" name="object 274" descr=""/>
            <p:cNvSpPr/>
            <p:nvPr/>
          </p:nvSpPr>
          <p:spPr>
            <a:xfrm>
              <a:off x="11983480" y="5087454"/>
              <a:ext cx="74295" cy="209550"/>
            </a:xfrm>
            <a:custGeom>
              <a:avLst/>
              <a:gdLst/>
              <a:ahLst/>
              <a:cxnLst/>
              <a:rect l="l" t="t" r="r" b="b"/>
              <a:pathLst>
                <a:path w="74295" h="209550">
                  <a:moveTo>
                    <a:pt x="71800" y="209018"/>
                  </a:moveTo>
                  <a:lnTo>
                    <a:pt x="0" y="208221"/>
                  </a:lnTo>
                  <a:lnTo>
                    <a:pt x="72598" y="161151"/>
                  </a:lnTo>
                  <a:lnTo>
                    <a:pt x="797" y="160354"/>
                  </a:lnTo>
                </a:path>
                <a:path w="74295" h="209550">
                  <a:moveTo>
                    <a:pt x="24731" y="130038"/>
                  </a:moveTo>
                  <a:lnTo>
                    <a:pt x="27922" y="133229"/>
                  </a:lnTo>
                  <a:lnTo>
                    <a:pt x="31911" y="130038"/>
                  </a:lnTo>
                  <a:lnTo>
                    <a:pt x="27922" y="126049"/>
                  </a:lnTo>
                  <a:lnTo>
                    <a:pt x="24731" y="130038"/>
                  </a:lnTo>
                </a:path>
                <a:path w="74295" h="209550">
                  <a:moveTo>
                    <a:pt x="66215" y="130038"/>
                  </a:moveTo>
                  <a:lnTo>
                    <a:pt x="69407" y="134027"/>
                  </a:lnTo>
                  <a:lnTo>
                    <a:pt x="72598" y="130038"/>
                  </a:lnTo>
                  <a:lnTo>
                    <a:pt x="69407" y="126847"/>
                  </a:lnTo>
                  <a:lnTo>
                    <a:pt x="66215" y="130038"/>
                  </a:lnTo>
                </a:path>
                <a:path w="74295" h="209550">
                  <a:moveTo>
                    <a:pt x="15955" y="16753"/>
                  </a:moveTo>
                  <a:lnTo>
                    <a:pt x="11966" y="10371"/>
                  </a:lnTo>
                  <a:lnTo>
                    <a:pt x="2393" y="0"/>
                  </a:lnTo>
                  <a:lnTo>
                    <a:pt x="74193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5" name="object 275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1984278" y="4849715"/>
              <a:ext cx="75789" cy="201838"/>
            </a:xfrm>
            <a:prstGeom prst="rect">
              <a:avLst/>
            </a:prstGeom>
          </p:spPr>
        </p:pic>
        <p:pic>
          <p:nvPicPr>
            <p:cNvPr id="276" name="object 276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1986671" y="4736430"/>
              <a:ext cx="75789" cy="89351"/>
            </a:xfrm>
            <a:prstGeom prst="rect">
              <a:avLst/>
            </a:prstGeom>
          </p:spPr>
        </p:pic>
        <p:sp>
          <p:nvSpPr>
            <p:cNvPr id="277" name="object 277" descr=""/>
            <p:cNvSpPr/>
            <p:nvPr/>
          </p:nvSpPr>
          <p:spPr>
            <a:xfrm>
              <a:off x="11989863" y="4444442"/>
              <a:ext cx="73660" cy="257175"/>
            </a:xfrm>
            <a:custGeom>
              <a:avLst/>
              <a:gdLst/>
              <a:ahLst/>
              <a:cxnLst/>
              <a:rect l="l" t="t" r="r" b="b"/>
              <a:pathLst>
                <a:path w="73659" h="257175">
                  <a:moveTo>
                    <a:pt x="0" y="235345"/>
                  </a:moveTo>
                  <a:lnTo>
                    <a:pt x="3191" y="245716"/>
                  </a:lnTo>
                  <a:lnTo>
                    <a:pt x="13562" y="252896"/>
                  </a:lnTo>
                  <a:lnTo>
                    <a:pt x="30315" y="256885"/>
                  </a:lnTo>
                  <a:lnTo>
                    <a:pt x="40686" y="256885"/>
                  </a:lnTo>
                  <a:lnTo>
                    <a:pt x="57440" y="253694"/>
                  </a:lnTo>
                  <a:lnTo>
                    <a:pt x="67811" y="246514"/>
                  </a:lnTo>
                  <a:lnTo>
                    <a:pt x="71800" y="236143"/>
                  </a:lnTo>
                  <a:lnTo>
                    <a:pt x="71800" y="229761"/>
                  </a:lnTo>
                  <a:lnTo>
                    <a:pt x="68609" y="219389"/>
                  </a:lnTo>
                  <a:lnTo>
                    <a:pt x="58238" y="212209"/>
                  </a:lnTo>
                  <a:lnTo>
                    <a:pt x="40686" y="209018"/>
                  </a:lnTo>
                  <a:lnTo>
                    <a:pt x="31113" y="209018"/>
                  </a:lnTo>
                  <a:lnTo>
                    <a:pt x="13562" y="212209"/>
                  </a:lnTo>
                  <a:lnTo>
                    <a:pt x="3191" y="218592"/>
                  </a:lnTo>
                  <a:lnTo>
                    <a:pt x="0" y="228963"/>
                  </a:lnTo>
                  <a:lnTo>
                    <a:pt x="0" y="235345"/>
                  </a:lnTo>
                </a:path>
                <a:path w="73659" h="257175">
                  <a:moveTo>
                    <a:pt x="41484" y="188276"/>
                  </a:moveTo>
                  <a:lnTo>
                    <a:pt x="41484" y="126847"/>
                  </a:lnTo>
                </a:path>
                <a:path w="73659" h="257175">
                  <a:moveTo>
                    <a:pt x="14360" y="98924"/>
                  </a:moveTo>
                  <a:lnTo>
                    <a:pt x="11168" y="92542"/>
                  </a:lnTo>
                  <a:lnTo>
                    <a:pt x="797" y="82171"/>
                  </a:lnTo>
                  <a:lnTo>
                    <a:pt x="72598" y="82171"/>
                  </a:lnTo>
                </a:path>
                <a:path w="73659" h="257175">
                  <a:moveTo>
                    <a:pt x="25529" y="0"/>
                  </a:moveTo>
                  <a:lnTo>
                    <a:pt x="42282" y="34304"/>
                  </a:lnTo>
                  <a:lnTo>
                    <a:pt x="25529" y="44675"/>
                  </a:lnTo>
                  <a:lnTo>
                    <a:pt x="22337" y="44675"/>
                  </a:lnTo>
                  <a:lnTo>
                    <a:pt x="11966" y="40686"/>
                  </a:lnTo>
                  <a:lnTo>
                    <a:pt x="4786" y="34304"/>
                  </a:lnTo>
                  <a:lnTo>
                    <a:pt x="1595" y="23933"/>
                  </a:lnTo>
                  <a:lnTo>
                    <a:pt x="1595" y="19944"/>
                  </a:lnTo>
                  <a:lnTo>
                    <a:pt x="5584" y="10371"/>
                  </a:lnTo>
                  <a:lnTo>
                    <a:pt x="11966" y="3191"/>
                  </a:lnTo>
                  <a:lnTo>
                    <a:pt x="25529" y="0"/>
                  </a:lnTo>
                  <a:lnTo>
                    <a:pt x="43080" y="0"/>
                  </a:lnTo>
                  <a:lnTo>
                    <a:pt x="59833" y="3988"/>
                  </a:lnTo>
                  <a:lnTo>
                    <a:pt x="70204" y="10371"/>
                  </a:lnTo>
                  <a:lnTo>
                    <a:pt x="73395" y="20742"/>
                  </a:lnTo>
                  <a:lnTo>
                    <a:pt x="73395" y="27922"/>
                  </a:lnTo>
                  <a:lnTo>
                    <a:pt x="70204" y="38293"/>
                  </a:lnTo>
                  <a:lnTo>
                    <a:pt x="63024" y="41484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8" name="object 278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2097563" y="5534212"/>
              <a:ext cx="76587" cy="195456"/>
            </a:xfrm>
            <a:prstGeom prst="rect">
              <a:avLst/>
            </a:prstGeom>
          </p:spPr>
        </p:pic>
        <p:sp>
          <p:nvSpPr>
            <p:cNvPr id="279" name="object 279" descr=""/>
            <p:cNvSpPr/>
            <p:nvPr/>
          </p:nvSpPr>
          <p:spPr>
            <a:xfrm>
              <a:off x="12101552" y="5372262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73025" h="73025">
                  <a:moveTo>
                    <a:pt x="71800" y="72598"/>
                  </a:moveTo>
                  <a:lnTo>
                    <a:pt x="0" y="71800"/>
                  </a:lnTo>
                  <a:lnTo>
                    <a:pt x="797" y="47866"/>
                  </a:lnTo>
                  <a:lnTo>
                    <a:pt x="3988" y="37495"/>
                  </a:lnTo>
                  <a:lnTo>
                    <a:pt x="11168" y="30315"/>
                  </a:lnTo>
                  <a:lnTo>
                    <a:pt x="17551" y="27124"/>
                  </a:lnTo>
                  <a:lnTo>
                    <a:pt x="27922" y="23933"/>
                  </a:lnTo>
                  <a:lnTo>
                    <a:pt x="45473" y="23933"/>
                  </a:lnTo>
                  <a:lnTo>
                    <a:pt x="55844" y="27922"/>
                  </a:lnTo>
                  <a:lnTo>
                    <a:pt x="62226" y="31113"/>
                  </a:lnTo>
                  <a:lnTo>
                    <a:pt x="69407" y="38293"/>
                  </a:lnTo>
                  <a:lnTo>
                    <a:pt x="72598" y="48664"/>
                  </a:lnTo>
                  <a:lnTo>
                    <a:pt x="71800" y="72598"/>
                  </a:lnTo>
                </a:path>
                <a:path w="73025" h="73025">
                  <a:moveTo>
                    <a:pt x="72598" y="797"/>
                  </a:moveTo>
                  <a:lnTo>
                    <a:pt x="797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0" name="object 280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2101552" y="5152075"/>
              <a:ext cx="76587" cy="194658"/>
            </a:xfrm>
            <a:prstGeom prst="rect">
              <a:avLst/>
            </a:prstGeom>
          </p:spPr>
        </p:pic>
        <p:pic>
          <p:nvPicPr>
            <p:cNvPr id="281" name="object 281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2103945" y="4871255"/>
              <a:ext cx="76587" cy="198647"/>
            </a:xfrm>
            <a:prstGeom prst="rect">
              <a:avLst/>
            </a:prstGeom>
          </p:spPr>
        </p:pic>
        <p:pic>
          <p:nvPicPr>
            <p:cNvPr id="282" name="object 282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2107136" y="4717284"/>
              <a:ext cx="74991" cy="71800"/>
            </a:xfrm>
            <a:prstGeom prst="rect">
              <a:avLst/>
            </a:prstGeom>
          </p:spPr>
        </p:pic>
        <p:pic>
          <p:nvPicPr>
            <p:cNvPr id="283" name="object 283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2107934" y="4262548"/>
              <a:ext cx="78980" cy="373361"/>
            </a:xfrm>
            <a:prstGeom prst="rect">
              <a:avLst/>
            </a:prstGeom>
          </p:spPr>
        </p:pic>
        <p:sp>
          <p:nvSpPr>
            <p:cNvPr id="284" name="object 284" descr=""/>
            <p:cNvSpPr/>
            <p:nvPr/>
          </p:nvSpPr>
          <p:spPr>
            <a:xfrm>
              <a:off x="12113519" y="4162028"/>
              <a:ext cx="73025" cy="79375"/>
            </a:xfrm>
            <a:custGeom>
              <a:avLst/>
              <a:gdLst/>
              <a:ahLst/>
              <a:cxnLst/>
              <a:rect l="l" t="t" r="r" b="b"/>
              <a:pathLst>
                <a:path w="73025" h="79375">
                  <a:moveTo>
                    <a:pt x="71800" y="78980"/>
                  </a:moveTo>
                  <a:lnTo>
                    <a:pt x="0" y="78182"/>
                  </a:lnTo>
                </a:path>
                <a:path w="73025" h="79375">
                  <a:moveTo>
                    <a:pt x="17551" y="0"/>
                  </a:moveTo>
                  <a:lnTo>
                    <a:pt x="11168" y="3191"/>
                  </a:lnTo>
                  <a:lnTo>
                    <a:pt x="3988" y="9573"/>
                  </a:lnTo>
                  <a:lnTo>
                    <a:pt x="797" y="16753"/>
                  </a:lnTo>
                  <a:lnTo>
                    <a:pt x="797" y="30315"/>
                  </a:lnTo>
                  <a:lnTo>
                    <a:pt x="3988" y="37495"/>
                  </a:lnTo>
                  <a:lnTo>
                    <a:pt x="10371" y="43877"/>
                  </a:lnTo>
                  <a:lnTo>
                    <a:pt x="17551" y="47866"/>
                  </a:lnTo>
                  <a:lnTo>
                    <a:pt x="27922" y="51058"/>
                  </a:lnTo>
                  <a:lnTo>
                    <a:pt x="44675" y="51058"/>
                  </a:lnTo>
                  <a:lnTo>
                    <a:pt x="55046" y="47866"/>
                  </a:lnTo>
                  <a:lnTo>
                    <a:pt x="61429" y="44675"/>
                  </a:lnTo>
                  <a:lnTo>
                    <a:pt x="68609" y="37495"/>
                  </a:lnTo>
                  <a:lnTo>
                    <a:pt x="72598" y="31113"/>
                  </a:lnTo>
                  <a:lnTo>
                    <a:pt x="72598" y="17551"/>
                  </a:lnTo>
                  <a:lnTo>
                    <a:pt x="68609" y="10371"/>
                  </a:lnTo>
                  <a:lnTo>
                    <a:pt x="62226" y="3191"/>
                  </a:lnTo>
                  <a:lnTo>
                    <a:pt x="55046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5" name="object 285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2222814" y="4995709"/>
              <a:ext cx="76587" cy="205029"/>
            </a:xfrm>
            <a:prstGeom prst="rect">
              <a:avLst/>
            </a:prstGeom>
          </p:spPr>
        </p:pic>
        <p:sp>
          <p:nvSpPr>
            <p:cNvPr id="286" name="object 286" descr=""/>
            <p:cNvSpPr/>
            <p:nvPr/>
          </p:nvSpPr>
          <p:spPr>
            <a:xfrm>
              <a:off x="12226006" y="4922313"/>
              <a:ext cx="72390" cy="48260"/>
            </a:xfrm>
            <a:custGeom>
              <a:avLst/>
              <a:gdLst/>
              <a:ahLst/>
              <a:cxnLst/>
              <a:rect l="l" t="t" r="r" b="b"/>
              <a:pathLst>
                <a:path w="72390" h="48260">
                  <a:moveTo>
                    <a:pt x="71800" y="47866"/>
                  </a:moveTo>
                  <a:lnTo>
                    <a:pt x="0" y="47069"/>
                  </a:lnTo>
                  <a:lnTo>
                    <a:pt x="797" y="16753"/>
                  </a:lnTo>
                  <a:lnTo>
                    <a:pt x="3988" y="6382"/>
                  </a:lnTo>
                  <a:lnTo>
                    <a:pt x="7180" y="3191"/>
                  </a:lnTo>
                  <a:lnTo>
                    <a:pt x="14360" y="0"/>
                  </a:lnTo>
                  <a:lnTo>
                    <a:pt x="24731" y="0"/>
                  </a:lnTo>
                  <a:lnTo>
                    <a:pt x="31113" y="3191"/>
                  </a:lnTo>
                  <a:lnTo>
                    <a:pt x="34304" y="6382"/>
                  </a:lnTo>
                  <a:lnTo>
                    <a:pt x="38293" y="16753"/>
                  </a:lnTo>
                  <a:lnTo>
                    <a:pt x="37495" y="47866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7" name="object 287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2225208" y="4773128"/>
              <a:ext cx="75789" cy="126847"/>
            </a:xfrm>
            <a:prstGeom prst="rect">
              <a:avLst/>
            </a:prstGeom>
          </p:spPr>
        </p:pic>
        <p:sp>
          <p:nvSpPr>
            <p:cNvPr id="288" name="object 288" descr=""/>
            <p:cNvSpPr/>
            <p:nvPr/>
          </p:nvSpPr>
          <p:spPr>
            <a:xfrm>
              <a:off x="12228399" y="4692552"/>
              <a:ext cx="72390" cy="55244"/>
            </a:xfrm>
            <a:custGeom>
              <a:avLst/>
              <a:gdLst/>
              <a:ahLst/>
              <a:cxnLst/>
              <a:rect l="l" t="t" r="r" b="b"/>
              <a:pathLst>
                <a:path w="72390" h="55245">
                  <a:moveTo>
                    <a:pt x="0" y="55046"/>
                  </a:moveTo>
                  <a:lnTo>
                    <a:pt x="34304" y="27922"/>
                  </a:lnTo>
                  <a:lnTo>
                    <a:pt x="0" y="0"/>
                  </a:lnTo>
                </a:path>
                <a:path w="72390" h="55245">
                  <a:moveTo>
                    <a:pt x="34304" y="27922"/>
                  </a:moveTo>
                  <a:lnTo>
                    <a:pt x="71800" y="27922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9" name="object 289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490257" y="492231"/>
              <a:ext cx="10042875" cy="7909208"/>
            </a:xfrm>
            <a:prstGeom prst="rect">
              <a:avLst/>
            </a:prstGeom>
          </p:spPr>
        </p:pic>
        <p:sp>
          <p:nvSpPr>
            <p:cNvPr id="290" name="object 290" descr=""/>
            <p:cNvSpPr/>
            <p:nvPr/>
          </p:nvSpPr>
          <p:spPr>
            <a:xfrm>
              <a:off x="11563049" y="7898039"/>
              <a:ext cx="1107440" cy="4445"/>
            </a:xfrm>
            <a:custGeom>
              <a:avLst/>
              <a:gdLst/>
              <a:ahLst/>
              <a:cxnLst/>
              <a:rect l="l" t="t" r="r" b="b"/>
              <a:pathLst>
                <a:path w="1107440" h="4445">
                  <a:moveTo>
                    <a:pt x="1107321" y="3988"/>
                  </a:moveTo>
                  <a:lnTo>
                    <a:pt x="1033925" y="3988"/>
                  </a:lnTo>
                </a:path>
                <a:path w="1107440" h="4445">
                  <a:moveTo>
                    <a:pt x="1000418" y="3988"/>
                  </a:moveTo>
                  <a:lnTo>
                    <a:pt x="689283" y="2393"/>
                  </a:lnTo>
                </a:path>
                <a:path w="1107440" h="4445">
                  <a:moveTo>
                    <a:pt x="655776" y="2393"/>
                  </a:moveTo>
                  <a:lnTo>
                    <a:pt x="344641" y="797"/>
                  </a:lnTo>
                </a:path>
                <a:path w="1107440" h="4445">
                  <a:moveTo>
                    <a:pt x="311134" y="797"/>
                  </a:moveTo>
                  <a:lnTo>
                    <a:pt x="0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 descr=""/>
            <p:cNvSpPr/>
            <p:nvPr/>
          </p:nvSpPr>
          <p:spPr>
            <a:xfrm>
              <a:off x="11022951" y="2011208"/>
              <a:ext cx="316865" cy="4006850"/>
            </a:xfrm>
            <a:custGeom>
              <a:avLst/>
              <a:gdLst/>
              <a:ahLst/>
              <a:cxnLst/>
              <a:rect l="l" t="t" r="r" b="b"/>
              <a:pathLst>
                <a:path w="316865" h="4006850">
                  <a:moveTo>
                    <a:pt x="316719" y="0"/>
                  </a:moveTo>
                  <a:lnTo>
                    <a:pt x="27922" y="4006460"/>
                  </a:lnTo>
                  <a:lnTo>
                    <a:pt x="0" y="4006460"/>
                  </a:lnTo>
                </a:path>
                <a:path w="316865" h="4006850">
                  <a:moveTo>
                    <a:pt x="32709" y="3264522"/>
                  </a:moveTo>
                  <a:lnTo>
                    <a:pt x="13562" y="3539757"/>
                  </a:lnTo>
                  <a:lnTo>
                    <a:pt x="4786" y="3539757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 descr=""/>
            <p:cNvSpPr/>
            <p:nvPr/>
          </p:nvSpPr>
          <p:spPr>
            <a:xfrm>
              <a:off x="11195272" y="496220"/>
              <a:ext cx="111760" cy="1511935"/>
            </a:xfrm>
            <a:custGeom>
              <a:avLst/>
              <a:gdLst/>
              <a:ahLst/>
              <a:cxnLst/>
              <a:rect l="l" t="t" r="r" b="b"/>
              <a:pathLst>
                <a:path w="111759" h="1511935">
                  <a:moveTo>
                    <a:pt x="0" y="0"/>
                  </a:moveTo>
                  <a:lnTo>
                    <a:pt x="107700" y="1327508"/>
                  </a:lnTo>
                </a:path>
                <a:path w="111759" h="1511935">
                  <a:moveTo>
                    <a:pt x="108556" y="1511416"/>
                  </a:moveTo>
                  <a:lnTo>
                    <a:pt x="111000" y="1465254"/>
                  </a:lnTo>
                  <a:lnTo>
                    <a:pt x="111677" y="1419049"/>
                  </a:lnTo>
                  <a:lnTo>
                    <a:pt x="110588" y="1372851"/>
                  </a:lnTo>
                  <a:lnTo>
                    <a:pt x="107733" y="1326713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 descr=""/>
            <p:cNvSpPr/>
            <p:nvPr/>
          </p:nvSpPr>
          <p:spPr>
            <a:xfrm>
              <a:off x="11243138" y="496220"/>
              <a:ext cx="107950" cy="1323975"/>
            </a:xfrm>
            <a:custGeom>
              <a:avLst/>
              <a:gdLst/>
              <a:ahLst/>
              <a:cxnLst/>
              <a:rect l="l" t="t" r="r" b="b"/>
              <a:pathLst>
                <a:path w="107950" h="1323975">
                  <a:moveTo>
                    <a:pt x="0" y="0"/>
                  </a:moveTo>
                  <a:lnTo>
                    <a:pt x="107700" y="1323519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 descr=""/>
            <p:cNvSpPr/>
            <p:nvPr/>
          </p:nvSpPr>
          <p:spPr>
            <a:xfrm>
              <a:off x="11350716" y="1819065"/>
              <a:ext cx="4445" cy="192405"/>
            </a:xfrm>
            <a:custGeom>
              <a:avLst/>
              <a:gdLst/>
              <a:ahLst/>
              <a:cxnLst/>
              <a:rect l="l" t="t" r="r" b="b"/>
              <a:pathLst>
                <a:path w="4445" h="192405">
                  <a:moveTo>
                    <a:pt x="856" y="192015"/>
                  </a:moveTo>
                  <a:lnTo>
                    <a:pt x="3396" y="144025"/>
                  </a:lnTo>
                  <a:lnTo>
                    <a:pt x="4100" y="95991"/>
                  </a:lnTo>
                  <a:lnTo>
                    <a:pt x="2967" y="47965"/>
                  </a:lnTo>
                  <a:lnTo>
                    <a:pt x="0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 descr=""/>
            <p:cNvSpPr/>
            <p:nvPr/>
          </p:nvSpPr>
          <p:spPr>
            <a:xfrm>
              <a:off x="11022951" y="2012006"/>
              <a:ext cx="328930" cy="4017645"/>
            </a:xfrm>
            <a:custGeom>
              <a:avLst/>
              <a:gdLst/>
              <a:ahLst/>
              <a:cxnLst/>
              <a:rect l="l" t="t" r="r" b="b"/>
              <a:pathLst>
                <a:path w="328929" h="4017645">
                  <a:moveTo>
                    <a:pt x="328686" y="0"/>
                  </a:moveTo>
                  <a:lnTo>
                    <a:pt x="38293" y="4017628"/>
                  </a:lnTo>
                  <a:lnTo>
                    <a:pt x="0" y="4017628"/>
                  </a:lnTo>
                </a:path>
                <a:path w="328929" h="4017645">
                  <a:moveTo>
                    <a:pt x="44675" y="3264522"/>
                  </a:moveTo>
                  <a:lnTo>
                    <a:pt x="24731" y="3550926"/>
                  </a:lnTo>
                  <a:lnTo>
                    <a:pt x="3988" y="3550926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6" name="object 296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458803" y="4533794"/>
              <a:ext cx="87755" cy="89351"/>
            </a:xfrm>
            <a:prstGeom prst="rect">
              <a:avLst/>
            </a:prstGeom>
          </p:spPr>
        </p:pic>
        <p:pic>
          <p:nvPicPr>
            <p:cNvPr id="297" name="object 297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0411052" y="2844092"/>
              <a:ext cx="88553" cy="88553"/>
            </a:xfrm>
            <a:prstGeom prst="rect">
              <a:avLst/>
            </a:prstGeom>
          </p:spPr>
        </p:pic>
        <p:pic>
          <p:nvPicPr>
            <p:cNvPr id="298" name="object 298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662275" y="3345896"/>
              <a:ext cx="1404893" cy="217794"/>
            </a:xfrm>
            <a:prstGeom prst="rect">
              <a:avLst/>
            </a:prstGeom>
          </p:spPr>
        </p:pic>
        <p:sp>
          <p:nvSpPr>
            <p:cNvPr id="299" name="object 299" descr=""/>
            <p:cNvSpPr/>
            <p:nvPr/>
          </p:nvSpPr>
          <p:spPr>
            <a:xfrm>
              <a:off x="2963759" y="4704519"/>
              <a:ext cx="24130" cy="2444115"/>
            </a:xfrm>
            <a:custGeom>
              <a:avLst/>
              <a:gdLst/>
              <a:ahLst/>
              <a:cxnLst/>
              <a:rect l="l" t="t" r="r" b="b"/>
              <a:pathLst>
                <a:path w="24130" h="2444115">
                  <a:moveTo>
                    <a:pt x="0" y="2443605"/>
                  </a:moveTo>
                  <a:lnTo>
                    <a:pt x="23933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0" name="object 300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984505" y="4630428"/>
              <a:ext cx="214600" cy="82866"/>
            </a:xfrm>
            <a:prstGeom prst="rect">
              <a:avLst/>
            </a:prstGeom>
          </p:spPr>
        </p:pic>
        <p:sp>
          <p:nvSpPr>
            <p:cNvPr id="301" name="object 301" descr=""/>
            <p:cNvSpPr/>
            <p:nvPr/>
          </p:nvSpPr>
          <p:spPr>
            <a:xfrm>
              <a:off x="4975765" y="4723665"/>
              <a:ext cx="533400" cy="201930"/>
            </a:xfrm>
            <a:custGeom>
              <a:avLst/>
              <a:gdLst/>
              <a:ahLst/>
              <a:cxnLst/>
              <a:rect l="l" t="t" r="r" b="b"/>
              <a:pathLst>
                <a:path w="533400" h="201929">
                  <a:moveTo>
                    <a:pt x="528131" y="10371"/>
                  </a:moveTo>
                  <a:lnTo>
                    <a:pt x="531322" y="201838"/>
                  </a:lnTo>
                  <a:lnTo>
                    <a:pt x="532918" y="5584"/>
                  </a:lnTo>
                  <a:lnTo>
                    <a:pt x="528131" y="10371"/>
                  </a:lnTo>
                  <a:close/>
                </a:path>
                <a:path w="533400" h="201929">
                  <a:moveTo>
                    <a:pt x="6382" y="5584"/>
                  </a:moveTo>
                  <a:lnTo>
                    <a:pt x="526535" y="10356"/>
                  </a:lnTo>
                  <a:lnTo>
                    <a:pt x="528131" y="10371"/>
                  </a:lnTo>
                  <a:lnTo>
                    <a:pt x="532918" y="5584"/>
                  </a:lnTo>
                  <a:lnTo>
                    <a:pt x="6382" y="5584"/>
                  </a:lnTo>
                  <a:close/>
                </a:path>
                <a:path w="533400" h="201929">
                  <a:moveTo>
                    <a:pt x="6382" y="197052"/>
                  </a:moveTo>
                  <a:lnTo>
                    <a:pt x="526535" y="201795"/>
                  </a:lnTo>
                  <a:lnTo>
                    <a:pt x="531322" y="201838"/>
                  </a:lnTo>
                  <a:lnTo>
                    <a:pt x="526535" y="197052"/>
                  </a:lnTo>
                  <a:lnTo>
                    <a:pt x="6382" y="197052"/>
                  </a:lnTo>
                  <a:close/>
                </a:path>
                <a:path w="533400" h="201929">
                  <a:moveTo>
                    <a:pt x="526535" y="197052"/>
                  </a:moveTo>
                  <a:lnTo>
                    <a:pt x="531322" y="201838"/>
                  </a:lnTo>
                  <a:lnTo>
                    <a:pt x="528131" y="10371"/>
                  </a:lnTo>
                  <a:lnTo>
                    <a:pt x="526535" y="197052"/>
                  </a:lnTo>
                  <a:close/>
                </a:path>
                <a:path w="533400" h="201929">
                  <a:moveTo>
                    <a:pt x="0" y="197052"/>
                  </a:moveTo>
                  <a:lnTo>
                    <a:pt x="526535" y="197052"/>
                  </a:lnTo>
                  <a:lnTo>
                    <a:pt x="6382" y="192280"/>
                  </a:lnTo>
                  <a:lnTo>
                    <a:pt x="4786" y="192265"/>
                  </a:lnTo>
                  <a:lnTo>
                    <a:pt x="0" y="197052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6382" y="5584"/>
                  </a:lnTo>
                  <a:lnTo>
                    <a:pt x="526535" y="5584"/>
                  </a:lnTo>
                  <a:lnTo>
                    <a:pt x="6382" y="50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4786" y="192265"/>
                  </a:lnTo>
                  <a:lnTo>
                    <a:pt x="6382" y="5584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0" y="197052"/>
                  </a:moveTo>
                  <a:lnTo>
                    <a:pt x="4786" y="192265"/>
                  </a:lnTo>
                  <a:lnTo>
                    <a:pt x="1595" y="0"/>
                  </a:lnTo>
                  <a:lnTo>
                    <a:pt x="0" y="197052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 descr=""/>
            <p:cNvSpPr/>
            <p:nvPr/>
          </p:nvSpPr>
          <p:spPr>
            <a:xfrm>
              <a:off x="4975765" y="4723666"/>
              <a:ext cx="533400" cy="201930"/>
            </a:xfrm>
            <a:custGeom>
              <a:avLst/>
              <a:gdLst/>
              <a:ahLst/>
              <a:cxnLst/>
              <a:rect l="l" t="t" r="r" b="b"/>
              <a:pathLst>
                <a:path w="533400" h="201929">
                  <a:moveTo>
                    <a:pt x="532918" y="5584"/>
                  </a:moveTo>
                  <a:lnTo>
                    <a:pt x="528131" y="10371"/>
                  </a:lnTo>
                  <a:lnTo>
                    <a:pt x="531322" y="201838"/>
                  </a:lnTo>
                  <a:lnTo>
                    <a:pt x="532918" y="5584"/>
                  </a:lnTo>
                  <a:close/>
                </a:path>
                <a:path w="533400" h="201929">
                  <a:moveTo>
                    <a:pt x="528131" y="10371"/>
                  </a:moveTo>
                  <a:lnTo>
                    <a:pt x="531322" y="201838"/>
                  </a:lnTo>
                  <a:lnTo>
                    <a:pt x="526535" y="197052"/>
                  </a:lnTo>
                  <a:lnTo>
                    <a:pt x="528131" y="10371"/>
                  </a:lnTo>
                  <a:close/>
                </a:path>
                <a:path w="533400" h="201929">
                  <a:moveTo>
                    <a:pt x="531322" y="201838"/>
                  </a:moveTo>
                  <a:lnTo>
                    <a:pt x="526535" y="197052"/>
                  </a:lnTo>
                  <a:lnTo>
                    <a:pt x="0" y="197052"/>
                  </a:lnTo>
                  <a:lnTo>
                    <a:pt x="531322" y="201838"/>
                  </a:lnTo>
                  <a:close/>
                </a:path>
                <a:path w="533400" h="201929">
                  <a:moveTo>
                    <a:pt x="526535" y="197052"/>
                  </a:moveTo>
                  <a:lnTo>
                    <a:pt x="0" y="197052"/>
                  </a:lnTo>
                  <a:lnTo>
                    <a:pt x="4786" y="192265"/>
                  </a:lnTo>
                  <a:lnTo>
                    <a:pt x="526535" y="197052"/>
                  </a:lnTo>
                  <a:close/>
                </a:path>
                <a:path w="533400" h="201929">
                  <a:moveTo>
                    <a:pt x="0" y="197052"/>
                  </a:moveTo>
                  <a:lnTo>
                    <a:pt x="4786" y="192265"/>
                  </a:lnTo>
                  <a:lnTo>
                    <a:pt x="1595" y="0"/>
                  </a:lnTo>
                  <a:lnTo>
                    <a:pt x="0" y="197052"/>
                  </a:lnTo>
                  <a:close/>
                </a:path>
                <a:path w="533400" h="201929">
                  <a:moveTo>
                    <a:pt x="4786" y="192265"/>
                  </a:moveTo>
                  <a:lnTo>
                    <a:pt x="1595" y="0"/>
                  </a:lnTo>
                  <a:lnTo>
                    <a:pt x="6382" y="5584"/>
                  </a:lnTo>
                  <a:lnTo>
                    <a:pt x="4786" y="192265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6382" y="5584"/>
                  </a:lnTo>
                  <a:lnTo>
                    <a:pt x="532918" y="5584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6382" y="5584"/>
                  </a:moveTo>
                  <a:lnTo>
                    <a:pt x="532918" y="5584"/>
                  </a:lnTo>
                  <a:lnTo>
                    <a:pt x="528131" y="10371"/>
                  </a:lnTo>
                  <a:lnTo>
                    <a:pt x="6382" y="5584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 descr=""/>
            <p:cNvSpPr/>
            <p:nvPr/>
          </p:nvSpPr>
          <p:spPr>
            <a:xfrm>
              <a:off x="5502301" y="4729250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32918" y="4786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26535" y="9558"/>
                  </a:lnTo>
                  <a:lnTo>
                    <a:pt x="528131" y="9573"/>
                  </a:lnTo>
                  <a:lnTo>
                    <a:pt x="532918" y="4786"/>
                  </a:lnTo>
                  <a:lnTo>
                    <a:pt x="6382" y="4786"/>
                  </a:lnTo>
                  <a:close/>
                </a:path>
                <a:path w="533400" h="201295">
                  <a:moveTo>
                    <a:pt x="6382" y="196254"/>
                  </a:moveTo>
                  <a:lnTo>
                    <a:pt x="526535" y="200997"/>
                  </a:lnTo>
                  <a:lnTo>
                    <a:pt x="531322" y="201041"/>
                  </a:lnTo>
                  <a:lnTo>
                    <a:pt x="526535" y="196254"/>
                  </a:lnTo>
                  <a:lnTo>
                    <a:pt x="6382" y="196254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531322" y="201041"/>
                  </a:lnTo>
                  <a:lnTo>
                    <a:pt x="528131" y="9573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526535" y="196254"/>
                  </a:lnTo>
                  <a:lnTo>
                    <a:pt x="6382" y="191482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26535" y="4786"/>
                  </a:lnTo>
                  <a:lnTo>
                    <a:pt x="6382" y="43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4786" y="191467"/>
                  </a:lnTo>
                  <a:lnTo>
                    <a:pt x="6382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 descr=""/>
            <p:cNvSpPr/>
            <p:nvPr/>
          </p:nvSpPr>
          <p:spPr>
            <a:xfrm>
              <a:off x="5502301" y="4729250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32918" y="4786"/>
                  </a:moveTo>
                  <a:lnTo>
                    <a:pt x="528131" y="9573"/>
                  </a:lnTo>
                  <a:lnTo>
                    <a:pt x="531322" y="201041"/>
                  </a:lnTo>
                  <a:lnTo>
                    <a:pt x="532918" y="4786"/>
                  </a:lnTo>
                  <a:close/>
                </a:path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26535" y="196254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531322" y="201041"/>
                  </a:moveTo>
                  <a:lnTo>
                    <a:pt x="526535" y="196254"/>
                  </a:lnTo>
                  <a:lnTo>
                    <a:pt x="0" y="196254"/>
                  </a:lnTo>
                  <a:lnTo>
                    <a:pt x="531322" y="201041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4786" y="191467"/>
                  </a:moveTo>
                  <a:lnTo>
                    <a:pt x="1595" y="0"/>
                  </a:lnTo>
                  <a:lnTo>
                    <a:pt x="6382" y="4786"/>
                  </a:lnTo>
                  <a:lnTo>
                    <a:pt x="4786" y="191467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32918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32918" y="4786"/>
                  </a:lnTo>
                  <a:lnTo>
                    <a:pt x="528131" y="9573"/>
                  </a:lnTo>
                  <a:lnTo>
                    <a:pt x="6382" y="4786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 descr=""/>
            <p:cNvSpPr/>
            <p:nvPr/>
          </p:nvSpPr>
          <p:spPr>
            <a:xfrm>
              <a:off x="6028837" y="4734037"/>
              <a:ext cx="533400" cy="201930"/>
            </a:xfrm>
            <a:custGeom>
              <a:avLst/>
              <a:gdLst/>
              <a:ahLst/>
              <a:cxnLst/>
              <a:rect l="l" t="t" r="r" b="b"/>
              <a:pathLst>
                <a:path w="533400" h="201929">
                  <a:moveTo>
                    <a:pt x="528131" y="10371"/>
                  </a:moveTo>
                  <a:lnTo>
                    <a:pt x="531322" y="201838"/>
                  </a:lnTo>
                  <a:lnTo>
                    <a:pt x="532918" y="5584"/>
                  </a:lnTo>
                  <a:lnTo>
                    <a:pt x="528131" y="10371"/>
                  </a:lnTo>
                  <a:close/>
                </a:path>
                <a:path w="533400" h="201929">
                  <a:moveTo>
                    <a:pt x="6382" y="4786"/>
                  </a:moveTo>
                  <a:lnTo>
                    <a:pt x="526535" y="10354"/>
                  </a:lnTo>
                  <a:lnTo>
                    <a:pt x="528131" y="10371"/>
                  </a:lnTo>
                  <a:lnTo>
                    <a:pt x="532918" y="5584"/>
                  </a:lnTo>
                  <a:lnTo>
                    <a:pt x="6382" y="4786"/>
                  </a:lnTo>
                  <a:close/>
                </a:path>
                <a:path w="533400" h="201929">
                  <a:moveTo>
                    <a:pt x="6382" y="196263"/>
                  </a:moveTo>
                  <a:lnTo>
                    <a:pt x="526535" y="201788"/>
                  </a:lnTo>
                  <a:lnTo>
                    <a:pt x="531322" y="201838"/>
                  </a:lnTo>
                  <a:lnTo>
                    <a:pt x="526535" y="197052"/>
                  </a:lnTo>
                  <a:lnTo>
                    <a:pt x="6382" y="196263"/>
                  </a:lnTo>
                  <a:close/>
                </a:path>
                <a:path w="533400" h="201929">
                  <a:moveTo>
                    <a:pt x="526535" y="197052"/>
                  </a:moveTo>
                  <a:lnTo>
                    <a:pt x="531322" y="201838"/>
                  </a:lnTo>
                  <a:lnTo>
                    <a:pt x="528131" y="10371"/>
                  </a:lnTo>
                  <a:lnTo>
                    <a:pt x="526535" y="197052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526535" y="197052"/>
                  </a:lnTo>
                  <a:lnTo>
                    <a:pt x="6382" y="191484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6382" y="4786"/>
                  </a:lnTo>
                  <a:lnTo>
                    <a:pt x="526535" y="5574"/>
                  </a:lnTo>
                  <a:lnTo>
                    <a:pt x="6382" y="50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4786" y="191467"/>
                  </a:lnTo>
                  <a:lnTo>
                    <a:pt x="6382" y="4786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 descr=""/>
            <p:cNvSpPr/>
            <p:nvPr/>
          </p:nvSpPr>
          <p:spPr>
            <a:xfrm>
              <a:off x="6028837" y="4734037"/>
              <a:ext cx="533400" cy="201930"/>
            </a:xfrm>
            <a:custGeom>
              <a:avLst/>
              <a:gdLst/>
              <a:ahLst/>
              <a:cxnLst/>
              <a:rect l="l" t="t" r="r" b="b"/>
              <a:pathLst>
                <a:path w="533400" h="201929">
                  <a:moveTo>
                    <a:pt x="532918" y="5584"/>
                  </a:moveTo>
                  <a:lnTo>
                    <a:pt x="528131" y="10371"/>
                  </a:lnTo>
                  <a:lnTo>
                    <a:pt x="531322" y="201838"/>
                  </a:lnTo>
                  <a:lnTo>
                    <a:pt x="532918" y="5584"/>
                  </a:lnTo>
                  <a:close/>
                </a:path>
                <a:path w="533400" h="201929">
                  <a:moveTo>
                    <a:pt x="528131" y="10371"/>
                  </a:moveTo>
                  <a:lnTo>
                    <a:pt x="531322" y="201838"/>
                  </a:lnTo>
                  <a:lnTo>
                    <a:pt x="526535" y="197052"/>
                  </a:lnTo>
                  <a:lnTo>
                    <a:pt x="528131" y="10371"/>
                  </a:lnTo>
                  <a:close/>
                </a:path>
                <a:path w="533400" h="201929">
                  <a:moveTo>
                    <a:pt x="531322" y="201838"/>
                  </a:moveTo>
                  <a:lnTo>
                    <a:pt x="526535" y="197052"/>
                  </a:lnTo>
                  <a:lnTo>
                    <a:pt x="0" y="196254"/>
                  </a:lnTo>
                  <a:lnTo>
                    <a:pt x="531322" y="201838"/>
                  </a:lnTo>
                  <a:close/>
                </a:path>
                <a:path w="533400" h="201929">
                  <a:moveTo>
                    <a:pt x="526535" y="197052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7052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  <a:path w="533400" h="201929">
                  <a:moveTo>
                    <a:pt x="4786" y="191467"/>
                  </a:moveTo>
                  <a:lnTo>
                    <a:pt x="1595" y="0"/>
                  </a:lnTo>
                  <a:lnTo>
                    <a:pt x="6382" y="4786"/>
                  </a:lnTo>
                  <a:lnTo>
                    <a:pt x="4786" y="191467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6382" y="4786"/>
                  </a:lnTo>
                  <a:lnTo>
                    <a:pt x="532918" y="5584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6382" y="4786"/>
                  </a:moveTo>
                  <a:lnTo>
                    <a:pt x="532918" y="5584"/>
                  </a:lnTo>
                  <a:lnTo>
                    <a:pt x="528131" y="10371"/>
                  </a:lnTo>
                  <a:lnTo>
                    <a:pt x="6382" y="4786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 descr=""/>
            <p:cNvSpPr/>
            <p:nvPr/>
          </p:nvSpPr>
          <p:spPr>
            <a:xfrm>
              <a:off x="6555373" y="4739621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32918" y="4786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26535" y="9558"/>
                  </a:lnTo>
                  <a:lnTo>
                    <a:pt x="528131" y="9573"/>
                  </a:lnTo>
                  <a:lnTo>
                    <a:pt x="532918" y="4786"/>
                  </a:lnTo>
                  <a:lnTo>
                    <a:pt x="6382" y="4786"/>
                  </a:lnTo>
                  <a:close/>
                </a:path>
                <a:path w="533400" h="201295">
                  <a:moveTo>
                    <a:pt x="6382" y="196254"/>
                  </a:moveTo>
                  <a:lnTo>
                    <a:pt x="526535" y="200997"/>
                  </a:lnTo>
                  <a:lnTo>
                    <a:pt x="531322" y="201041"/>
                  </a:lnTo>
                  <a:lnTo>
                    <a:pt x="526535" y="196254"/>
                  </a:lnTo>
                  <a:lnTo>
                    <a:pt x="6382" y="196254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531322" y="201041"/>
                  </a:lnTo>
                  <a:lnTo>
                    <a:pt x="528131" y="9573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526535" y="196254"/>
                  </a:lnTo>
                  <a:lnTo>
                    <a:pt x="6382" y="191482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26535" y="4786"/>
                  </a:lnTo>
                  <a:lnTo>
                    <a:pt x="6382" y="43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4786" y="191467"/>
                  </a:lnTo>
                  <a:lnTo>
                    <a:pt x="6382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 descr=""/>
            <p:cNvSpPr/>
            <p:nvPr/>
          </p:nvSpPr>
          <p:spPr>
            <a:xfrm>
              <a:off x="6555373" y="4739621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32918" y="4786"/>
                  </a:moveTo>
                  <a:lnTo>
                    <a:pt x="528131" y="9573"/>
                  </a:lnTo>
                  <a:lnTo>
                    <a:pt x="531322" y="201041"/>
                  </a:lnTo>
                  <a:lnTo>
                    <a:pt x="532918" y="4786"/>
                  </a:lnTo>
                  <a:close/>
                </a:path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26535" y="196254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531322" y="201041"/>
                  </a:moveTo>
                  <a:lnTo>
                    <a:pt x="526535" y="196254"/>
                  </a:lnTo>
                  <a:lnTo>
                    <a:pt x="0" y="196254"/>
                  </a:lnTo>
                  <a:lnTo>
                    <a:pt x="531322" y="201041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4786" y="191467"/>
                  </a:moveTo>
                  <a:lnTo>
                    <a:pt x="1595" y="0"/>
                  </a:lnTo>
                  <a:lnTo>
                    <a:pt x="6382" y="4786"/>
                  </a:lnTo>
                  <a:lnTo>
                    <a:pt x="4786" y="191467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32918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32918" y="4786"/>
                  </a:lnTo>
                  <a:lnTo>
                    <a:pt x="528131" y="9573"/>
                  </a:lnTo>
                  <a:lnTo>
                    <a:pt x="6382" y="4786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 descr=""/>
            <p:cNvSpPr/>
            <p:nvPr/>
          </p:nvSpPr>
          <p:spPr>
            <a:xfrm>
              <a:off x="7081909" y="4744408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32918" y="4786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26535" y="9558"/>
                  </a:lnTo>
                  <a:lnTo>
                    <a:pt x="528131" y="9573"/>
                  </a:lnTo>
                  <a:lnTo>
                    <a:pt x="532918" y="4786"/>
                  </a:lnTo>
                  <a:lnTo>
                    <a:pt x="6382" y="4786"/>
                  </a:lnTo>
                  <a:close/>
                </a:path>
                <a:path w="533400" h="201295">
                  <a:moveTo>
                    <a:pt x="6382" y="196254"/>
                  </a:moveTo>
                  <a:lnTo>
                    <a:pt x="526535" y="200997"/>
                  </a:lnTo>
                  <a:lnTo>
                    <a:pt x="531322" y="201041"/>
                  </a:lnTo>
                  <a:lnTo>
                    <a:pt x="526535" y="196254"/>
                  </a:lnTo>
                  <a:lnTo>
                    <a:pt x="6382" y="196254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531322" y="201041"/>
                  </a:lnTo>
                  <a:lnTo>
                    <a:pt x="528131" y="9573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526535" y="196254"/>
                  </a:lnTo>
                  <a:lnTo>
                    <a:pt x="6382" y="191482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26535" y="4786"/>
                  </a:lnTo>
                  <a:lnTo>
                    <a:pt x="6382" y="43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4786" y="191467"/>
                  </a:lnTo>
                  <a:lnTo>
                    <a:pt x="6382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 descr=""/>
            <p:cNvSpPr/>
            <p:nvPr/>
          </p:nvSpPr>
          <p:spPr>
            <a:xfrm>
              <a:off x="7081909" y="4744408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32918" y="4786"/>
                  </a:moveTo>
                  <a:lnTo>
                    <a:pt x="528131" y="9573"/>
                  </a:lnTo>
                  <a:lnTo>
                    <a:pt x="531322" y="201041"/>
                  </a:lnTo>
                  <a:lnTo>
                    <a:pt x="532918" y="4786"/>
                  </a:lnTo>
                  <a:close/>
                </a:path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26535" y="196254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531322" y="201041"/>
                  </a:moveTo>
                  <a:lnTo>
                    <a:pt x="526535" y="196254"/>
                  </a:lnTo>
                  <a:lnTo>
                    <a:pt x="0" y="196254"/>
                  </a:lnTo>
                  <a:lnTo>
                    <a:pt x="531322" y="201041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4786" y="191467"/>
                  </a:moveTo>
                  <a:lnTo>
                    <a:pt x="1595" y="0"/>
                  </a:lnTo>
                  <a:lnTo>
                    <a:pt x="6382" y="4786"/>
                  </a:lnTo>
                  <a:lnTo>
                    <a:pt x="4786" y="191467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32918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32918" y="4786"/>
                  </a:lnTo>
                  <a:lnTo>
                    <a:pt x="528131" y="9573"/>
                  </a:lnTo>
                  <a:lnTo>
                    <a:pt x="6382" y="4786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 descr=""/>
            <p:cNvSpPr/>
            <p:nvPr/>
          </p:nvSpPr>
          <p:spPr>
            <a:xfrm>
              <a:off x="7608445" y="4749194"/>
              <a:ext cx="533400" cy="201930"/>
            </a:xfrm>
            <a:custGeom>
              <a:avLst/>
              <a:gdLst/>
              <a:ahLst/>
              <a:cxnLst/>
              <a:rect l="l" t="t" r="r" b="b"/>
              <a:pathLst>
                <a:path w="533400" h="201929">
                  <a:moveTo>
                    <a:pt x="528131" y="10371"/>
                  </a:moveTo>
                  <a:lnTo>
                    <a:pt x="531322" y="201838"/>
                  </a:lnTo>
                  <a:lnTo>
                    <a:pt x="532918" y="5584"/>
                  </a:lnTo>
                  <a:lnTo>
                    <a:pt x="528131" y="10371"/>
                  </a:lnTo>
                  <a:close/>
                </a:path>
                <a:path w="533400" h="201929">
                  <a:moveTo>
                    <a:pt x="6382" y="4786"/>
                  </a:moveTo>
                  <a:lnTo>
                    <a:pt x="526535" y="10354"/>
                  </a:lnTo>
                  <a:lnTo>
                    <a:pt x="528131" y="10371"/>
                  </a:lnTo>
                  <a:lnTo>
                    <a:pt x="532918" y="5584"/>
                  </a:lnTo>
                  <a:lnTo>
                    <a:pt x="6382" y="4786"/>
                  </a:lnTo>
                  <a:close/>
                </a:path>
                <a:path w="533400" h="201929">
                  <a:moveTo>
                    <a:pt x="6382" y="196263"/>
                  </a:moveTo>
                  <a:lnTo>
                    <a:pt x="526535" y="201788"/>
                  </a:lnTo>
                  <a:lnTo>
                    <a:pt x="531322" y="201838"/>
                  </a:lnTo>
                  <a:lnTo>
                    <a:pt x="526535" y="197052"/>
                  </a:lnTo>
                  <a:lnTo>
                    <a:pt x="6382" y="196263"/>
                  </a:lnTo>
                  <a:close/>
                </a:path>
                <a:path w="533400" h="201929">
                  <a:moveTo>
                    <a:pt x="526535" y="197052"/>
                  </a:moveTo>
                  <a:lnTo>
                    <a:pt x="531322" y="201838"/>
                  </a:lnTo>
                  <a:lnTo>
                    <a:pt x="528131" y="10371"/>
                  </a:lnTo>
                  <a:lnTo>
                    <a:pt x="526535" y="197052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526535" y="197052"/>
                  </a:lnTo>
                  <a:lnTo>
                    <a:pt x="6382" y="191484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6382" y="4786"/>
                  </a:lnTo>
                  <a:lnTo>
                    <a:pt x="526535" y="5574"/>
                  </a:lnTo>
                  <a:lnTo>
                    <a:pt x="6382" y="50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4786" y="191467"/>
                  </a:lnTo>
                  <a:lnTo>
                    <a:pt x="6382" y="4786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 descr=""/>
            <p:cNvSpPr/>
            <p:nvPr/>
          </p:nvSpPr>
          <p:spPr>
            <a:xfrm>
              <a:off x="7608445" y="4749195"/>
              <a:ext cx="533400" cy="201930"/>
            </a:xfrm>
            <a:custGeom>
              <a:avLst/>
              <a:gdLst/>
              <a:ahLst/>
              <a:cxnLst/>
              <a:rect l="l" t="t" r="r" b="b"/>
              <a:pathLst>
                <a:path w="533400" h="201929">
                  <a:moveTo>
                    <a:pt x="532918" y="5584"/>
                  </a:moveTo>
                  <a:lnTo>
                    <a:pt x="528131" y="10371"/>
                  </a:lnTo>
                  <a:lnTo>
                    <a:pt x="531322" y="201838"/>
                  </a:lnTo>
                  <a:lnTo>
                    <a:pt x="532918" y="5584"/>
                  </a:lnTo>
                  <a:close/>
                </a:path>
                <a:path w="533400" h="201929">
                  <a:moveTo>
                    <a:pt x="528131" y="10371"/>
                  </a:moveTo>
                  <a:lnTo>
                    <a:pt x="531322" y="201838"/>
                  </a:lnTo>
                  <a:lnTo>
                    <a:pt x="526535" y="197052"/>
                  </a:lnTo>
                  <a:lnTo>
                    <a:pt x="528131" y="10371"/>
                  </a:lnTo>
                  <a:close/>
                </a:path>
                <a:path w="533400" h="201929">
                  <a:moveTo>
                    <a:pt x="531322" y="201838"/>
                  </a:moveTo>
                  <a:lnTo>
                    <a:pt x="526535" y="197052"/>
                  </a:lnTo>
                  <a:lnTo>
                    <a:pt x="0" y="196254"/>
                  </a:lnTo>
                  <a:lnTo>
                    <a:pt x="531322" y="201838"/>
                  </a:lnTo>
                  <a:close/>
                </a:path>
                <a:path w="533400" h="201929">
                  <a:moveTo>
                    <a:pt x="526535" y="197052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7052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  <a:path w="533400" h="201929">
                  <a:moveTo>
                    <a:pt x="4786" y="191467"/>
                  </a:moveTo>
                  <a:lnTo>
                    <a:pt x="1595" y="0"/>
                  </a:lnTo>
                  <a:lnTo>
                    <a:pt x="6382" y="4786"/>
                  </a:lnTo>
                  <a:lnTo>
                    <a:pt x="4786" y="191467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6382" y="4786"/>
                  </a:lnTo>
                  <a:lnTo>
                    <a:pt x="532918" y="5584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6382" y="4786"/>
                  </a:moveTo>
                  <a:lnTo>
                    <a:pt x="532918" y="5584"/>
                  </a:lnTo>
                  <a:lnTo>
                    <a:pt x="528131" y="10371"/>
                  </a:lnTo>
                  <a:lnTo>
                    <a:pt x="6382" y="4786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 descr=""/>
            <p:cNvSpPr/>
            <p:nvPr/>
          </p:nvSpPr>
          <p:spPr>
            <a:xfrm>
              <a:off x="8134981" y="4754779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32918" y="4786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26535" y="9558"/>
                  </a:lnTo>
                  <a:lnTo>
                    <a:pt x="528131" y="9573"/>
                  </a:lnTo>
                  <a:lnTo>
                    <a:pt x="532918" y="4786"/>
                  </a:lnTo>
                  <a:lnTo>
                    <a:pt x="6382" y="4786"/>
                  </a:lnTo>
                  <a:close/>
                </a:path>
                <a:path w="533400" h="201295">
                  <a:moveTo>
                    <a:pt x="6382" y="196254"/>
                  </a:moveTo>
                  <a:lnTo>
                    <a:pt x="526535" y="200997"/>
                  </a:lnTo>
                  <a:lnTo>
                    <a:pt x="531322" y="201041"/>
                  </a:lnTo>
                  <a:lnTo>
                    <a:pt x="526535" y="196254"/>
                  </a:lnTo>
                  <a:lnTo>
                    <a:pt x="6382" y="196254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531322" y="201041"/>
                  </a:lnTo>
                  <a:lnTo>
                    <a:pt x="528131" y="9573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526535" y="196254"/>
                  </a:lnTo>
                  <a:lnTo>
                    <a:pt x="6382" y="191482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26535" y="4786"/>
                  </a:lnTo>
                  <a:lnTo>
                    <a:pt x="6382" y="43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4786" y="191467"/>
                  </a:lnTo>
                  <a:lnTo>
                    <a:pt x="6382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 descr=""/>
            <p:cNvSpPr/>
            <p:nvPr/>
          </p:nvSpPr>
          <p:spPr>
            <a:xfrm>
              <a:off x="8134981" y="4754779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32918" y="4786"/>
                  </a:moveTo>
                  <a:lnTo>
                    <a:pt x="528131" y="9573"/>
                  </a:lnTo>
                  <a:lnTo>
                    <a:pt x="531322" y="201041"/>
                  </a:lnTo>
                  <a:lnTo>
                    <a:pt x="532918" y="4786"/>
                  </a:lnTo>
                  <a:close/>
                </a:path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26535" y="196254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531322" y="201041"/>
                  </a:moveTo>
                  <a:lnTo>
                    <a:pt x="526535" y="196254"/>
                  </a:lnTo>
                  <a:lnTo>
                    <a:pt x="0" y="196254"/>
                  </a:lnTo>
                  <a:lnTo>
                    <a:pt x="531322" y="201041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4786" y="191467"/>
                  </a:moveTo>
                  <a:lnTo>
                    <a:pt x="1595" y="0"/>
                  </a:lnTo>
                  <a:lnTo>
                    <a:pt x="6382" y="4786"/>
                  </a:lnTo>
                  <a:lnTo>
                    <a:pt x="4786" y="191467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32918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32918" y="4786"/>
                  </a:lnTo>
                  <a:lnTo>
                    <a:pt x="528131" y="9573"/>
                  </a:lnTo>
                  <a:lnTo>
                    <a:pt x="6382" y="4786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 descr=""/>
            <p:cNvSpPr/>
            <p:nvPr/>
          </p:nvSpPr>
          <p:spPr>
            <a:xfrm>
              <a:off x="8661517" y="4759566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32918" y="4786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26535" y="9558"/>
                  </a:lnTo>
                  <a:lnTo>
                    <a:pt x="528131" y="9573"/>
                  </a:lnTo>
                  <a:lnTo>
                    <a:pt x="532918" y="4786"/>
                  </a:lnTo>
                  <a:lnTo>
                    <a:pt x="6382" y="4786"/>
                  </a:lnTo>
                  <a:close/>
                </a:path>
                <a:path w="533400" h="201295">
                  <a:moveTo>
                    <a:pt x="6382" y="196254"/>
                  </a:moveTo>
                  <a:lnTo>
                    <a:pt x="526535" y="200997"/>
                  </a:lnTo>
                  <a:lnTo>
                    <a:pt x="531322" y="201041"/>
                  </a:lnTo>
                  <a:lnTo>
                    <a:pt x="526535" y="196254"/>
                  </a:lnTo>
                  <a:lnTo>
                    <a:pt x="6382" y="196254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531322" y="201041"/>
                  </a:lnTo>
                  <a:lnTo>
                    <a:pt x="528131" y="9573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526535" y="196254"/>
                  </a:lnTo>
                  <a:lnTo>
                    <a:pt x="6382" y="191482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26535" y="4786"/>
                  </a:lnTo>
                  <a:lnTo>
                    <a:pt x="6382" y="43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4786" y="191467"/>
                  </a:lnTo>
                  <a:lnTo>
                    <a:pt x="6382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 descr=""/>
            <p:cNvSpPr/>
            <p:nvPr/>
          </p:nvSpPr>
          <p:spPr>
            <a:xfrm>
              <a:off x="8661517" y="4759566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32918" y="4786"/>
                  </a:moveTo>
                  <a:lnTo>
                    <a:pt x="528131" y="9573"/>
                  </a:lnTo>
                  <a:lnTo>
                    <a:pt x="531322" y="201041"/>
                  </a:lnTo>
                  <a:lnTo>
                    <a:pt x="532918" y="4786"/>
                  </a:lnTo>
                  <a:close/>
                </a:path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26535" y="196254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531322" y="201041"/>
                  </a:moveTo>
                  <a:lnTo>
                    <a:pt x="526535" y="196254"/>
                  </a:lnTo>
                  <a:lnTo>
                    <a:pt x="0" y="196254"/>
                  </a:lnTo>
                  <a:lnTo>
                    <a:pt x="531322" y="201041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4786" y="191467"/>
                  </a:moveTo>
                  <a:lnTo>
                    <a:pt x="1595" y="0"/>
                  </a:lnTo>
                  <a:lnTo>
                    <a:pt x="6382" y="4786"/>
                  </a:lnTo>
                  <a:lnTo>
                    <a:pt x="4786" y="191467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32918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32918" y="4786"/>
                  </a:lnTo>
                  <a:lnTo>
                    <a:pt x="528131" y="9573"/>
                  </a:lnTo>
                  <a:lnTo>
                    <a:pt x="6382" y="4786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 descr=""/>
            <p:cNvSpPr/>
            <p:nvPr/>
          </p:nvSpPr>
          <p:spPr>
            <a:xfrm>
              <a:off x="9188052" y="4764352"/>
              <a:ext cx="533400" cy="201930"/>
            </a:xfrm>
            <a:custGeom>
              <a:avLst/>
              <a:gdLst/>
              <a:ahLst/>
              <a:cxnLst/>
              <a:rect l="l" t="t" r="r" b="b"/>
              <a:pathLst>
                <a:path w="533400" h="201929">
                  <a:moveTo>
                    <a:pt x="528131" y="10371"/>
                  </a:moveTo>
                  <a:lnTo>
                    <a:pt x="531322" y="201838"/>
                  </a:lnTo>
                  <a:lnTo>
                    <a:pt x="532918" y="5584"/>
                  </a:lnTo>
                  <a:lnTo>
                    <a:pt x="528131" y="10371"/>
                  </a:lnTo>
                  <a:close/>
                </a:path>
                <a:path w="533400" h="201929">
                  <a:moveTo>
                    <a:pt x="6382" y="4786"/>
                  </a:moveTo>
                  <a:lnTo>
                    <a:pt x="526535" y="10354"/>
                  </a:lnTo>
                  <a:lnTo>
                    <a:pt x="528131" y="10371"/>
                  </a:lnTo>
                  <a:lnTo>
                    <a:pt x="532918" y="5584"/>
                  </a:lnTo>
                  <a:lnTo>
                    <a:pt x="6382" y="4786"/>
                  </a:lnTo>
                  <a:close/>
                </a:path>
                <a:path w="533400" h="201929">
                  <a:moveTo>
                    <a:pt x="6382" y="196263"/>
                  </a:moveTo>
                  <a:lnTo>
                    <a:pt x="526535" y="201788"/>
                  </a:lnTo>
                  <a:lnTo>
                    <a:pt x="531322" y="201838"/>
                  </a:lnTo>
                  <a:lnTo>
                    <a:pt x="526535" y="197052"/>
                  </a:lnTo>
                  <a:lnTo>
                    <a:pt x="6382" y="196263"/>
                  </a:lnTo>
                  <a:close/>
                </a:path>
                <a:path w="533400" h="201929">
                  <a:moveTo>
                    <a:pt x="526535" y="197052"/>
                  </a:moveTo>
                  <a:lnTo>
                    <a:pt x="531322" y="201838"/>
                  </a:lnTo>
                  <a:lnTo>
                    <a:pt x="528131" y="10371"/>
                  </a:lnTo>
                  <a:lnTo>
                    <a:pt x="526535" y="197052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526535" y="197052"/>
                  </a:lnTo>
                  <a:lnTo>
                    <a:pt x="6382" y="191484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6382" y="4786"/>
                  </a:lnTo>
                  <a:lnTo>
                    <a:pt x="526535" y="5574"/>
                  </a:lnTo>
                  <a:lnTo>
                    <a:pt x="6382" y="50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4786" y="191467"/>
                  </a:lnTo>
                  <a:lnTo>
                    <a:pt x="6382" y="4786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 descr=""/>
            <p:cNvSpPr/>
            <p:nvPr/>
          </p:nvSpPr>
          <p:spPr>
            <a:xfrm>
              <a:off x="9188053" y="4764352"/>
              <a:ext cx="533400" cy="201930"/>
            </a:xfrm>
            <a:custGeom>
              <a:avLst/>
              <a:gdLst/>
              <a:ahLst/>
              <a:cxnLst/>
              <a:rect l="l" t="t" r="r" b="b"/>
              <a:pathLst>
                <a:path w="533400" h="201929">
                  <a:moveTo>
                    <a:pt x="532918" y="5584"/>
                  </a:moveTo>
                  <a:lnTo>
                    <a:pt x="528131" y="10371"/>
                  </a:lnTo>
                  <a:lnTo>
                    <a:pt x="531322" y="201838"/>
                  </a:lnTo>
                  <a:lnTo>
                    <a:pt x="532918" y="5584"/>
                  </a:lnTo>
                  <a:close/>
                </a:path>
                <a:path w="533400" h="201929">
                  <a:moveTo>
                    <a:pt x="528131" y="10371"/>
                  </a:moveTo>
                  <a:lnTo>
                    <a:pt x="531322" y="201838"/>
                  </a:lnTo>
                  <a:lnTo>
                    <a:pt x="526535" y="197052"/>
                  </a:lnTo>
                  <a:lnTo>
                    <a:pt x="528131" y="10371"/>
                  </a:lnTo>
                  <a:close/>
                </a:path>
                <a:path w="533400" h="201929">
                  <a:moveTo>
                    <a:pt x="531322" y="201838"/>
                  </a:moveTo>
                  <a:lnTo>
                    <a:pt x="526535" y="197052"/>
                  </a:lnTo>
                  <a:lnTo>
                    <a:pt x="0" y="196254"/>
                  </a:lnTo>
                  <a:lnTo>
                    <a:pt x="531322" y="201838"/>
                  </a:lnTo>
                  <a:close/>
                </a:path>
                <a:path w="533400" h="201929">
                  <a:moveTo>
                    <a:pt x="526535" y="197052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7052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  <a:path w="533400" h="201929">
                  <a:moveTo>
                    <a:pt x="4786" y="191467"/>
                  </a:moveTo>
                  <a:lnTo>
                    <a:pt x="1595" y="0"/>
                  </a:lnTo>
                  <a:lnTo>
                    <a:pt x="6382" y="4786"/>
                  </a:lnTo>
                  <a:lnTo>
                    <a:pt x="4786" y="191467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6382" y="4786"/>
                  </a:lnTo>
                  <a:lnTo>
                    <a:pt x="532918" y="5584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6382" y="4786"/>
                  </a:moveTo>
                  <a:lnTo>
                    <a:pt x="532918" y="5584"/>
                  </a:lnTo>
                  <a:lnTo>
                    <a:pt x="528131" y="10371"/>
                  </a:lnTo>
                  <a:lnTo>
                    <a:pt x="6382" y="4786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9" name="object 319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659123" y="5575696"/>
              <a:ext cx="690081" cy="492231"/>
            </a:xfrm>
            <a:prstGeom prst="rect">
              <a:avLst/>
            </a:prstGeom>
          </p:spPr>
        </p:pic>
        <p:sp>
          <p:nvSpPr>
            <p:cNvPr id="320" name="object 320" descr=""/>
            <p:cNvSpPr/>
            <p:nvPr/>
          </p:nvSpPr>
          <p:spPr>
            <a:xfrm>
              <a:off x="10629644" y="496220"/>
              <a:ext cx="100965" cy="1224280"/>
            </a:xfrm>
            <a:custGeom>
              <a:avLst/>
              <a:gdLst/>
              <a:ahLst/>
              <a:cxnLst/>
              <a:rect l="l" t="t" r="r" b="b"/>
              <a:pathLst>
                <a:path w="100965" h="1224280">
                  <a:moveTo>
                    <a:pt x="0" y="0"/>
                  </a:moveTo>
                  <a:lnTo>
                    <a:pt x="100520" y="1223797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 descr=""/>
            <p:cNvSpPr/>
            <p:nvPr/>
          </p:nvSpPr>
          <p:spPr>
            <a:xfrm>
              <a:off x="10488908" y="1719388"/>
              <a:ext cx="241300" cy="259715"/>
            </a:xfrm>
            <a:custGeom>
              <a:avLst/>
              <a:gdLst/>
              <a:ahLst/>
              <a:cxnLst/>
              <a:rect l="l" t="t" r="r" b="b"/>
              <a:pathLst>
                <a:path w="241300" h="259714">
                  <a:moveTo>
                    <a:pt x="0" y="259099"/>
                  </a:moveTo>
                  <a:lnTo>
                    <a:pt x="49734" y="254376"/>
                  </a:lnTo>
                  <a:lnTo>
                    <a:pt x="96927" y="239654"/>
                  </a:lnTo>
                  <a:lnTo>
                    <a:pt x="140098" y="215566"/>
                  </a:lnTo>
                  <a:lnTo>
                    <a:pt x="177767" y="182750"/>
                  </a:lnTo>
                  <a:lnTo>
                    <a:pt x="207819" y="142841"/>
                  </a:lnTo>
                  <a:lnTo>
                    <a:pt x="228772" y="98065"/>
                  </a:lnTo>
                  <a:lnTo>
                    <a:pt x="240099" y="49944"/>
                  </a:lnTo>
                  <a:lnTo>
                    <a:pt x="241270" y="0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 descr=""/>
            <p:cNvSpPr/>
            <p:nvPr/>
          </p:nvSpPr>
          <p:spPr>
            <a:xfrm>
              <a:off x="10463706" y="1978499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 h="0">
                  <a:moveTo>
                    <a:pt x="25529" y="0"/>
                  </a:moveTo>
                  <a:lnTo>
                    <a:pt x="0" y="0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 descr=""/>
            <p:cNvSpPr/>
            <p:nvPr/>
          </p:nvSpPr>
          <p:spPr>
            <a:xfrm>
              <a:off x="10463706" y="496220"/>
              <a:ext cx="254635" cy="1470660"/>
            </a:xfrm>
            <a:custGeom>
              <a:avLst/>
              <a:gdLst/>
              <a:ahLst/>
              <a:cxnLst/>
              <a:rect l="l" t="t" r="r" b="b"/>
              <a:pathLst>
                <a:path w="254634" h="1470660">
                  <a:moveTo>
                    <a:pt x="153971" y="0"/>
                  </a:moveTo>
                  <a:lnTo>
                    <a:pt x="254492" y="1224595"/>
                  </a:lnTo>
                </a:path>
                <a:path w="254634" h="1470660">
                  <a:moveTo>
                    <a:pt x="25325" y="1470300"/>
                  </a:moveTo>
                  <a:lnTo>
                    <a:pt x="72412" y="1465814"/>
                  </a:lnTo>
                  <a:lnTo>
                    <a:pt x="117092" y="1451826"/>
                  </a:lnTo>
                  <a:lnTo>
                    <a:pt x="157964" y="1428941"/>
                  </a:lnTo>
                  <a:lnTo>
                    <a:pt x="193628" y="1397763"/>
                  </a:lnTo>
                  <a:lnTo>
                    <a:pt x="222079" y="1359846"/>
                  </a:lnTo>
                  <a:lnTo>
                    <a:pt x="241917" y="1317305"/>
                  </a:lnTo>
                  <a:lnTo>
                    <a:pt x="252641" y="1271586"/>
                  </a:lnTo>
                  <a:lnTo>
                    <a:pt x="253749" y="1224134"/>
                  </a:lnTo>
                </a:path>
                <a:path w="254634" h="1470660">
                  <a:moveTo>
                    <a:pt x="25529" y="1470311"/>
                  </a:moveTo>
                  <a:lnTo>
                    <a:pt x="0" y="1470311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4" name="object 324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650650" y="2812978"/>
              <a:ext cx="101318" cy="101318"/>
            </a:xfrm>
            <a:prstGeom prst="rect">
              <a:avLst/>
            </a:prstGeom>
          </p:spPr>
        </p:pic>
        <p:sp>
          <p:nvSpPr>
            <p:cNvPr id="325" name="object 325" descr=""/>
            <p:cNvSpPr/>
            <p:nvPr/>
          </p:nvSpPr>
          <p:spPr>
            <a:xfrm>
              <a:off x="4611977" y="1921856"/>
              <a:ext cx="11430" cy="766445"/>
            </a:xfrm>
            <a:custGeom>
              <a:avLst/>
              <a:gdLst/>
              <a:ahLst/>
              <a:cxnLst/>
              <a:rect l="l" t="t" r="r" b="b"/>
              <a:pathLst>
                <a:path w="11429" h="766444">
                  <a:moveTo>
                    <a:pt x="3191" y="765870"/>
                  </a:moveTo>
                  <a:lnTo>
                    <a:pt x="0" y="765870"/>
                  </a:lnTo>
                </a:path>
                <a:path w="11429" h="766444">
                  <a:moveTo>
                    <a:pt x="10371" y="0"/>
                  </a:moveTo>
                  <a:lnTo>
                    <a:pt x="7977" y="0"/>
                  </a:lnTo>
                </a:path>
                <a:path w="11429" h="766444">
                  <a:moveTo>
                    <a:pt x="4786" y="718003"/>
                  </a:moveTo>
                  <a:lnTo>
                    <a:pt x="8775" y="370170"/>
                  </a:lnTo>
                </a:path>
                <a:path w="11429" h="766444">
                  <a:moveTo>
                    <a:pt x="11168" y="47866"/>
                  </a:moveTo>
                  <a:lnTo>
                    <a:pt x="9573" y="28401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 descr=""/>
            <p:cNvSpPr/>
            <p:nvPr/>
          </p:nvSpPr>
          <p:spPr>
            <a:xfrm>
              <a:off x="4608785" y="2639860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0"/>
                  </a:moveTo>
                  <a:lnTo>
                    <a:pt x="7977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 descr=""/>
            <p:cNvSpPr/>
            <p:nvPr/>
          </p:nvSpPr>
          <p:spPr>
            <a:xfrm>
              <a:off x="4608785" y="2639860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0"/>
                  </a:moveTo>
                  <a:lnTo>
                    <a:pt x="15955" y="0"/>
                  </a:lnTo>
                  <a:lnTo>
                    <a:pt x="7977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 descr=""/>
            <p:cNvSpPr/>
            <p:nvPr/>
          </p:nvSpPr>
          <p:spPr>
            <a:xfrm>
              <a:off x="4615168" y="1921856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47866"/>
                  </a:moveTo>
                  <a:lnTo>
                    <a:pt x="15955" y="47866"/>
                  </a:lnTo>
                  <a:lnTo>
                    <a:pt x="8775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 descr=""/>
            <p:cNvSpPr/>
            <p:nvPr/>
          </p:nvSpPr>
          <p:spPr>
            <a:xfrm>
              <a:off x="4615168" y="1921856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47866"/>
                  </a:moveTo>
                  <a:lnTo>
                    <a:pt x="15955" y="47866"/>
                  </a:lnTo>
                  <a:lnTo>
                    <a:pt x="8775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 descr=""/>
            <p:cNvSpPr/>
            <p:nvPr/>
          </p:nvSpPr>
          <p:spPr>
            <a:xfrm>
              <a:off x="4580065" y="2195495"/>
              <a:ext cx="81915" cy="107314"/>
            </a:xfrm>
            <a:custGeom>
              <a:avLst/>
              <a:gdLst/>
              <a:ahLst/>
              <a:cxnLst/>
              <a:rect l="l" t="t" r="r" b="b"/>
              <a:pathLst>
                <a:path w="81914" h="107314">
                  <a:moveTo>
                    <a:pt x="797" y="0"/>
                  </a:moveTo>
                  <a:lnTo>
                    <a:pt x="80575" y="106902"/>
                  </a:lnTo>
                  <a:lnTo>
                    <a:pt x="81373" y="797"/>
                  </a:lnTo>
                  <a:lnTo>
                    <a:pt x="797" y="0"/>
                  </a:lnTo>
                  <a:close/>
                </a:path>
                <a:path w="81914" h="107314">
                  <a:moveTo>
                    <a:pt x="0" y="106104"/>
                  </a:moveTo>
                  <a:lnTo>
                    <a:pt x="80575" y="106902"/>
                  </a:lnTo>
                  <a:lnTo>
                    <a:pt x="797" y="0"/>
                  </a:lnTo>
                  <a:lnTo>
                    <a:pt x="0" y="106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 descr=""/>
            <p:cNvSpPr/>
            <p:nvPr/>
          </p:nvSpPr>
          <p:spPr>
            <a:xfrm>
              <a:off x="4580065" y="2195495"/>
              <a:ext cx="81915" cy="107314"/>
            </a:xfrm>
            <a:custGeom>
              <a:avLst/>
              <a:gdLst/>
              <a:ahLst/>
              <a:cxnLst/>
              <a:rect l="l" t="t" r="r" b="b"/>
              <a:pathLst>
                <a:path w="81914" h="107314">
                  <a:moveTo>
                    <a:pt x="0" y="106104"/>
                  </a:moveTo>
                  <a:lnTo>
                    <a:pt x="80575" y="106902"/>
                  </a:lnTo>
                  <a:lnTo>
                    <a:pt x="797" y="0"/>
                  </a:lnTo>
                  <a:lnTo>
                    <a:pt x="0" y="106104"/>
                  </a:lnTo>
                  <a:close/>
                </a:path>
                <a:path w="81914" h="107314">
                  <a:moveTo>
                    <a:pt x="80575" y="106902"/>
                  </a:moveTo>
                  <a:lnTo>
                    <a:pt x="797" y="0"/>
                  </a:lnTo>
                  <a:lnTo>
                    <a:pt x="81373" y="797"/>
                  </a:lnTo>
                  <a:lnTo>
                    <a:pt x="80575" y="10690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 descr=""/>
            <p:cNvSpPr/>
            <p:nvPr/>
          </p:nvSpPr>
          <p:spPr>
            <a:xfrm>
              <a:off x="4588043" y="2207462"/>
              <a:ext cx="695325" cy="3288665"/>
            </a:xfrm>
            <a:custGeom>
              <a:avLst/>
              <a:gdLst/>
              <a:ahLst/>
              <a:cxnLst/>
              <a:rect l="l" t="t" r="r" b="b"/>
              <a:pathLst>
                <a:path w="695325" h="3288665">
                  <a:moveTo>
                    <a:pt x="8775" y="66215"/>
                  </a:moveTo>
                  <a:lnTo>
                    <a:pt x="8775" y="48664"/>
                  </a:lnTo>
                  <a:lnTo>
                    <a:pt x="27124" y="64620"/>
                  </a:lnTo>
                  <a:lnTo>
                    <a:pt x="27124" y="59833"/>
                  </a:lnTo>
                  <a:lnTo>
                    <a:pt x="29517" y="57440"/>
                  </a:lnTo>
                  <a:lnTo>
                    <a:pt x="31911" y="56642"/>
                  </a:lnTo>
                  <a:lnTo>
                    <a:pt x="38293" y="56642"/>
                  </a:lnTo>
                  <a:lnTo>
                    <a:pt x="43080" y="58238"/>
                  </a:lnTo>
                  <a:lnTo>
                    <a:pt x="49462" y="62226"/>
                  </a:lnTo>
                  <a:lnTo>
                    <a:pt x="54249" y="67013"/>
                  </a:lnTo>
                  <a:lnTo>
                    <a:pt x="56642" y="72598"/>
                  </a:lnTo>
                  <a:lnTo>
                    <a:pt x="56642" y="77384"/>
                  </a:lnTo>
                  <a:lnTo>
                    <a:pt x="54249" y="81373"/>
                  </a:lnTo>
                  <a:lnTo>
                    <a:pt x="51855" y="82171"/>
                  </a:lnTo>
                  <a:lnTo>
                    <a:pt x="47069" y="82171"/>
                  </a:lnTo>
                </a:path>
                <a:path w="695325" h="3288665">
                  <a:moveTo>
                    <a:pt x="19944" y="39889"/>
                  </a:moveTo>
                  <a:lnTo>
                    <a:pt x="18348" y="39091"/>
                  </a:lnTo>
                  <a:lnTo>
                    <a:pt x="13562" y="35900"/>
                  </a:lnTo>
                  <a:lnTo>
                    <a:pt x="11168" y="33506"/>
                  </a:lnTo>
                  <a:lnTo>
                    <a:pt x="8775" y="29517"/>
                  </a:lnTo>
                  <a:lnTo>
                    <a:pt x="8775" y="23135"/>
                  </a:lnTo>
                  <a:lnTo>
                    <a:pt x="11168" y="20742"/>
                  </a:lnTo>
                  <a:lnTo>
                    <a:pt x="13562" y="19944"/>
                  </a:lnTo>
                  <a:lnTo>
                    <a:pt x="18348" y="19944"/>
                  </a:lnTo>
                  <a:lnTo>
                    <a:pt x="23135" y="21540"/>
                  </a:lnTo>
                  <a:lnTo>
                    <a:pt x="27124" y="24731"/>
                  </a:lnTo>
                  <a:lnTo>
                    <a:pt x="34304" y="30315"/>
                  </a:lnTo>
                  <a:lnTo>
                    <a:pt x="56642" y="53451"/>
                  </a:lnTo>
                  <a:lnTo>
                    <a:pt x="56642" y="31113"/>
                  </a:lnTo>
                </a:path>
                <a:path w="695325" h="3288665">
                  <a:moveTo>
                    <a:pt x="2393" y="0"/>
                  </a:moveTo>
                  <a:lnTo>
                    <a:pt x="4786" y="2393"/>
                  </a:lnTo>
                  <a:lnTo>
                    <a:pt x="2393" y="3191"/>
                  </a:lnTo>
                  <a:lnTo>
                    <a:pt x="0" y="797"/>
                  </a:lnTo>
                  <a:lnTo>
                    <a:pt x="2393" y="0"/>
                  </a:lnTo>
                  <a:lnTo>
                    <a:pt x="7180" y="1595"/>
                  </a:lnTo>
                  <a:lnTo>
                    <a:pt x="11168" y="4786"/>
                  </a:lnTo>
                  <a:lnTo>
                    <a:pt x="13562" y="7180"/>
                  </a:lnTo>
                </a:path>
                <a:path w="695325" h="3288665">
                  <a:moveTo>
                    <a:pt x="684496" y="3287658"/>
                  </a:moveTo>
                  <a:lnTo>
                    <a:pt x="686890" y="3288456"/>
                  </a:lnTo>
                </a:path>
                <a:path w="695325" h="3288665">
                  <a:moveTo>
                    <a:pt x="691676" y="2521788"/>
                  </a:moveTo>
                  <a:lnTo>
                    <a:pt x="694867" y="2521788"/>
                  </a:lnTo>
                </a:path>
                <a:path w="695325" h="3288665">
                  <a:moveTo>
                    <a:pt x="682901" y="3239791"/>
                  </a:moveTo>
                  <a:lnTo>
                    <a:pt x="686092" y="2943016"/>
                  </a:lnTo>
                </a:path>
                <a:path w="695325" h="3288665">
                  <a:moveTo>
                    <a:pt x="690081" y="2569655"/>
                  </a:moveTo>
                  <a:lnTo>
                    <a:pt x="686890" y="285685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 descr=""/>
            <p:cNvSpPr/>
            <p:nvPr/>
          </p:nvSpPr>
          <p:spPr>
            <a:xfrm>
              <a:off x="5262967" y="5447254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0"/>
                  </a:moveTo>
                  <a:lnTo>
                    <a:pt x="7977" y="47866"/>
                  </a:lnTo>
                  <a:lnTo>
                    <a:pt x="15955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 descr=""/>
            <p:cNvSpPr/>
            <p:nvPr/>
          </p:nvSpPr>
          <p:spPr>
            <a:xfrm>
              <a:off x="5262967" y="5447254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0"/>
                  </a:moveTo>
                  <a:lnTo>
                    <a:pt x="15955" y="797"/>
                  </a:lnTo>
                  <a:lnTo>
                    <a:pt x="7977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 descr=""/>
            <p:cNvSpPr/>
            <p:nvPr/>
          </p:nvSpPr>
          <p:spPr>
            <a:xfrm>
              <a:off x="5270146" y="4729250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 descr=""/>
            <p:cNvSpPr/>
            <p:nvPr/>
          </p:nvSpPr>
          <p:spPr>
            <a:xfrm>
              <a:off x="5270146" y="4729250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7" name="object 337" descr="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233448" y="5053947"/>
              <a:ext cx="82171" cy="106902"/>
            </a:xfrm>
            <a:prstGeom prst="rect">
              <a:avLst/>
            </a:prstGeom>
          </p:spPr>
        </p:pic>
        <p:sp>
          <p:nvSpPr>
            <p:cNvPr id="338" name="object 338" descr=""/>
            <p:cNvSpPr/>
            <p:nvPr/>
          </p:nvSpPr>
          <p:spPr>
            <a:xfrm>
              <a:off x="9625237" y="4771533"/>
              <a:ext cx="11430" cy="766445"/>
            </a:xfrm>
            <a:custGeom>
              <a:avLst/>
              <a:gdLst/>
              <a:ahLst/>
              <a:cxnLst/>
              <a:rect l="l" t="t" r="r" b="b"/>
              <a:pathLst>
                <a:path w="11429" h="766445">
                  <a:moveTo>
                    <a:pt x="2393" y="765870"/>
                  </a:moveTo>
                  <a:lnTo>
                    <a:pt x="0" y="765870"/>
                  </a:lnTo>
                </a:path>
                <a:path w="11429" h="766445">
                  <a:moveTo>
                    <a:pt x="10371" y="0"/>
                  </a:moveTo>
                  <a:lnTo>
                    <a:pt x="7180" y="0"/>
                  </a:lnTo>
                </a:path>
                <a:path w="11429" h="766445">
                  <a:moveTo>
                    <a:pt x="4786" y="718003"/>
                  </a:moveTo>
                  <a:lnTo>
                    <a:pt x="7180" y="473882"/>
                  </a:lnTo>
                </a:path>
                <a:path w="11429" h="766445">
                  <a:moveTo>
                    <a:pt x="11168" y="47866"/>
                  </a:moveTo>
                  <a:lnTo>
                    <a:pt x="7977" y="387721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 descr=""/>
            <p:cNvSpPr/>
            <p:nvPr/>
          </p:nvSpPr>
          <p:spPr>
            <a:xfrm>
              <a:off x="9622046" y="5489536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0"/>
                  </a:moveTo>
                  <a:lnTo>
                    <a:pt x="7180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 descr=""/>
            <p:cNvSpPr/>
            <p:nvPr/>
          </p:nvSpPr>
          <p:spPr>
            <a:xfrm>
              <a:off x="9622046" y="5489536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0"/>
                  </a:moveTo>
                  <a:lnTo>
                    <a:pt x="15955" y="0"/>
                  </a:lnTo>
                  <a:lnTo>
                    <a:pt x="7180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 descr=""/>
            <p:cNvSpPr/>
            <p:nvPr/>
          </p:nvSpPr>
          <p:spPr>
            <a:xfrm>
              <a:off x="9628428" y="4771533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47866"/>
                  </a:moveTo>
                  <a:lnTo>
                    <a:pt x="15955" y="47866"/>
                  </a:lnTo>
                  <a:lnTo>
                    <a:pt x="8775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 descr=""/>
            <p:cNvSpPr/>
            <p:nvPr/>
          </p:nvSpPr>
          <p:spPr>
            <a:xfrm>
              <a:off x="9628428" y="4771533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47866"/>
                  </a:moveTo>
                  <a:lnTo>
                    <a:pt x="15955" y="47866"/>
                  </a:lnTo>
                  <a:lnTo>
                    <a:pt x="8775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3" name="object 343" descr="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9591730" y="5148883"/>
              <a:ext cx="82171" cy="106902"/>
            </a:xfrm>
            <a:prstGeom prst="rect">
              <a:avLst/>
            </a:prstGeom>
          </p:spPr>
        </p:pic>
        <p:sp>
          <p:nvSpPr>
            <p:cNvPr id="344" name="object 344" descr=""/>
            <p:cNvSpPr/>
            <p:nvPr/>
          </p:nvSpPr>
          <p:spPr>
            <a:xfrm>
              <a:off x="3706494" y="5960228"/>
              <a:ext cx="8890" cy="1188720"/>
            </a:xfrm>
            <a:custGeom>
              <a:avLst/>
              <a:gdLst/>
              <a:ahLst/>
              <a:cxnLst/>
              <a:rect l="l" t="t" r="r" b="b"/>
              <a:pathLst>
                <a:path w="8889" h="1188720">
                  <a:moveTo>
                    <a:pt x="6382" y="0"/>
                  </a:moveTo>
                  <a:lnTo>
                    <a:pt x="8775" y="0"/>
                  </a:lnTo>
                </a:path>
                <a:path w="8889" h="1188720">
                  <a:moveTo>
                    <a:pt x="1595" y="1188694"/>
                  </a:moveTo>
                  <a:lnTo>
                    <a:pt x="3988" y="1188694"/>
                  </a:lnTo>
                </a:path>
                <a:path w="8889" h="1188720">
                  <a:moveTo>
                    <a:pt x="4786" y="47866"/>
                  </a:moveTo>
                  <a:lnTo>
                    <a:pt x="2393" y="514569"/>
                  </a:lnTo>
                </a:path>
                <a:path w="8889" h="1188720">
                  <a:moveTo>
                    <a:pt x="0" y="1140827"/>
                  </a:moveTo>
                  <a:lnTo>
                    <a:pt x="2393" y="646203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 descr=""/>
            <p:cNvSpPr/>
            <p:nvPr/>
          </p:nvSpPr>
          <p:spPr>
            <a:xfrm>
              <a:off x="3703303" y="5960228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47069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0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 descr=""/>
            <p:cNvSpPr/>
            <p:nvPr/>
          </p:nvSpPr>
          <p:spPr>
            <a:xfrm>
              <a:off x="3703303" y="5960228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47069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0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 descr=""/>
            <p:cNvSpPr/>
            <p:nvPr/>
          </p:nvSpPr>
          <p:spPr>
            <a:xfrm>
              <a:off x="3698516" y="7101055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0"/>
                  </a:moveTo>
                  <a:lnTo>
                    <a:pt x="7977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 descr=""/>
            <p:cNvSpPr/>
            <p:nvPr/>
          </p:nvSpPr>
          <p:spPr>
            <a:xfrm>
              <a:off x="3698516" y="7101055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0"/>
                  </a:moveTo>
                  <a:lnTo>
                    <a:pt x="15955" y="0"/>
                  </a:lnTo>
                  <a:lnTo>
                    <a:pt x="7977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9" name="object 349" descr="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668200" y="6464425"/>
              <a:ext cx="81374" cy="151578"/>
            </a:xfrm>
            <a:prstGeom prst="rect">
              <a:avLst/>
            </a:prstGeom>
          </p:spPr>
        </p:pic>
        <p:sp>
          <p:nvSpPr>
            <p:cNvPr id="350" name="object 350" descr=""/>
            <p:cNvSpPr/>
            <p:nvPr/>
          </p:nvSpPr>
          <p:spPr>
            <a:xfrm>
              <a:off x="10934397" y="6028837"/>
              <a:ext cx="8890" cy="1148080"/>
            </a:xfrm>
            <a:custGeom>
              <a:avLst/>
              <a:gdLst/>
              <a:ahLst/>
              <a:cxnLst/>
              <a:rect l="l" t="t" r="r" b="b"/>
              <a:pathLst>
                <a:path w="8890" h="1148079">
                  <a:moveTo>
                    <a:pt x="6382" y="0"/>
                  </a:moveTo>
                  <a:lnTo>
                    <a:pt x="8775" y="0"/>
                  </a:lnTo>
                </a:path>
                <a:path w="8890" h="1148079">
                  <a:moveTo>
                    <a:pt x="1595" y="1148007"/>
                  </a:moveTo>
                  <a:lnTo>
                    <a:pt x="3988" y="1148007"/>
                  </a:lnTo>
                </a:path>
                <a:path w="8890" h="1148079">
                  <a:moveTo>
                    <a:pt x="4786" y="47866"/>
                  </a:moveTo>
                  <a:lnTo>
                    <a:pt x="2393" y="463511"/>
                  </a:lnTo>
                </a:path>
                <a:path w="8890" h="1148079">
                  <a:moveTo>
                    <a:pt x="0" y="1100141"/>
                  </a:moveTo>
                  <a:lnTo>
                    <a:pt x="2393" y="595145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 descr=""/>
            <p:cNvSpPr/>
            <p:nvPr/>
          </p:nvSpPr>
          <p:spPr>
            <a:xfrm>
              <a:off x="10931206" y="6028837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 descr=""/>
            <p:cNvSpPr/>
            <p:nvPr/>
          </p:nvSpPr>
          <p:spPr>
            <a:xfrm>
              <a:off x="10931206" y="6028837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 descr=""/>
            <p:cNvSpPr/>
            <p:nvPr/>
          </p:nvSpPr>
          <p:spPr>
            <a:xfrm>
              <a:off x="10926419" y="7128978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0"/>
                  </a:moveTo>
                  <a:lnTo>
                    <a:pt x="7977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 descr=""/>
            <p:cNvSpPr/>
            <p:nvPr/>
          </p:nvSpPr>
          <p:spPr>
            <a:xfrm>
              <a:off x="10926419" y="7128978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0"/>
                  </a:moveTo>
                  <a:lnTo>
                    <a:pt x="15955" y="0"/>
                  </a:lnTo>
                  <a:lnTo>
                    <a:pt x="7977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5" name="object 355" descr="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0896103" y="6481977"/>
              <a:ext cx="81373" cy="152376"/>
            </a:xfrm>
            <a:prstGeom prst="rect">
              <a:avLst/>
            </a:prstGeom>
          </p:spPr>
        </p:pic>
        <p:sp>
          <p:nvSpPr>
            <p:cNvPr id="356" name="object 356" descr=""/>
            <p:cNvSpPr/>
            <p:nvPr/>
          </p:nvSpPr>
          <p:spPr>
            <a:xfrm>
              <a:off x="2753943" y="5944272"/>
              <a:ext cx="957580" cy="13335"/>
            </a:xfrm>
            <a:custGeom>
              <a:avLst/>
              <a:gdLst/>
              <a:ahLst/>
              <a:cxnLst/>
              <a:rect l="l" t="t" r="r" b="b"/>
              <a:pathLst>
                <a:path w="957579" h="13335">
                  <a:moveTo>
                    <a:pt x="0" y="3988"/>
                  </a:moveTo>
                  <a:lnTo>
                    <a:pt x="0" y="0"/>
                  </a:lnTo>
                </a:path>
                <a:path w="957579" h="13335">
                  <a:moveTo>
                    <a:pt x="957338" y="12764"/>
                  </a:moveTo>
                  <a:lnTo>
                    <a:pt x="957338" y="9573"/>
                  </a:lnTo>
                </a:path>
                <a:path w="957579" h="13335">
                  <a:moveTo>
                    <a:pt x="47866" y="4786"/>
                  </a:moveTo>
                  <a:lnTo>
                    <a:pt x="540896" y="9573"/>
                  </a:lnTo>
                </a:path>
                <a:path w="957579" h="13335">
                  <a:moveTo>
                    <a:pt x="909471" y="12764"/>
                  </a:moveTo>
                  <a:lnTo>
                    <a:pt x="672530" y="11168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 descr=""/>
            <p:cNvSpPr/>
            <p:nvPr/>
          </p:nvSpPr>
          <p:spPr>
            <a:xfrm>
              <a:off x="2753943" y="5941081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7180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 descr=""/>
            <p:cNvSpPr/>
            <p:nvPr/>
          </p:nvSpPr>
          <p:spPr>
            <a:xfrm>
              <a:off x="2753943" y="5941081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47866" y="0"/>
                  </a:moveTo>
                  <a:lnTo>
                    <a:pt x="47866" y="15955"/>
                  </a:lnTo>
                  <a:lnTo>
                    <a:pt x="0" y="7180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 descr=""/>
            <p:cNvSpPr/>
            <p:nvPr/>
          </p:nvSpPr>
          <p:spPr>
            <a:xfrm>
              <a:off x="3663414" y="5949058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 descr=""/>
            <p:cNvSpPr/>
            <p:nvPr/>
          </p:nvSpPr>
          <p:spPr>
            <a:xfrm>
              <a:off x="3663414" y="5949058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 descr=""/>
            <p:cNvSpPr/>
            <p:nvPr/>
          </p:nvSpPr>
          <p:spPr>
            <a:xfrm>
              <a:off x="3284467" y="5913158"/>
              <a:ext cx="152400" cy="82550"/>
            </a:xfrm>
            <a:custGeom>
              <a:avLst/>
              <a:gdLst/>
              <a:ahLst/>
              <a:cxnLst/>
              <a:rect l="l" t="t" r="r" b="b"/>
              <a:pathLst>
                <a:path w="152400" h="82550">
                  <a:moveTo>
                    <a:pt x="0" y="81373"/>
                  </a:moveTo>
                  <a:lnTo>
                    <a:pt x="151578" y="82171"/>
                  </a:lnTo>
                  <a:lnTo>
                    <a:pt x="152376" y="1595"/>
                  </a:lnTo>
                  <a:lnTo>
                    <a:pt x="0" y="81373"/>
                  </a:lnTo>
                  <a:close/>
                </a:path>
                <a:path w="152400" h="82550">
                  <a:moveTo>
                    <a:pt x="0" y="81373"/>
                  </a:moveTo>
                  <a:lnTo>
                    <a:pt x="152376" y="1595"/>
                  </a:lnTo>
                  <a:lnTo>
                    <a:pt x="797" y="0"/>
                  </a:lnTo>
                  <a:lnTo>
                    <a:pt x="0" y="81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 descr=""/>
            <p:cNvSpPr/>
            <p:nvPr/>
          </p:nvSpPr>
          <p:spPr>
            <a:xfrm>
              <a:off x="3284468" y="5913158"/>
              <a:ext cx="152400" cy="82550"/>
            </a:xfrm>
            <a:custGeom>
              <a:avLst/>
              <a:gdLst/>
              <a:ahLst/>
              <a:cxnLst/>
              <a:rect l="l" t="t" r="r" b="b"/>
              <a:pathLst>
                <a:path w="152400" h="82550">
                  <a:moveTo>
                    <a:pt x="797" y="0"/>
                  </a:moveTo>
                  <a:lnTo>
                    <a:pt x="0" y="81373"/>
                  </a:lnTo>
                  <a:lnTo>
                    <a:pt x="152376" y="1595"/>
                  </a:lnTo>
                  <a:lnTo>
                    <a:pt x="797" y="0"/>
                  </a:lnTo>
                  <a:close/>
                </a:path>
                <a:path w="152400" h="82550">
                  <a:moveTo>
                    <a:pt x="0" y="81373"/>
                  </a:moveTo>
                  <a:lnTo>
                    <a:pt x="152376" y="1595"/>
                  </a:lnTo>
                  <a:lnTo>
                    <a:pt x="151578" y="82171"/>
                  </a:lnTo>
                  <a:lnTo>
                    <a:pt x="0" y="8137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 descr=""/>
            <p:cNvSpPr/>
            <p:nvPr/>
          </p:nvSpPr>
          <p:spPr>
            <a:xfrm>
              <a:off x="3296435" y="5921934"/>
              <a:ext cx="128905" cy="57150"/>
            </a:xfrm>
            <a:custGeom>
              <a:avLst/>
              <a:gdLst/>
              <a:ahLst/>
              <a:cxnLst/>
              <a:rect l="l" t="t" r="r" b="b"/>
              <a:pathLst>
                <a:path w="128904" h="57150">
                  <a:moveTo>
                    <a:pt x="11168" y="55844"/>
                  </a:moveTo>
                  <a:lnTo>
                    <a:pt x="27124" y="7977"/>
                  </a:lnTo>
                  <a:lnTo>
                    <a:pt x="0" y="39889"/>
                  </a:lnTo>
                  <a:lnTo>
                    <a:pt x="23933" y="39889"/>
                  </a:lnTo>
                </a:path>
                <a:path w="128904" h="57150">
                  <a:moveTo>
                    <a:pt x="52653" y="8775"/>
                  </a:moveTo>
                  <a:lnTo>
                    <a:pt x="31911" y="47069"/>
                  </a:lnTo>
                  <a:lnTo>
                    <a:pt x="32709" y="53451"/>
                  </a:lnTo>
                  <a:lnTo>
                    <a:pt x="36697" y="55844"/>
                  </a:lnTo>
                  <a:lnTo>
                    <a:pt x="39889" y="55844"/>
                  </a:lnTo>
                  <a:lnTo>
                    <a:pt x="60631" y="17551"/>
                  </a:lnTo>
                  <a:lnTo>
                    <a:pt x="59833" y="11168"/>
                  </a:lnTo>
                  <a:lnTo>
                    <a:pt x="55844" y="8775"/>
                  </a:lnTo>
                  <a:lnTo>
                    <a:pt x="52653" y="8775"/>
                  </a:lnTo>
                </a:path>
                <a:path w="128904" h="57150">
                  <a:moveTo>
                    <a:pt x="62226" y="51855"/>
                  </a:moveTo>
                  <a:lnTo>
                    <a:pt x="59833" y="54249"/>
                  </a:lnTo>
                  <a:lnTo>
                    <a:pt x="60631" y="56642"/>
                  </a:lnTo>
                  <a:lnTo>
                    <a:pt x="63024" y="54249"/>
                  </a:lnTo>
                </a:path>
                <a:path w="128904" h="57150">
                  <a:moveTo>
                    <a:pt x="100520" y="8775"/>
                  </a:moveTo>
                  <a:lnTo>
                    <a:pt x="79778" y="47069"/>
                  </a:lnTo>
                  <a:lnTo>
                    <a:pt x="80575" y="54249"/>
                  </a:lnTo>
                  <a:lnTo>
                    <a:pt x="84564" y="56642"/>
                  </a:lnTo>
                  <a:lnTo>
                    <a:pt x="87755" y="56642"/>
                  </a:lnTo>
                  <a:lnTo>
                    <a:pt x="108498" y="18348"/>
                  </a:lnTo>
                  <a:lnTo>
                    <a:pt x="107700" y="11168"/>
                  </a:lnTo>
                  <a:lnTo>
                    <a:pt x="103711" y="8775"/>
                  </a:lnTo>
                  <a:lnTo>
                    <a:pt x="100520" y="8775"/>
                  </a:lnTo>
                </a:path>
                <a:path w="128904" h="57150">
                  <a:moveTo>
                    <a:pt x="128442" y="2393"/>
                  </a:moveTo>
                  <a:lnTo>
                    <a:pt x="126049" y="4786"/>
                  </a:lnTo>
                  <a:lnTo>
                    <a:pt x="125251" y="2393"/>
                  </a:lnTo>
                  <a:lnTo>
                    <a:pt x="127645" y="0"/>
                  </a:lnTo>
                  <a:lnTo>
                    <a:pt x="128442" y="2393"/>
                  </a:lnTo>
                  <a:lnTo>
                    <a:pt x="126847" y="7180"/>
                  </a:lnTo>
                  <a:lnTo>
                    <a:pt x="123656" y="11168"/>
                  </a:lnTo>
                  <a:lnTo>
                    <a:pt x="121262" y="1356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4" name="object 364" descr="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1022951" y="5750411"/>
              <a:ext cx="440375" cy="82171"/>
            </a:xfrm>
            <a:prstGeom prst="rect">
              <a:avLst/>
            </a:prstGeom>
          </p:spPr>
        </p:pic>
        <p:sp>
          <p:nvSpPr>
            <p:cNvPr id="365" name="object 365" descr=""/>
            <p:cNvSpPr/>
            <p:nvPr/>
          </p:nvSpPr>
          <p:spPr>
            <a:xfrm>
              <a:off x="3747181" y="3447215"/>
              <a:ext cx="622300" cy="30480"/>
            </a:xfrm>
            <a:custGeom>
              <a:avLst/>
              <a:gdLst/>
              <a:ahLst/>
              <a:cxnLst/>
              <a:rect l="l" t="t" r="r" b="b"/>
              <a:pathLst>
                <a:path w="622300" h="30479">
                  <a:moveTo>
                    <a:pt x="797" y="0"/>
                  </a:moveTo>
                  <a:lnTo>
                    <a:pt x="0" y="23933"/>
                  </a:lnTo>
                </a:path>
                <a:path w="622300" h="30479">
                  <a:moveTo>
                    <a:pt x="622269" y="5584"/>
                  </a:moveTo>
                  <a:lnTo>
                    <a:pt x="622269" y="30315"/>
                  </a:lnTo>
                </a:path>
                <a:path w="622300" h="30479">
                  <a:moveTo>
                    <a:pt x="47866" y="20742"/>
                  </a:moveTo>
                  <a:lnTo>
                    <a:pt x="266459" y="22337"/>
                  </a:lnTo>
                </a:path>
                <a:path w="622300" h="30479">
                  <a:moveTo>
                    <a:pt x="574402" y="25529"/>
                  </a:moveTo>
                  <a:lnTo>
                    <a:pt x="355810" y="23135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 descr=""/>
            <p:cNvSpPr/>
            <p:nvPr/>
          </p:nvSpPr>
          <p:spPr>
            <a:xfrm>
              <a:off x="3747181" y="345997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7180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 descr=""/>
            <p:cNvSpPr/>
            <p:nvPr/>
          </p:nvSpPr>
          <p:spPr>
            <a:xfrm>
              <a:off x="3747181" y="345997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47866" y="0"/>
                  </a:moveTo>
                  <a:lnTo>
                    <a:pt x="47866" y="15955"/>
                  </a:lnTo>
                  <a:lnTo>
                    <a:pt x="0" y="7180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 descr=""/>
            <p:cNvSpPr/>
            <p:nvPr/>
          </p:nvSpPr>
          <p:spPr>
            <a:xfrm>
              <a:off x="4321584" y="3464766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 descr=""/>
            <p:cNvSpPr/>
            <p:nvPr/>
          </p:nvSpPr>
          <p:spPr>
            <a:xfrm>
              <a:off x="4321584" y="3464766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 descr=""/>
            <p:cNvSpPr/>
            <p:nvPr/>
          </p:nvSpPr>
          <p:spPr>
            <a:xfrm>
              <a:off x="4004067" y="3428866"/>
              <a:ext cx="109855" cy="82550"/>
            </a:xfrm>
            <a:custGeom>
              <a:avLst/>
              <a:gdLst/>
              <a:ahLst/>
              <a:cxnLst/>
              <a:rect l="l" t="t" r="r" b="b"/>
              <a:pathLst>
                <a:path w="109854" h="82550">
                  <a:moveTo>
                    <a:pt x="0" y="81373"/>
                  </a:moveTo>
                  <a:lnTo>
                    <a:pt x="108498" y="82171"/>
                  </a:lnTo>
                  <a:lnTo>
                    <a:pt x="109296" y="1595"/>
                  </a:lnTo>
                  <a:lnTo>
                    <a:pt x="0" y="81373"/>
                  </a:lnTo>
                  <a:close/>
                </a:path>
                <a:path w="109854" h="82550">
                  <a:moveTo>
                    <a:pt x="0" y="81373"/>
                  </a:moveTo>
                  <a:lnTo>
                    <a:pt x="109296" y="1595"/>
                  </a:lnTo>
                  <a:lnTo>
                    <a:pt x="797" y="0"/>
                  </a:lnTo>
                  <a:lnTo>
                    <a:pt x="0" y="81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 descr=""/>
            <p:cNvSpPr/>
            <p:nvPr/>
          </p:nvSpPr>
          <p:spPr>
            <a:xfrm>
              <a:off x="4004067" y="3428866"/>
              <a:ext cx="109855" cy="82550"/>
            </a:xfrm>
            <a:custGeom>
              <a:avLst/>
              <a:gdLst/>
              <a:ahLst/>
              <a:cxnLst/>
              <a:rect l="l" t="t" r="r" b="b"/>
              <a:pathLst>
                <a:path w="109854" h="82550">
                  <a:moveTo>
                    <a:pt x="797" y="0"/>
                  </a:moveTo>
                  <a:lnTo>
                    <a:pt x="0" y="81373"/>
                  </a:lnTo>
                  <a:lnTo>
                    <a:pt x="109296" y="1595"/>
                  </a:lnTo>
                  <a:lnTo>
                    <a:pt x="797" y="0"/>
                  </a:lnTo>
                  <a:close/>
                </a:path>
                <a:path w="109854" h="82550">
                  <a:moveTo>
                    <a:pt x="0" y="81373"/>
                  </a:moveTo>
                  <a:lnTo>
                    <a:pt x="109296" y="1595"/>
                  </a:lnTo>
                  <a:lnTo>
                    <a:pt x="108498" y="82171"/>
                  </a:lnTo>
                  <a:lnTo>
                    <a:pt x="0" y="8137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 descr=""/>
            <p:cNvSpPr/>
            <p:nvPr/>
          </p:nvSpPr>
          <p:spPr>
            <a:xfrm>
              <a:off x="4016034" y="3437642"/>
              <a:ext cx="7155815" cy="911225"/>
            </a:xfrm>
            <a:custGeom>
              <a:avLst/>
              <a:gdLst/>
              <a:ahLst/>
              <a:cxnLst/>
              <a:rect l="l" t="t" r="r" b="b"/>
              <a:pathLst>
                <a:path w="7155815" h="911225">
                  <a:moveTo>
                    <a:pt x="13562" y="19944"/>
                  </a:moveTo>
                  <a:lnTo>
                    <a:pt x="14360" y="17551"/>
                  </a:lnTo>
                  <a:lnTo>
                    <a:pt x="17551" y="12764"/>
                  </a:lnTo>
                  <a:lnTo>
                    <a:pt x="19944" y="10371"/>
                  </a:lnTo>
                  <a:lnTo>
                    <a:pt x="23933" y="8775"/>
                  </a:lnTo>
                  <a:lnTo>
                    <a:pt x="30315" y="8775"/>
                  </a:lnTo>
                  <a:lnTo>
                    <a:pt x="32709" y="11168"/>
                  </a:lnTo>
                  <a:lnTo>
                    <a:pt x="33506" y="12764"/>
                  </a:lnTo>
                  <a:lnTo>
                    <a:pt x="33506" y="17551"/>
                  </a:lnTo>
                  <a:lnTo>
                    <a:pt x="31911" y="22337"/>
                  </a:lnTo>
                  <a:lnTo>
                    <a:pt x="28720" y="26326"/>
                  </a:lnTo>
                  <a:lnTo>
                    <a:pt x="23135" y="33506"/>
                  </a:lnTo>
                  <a:lnTo>
                    <a:pt x="0" y="55844"/>
                  </a:lnTo>
                  <a:lnTo>
                    <a:pt x="22337" y="56642"/>
                  </a:lnTo>
                </a:path>
                <a:path w="7155815" h="911225">
                  <a:moveTo>
                    <a:pt x="64620" y="15955"/>
                  </a:moveTo>
                  <a:lnTo>
                    <a:pt x="64620" y="11168"/>
                  </a:lnTo>
                  <a:lnTo>
                    <a:pt x="60631" y="8775"/>
                  </a:lnTo>
                  <a:lnTo>
                    <a:pt x="57440" y="8775"/>
                  </a:lnTo>
                  <a:lnTo>
                    <a:pt x="51855" y="11168"/>
                  </a:lnTo>
                  <a:lnTo>
                    <a:pt x="46271" y="17551"/>
                  </a:lnTo>
                  <a:lnTo>
                    <a:pt x="40686" y="28720"/>
                  </a:lnTo>
                  <a:lnTo>
                    <a:pt x="37495" y="40686"/>
                  </a:lnTo>
                  <a:lnTo>
                    <a:pt x="35900" y="49462"/>
                  </a:lnTo>
                  <a:lnTo>
                    <a:pt x="37495" y="54249"/>
                  </a:lnTo>
                  <a:lnTo>
                    <a:pt x="41484" y="56642"/>
                  </a:lnTo>
                  <a:lnTo>
                    <a:pt x="43080" y="56642"/>
                  </a:lnTo>
                  <a:lnTo>
                    <a:pt x="37495" y="40686"/>
                  </a:lnTo>
                </a:path>
                <a:path w="7155815" h="911225">
                  <a:moveTo>
                    <a:pt x="85362" y="2393"/>
                  </a:moveTo>
                  <a:lnTo>
                    <a:pt x="82969" y="4786"/>
                  </a:lnTo>
                  <a:lnTo>
                    <a:pt x="82171" y="2393"/>
                  </a:lnTo>
                  <a:lnTo>
                    <a:pt x="84564" y="0"/>
                  </a:lnTo>
                  <a:lnTo>
                    <a:pt x="85362" y="2393"/>
                  </a:lnTo>
                  <a:lnTo>
                    <a:pt x="83767" y="6382"/>
                  </a:lnTo>
                  <a:lnTo>
                    <a:pt x="80575" y="11168"/>
                  </a:lnTo>
                  <a:lnTo>
                    <a:pt x="78182" y="13562"/>
                  </a:lnTo>
                </a:path>
                <a:path w="7155815" h="911225">
                  <a:moveTo>
                    <a:pt x="6567339" y="863199"/>
                  </a:moveTo>
                  <a:lnTo>
                    <a:pt x="6567339" y="868784"/>
                  </a:lnTo>
                </a:path>
                <a:path w="7155815" h="911225">
                  <a:moveTo>
                    <a:pt x="7155304" y="905482"/>
                  </a:moveTo>
                  <a:lnTo>
                    <a:pt x="7154506" y="911066"/>
                  </a:lnTo>
                </a:path>
                <a:path w="7155815" h="911225">
                  <a:moveTo>
                    <a:pt x="6615206" y="867188"/>
                  </a:moveTo>
                  <a:lnTo>
                    <a:pt x="6906396" y="888728"/>
                  </a:lnTo>
                </a:path>
                <a:path w="7155815" h="911225">
                  <a:moveTo>
                    <a:pt x="7107437" y="903088"/>
                  </a:moveTo>
                  <a:lnTo>
                    <a:pt x="6994950" y="895111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 descr=""/>
            <p:cNvSpPr/>
            <p:nvPr/>
          </p:nvSpPr>
          <p:spPr>
            <a:xfrm>
              <a:off x="10583373" y="4296853"/>
              <a:ext cx="48895" cy="16510"/>
            </a:xfrm>
            <a:custGeom>
              <a:avLst/>
              <a:gdLst/>
              <a:ahLst/>
              <a:cxnLst/>
              <a:rect l="l" t="t" r="r" b="b"/>
              <a:pathLst>
                <a:path w="48895" h="16510">
                  <a:moveTo>
                    <a:pt x="0" y="4786"/>
                  </a:moveTo>
                  <a:lnTo>
                    <a:pt x="47866" y="15955"/>
                  </a:lnTo>
                  <a:lnTo>
                    <a:pt x="48664" y="0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 descr=""/>
            <p:cNvSpPr/>
            <p:nvPr/>
          </p:nvSpPr>
          <p:spPr>
            <a:xfrm>
              <a:off x="10583373" y="4296853"/>
              <a:ext cx="48895" cy="16510"/>
            </a:xfrm>
            <a:custGeom>
              <a:avLst/>
              <a:gdLst/>
              <a:ahLst/>
              <a:cxnLst/>
              <a:rect l="l" t="t" r="r" b="b"/>
              <a:pathLst>
                <a:path w="48895" h="16510">
                  <a:moveTo>
                    <a:pt x="48664" y="0"/>
                  </a:moveTo>
                  <a:lnTo>
                    <a:pt x="47866" y="15955"/>
                  </a:lnTo>
                  <a:lnTo>
                    <a:pt x="0" y="4786"/>
                  </a:lnTo>
                  <a:lnTo>
                    <a:pt x="4866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 descr=""/>
            <p:cNvSpPr/>
            <p:nvPr/>
          </p:nvSpPr>
          <p:spPr>
            <a:xfrm>
              <a:off x="11122674" y="4332753"/>
              <a:ext cx="48895" cy="16510"/>
            </a:xfrm>
            <a:custGeom>
              <a:avLst/>
              <a:gdLst/>
              <a:ahLst/>
              <a:cxnLst/>
              <a:rect l="l" t="t" r="r" b="b"/>
              <a:pathLst>
                <a:path w="48895" h="16510">
                  <a:moveTo>
                    <a:pt x="0" y="15955"/>
                  </a:moveTo>
                  <a:lnTo>
                    <a:pt x="48664" y="11168"/>
                  </a:lnTo>
                  <a:lnTo>
                    <a:pt x="1595" y="0"/>
                  </a:lnTo>
                  <a:lnTo>
                    <a:pt x="0" y="159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 descr=""/>
            <p:cNvSpPr/>
            <p:nvPr/>
          </p:nvSpPr>
          <p:spPr>
            <a:xfrm>
              <a:off x="11122674" y="4332753"/>
              <a:ext cx="48895" cy="16510"/>
            </a:xfrm>
            <a:custGeom>
              <a:avLst/>
              <a:gdLst/>
              <a:ahLst/>
              <a:cxnLst/>
              <a:rect l="l" t="t" r="r" b="b"/>
              <a:pathLst>
                <a:path w="48895" h="16510">
                  <a:moveTo>
                    <a:pt x="1595" y="0"/>
                  </a:moveTo>
                  <a:lnTo>
                    <a:pt x="0" y="15955"/>
                  </a:lnTo>
                  <a:lnTo>
                    <a:pt x="48664" y="11168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 descr=""/>
            <p:cNvSpPr/>
            <p:nvPr/>
          </p:nvSpPr>
          <p:spPr>
            <a:xfrm>
              <a:off x="10909666" y="4284886"/>
              <a:ext cx="114300" cy="88900"/>
            </a:xfrm>
            <a:custGeom>
              <a:avLst/>
              <a:gdLst/>
              <a:ahLst/>
              <a:cxnLst/>
              <a:rect l="l" t="t" r="r" b="b"/>
              <a:pathLst>
                <a:path w="114300" h="88900">
                  <a:moveTo>
                    <a:pt x="0" y="80575"/>
                  </a:moveTo>
                  <a:lnTo>
                    <a:pt x="108498" y="88553"/>
                  </a:lnTo>
                  <a:lnTo>
                    <a:pt x="114082" y="7977"/>
                  </a:lnTo>
                  <a:lnTo>
                    <a:pt x="0" y="80575"/>
                  </a:lnTo>
                  <a:close/>
                </a:path>
                <a:path w="114300" h="88900">
                  <a:moveTo>
                    <a:pt x="0" y="80575"/>
                  </a:moveTo>
                  <a:lnTo>
                    <a:pt x="114082" y="7977"/>
                  </a:lnTo>
                  <a:lnTo>
                    <a:pt x="5584" y="0"/>
                  </a:lnTo>
                  <a:lnTo>
                    <a:pt x="0" y="80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 descr=""/>
            <p:cNvSpPr/>
            <p:nvPr/>
          </p:nvSpPr>
          <p:spPr>
            <a:xfrm>
              <a:off x="10909666" y="4284886"/>
              <a:ext cx="114300" cy="88900"/>
            </a:xfrm>
            <a:custGeom>
              <a:avLst/>
              <a:gdLst/>
              <a:ahLst/>
              <a:cxnLst/>
              <a:rect l="l" t="t" r="r" b="b"/>
              <a:pathLst>
                <a:path w="114300" h="88900">
                  <a:moveTo>
                    <a:pt x="5584" y="0"/>
                  </a:moveTo>
                  <a:lnTo>
                    <a:pt x="0" y="80575"/>
                  </a:lnTo>
                  <a:lnTo>
                    <a:pt x="114082" y="7977"/>
                  </a:lnTo>
                  <a:lnTo>
                    <a:pt x="5584" y="0"/>
                  </a:lnTo>
                  <a:close/>
                </a:path>
                <a:path w="114300" h="88900">
                  <a:moveTo>
                    <a:pt x="0" y="80575"/>
                  </a:moveTo>
                  <a:lnTo>
                    <a:pt x="114082" y="7977"/>
                  </a:lnTo>
                  <a:lnTo>
                    <a:pt x="108498" y="88553"/>
                  </a:lnTo>
                  <a:lnTo>
                    <a:pt x="0" y="8057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 descr=""/>
            <p:cNvSpPr/>
            <p:nvPr/>
          </p:nvSpPr>
          <p:spPr>
            <a:xfrm>
              <a:off x="10923228" y="4299246"/>
              <a:ext cx="88900" cy="54610"/>
            </a:xfrm>
            <a:custGeom>
              <a:avLst/>
              <a:gdLst/>
              <a:ahLst/>
              <a:cxnLst/>
              <a:rect l="l" t="t" r="r" b="b"/>
              <a:pathLst>
                <a:path w="88900" h="54610">
                  <a:moveTo>
                    <a:pt x="15955" y="15955"/>
                  </a:moveTo>
                  <a:lnTo>
                    <a:pt x="16753" y="13562"/>
                  </a:lnTo>
                  <a:lnTo>
                    <a:pt x="19944" y="8775"/>
                  </a:lnTo>
                  <a:lnTo>
                    <a:pt x="22337" y="7180"/>
                  </a:lnTo>
                  <a:lnTo>
                    <a:pt x="26326" y="4786"/>
                  </a:lnTo>
                  <a:lnTo>
                    <a:pt x="32709" y="5584"/>
                  </a:lnTo>
                  <a:lnTo>
                    <a:pt x="35102" y="7977"/>
                  </a:lnTo>
                  <a:lnTo>
                    <a:pt x="35900" y="10371"/>
                  </a:lnTo>
                  <a:lnTo>
                    <a:pt x="35900" y="14360"/>
                  </a:lnTo>
                  <a:lnTo>
                    <a:pt x="34304" y="19146"/>
                  </a:lnTo>
                  <a:lnTo>
                    <a:pt x="30315" y="23135"/>
                  </a:lnTo>
                  <a:lnTo>
                    <a:pt x="24731" y="29517"/>
                  </a:lnTo>
                  <a:lnTo>
                    <a:pt x="0" y="51058"/>
                  </a:lnTo>
                  <a:lnTo>
                    <a:pt x="22337" y="52653"/>
                  </a:lnTo>
                </a:path>
                <a:path w="88900" h="54610">
                  <a:moveTo>
                    <a:pt x="69407" y="7977"/>
                  </a:moveTo>
                  <a:lnTo>
                    <a:pt x="53451" y="7180"/>
                  </a:lnTo>
                  <a:lnTo>
                    <a:pt x="43877" y="27124"/>
                  </a:lnTo>
                  <a:lnTo>
                    <a:pt x="46271" y="24731"/>
                  </a:lnTo>
                  <a:lnTo>
                    <a:pt x="51855" y="23135"/>
                  </a:lnTo>
                  <a:lnTo>
                    <a:pt x="56642" y="23135"/>
                  </a:lnTo>
                  <a:lnTo>
                    <a:pt x="60631" y="25529"/>
                  </a:lnTo>
                  <a:lnTo>
                    <a:pt x="62226" y="30315"/>
                  </a:lnTo>
                  <a:lnTo>
                    <a:pt x="60631" y="37495"/>
                  </a:lnTo>
                  <a:lnTo>
                    <a:pt x="59035" y="41484"/>
                  </a:lnTo>
                  <a:lnTo>
                    <a:pt x="55046" y="47866"/>
                  </a:lnTo>
                  <a:lnTo>
                    <a:pt x="50260" y="52653"/>
                  </a:lnTo>
                  <a:lnTo>
                    <a:pt x="43877" y="54249"/>
                  </a:lnTo>
                  <a:lnTo>
                    <a:pt x="39091" y="53451"/>
                  </a:lnTo>
                  <a:lnTo>
                    <a:pt x="35900" y="51058"/>
                  </a:lnTo>
                  <a:lnTo>
                    <a:pt x="35102" y="48664"/>
                  </a:lnTo>
                  <a:lnTo>
                    <a:pt x="35102" y="44675"/>
                  </a:lnTo>
                </a:path>
                <a:path w="88900" h="54610">
                  <a:moveTo>
                    <a:pt x="88553" y="2393"/>
                  </a:moveTo>
                  <a:lnTo>
                    <a:pt x="85362" y="4786"/>
                  </a:lnTo>
                  <a:lnTo>
                    <a:pt x="85362" y="2393"/>
                  </a:lnTo>
                  <a:lnTo>
                    <a:pt x="87755" y="0"/>
                  </a:lnTo>
                  <a:lnTo>
                    <a:pt x="88553" y="2393"/>
                  </a:lnTo>
                  <a:lnTo>
                    <a:pt x="86160" y="7180"/>
                  </a:lnTo>
                  <a:lnTo>
                    <a:pt x="82969" y="11168"/>
                  </a:lnTo>
                  <a:lnTo>
                    <a:pt x="80575" y="1356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0" name="object 380" descr="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535351" y="3502262"/>
              <a:ext cx="142005" cy="83767"/>
            </a:xfrm>
            <a:prstGeom prst="rect">
              <a:avLst/>
            </a:prstGeom>
          </p:spPr>
        </p:pic>
        <p:sp>
          <p:nvSpPr>
            <p:cNvPr id="381" name="object 381" descr=""/>
            <p:cNvSpPr/>
            <p:nvPr/>
          </p:nvSpPr>
          <p:spPr>
            <a:xfrm>
              <a:off x="6390232" y="6151695"/>
              <a:ext cx="501015" cy="95885"/>
            </a:xfrm>
            <a:custGeom>
              <a:avLst/>
              <a:gdLst/>
              <a:ahLst/>
              <a:cxnLst/>
              <a:rect l="l" t="t" r="r" b="b"/>
              <a:pathLst>
                <a:path w="501015" h="95885">
                  <a:moveTo>
                    <a:pt x="0" y="95733"/>
                  </a:moveTo>
                  <a:lnTo>
                    <a:pt x="501006" y="95733"/>
                  </a:lnTo>
                  <a:lnTo>
                    <a:pt x="501006" y="0"/>
                  </a:lnTo>
                  <a:lnTo>
                    <a:pt x="0" y="95733"/>
                  </a:lnTo>
                  <a:close/>
                </a:path>
                <a:path w="501015" h="95885">
                  <a:moveTo>
                    <a:pt x="0" y="0"/>
                  </a:moveTo>
                  <a:lnTo>
                    <a:pt x="0" y="95733"/>
                  </a:lnTo>
                  <a:lnTo>
                    <a:pt x="5010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 descr=""/>
            <p:cNvSpPr/>
            <p:nvPr/>
          </p:nvSpPr>
          <p:spPr>
            <a:xfrm>
              <a:off x="6390232" y="6151695"/>
              <a:ext cx="501015" cy="95885"/>
            </a:xfrm>
            <a:custGeom>
              <a:avLst/>
              <a:gdLst/>
              <a:ahLst/>
              <a:cxnLst/>
              <a:rect l="l" t="t" r="r" b="b"/>
              <a:pathLst>
                <a:path w="501015" h="95885">
                  <a:moveTo>
                    <a:pt x="0" y="0"/>
                  </a:moveTo>
                  <a:lnTo>
                    <a:pt x="0" y="95733"/>
                  </a:lnTo>
                  <a:lnTo>
                    <a:pt x="501006" y="0"/>
                  </a:lnTo>
                  <a:lnTo>
                    <a:pt x="0" y="0"/>
                  </a:lnTo>
                  <a:close/>
                </a:path>
                <a:path w="501015" h="95885">
                  <a:moveTo>
                    <a:pt x="0" y="95733"/>
                  </a:moveTo>
                  <a:lnTo>
                    <a:pt x="501006" y="0"/>
                  </a:lnTo>
                  <a:lnTo>
                    <a:pt x="501006" y="95733"/>
                  </a:lnTo>
                  <a:lnTo>
                    <a:pt x="0" y="9573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 descr=""/>
            <p:cNvSpPr/>
            <p:nvPr/>
          </p:nvSpPr>
          <p:spPr>
            <a:xfrm>
              <a:off x="6418155" y="6175629"/>
              <a:ext cx="445770" cy="48260"/>
            </a:xfrm>
            <a:custGeom>
              <a:avLst/>
              <a:gdLst/>
              <a:ahLst/>
              <a:cxnLst/>
              <a:rect l="l" t="t" r="r" b="b"/>
              <a:pathLst>
                <a:path w="445770" h="48260">
                  <a:moveTo>
                    <a:pt x="4786" y="9573"/>
                  </a:moveTo>
                  <a:lnTo>
                    <a:pt x="8775" y="7180"/>
                  </a:lnTo>
                  <a:lnTo>
                    <a:pt x="15955" y="0"/>
                  </a:lnTo>
                  <a:lnTo>
                    <a:pt x="0" y="47866"/>
                  </a:lnTo>
                </a:path>
                <a:path w="445770" h="48260">
                  <a:moveTo>
                    <a:pt x="20742" y="43877"/>
                  </a:moveTo>
                  <a:lnTo>
                    <a:pt x="18348" y="45473"/>
                  </a:lnTo>
                  <a:lnTo>
                    <a:pt x="19146" y="47866"/>
                  </a:lnTo>
                  <a:lnTo>
                    <a:pt x="21540" y="45473"/>
                  </a:lnTo>
                </a:path>
                <a:path w="445770" h="48260">
                  <a:moveTo>
                    <a:pt x="68609" y="0"/>
                  </a:moveTo>
                  <a:lnTo>
                    <a:pt x="52653" y="0"/>
                  </a:lnTo>
                  <a:lnTo>
                    <a:pt x="44675" y="20742"/>
                  </a:lnTo>
                  <a:lnTo>
                    <a:pt x="46271" y="18348"/>
                  </a:lnTo>
                  <a:lnTo>
                    <a:pt x="51855" y="15955"/>
                  </a:lnTo>
                  <a:lnTo>
                    <a:pt x="56642" y="15955"/>
                  </a:lnTo>
                  <a:lnTo>
                    <a:pt x="60631" y="18348"/>
                  </a:lnTo>
                  <a:lnTo>
                    <a:pt x="63024" y="23135"/>
                  </a:lnTo>
                  <a:lnTo>
                    <a:pt x="62226" y="29517"/>
                  </a:lnTo>
                  <a:lnTo>
                    <a:pt x="60631" y="34304"/>
                  </a:lnTo>
                  <a:lnTo>
                    <a:pt x="56642" y="41484"/>
                  </a:lnTo>
                  <a:lnTo>
                    <a:pt x="51855" y="45473"/>
                  </a:lnTo>
                  <a:lnTo>
                    <a:pt x="46271" y="47866"/>
                  </a:lnTo>
                  <a:lnTo>
                    <a:pt x="41484" y="47866"/>
                  </a:lnTo>
                  <a:lnTo>
                    <a:pt x="37495" y="45473"/>
                  </a:lnTo>
                  <a:lnTo>
                    <a:pt x="36697" y="43877"/>
                  </a:lnTo>
                  <a:lnTo>
                    <a:pt x="36697" y="39091"/>
                  </a:lnTo>
                </a:path>
                <a:path w="445770" h="48260">
                  <a:moveTo>
                    <a:pt x="77384" y="15955"/>
                  </a:moveTo>
                  <a:lnTo>
                    <a:pt x="74991" y="18348"/>
                  </a:lnTo>
                  <a:lnTo>
                    <a:pt x="76587" y="20742"/>
                  </a:lnTo>
                  <a:lnTo>
                    <a:pt x="78182" y="18348"/>
                  </a:lnTo>
                  <a:lnTo>
                    <a:pt x="77384" y="15955"/>
                  </a:lnTo>
                </a:path>
                <a:path w="445770" h="48260">
                  <a:moveTo>
                    <a:pt x="68609" y="43877"/>
                  </a:moveTo>
                  <a:lnTo>
                    <a:pt x="66215" y="45473"/>
                  </a:lnTo>
                  <a:lnTo>
                    <a:pt x="67013" y="47866"/>
                  </a:lnTo>
                  <a:lnTo>
                    <a:pt x="69407" y="45473"/>
                  </a:lnTo>
                  <a:lnTo>
                    <a:pt x="68609" y="43877"/>
                  </a:lnTo>
                </a:path>
                <a:path w="445770" h="48260">
                  <a:moveTo>
                    <a:pt x="102116" y="9573"/>
                  </a:moveTo>
                  <a:lnTo>
                    <a:pt x="106104" y="7180"/>
                  </a:lnTo>
                  <a:lnTo>
                    <a:pt x="113285" y="0"/>
                  </a:lnTo>
                  <a:lnTo>
                    <a:pt x="97329" y="47866"/>
                  </a:lnTo>
                </a:path>
                <a:path w="445770" h="48260">
                  <a:moveTo>
                    <a:pt x="145196" y="47866"/>
                  </a:moveTo>
                  <a:lnTo>
                    <a:pt x="161151" y="0"/>
                  </a:lnTo>
                  <a:lnTo>
                    <a:pt x="157960" y="47866"/>
                  </a:lnTo>
                  <a:lnTo>
                    <a:pt x="186680" y="0"/>
                  </a:lnTo>
                  <a:lnTo>
                    <a:pt x="170725" y="47866"/>
                  </a:lnTo>
                </a:path>
                <a:path w="445770" h="48260">
                  <a:moveTo>
                    <a:pt x="183489" y="47866"/>
                  </a:moveTo>
                  <a:lnTo>
                    <a:pt x="212209" y="0"/>
                  </a:lnTo>
                  <a:lnTo>
                    <a:pt x="209018" y="47866"/>
                  </a:lnTo>
                </a:path>
                <a:path w="445770" h="48260">
                  <a:moveTo>
                    <a:pt x="193860" y="31911"/>
                  </a:moveTo>
                  <a:lnTo>
                    <a:pt x="209816" y="31911"/>
                  </a:lnTo>
                </a:path>
                <a:path w="445770" h="48260">
                  <a:moveTo>
                    <a:pt x="218592" y="47866"/>
                  </a:moveTo>
                  <a:lnTo>
                    <a:pt x="256885" y="0"/>
                  </a:lnTo>
                </a:path>
                <a:path w="445770" h="48260">
                  <a:moveTo>
                    <a:pt x="234547" y="0"/>
                  </a:moveTo>
                  <a:lnTo>
                    <a:pt x="240930" y="47866"/>
                  </a:lnTo>
                </a:path>
                <a:path w="445770" h="48260">
                  <a:moveTo>
                    <a:pt x="316719" y="7180"/>
                  </a:moveTo>
                  <a:lnTo>
                    <a:pt x="315123" y="2393"/>
                  </a:lnTo>
                  <a:lnTo>
                    <a:pt x="311134" y="0"/>
                  </a:lnTo>
                  <a:lnTo>
                    <a:pt x="304752" y="0"/>
                  </a:lnTo>
                  <a:lnTo>
                    <a:pt x="299168" y="2393"/>
                  </a:lnTo>
                  <a:lnTo>
                    <a:pt x="294381" y="7180"/>
                  </a:lnTo>
                  <a:lnTo>
                    <a:pt x="292785" y="11966"/>
                  </a:lnTo>
                  <a:lnTo>
                    <a:pt x="292785" y="15955"/>
                  </a:lnTo>
                  <a:lnTo>
                    <a:pt x="293583" y="18348"/>
                  </a:lnTo>
                  <a:lnTo>
                    <a:pt x="296774" y="20742"/>
                  </a:lnTo>
                  <a:lnTo>
                    <a:pt x="304752" y="25529"/>
                  </a:lnTo>
                  <a:lnTo>
                    <a:pt x="307145" y="27922"/>
                  </a:lnTo>
                  <a:lnTo>
                    <a:pt x="307943" y="29517"/>
                  </a:lnTo>
                  <a:lnTo>
                    <a:pt x="307943" y="34304"/>
                  </a:lnTo>
                  <a:lnTo>
                    <a:pt x="305550" y="41484"/>
                  </a:lnTo>
                  <a:lnTo>
                    <a:pt x="300763" y="45473"/>
                  </a:lnTo>
                  <a:lnTo>
                    <a:pt x="295179" y="47866"/>
                  </a:lnTo>
                  <a:lnTo>
                    <a:pt x="288796" y="47866"/>
                  </a:lnTo>
                  <a:lnTo>
                    <a:pt x="284808" y="45473"/>
                  </a:lnTo>
                  <a:lnTo>
                    <a:pt x="283212" y="41484"/>
                  </a:lnTo>
                </a:path>
                <a:path w="445770" h="48260">
                  <a:moveTo>
                    <a:pt x="328686" y="0"/>
                  </a:moveTo>
                  <a:lnTo>
                    <a:pt x="312730" y="47866"/>
                  </a:lnTo>
                  <a:lnTo>
                    <a:pt x="331877" y="47866"/>
                  </a:lnTo>
                </a:path>
                <a:path w="445770" h="48260">
                  <a:moveTo>
                    <a:pt x="365384" y="0"/>
                  </a:moveTo>
                  <a:lnTo>
                    <a:pt x="345439" y="36697"/>
                  </a:lnTo>
                  <a:lnTo>
                    <a:pt x="345439" y="41484"/>
                  </a:lnTo>
                  <a:lnTo>
                    <a:pt x="347035" y="45473"/>
                  </a:lnTo>
                  <a:lnTo>
                    <a:pt x="349428" y="47866"/>
                  </a:lnTo>
                  <a:lnTo>
                    <a:pt x="355810" y="47866"/>
                  </a:lnTo>
                  <a:lnTo>
                    <a:pt x="375755" y="11966"/>
                  </a:lnTo>
                  <a:lnTo>
                    <a:pt x="375755" y="7180"/>
                  </a:lnTo>
                  <a:lnTo>
                    <a:pt x="374159" y="2393"/>
                  </a:lnTo>
                  <a:lnTo>
                    <a:pt x="371766" y="0"/>
                  </a:lnTo>
                  <a:lnTo>
                    <a:pt x="365384" y="0"/>
                  </a:lnTo>
                </a:path>
                <a:path w="445770" h="48260">
                  <a:moveTo>
                    <a:pt x="374957" y="47866"/>
                  </a:moveTo>
                  <a:lnTo>
                    <a:pt x="390913" y="0"/>
                  </a:lnTo>
                  <a:lnTo>
                    <a:pt x="405273" y="0"/>
                  </a:lnTo>
                  <a:lnTo>
                    <a:pt x="409262" y="2393"/>
                  </a:lnTo>
                  <a:lnTo>
                    <a:pt x="410059" y="4786"/>
                  </a:lnTo>
                  <a:lnTo>
                    <a:pt x="410059" y="9573"/>
                  </a:lnTo>
                  <a:lnTo>
                    <a:pt x="382935" y="25529"/>
                  </a:lnTo>
                </a:path>
                <a:path w="445770" h="48260">
                  <a:moveTo>
                    <a:pt x="408464" y="47866"/>
                  </a:moveTo>
                  <a:lnTo>
                    <a:pt x="424419" y="0"/>
                  </a:lnTo>
                  <a:lnTo>
                    <a:pt x="445162" y="0"/>
                  </a:lnTo>
                </a:path>
                <a:path w="445770" h="48260">
                  <a:moveTo>
                    <a:pt x="417239" y="23135"/>
                  </a:moveTo>
                  <a:lnTo>
                    <a:pt x="430004" y="23135"/>
                  </a:lnTo>
                </a:path>
                <a:path w="445770" h="48260">
                  <a:moveTo>
                    <a:pt x="408464" y="47866"/>
                  </a:moveTo>
                  <a:lnTo>
                    <a:pt x="429206" y="4786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 descr=""/>
            <p:cNvSpPr/>
            <p:nvPr/>
          </p:nvSpPr>
          <p:spPr>
            <a:xfrm>
              <a:off x="10959926" y="606314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 descr=""/>
            <p:cNvSpPr/>
            <p:nvPr/>
          </p:nvSpPr>
          <p:spPr>
            <a:xfrm>
              <a:off x="10959926" y="606314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 descr=""/>
            <p:cNvSpPr/>
            <p:nvPr/>
          </p:nvSpPr>
          <p:spPr>
            <a:xfrm>
              <a:off x="10857810" y="6042399"/>
              <a:ext cx="92710" cy="43180"/>
            </a:xfrm>
            <a:custGeom>
              <a:avLst/>
              <a:gdLst/>
              <a:ahLst/>
              <a:cxnLst/>
              <a:rect l="l" t="t" r="r" b="b"/>
              <a:pathLst>
                <a:path w="92709" h="43179">
                  <a:moveTo>
                    <a:pt x="92542" y="32709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0371"/>
                  </a:lnTo>
                  <a:lnTo>
                    <a:pt x="92542" y="11168"/>
                  </a:lnTo>
                  <a:lnTo>
                    <a:pt x="92542" y="3270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 descr=""/>
            <p:cNvSpPr/>
            <p:nvPr/>
          </p:nvSpPr>
          <p:spPr>
            <a:xfrm>
              <a:off x="10654376" y="60599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 descr=""/>
            <p:cNvSpPr/>
            <p:nvPr/>
          </p:nvSpPr>
          <p:spPr>
            <a:xfrm>
              <a:off x="10654376" y="60599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 descr=""/>
            <p:cNvSpPr/>
            <p:nvPr/>
          </p:nvSpPr>
          <p:spPr>
            <a:xfrm>
              <a:off x="10562631" y="6039208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2542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 descr=""/>
            <p:cNvSpPr/>
            <p:nvPr/>
          </p:nvSpPr>
          <p:spPr>
            <a:xfrm>
              <a:off x="10359196" y="605755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 descr=""/>
            <p:cNvSpPr/>
            <p:nvPr/>
          </p:nvSpPr>
          <p:spPr>
            <a:xfrm>
              <a:off x="10359196" y="605755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 descr=""/>
            <p:cNvSpPr/>
            <p:nvPr/>
          </p:nvSpPr>
          <p:spPr>
            <a:xfrm>
              <a:off x="10267451" y="6036815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93340" y="32709"/>
                  </a:moveTo>
                  <a:lnTo>
                    <a:pt x="27922" y="31911"/>
                  </a:lnTo>
                  <a:lnTo>
                    <a:pt x="27922" y="43080"/>
                  </a:lnTo>
                  <a:lnTo>
                    <a:pt x="0" y="20742"/>
                  </a:lnTo>
                  <a:lnTo>
                    <a:pt x="27922" y="0"/>
                  </a:lnTo>
                  <a:lnTo>
                    <a:pt x="27922" y="10371"/>
                  </a:lnTo>
                  <a:lnTo>
                    <a:pt x="93340" y="11168"/>
                  </a:lnTo>
                  <a:lnTo>
                    <a:pt x="93340" y="3270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 descr=""/>
            <p:cNvSpPr/>
            <p:nvPr/>
          </p:nvSpPr>
          <p:spPr>
            <a:xfrm>
              <a:off x="10064017" y="605436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 descr=""/>
            <p:cNvSpPr/>
            <p:nvPr/>
          </p:nvSpPr>
          <p:spPr>
            <a:xfrm>
              <a:off x="10064017" y="605436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 descr=""/>
            <p:cNvSpPr/>
            <p:nvPr/>
          </p:nvSpPr>
          <p:spPr>
            <a:xfrm>
              <a:off x="9972273" y="6033623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168"/>
                  </a:lnTo>
                  <a:lnTo>
                    <a:pt x="93340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 descr=""/>
            <p:cNvSpPr/>
            <p:nvPr/>
          </p:nvSpPr>
          <p:spPr>
            <a:xfrm>
              <a:off x="9768838" y="60511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 descr=""/>
            <p:cNvSpPr/>
            <p:nvPr/>
          </p:nvSpPr>
          <p:spPr>
            <a:xfrm>
              <a:off x="9768838" y="605117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 descr=""/>
            <p:cNvSpPr/>
            <p:nvPr/>
          </p:nvSpPr>
          <p:spPr>
            <a:xfrm>
              <a:off x="9677891" y="6030432"/>
              <a:ext cx="92710" cy="44450"/>
            </a:xfrm>
            <a:custGeom>
              <a:avLst/>
              <a:gdLst/>
              <a:ahLst/>
              <a:cxnLst/>
              <a:rect l="l" t="t" r="r" b="b"/>
              <a:pathLst>
                <a:path w="92709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124" y="0"/>
                  </a:lnTo>
                  <a:lnTo>
                    <a:pt x="27124" y="11168"/>
                  </a:lnTo>
                  <a:lnTo>
                    <a:pt x="92542" y="11966"/>
                  </a:lnTo>
                  <a:lnTo>
                    <a:pt x="92542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 descr=""/>
            <p:cNvSpPr/>
            <p:nvPr/>
          </p:nvSpPr>
          <p:spPr>
            <a:xfrm>
              <a:off x="9473659" y="604878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 descr=""/>
            <p:cNvSpPr/>
            <p:nvPr/>
          </p:nvSpPr>
          <p:spPr>
            <a:xfrm>
              <a:off x="9473659" y="604878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 descr=""/>
            <p:cNvSpPr/>
            <p:nvPr/>
          </p:nvSpPr>
          <p:spPr>
            <a:xfrm>
              <a:off x="9382712" y="6028039"/>
              <a:ext cx="92710" cy="43180"/>
            </a:xfrm>
            <a:custGeom>
              <a:avLst/>
              <a:gdLst/>
              <a:ahLst/>
              <a:cxnLst/>
              <a:rect l="l" t="t" r="r" b="b"/>
              <a:pathLst>
                <a:path w="92709" h="43179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0371"/>
                  </a:lnTo>
                  <a:lnTo>
                    <a:pt x="92542" y="11168"/>
                  </a:lnTo>
                  <a:lnTo>
                    <a:pt x="92542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 descr=""/>
            <p:cNvSpPr/>
            <p:nvPr/>
          </p:nvSpPr>
          <p:spPr>
            <a:xfrm>
              <a:off x="9179277" y="604559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 descr=""/>
            <p:cNvSpPr/>
            <p:nvPr/>
          </p:nvSpPr>
          <p:spPr>
            <a:xfrm>
              <a:off x="9179277" y="604559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 descr=""/>
            <p:cNvSpPr/>
            <p:nvPr/>
          </p:nvSpPr>
          <p:spPr>
            <a:xfrm>
              <a:off x="9087532" y="6024848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2542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 descr=""/>
            <p:cNvSpPr/>
            <p:nvPr/>
          </p:nvSpPr>
          <p:spPr>
            <a:xfrm>
              <a:off x="8588919" y="604000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 descr=""/>
            <p:cNvSpPr/>
            <p:nvPr/>
          </p:nvSpPr>
          <p:spPr>
            <a:xfrm>
              <a:off x="8588919" y="604000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 descr=""/>
            <p:cNvSpPr/>
            <p:nvPr/>
          </p:nvSpPr>
          <p:spPr>
            <a:xfrm>
              <a:off x="8497173" y="6019263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3340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 descr=""/>
            <p:cNvSpPr/>
            <p:nvPr/>
          </p:nvSpPr>
          <p:spPr>
            <a:xfrm>
              <a:off x="8293739" y="603761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 descr=""/>
            <p:cNvSpPr/>
            <p:nvPr/>
          </p:nvSpPr>
          <p:spPr>
            <a:xfrm>
              <a:off x="8293739" y="603761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 descr=""/>
            <p:cNvSpPr/>
            <p:nvPr/>
          </p:nvSpPr>
          <p:spPr>
            <a:xfrm>
              <a:off x="8202792" y="6016870"/>
              <a:ext cx="92710" cy="43180"/>
            </a:xfrm>
            <a:custGeom>
              <a:avLst/>
              <a:gdLst/>
              <a:ahLst/>
              <a:cxnLst/>
              <a:rect l="l" t="t" r="r" b="b"/>
              <a:pathLst>
                <a:path w="92709" h="43179">
                  <a:moveTo>
                    <a:pt x="92542" y="32709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124" y="0"/>
                  </a:lnTo>
                  <a:lnTo>
                    <a:pt x="27124" y="10371"/>
                  </a:lnTo>
                  <a:lnTo>
                    <a:pt x="92542" y="11168"/>
                  </a:lnTo>
                  <a:lnTo>
                    <a:pt x="92542" y="3270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 descr=""/>
            <p:cNvSpPr/>
            <p:nvPr/>
          </p:nvSpPr>
          <p:spPr>
            <a:xfrm>
              <a:off x="7998561" y="603442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 descr=""/>
            <p:cNvSpPr/>
            <p:nvPr/>
          </p:nvSpPr>
          <p:spPr>
            <a:xfrm>
              <a:off x="7998561" y="603442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 descr=""/>
            <p:cNvSpPr/>
            <p:nvPr/>
          </p:nvSpPr>
          <p:spPr>
            <a:xfrm>
              <a:off x="7907613" y="6013679"/>
              <a:ext cx="92710" cy="44450"/>
            </a:xfrm>
            <a:custGeom>
              <a:avLst/>
              <a:gdLst/>
              <a:ahLst/>
              <a:cxnLst/>
              <a:rect l="l" t="t" r="r" b="b"/>
              <a:pathLst>
                <a:path w="92709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2542" y="11168"/>
                  </a:lnTo>
                  <a:lnTo>
                    <a:pt x="92542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 descr=""/>
            <p:cNvSpPr/>
            <p:nvPr/>
          </p:nvSpPr>
          <p:spPr>
            <a:xfrm>
              <a:off x="7704179" y="603202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 descr=""/>
            <p:cNvSpPr/>
            <p:nvPr/>
          </p:nvSpPr>
          <p:spPr>
            <a:xfrm>
              <a:off x="7704179" y="603202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 descr=""/>
            <p:cNvSpPr/>
            <p:nvPr/>
          </p:nvSpPr>
          <p:spPr>
            <a:xfrm>
              <a:off x="7612434" y="6010488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2542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 descr=""/>
            <p:cNvSpPr/>
            <p:nvPr/>
          </p:nvSpPr>
          <p:spPr>
            <a:xfrm>
              <a:off x="7409000" y="602883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 descr=""/>
            <p:cNvSpPr/>
            <p:nvPr/>
          </p:nvSpPr>
          <p:spPr>
            <a:xfrm>
              <a:off x="7409000" y="602883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 descr=""/>
            <p:cNvSpPr/>
            <p:nvPr/>
          </p:nvSpPr>
          <p:spPr>
            <a:xfrm>
              <a:off x="7317254" y="6008094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168"/>
                  </a:lnTo>
                  <a:lnTo>
                    <a:pt x="93340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 descr=""/>
            <p:cNvSpPr/>
            <p:nvPr/>
          </p:nvSpPr>
          <p:spPr>
            <a:xfrm>
              <a:off x="7113820" y="602564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 descr=""/>
            <p:cNvSpPr/>
            <p:nvPr/>
          </p:nvSpPr>
          <p:spPr>
            <a:xfrm>
              <a:off x="7113820" y="602564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 descr=""/>
            <p:cNvSpPr/>
            <p:nvPr/>
          </p:nvSpPr>
          <p:spPr>
            <a:xfrm>
              <a:off x="7022075" y="6004903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3340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 descr=""/>
            <p:cNvSpPr/>
            <p:nvPr/>
          </p:nvSpPr>
          <p:spPr>
            <a:xfrm>
              <a:off x="6818641" y="602325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 descr=""/>
            <p:cNvSpPr/>
            <p:nvPr/>
          </p:nvSpPr>
          <p:spPr>
            <a:xfrm>
              <a:off x="6818641" y="602325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 descr=""/>
            <p:cNvSpPr/>
            <p:nvPr/>
          </p:nvSpPr>
          <p:spPr>
            <a:xfrm>
              <a:off x="6727694" y="6002510"/>
              <a:ext cx="92710" cy="43180"/>
            </a:xfrm>
            <a:custGeom>
              <a:avLst/>
              <a:gdLst/>
              <a:ahLst/>
              <a:cxnLst/>
              <a:rect l="l" t="t" r="r" b="b"/>
              <a:pathLst>
                <a:path w="92709" h="43179">
                  <a:moveTo>
                    <a:pt x="92542" y="32709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124" y="0"/>
                  </a:lnTo>
                  <a:lnTo>
                    <a:pt x="27124" y="10371"/>
                  </a:lnTo>
                  <a:lnTo>
                    <a:pt x="92542" y="11168"/>
                  </a:lnTo>
                  <a:lnTo>
                    <a:pt x="92542" y="3270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 descr=""/>
            <p:cNvSpPr/>
            <p:nvPr/>
          </p:nvSpPr>
          <p:spPr>
            <a:xfrm>
              <a:off x="6523462" y="602006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 descr=""/>
            <p:cNvSpPr/>
            <p:nvPr/>
          </p:nvSpPr>
          <p:spPr>
            <a:xfrm>
              <a:off x="6523462" y="602006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 descr=""/>
            <p:cNvSpPr/>
            <p:nvPr/>
          </p:nvSpPr>
          <p:spPr>
            <a:xfrm>
              <a:off x="6432515" y="5999319"/>
              <a:ext cx="92710" cy="44450"/>
            </a:xfrm>
            <a:custGeom>
              <a:avLst/>
              <a:gdLst/>
              <a:ahLst/>
              <a:cxnLst/>
              <a:rect l="l" t="t" r="r" b="b"/>
              <a:pathLst>
                <a:path w="92709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2542" y="11966"/>
                  </a:lnTo>
                  <a:lnTo>
                    <a:pt x="92542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 descr=""/>
            <p:cNvSpPr/>
            <p:nvPr/>
          </p:nvSpPr>
          <p:spPr>
            <a:xfrm>
              <a:off x="6229080" y="601766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 descr=""/>
            <p:cNvSpPr/>
            <p:nvPr/>
          </p:nvSpPr>
          <p:spPr>
            <a:xfrm>
              <a:off x="6229080" y="601766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 descr=""/>
            <p:cNvSpPr/>
            <p:nvPr/>
          </p:nvSpPr>
          <p:spPr>
            <a:xfrm>
              <a:off x="6137335" y="5996925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92542" y="32709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0371"/>
                  </a:lnTo>
                  <a:lnTo>
                    <a:pt x="93340" y="11168"/>
                  </a:lnTo>
                  <a:lnTo>
                    <a:pt x="92542" y="3270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 descr=""/>
            <p:cNvSpPr/>
            <p:nvPr/>
          </p:nvSpPr>
          <p:spPr>
            <a:xfrm>
              <a:off x="5933901" y="601447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 descr=""/>
            <p:cNvSpPr/>
            <p:nvPr/>
          </p:nvSpPr>
          <p:spPr>
            <a:xfrm>
              <a:off x="5933901" y="601447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 descr=""/>
            <p:cNvSpPr/>
            <p:nvPr/>
          </p:nvSpPr>
          <p:spPr>
            <a:xfrm>
              <a:off x="5842156" y="5993734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168"/>
                  </a:lnTo>
                  <a:lnTo>
                    <a:pt x="93340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 descr=""/>
            <p:cNvSpPr/>
            <p:nvPr/>
          </p:nvSpPr>
          <p:spPr>
            <a:xfrm>
              <a:off x="5638722" y="601208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 descr=""/>
            <p:cNvSpPr/>
            <p:nvPr/>
          </p:nvSpPr>
          <p:spPr>
            <a:xfrm>
              <a:off x="5638722" y="601208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 descr=""/>
            <p:cNvSpPr/>
            <p:nvPr/>
          </p:nvSpPr>
          <p:spPr>
            <a:xfrm>
              <a:off x="5546977" y="5990543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3340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 descr=""/>
            <p:cNvSpPr/>
            <p:nvPr/>
          </p:nvSpPr>
          <p:spPr>
            <a:xfrm>
              <a:off x="5343542" y="600889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 descr=""/>
            <p:cNvSpPr/>
            <p:nvPr/>
          </p:nvSpPr>
          <p:spPr>
            <a:xfrm>
              <a:off x="5343542" y="600889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 descr=""/>
            <p:cNvSpPr/>
            <p:nvPr/>
          </p:nvSpPr>
          <p:spPr>
            <a:xfrm>
              <a:off x="5252595" y="5988150"/>
              <a:ext cx="92710" cy="44450"/>
            </a:xfrm>
            <a:custGeom>
              <a:avLst/>
              <a:gdLst/>
              <a:ahLst/>
              <a:cxnLst/>
              <a:rect l="l" t="t" r="r" b="b"/>
              <a:pathLst>
                <a:path w="92710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124" y="0"/>
                  </a:lnTo>
                  <a:lnTo>
                    <a:pt x="27124" y="11168"/>
                  </a:lnTo>
                  <a:lnTo>
                    <a:pt x="92542" y="11168"/>
                  </a:lnTo>
                  <a:lnTo>
                    <a:pt x="92542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 descr=""/>
            <p:cNvSpPr/>
            <p:nvPr/>
          </p:nvSpPr>
          <p:spPr>
            <a:xfrm>
              <a:off x="5048363" y="600570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 descr=""/>
            <p:cNvSpPr/>
            <p:nvPr/>
          </p:nvSpPr>
          <p:spPr>
            <a:xfrm>
              <a:off x="5048363" y="600570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 descr=""/>
            <p:cNvSpPr/>
            <p:nvPr/>
          </p:nvSpPr>
          <p:spPr>
            <a:xfrm>
              <a:off x="4957416" y="5984959"/>
              <a:ext cx="92710" cy="44450"/>
            </a:xfrm>
            <a:custGeom>
              <a:avLst/>
              <a:gdLst/>
              <a:ahLst/>
              <a:cxnLst/>
              <a:rect l="l" t="t" r="r" b="b"/>
              <a:pathLst>
                <a:path w="92710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2542" y="11966"/>
                  </a:lnTo>
                  <a:lnTo>
                    <a:pt x="92542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 descr=""/>
            <p:cNvSpPr/>
            <p:nvPr/>
          </p:nvSpPr>
          <p:spPr>
            <a:xfrm>
              <a:off x="4753982" y="600330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 descr=""/>
            <p:cNvSpPr/>
            <p:nvPr/>
          </p:nvSpPr>
          <p:spPr>
            <a:xfrm>
              <a:off x="4753982" y="600330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 descr=""/>
            <p:cNvSpPr/>
            <p:nvPr/>
          </p:nvSpPr>
          <p:spPr>
            <a:xfrm>
              <a:off x="4662237" y="5982565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0371"/>
                  </a:lnTo>
                  <a:lnTo>
                    <a:pt x="93340" y="11168"/>
                  </a:lnTo>
                  <a:lnTo>
                    <a:pt x="92542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 descr=""/>
            <p:cNvSpPr/>
            <p:nvPr/>
          </p:nvSpPr>
          <p:spPr>
            <a:xfrm>
              <a:off x="4458803" y="600011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 descr=""/>
            <p:cNvSpPr/>
            <p:nvPr/>
          </p:nvSpPr>
          <p:spPr>
            <a:xfrm>
              <a:off x="4458803" y="600011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 descr=""/>
            <p:cNvSpPr/>
            <p:nvPr/>
          </p:nvSpPr>
          <p:spPr>
            <a:xfrm>
              <a:off x="4367058" y="5979374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3340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 descr=""/>
            <p:cNvSpPr/>
            <p:nvPr/>
          </p:nvSpPr>
          <p:spPr>
            <a:xfrm>
              <a:off x="4163623" y="599772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 descr=""/>
            <p:cNvSpPr/>
            <p:nvPr/>
          </p:nvSpPr>
          <p:spPr>
            <a:xfrm>
              <a:off x="4163623" y="599772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 descr=""/>
            <p:cNvSpPr/>
            <p:nvPr/>
          </p:nvSpPr>
          <p:spPr>
            <a:xfrm>
              <a:off x="4071878" y="5976981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93340" y="32709"/>
                  </a:moveTo>
                  <a:lnTo>
                    <a:pt x="27922" y="32709"/>
                  </a:lnTo>
                  <a:lnTo>
                    <a:pt x="27922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0371"/>
                  </a:lnTo>
                  <a:lnTo>
                    <a:pt x="93340" y="11168"/>
                  </a:lnTo>
                  <a:lnTo>
                    <a:pt x="93340" y="3270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 descr=""/>
            <p:cNvSpPr/>
            <p:nvPr/>
          </p:nvSpPr>
          <p:spPr>
            <a:xfrm>
              <a:off x="3868444" y="599453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 descr=""/>
            <p:cNvSpPr/>
            <p:nvPr/>
          </p:nvSpPr>
          <p:spPr>
            <a:xfrm>
              <a:off x="3868444" y="599453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 descr=""/>
            <p:cNvSpPr/>
            <p:nvPr/>
          </p:nvSpPr>
          <p:spPr>
            <a:xfrm>
              <a:off x="3777497" y="5973790"/>
              <a:ext cx="92710" cy="44450"/>
            </a:xfrm>
            <a:custGeom>
              <a:avLst/>
              <a:gdLst/>
              <a:ahLst/>
              <a:cxnLst/>
              <a:rect l="l" t="t" r="r" b="b"/>
              <a:pathLst>
                <a:path w="92710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124" y="0"/>
                  </a:lnTo>
                  <a:lnTo>
                    <a:pt x="27124" y="11168"/>
                  </a:lnTo>
                  <a:lnTo>
                    <a:pt x="92542" y="11168"/>
                  </a:lnTo>
                  <a:lnTo>
                    <a:pt x="92542" y="3350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6" name="object 456" descr="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531780" y="5858111"/>
              <a:ext cx="66215" cy="90149"/>
            </a:xfrm>
            <a:prstGeom prst="rect">
              <a:avLst/>
            </a:prstGeom>
          </p:spPr>
        </p:pic>
        <p:sp>
          <p:nvSpPr>
            <p:cNvPr id="457" name="object 457" descr=""/>
            <p:cNvSpPr/>
            <p:nvPr/>
          </p:nvSpPr>
          <p:spPr>
            <a:xfrm>
              <a:off x="3495880" y="565946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 descr=""/>
            <p:cNvSpPr/>
            <p:nvPr/>
          </p:nvSpPr>
          <p:spPr>
            <a:xfrm>
              <a:off x="3495880" y="565946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 descr=""/>
            <p:cNvSpPr/>
            <p:nvPr/>
          </p:nvSpPr>
          <p:spPr>
            <a:xfrm>
              <a:off x="3460777" y="5570910"/>
              <a:ext cx="47625" cy="92710"/>
            </a:xfrm>
            <a:custGeom>
              <a:avLst/>
              <a:gdLst/>
              <a:ahLst/>
              <a:cxnLst/>
              <a:rect l="l" t="t" r="r" b="b"/>
              <a:pathLst>
                <a:path w="47625" h="92710">
                  <a:moveTo>
                    <a:pt x="25529" y="92542"/>
                  </a:moveTo>
                  <a:lnTo>
                    <a:pt x="10371" y="29517"/>
                  </a:lnTo>
                  <a:lnTo>
                    <a:pt x="0" y="31911"/>
                  </a:lnTo>
                  <a:lnTo>
                    <a:pt x="15157" y="0"/>
                  </a:lnTo>
                  <a:lnTo>
                    <a:pt x="42282" y="21540"/>
                  </a:lnTo>
                  <a:lnTo>
                    <a:pt x="31911" y="23933"/>
                  </a:lnTo>
                  <a:lnTo>
                    <a:pt x="47069" y="87755"/>
                  </a:lnTo>
                  <a:lnTo>
                    <a:pt x="25529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 descr=""/>
            <p:cNvSpPr/>
            <p:nvPr/>
          </p:nvSpPr>
          <p:spPr>
            <a:xfrm>
              <a:off x="3427271" y="537226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 descr=""/>
            <p:cNvSpPr/>
            <p:nvPr/>
          </p:nvSpPr>
          <p:spPr>
            <a:xfrm>
              <a:off x="3427271" y="537226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 descr=""/>
            <p:cNvSpPr/>
            <p:nvPr/>
          </p:nvSpPr>
          <p:spPr>
            <a:xfrm>
              <a:off x="3392966" y="5283709"/>
              <a:ext cx="47625" cy="92710"/>
            </a:xfrm>
            <a:custGeom>
              <a:avLst/>
              <a:gdLst/>
              <a:ahLst/>
              <a:cxnLst/>
              <a:rect l="l" t="t" r="r" b="b"/>
              <a:pathLst>
                <a:path w="47625" h="92710">
                  <a:moveTo>
                    <a:pt x="25529" y="92542"/>
                  </a:moveTo>
                  <a:lnTo>
                    <a:pt x="10371" y="29517"/>
                  </a:lnTo>
                  <a:lnTo>
                    <a:pt x="0" y="31911"/>
                  </a:lnTo>
                  <a:lnTo>
                    <a:pt x="14360" y="0"/>
                  </a:lnTo>
                  <a:lnTo>
                    <a:pt x="42282" y="21540"/>
                  </a:lnTo>
                  <a:lnTo>
                    <a:pt x="31911" y="23933"/>
                  </a:lnTo>
                  <a:lnTo>
                    <a:pt x="47069" y="87755"/>
                  </a:lnTo>
                  <a:lnTo>
                    <a:pt x="25529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3" name="object 463" descr="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3192723" y="4894391"/>
              <a:ext cx="181096" cy="197849"/>
            </a:xfrm>
            <a:prstGeom prst="rect">
              <a:avLst/>
            </a:prstGeom>
          </p:spPr>
        </p:pic>
        <p:sp>
          <p:nvSpPr>
            <p:cNvPr id="464" name="object 464" descr=""/>
            <p:cNvSpPr/>
            <p:nvPr/>
          </p:nvSpPr>
          <p:spPr>
            <a:xfrm>
              <a:off x="3316379" y="5002091"/>
              <a:ext cx="201930" cy="851535"/>
            </a:xfrm>
            <a:custGeom>
              <a:avLst/>
              <a:gdLst/>
              <a:ahLst/>
              <a:cxnLst/>
              <a:rect l="l" t="t" r="r" b="b"/>
              <a:pathLst>
                <a:path w="201929" h="851535">
                  <a:moveTo>
                    <a:pt x="0" y="0"/>
                  </a:moveTo>
                  <a:lnTo>
                    <a:pt x="201838" y="851233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5" name="object 465" descr="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3515258" y="5850034"/>
              <a:ext cx="212681" cy="170814"/>
            </a:xfrm>
            <a:prstGeom prst="rect">
              <a:avLst/>
            </a:prstGeom>
          </p:spPr>
        </p:pic>
        <p:sp>
          <p:nvSpPr>
            <p:cNvPr id="466" name="object 466" descr=""/>
            <p:cNvSpPr/>
            <p:nvPr/>
          </p:nvSpPr>
          <p:spPr>
            <a:xfrm>
              <a:off x="3725641" y="5970599"/>
              <a:ext cx="7259955" cy="118110"/>
            </a:xfrm>
            <a:custGeom>
              <a:avLst/>
              <a:gdLst/>
              <a:ahLst/>
              <a:cxnLst/>
              <a:rect l="l" t="t" r="r" b="b"/>
              <a:pathLst>
                <a:path w="7259955" h="118110">
                  <a:moveTo>
                    <a:pt x="0" y="47866"/>
                  </a:moveTo>
                  <a:lnTo>
                    <a:pt x="7235880" y="118071"/>
                  </a:lnTo>
                </a:path>
                <a:path w="7259955" h="118110">
                  <a:moveTo>
                    <a:pt x="7235246" y="118070"/>
                  </a:moveTo>
                  <a:lnTo>
                    <a:pt x="7244735" y="116250"/>
                  </a:lnTo>
                  <a:lnTo>
                    <a:pt x="7252520" y="111110"/>
                  </a:lnTo>
                  <a:lnTo>
                    <a:pt x="7257809" y="103427"/>
                  </a:lnTo>
                  <a:lnTo>
                    <a:pt x="7259813" y="93974"/>
                  </a:lnTo>
                  <a:lnTo>
                    <a:pt x="7257992" y="84485"/>
                  </a:lnTo>
                  <a:lnTo>
                    <a:pt x="7252853" y="76700"/>
                  </a:lnTo>
                  <a:lnTo>
                    <a:pt x="7245169" y="71411"/>
                  </a:lnTo>
                  <a:lnTo>
                    <a:pt x="7235716" y="69407"/>
                  </a:lnTo>
                </a:path>
                <a:path w="7259955" h="118110">
                  <a:moveTo>
                    <a:pt x="7235880" y="70204"/>
                  </a:moveTo>
                  <a:lnTo>
                    <a:pt x="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 descr=""/>
            <p:cNvSpPr/>
            <p:nvPr/>
          </p:nvSpPr>
          <p:spPr>
            <a:xfrm>
              <a:off x="3564228" y="5841390"/>
              <a:ext cx="161925" cy="129539"/>
            </a:xfrm>
            <a:custGeom>
              <a:avLst/>
              <a:gdLst/>
              <a:ahLst/>
              <a:cxnLst/>
              <a:rect l="l" t="t" r="r" b="b"/>
              <a:pathLst>
                <a:path w="161925" h="129539">
                  <a:moveTo>
                    <a:pt x="0" y="0"/>
                  </a:moveTo>
                  <a:lnTo>
                    <a:pt x="16250" y="42219"/>
                  </a:lnTo>
                  <a:lnTo>
                    <a:pt x="42400" y="77724"/>
                  </a:lnTo>
                  <a:lnTo>
                    <a:pt x="76604" y="105040"/>
                  </a:lnTo>
                  <a:lnTo>
                    <a:pt x="117013" y="122690"/>
                  </a:lnTo>
                  <a:lnTo>
                    <a:pt x="161781" y="129201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 descr=""/>
            <p:cNvSpPr/>
            <p:nvPr/>
          </p:nvSpPr>
          <p:spPr>
            <a:xfrm>
              <a:off x="3362650" y="4990923"/>
              <a:ext cx="201930" cy="851535"/>
            </a:xfrm>
            <a:custGeom>
              <a:avLst/>
              <a:gdLst/>
              <a:ahLst/>
              <a:cxnLst/>
              <a:rect l="l" t="t" r="r" b="b"/>
              <a:pathLst>
                <a:path w="201929" h="851535">
                  <a:moveTo>
                    <a:pt x="201838" y="851233"/>
                  </a:moveTo>
                  <a:lnTo>
                    <a:pt x="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 descr=""/>
            <p:cNvSpPr/>
            <p:nvPr/>
          </p:nvSpPr>
          <p:spPr>
            <a:xfrm>
              <a:off x="3295840" y="4900024"/>
              <a:ext cx="67310" cy="90805"/>
            </a:xfrm>
            <a:custGeom>
              <a:avLst/>
              <a:gdLst/>
              <a:ahLst/>
              <a:cxnLst/>
              <a:rect l="l" t="t" r="r" b="b"/>
              <a:pathLst>
                <a:path w="67310" h="90804">
                  <a:moveTo>
                    <a:pt x="66918" y="90801"/>
                  </a:moveTo>
                  <a:lnTo>
                    <a:pt x="57395" y="63336"/>
                  </a:lnTo>
                  <a:lnTo>
                    <a:pt x="42720" y="38575"/>
                  </a:lnTo>
                  <a:lnTo>
                    <a:pt x="23414" y="17227"/>
                  </a:lnTo>
                  <a:lnTo>
                    <a:pt x="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 descr=""/>
            <p:cNvSpPr/>
            <p:nvPr/>
          </p:nvSpPr>
          <p:spPr>
            <a:xfrm>
              <a:off x="3195914" y="1116894"/>
              <a:ext cx="8261984" cy="5341620"/>
            </a:xfrm>
            <a:custGeom>
              <a:avLst/>
              <a:gdLst/>
              <a:ahLst/>
              <a:cxnLst/>
              <a:rect l="l" t="t" r="r" b="b"/>
              <a:pathLst>
                <a:path w="8261984" h="5341620">
                  <a:moveTo>
                    <a:pt x="100520" y="3783878"/>
                  </a:moveTo>
                  <a:lnTo>
                    <a:pt x="0" y="3724045"/>
                  </a:lnTo>
                </a:path>
                <a:path w="8261984" h="5341620">
                  <a:moveTo>
                    <a:pt x="6567339" y="4983742"/>
                  </a:moveTo>
                  <a:lnTo>
                    <a:pt x="6563350" y="5166434"/>
                  </a:lnTo>
                </a:path>
                <a:path w="8261984" h="5341620">
                  <a:moveTo>
                    <a:pt x="6517079" y="5337160"/>
                  </a:moveTo>
                  <a:lnTo>
                    <a:pt x="6563350" y="5166434"/>
                  </a:lnTo>
                  <a:lnTo>
                    <a:pt x="6602441" y="5337160"/>
                  </a:lnTo>
                </a:path>
                <a:path w="8261984" h="5341620">
                  <a:moveTo>
                    <a:pt x="5370666" y="4972573"/>
                  </a:moveTo>
                  <a:lnTo>
                    <a:pt x="5366677" y="5155265"/>
                  </a:lnTo>
                </a:path>
                <a:path w="8261984" h="5341620">
                  <a:moveTo>
                    <a:pt x="5318811" y="5332373"/>
                  </a:moveTo>
                  <a:lnTo>
                    <a:pt x="5366677" y="5155265"/>
                  </a:lnTo>
                  <a:lnTo>
                    <a:pt x="5407364" y="5332373"/>
                  </a:lnTo>
                </a:path>
                <a:path w="8261984" h="5341620">
                  <a:moveTo>
                    <a:pt x="4173994" y="4960607"/>
                  </a:moveTo>
                  <a:lnTo>
                    <a:pt x="4170005" y="5143299"/>
                  </a:lnTo>
                </a:path>
                <a:path w="8261984" h="5341620">
                  <a:moveTo>
                    <a:pt x="4120542" y="5327586"/>
                  </a:moveTo>
                  <a:lnTo>
                    <a:pt x="4170005" y="5143299"/>
                  </a:lnTo>
                  <a:lnTo>
                    <a:pt x="4212287" y="5327586"/>
                  </a:lnTo>
                </a:path>
                <a:path w="8261984" h="5341620">
                  <a:moveTo>
                    <a:pt x="2977321" y="4949438"/>
                  </a:moveTo>
                  <a:lnTo>
                    <a:pt x="2973332" y="5132130"/>
                  </a:lnTo>
                </a:path>
                <a:path w="8261984" h="5341620">
                  <a:moveTo>
                    <a:pt x="2921476" y="5322799"/>
                  </a:moveTo>
                  <a:lnTo>
                    <a:pt x="2973332" y="5132130"/>
                  </a:lnTo>
                  <a:lnTo>
                    <a:pt x="3017210" y="5322799"/>
                  </a:lnTo>
                </a:path>
                <a:path w="8261984" h="5341620">
                  <a:moveTo>
                    <a:pt x="1780648" y="4938269"/>
                  </a:moveTo>
                  <a:lnTo>
                    <a:pt x="1776659" y="5120163"/>
                  </a:lnTo>
                </a:path>
                <a:path w="8261984" h="5341620">
                  <a:moveTo>
                    <a:pt x="1723208" y="5318013"/>
                  </a:moveTo>
                  <a:lnTo>
                    <a:pt x="1776659" y="5120163"/>
                  </a:lnTo>
                  <a:lnTo>
                    <a:pt x="1822133" y="5318013"/>
                  </a:lnTo>
                </a:path>
                <a:path w="8261984" h="5341620">
                  <a:moveTo>
                    <a:pt x="7615624" y="4994113"/>
                  </a:moveTo>
                  <a:lnTo>
                    <a:pt x="7612433" y="5176805"/>
                  </a:lnTo>
                </a:path>
                <a:path w="8261984" h="5341620">
                  <a:moveTo>
                    <a:pt x="7568555" y="5340351"/>
                  </a:moveTo>
                  <a:lnTo>
                    <a:pt x="7612433" y="5176805"/>
                  </a:lnTo>
                  <a:lnTo>
                    <a:pt x="7649929" y="5341148"/>
                  </a:lnTo>
                </a:path>
                <a:path w="8261984" h="5341620">
                  <a:moveTo>
                    <a:pt x="687687" y="4927100"/>
                  </a:moveTo>
                  <a:lnTo>
                    <a:pt x="684496" y="5109792"/>
                  </a:lnTo>
                </a:path>
                <a:path w="8261984" h="5341620">
                  <a:moveTo>
                    <a:pt x="629449" y="5313226"/>
                  </a:moveTo>
                  <a:lnTo>
                    <a:pt x="684496" y="5109792"/>
                  </a:lnTo>
                  <a:lnTo>
                    <a:pt x="730768" y="5314024"/>
                  </a:lnTo>
                </a:path>
                <a:path w="8261984" h="5341620">
                  <a:moveTo>
                    <a:pt x="7994571" y="3621131"/>
                  </a:moveTo>
                  <a:lnTo>
                    <a:pt x="8083124" y="3621929"/>
                  </a:lnTo>
                </a:path>
                <a:path w="8261984" h="5341620">
                  <a:moveTo>
                    <a:pt x="8261030" y="63024"/>
                  </a:moveTo>
                  <a:lnTo>
                    <a:pt x="8135778" y="30315"/>
                  </a:lnTo>
                  <a:lnTo>
                    <a:pt x="8261827" y="0"/>
                  </a:lnTo>
                </a:path>
                <a:path w="8261984" h="5341620">
                  <a:moveTo>
                    <a:pt x="8249861" y="1252517"/>
                  </a:moveTo>
                  <a:lnTo>
                    <a:pt x="8166891" y="1232572"/>
                  </a:lnTo>
                  <a:lnTo>
                    <a:pt x="8249861" y="1215819"/>
                  </a:lnTo>
                </a:path>
                <a:path w="8261984" h="5341620">
                  <a:moveTo>
                    <a:pt x="8237894" y="2465145"/>
                  </a:moveTo>
                  <a:lnTo>
                    <a:pt x="8081529" y="2424458"/>
                  </a:lnTo>
                  <a:lnTo>
                    <a:pt x="8238692" y="2386165"/>
                  </a:lnTo>
                </a:path>
                <a:path w="8261984" h="5341620">
                  <a:moveTo>
                    <a:pt x="8226725" y="3659424"/>
                  </a:moveTo>
                  <a:lnTo>
                    <a:pt x="8083124" y="3621929"/>
                  </a:lnTo>
                  <a:lnTo>
                    <a:pt x="8227523" y="3587624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1" name="object 471" descr="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260534" y="2852070"/>
              <a:ext cx="205029" cy="67811"/>
            </a:xfrm>
            <a:prstGeom prst="rect">
              <a:avLst/>
            </a:prstGeom>
          </p:spPr>
        </p:pic>
        <p:sp>
          <p:nvSpPr>
            <p:cNvPr id="472" name="object 472" descr=""/>
            <p:cNvSpPr/>
            <p:nvPr/>
          </p:nvSpPr>
          <p:spPr>
            <a:xfrm>
              <a:off x="10703040" y="6338376"/>
              <a:ext cx="64769" cy="838200"/>
            </a:xfrm>
            <a:custGeom>
              <a:avLst/>
              <a:gdLst/>
              <a:ahLst/>
              <a:cxnLst/>
              <a:rect l="l" t="t" r="r" b="b"/>
              <a:pathLst>
                <a:path w="64770" h="838200">
                  <a:moveTo>
                    <a:pt x="56642" y="837670"/>
                  </a:moveTo>
                  <a:lnTo>
                    <a:pt x="0" y="837670"/>
                  </a:lnTo>
                </a:path>
                <a:path w="64770" h="838200">
                  <a:moveTo>
                    <a:pt x="64620" y="0"/>
                  </a:moveTo>
                  <a:lnTo>
                    <a:pt x="7977" y="0"/>
                  </a:lnTo>
                </a:path>
                <a:path w="64770" h="838200">
                  <a:moveTo>
                    <a:pt x="4786" y="789803"/>
                  </a:moveTo>
                  <a:lnTo>
                    <a:pt x="7180" y="516164"/>
                  </a:lnTo>
                </a:path>
                <a:path w="64770" h="838200">
                  <a:moveTo>
                    <a:pt x="11966" y="47866"/>
                  </a:moveTo>
                  <a:lnTo>
                    <a:pt x="8775" y="382137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 descr=""/>
            <p:cNvSpPr/>
            <p:nvPr/>
          </p:nvSpPr>
          <p:spPr>
            <a:xfrm>
              <a:off x="10699849" y="7128180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0"/>
                  </a:moveTo>
                  <a:lnTo>
                    <a:pt x="7180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 descr=""/>
            <p:cNvSpPr/>
            <p:nvPr/>
          </p:nvSpPr>
          <p:spPr>
            <a:xfrm>
              <a:off x="10699849" y="7128180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0"/>
                  </a:moveTo>
                  <a:lnTo>
                    <a:pt x="15955" y="0"/>
                  </a:lnTo>
                  <a:lnTo>
                    <a:pt x="7180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 descr=""/>
            <p:cNvSpPr/>
            <p:nvPr/>
          </p:nvSpPr>
          <p:spPr>
            <a:xfrm>
              <a:off x="10707029" y="6338376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 descr=""/>
            <p:cNvSpPr/>
            <p:nvPr/>
          </p:nvSpPr>
          <p:spPr>
            <a:xfrm>
              <a:off x="10707029" y="6338376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7" name="object 477" descr="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0669533" y="6710142"/>
              <a:ext cx="82969" cy="153972"/>
            </a:xfrm>
            <a:prstGeom prst="rect">
              <a:avLst/>
            </a:prstGeom>
          </p:spPr>
        </p:pic>
        <p:sp>
          <p:nvSpPr>
            <p:cNvPr id="478" name="object 478" descr=""/>
            <p:cNvSpPr/>
            <p:nvPr/>
          </p:nvSpPr>
          <p:spPr>
            <a:xfrm>
              <a:off x="7430539" y="5513470"/>
              <a:ext cx="3599815" cy="518795"/>
            </a:xfrm>
            <a:custGeom>
              <a:avLst/>
              <a:gdLst/>
              <a:ahLst/>
              <a:cxnLst/>
              <a:rect l="l" t="t" r="r" b="b"/>
              <a:pathLst>
                <a:path w="3599815" h="518795">
                  <a:moveTo>
                    <a:pt x="3590018" y="513771"/>
                  </a:moveTo>
                  <a:lnTo>
                    <a:pt x="3594804" y="518558"/>
                  </a:lnTo>
                  <a:lnTo>
                    <a:pt x="3599591" y="35102"/>
                  </a:lnTo>
                  <a:lnTo>
                    <a:pt x="3594804" y="39889"/>
                  </a:lnTo>
                  <a:lnTo>
                    <a:pt x="3590018" y="513771"/>
                  </a:lnTo>
                  <a:close/>
                </a:path>
                <a:path w="3599815" h="518795">
                  <a:moveTo>
                    <a:pt x="9573" y="4786"/>
                  </a:moveTo>
                  <a:lnTo>
                    <a:pt x="3590018" y="39842"/>
                  </a:lnTo>
                  <a:lnTo>
                    <a:pt x="3594804" y="39889"/>
                  </a:lnTo>
                  <a:lnTo>
                    <a:pt x="3599591" y="35102"/>
                  </a:lnTo>
                  <a:lnTo>
                    <a:pt x="9573" y="4786"/>
                  </a:lnTo>
                  <a:close/>
                </a:path>
                <a:path w="3599815" h="518795">
                  <a:moveTo>
                    <a:pt x="9573" y="483536"/>
                  </a:moveTo>
                  <a:lnTo>
                    <a:pt x="3590018" y="518511"/>
                  </a:lnTo>
                  <a:lnTo>
                    <a:pt x="3594804" y="518558"/>
                  </a:lnTo>
                  <a:lnTo>
                    <a:pt x="3590018" y="513771"/>
                  </a:lnTo>
                  <a:lnTo>
                    <a:pt x="9573" y="483536"/>
                  </a:lnTo>
                  <a:close/>
                </a:path>
                <a:path w="3599815" h="518795">
                  <a:moveTo>
                    <a:pt x="0" y="483455"/>
                  </a:moveTo>
                  <a:lnTo>
                    <a:pt x="3590018" y="513771"/>
                  </a:lnTo>
                  <a:lnTo>
                    <a:pt x="9573" y="478715"/>
                  </a:lnTo>
                  <a:lnTo>
                    <a:pt x="4786" y="478669"/>
                  </a:lnTo>
                  <a:lnTo>
                    <a:pt x="0" y="483455"/>
                  </a:lnTo>
                  <a:close/>
                </a:path>
                <a:path w="3599815" h="518795">
                  <a:moveTo>
                    <a:pt x="4786" y="0"/>
                  </a:moveTo>
                  <a:lnTo>
                    <a:pt x="9573" y="4786"/>
                  </a:lnTo>
                  <a:lnTo>
                    <a:pt x="3590018" y="35021"/>
                  </a:lnTo>
                  <a:lnTo>
                    <a:pt x="9573" y="46"/>
                  </a:lnTo>
                  <a:lnTo>
                    <a:pt x="4786" y="0"/>
                  </a:lnTo>
                  <a:close/>
                </a:path>
                <a:path w="3599815" h="518795">
                  <a:moveTo>
                    <a:pt x="0" y="483455"/>
                  </a:moveTo>
                  <a:lnTo>
                    <a:pt x="4786" y="478669"/>
                  </a:lnTo>
                  <a:lnTo>
                    <a:pt x="9573" y="4786"/>
                  </a:lnTo>
                  <a:lnTo>
                    <a:pt x="4786" y="0"/>
                  </a:lnTo>
                  <a:lnTo>
                    <a:pt x="0" y="4834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 descr=""/>
            <p:cNvSpPr/>
            <p:nvPr/>
          </p:nvSpPr>
          <p:spPr>
            <a:xfrm>
              <a:off x="7430539" y="5513470"/>
              <a:ext cx="3599815" cy="518795"/>
            </a:xfrm>
            <a:custGeom>
              <a:avLst/>
              <a:gdLst/>
              <a:ahLst/>
              <a:cxnLst/>
              <a:rect l="l" t="t" r="r" b="b"/>
              <a:pathLst>
                <a:path w="3599815" h="518795">
                  <a:moveTo>
                    <a:pt x="4786" y="478669"/>
                  </a:moveTo>
                  <a:lnTo>
                    <a:pt x="0" y="483455"/>
                  </a:lnTo>
                  <a:lnTo>
                    <a:pt x="3590017" y="513771"/>
                  </a:lnTo>
                  <a:lnTo>
                    <a:pt x="4786" y="478669"/>
                  </a:lnTo>
                  <a:close/>
                </a:path>
                <a:path w="3599815" h="518795">
                  <a:moveTo>
                    <a:pt x="0" y="483455"/>
                  </a:moveTo>
                  <a:lnTo>
                    <a:pt x="3590017" y="513771"/>
                  </a:lnTo>
                  <a:lnTo>
                    <a:pt x="3594804" y="518558"/>
                  </a:lnTo>
                  <a:lnTo>
                    <a:pt x="0" y="483455"/>
                  </a:lnTo>
                  <a:close/>
                </a:path>
                <a:path w="3599815" h="518795">
                  <a:moveTo>
                    <a:pt x="3590017" y="513771"/>
                  </a:moveTo>
                  <a:lnTo>
                    <a:pt x="3594804" y="518558"/>
                  </a:lnTo>
                  <a:lnTo>
                    <a:pt x="3594804" y="39889"/>
                  </a:lnTo>
                  <a:lnTo>
                    <a:pt x="3590017" y="513771"/>
                  </a:lnTo>
                  <a:close/>
                </a:path>
                <a:path w="3599815" h="518795">
                  <a:moveTo>
                    <a:pt x="3594804" y="518558"/>
                  </a:moveTo>
                  <a:lnTo>
                    <a:pt x="3594804" y="39889"/>
                  </a:lnTo>
                  <a:lnTo>
                    <a:pt x="3599591" y="35102"/>
                  </a:lnTo>
                  <a:lnTo>
                    <a:pt x="3594804" y="518558"/>
                  </a:lnTo>
                  <a:close/>
                </a:path>
                <a:path w="3599815" h="518795">
                  <a:moveTo>
                    <a:pt x="3594804" y="39889"/>
                  </a:moveTo>
                  <a:lnTo>
                    <a:pt x="3599591" y="35102"/>
                  </a:lnTo>
                  <a:lnTo>
                    <a:pt x="9573" y="4786"/>
                  </a:lnTo>
                  <a:lnTo>
                    <a:pt x="3594804" y="39889"/>
                  </a:lnTo>
                  <a:close/>
                </a:path>
                <a:path w="3599815" h="518795">
                  <a:moveTo>
                    <a:pt x="3599591" y="35102"/>
                  </a:moveTo>
                  <a:lnTo>
                    <a:pt x="9573" y="4786"/>
                  </a:lnTo>
                  <a:lnTo>
                    <a:pt x="4786" y="0"/>
                  </a:lnTo>
                  <a:lnTo>
                    <a:pt x="3599591" y="35102"/>
                  </a:lnTo>
                  <a:close/>
                </a:path>
                <a:path w="3599815" h="518795">
                  <a:moveTo>
                    <a:pt x="9573" y="4786"/>
                  </a:moveTo>
                  <a:lnTo>
                    <a:pt x="4786" y="0"/>
                  </a:lnTo>
                  <a:lnTo>
                    <a:pt x="4786" y="478669"/>
                  </a:lnTo>
                  <a:lnTo>
                    <a:pt x="9573" y="4786"/>
                  </a:lnTo>
                  <a:close/>
                </a:path>
                <a:path w="3599815" h="518795">
                  <a:moveTo>
                    <a:pt x="4786" y="0"/>
                  </a:moveTo>
                  <a:lnTo>
                    <a:pt x="4786" y="478669"/>
                  </a:lnTo>
                  <a:lnTo>
                    <a:pt x="0" y="483455"/>
                  </a:lnTo>
                  <a:lnTo>
                    <a:pt x="478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 descr=""/>
            <p:cNvSpPr/>
            <p:nvPr/>
          </p:nvSpPr>
          <p:spPr>
            <a:xfrm>
              <a:off x="3720854" y="5477569"/>
              <a:ext cx="3599815" cy="518795"/>
            </a:xfrm>
            <a:custGeom>
              <a:avLst/>
              <a:gdLst/>
              <a:ahLst/>
              <a:cxnLst/>
              <a:rect l="l" t="t" r="r" b="b"/>
              <a:pathLst>
                <a:path w="3599815" h="518795">
                  <a:moveTo>
                    <a:pt x="3590018" y="513771"/>
                  </a:moveTo>
                  <a:lnTo>
                    <a:pt x="3594804" y="518558"/>
                  </a:lnTo>
                  <a:lnTo>
                    <a:pt x="3599591" y="35102"/>
                  </a:lnTo>
                  <a:lnTo>
                    <a:pt x="3594804" y="39889"/>
                  </a:lnTo>
                  <a:lnTo>
                    <a:pt x="3590018" y="513771"/>
                  </a:lnTo>
                  <a:close/>
                </a:path>
                <a:path w="3599815" h="518795">
                  <a:moveTo>
                    <a:pt x="9573" y="4786"/>
                  </a:moveTo>
                  <a:lnTo>
                    <a:pt x="3590018" y="39842"/>
                  </a:lnTo>
                  <a:lnTo>
                    <a:pt x="3594804" y="39889"/>
                  </a:lnTo>
                  <a:lnTo>
                    <a:pt x="3599591" y="35102"/>
                  </a:lnTo>
                  <a:lnTo>
                    <a:pt x="9573" y="4786"/>
                  </a:lnTo>
                  <a:close/>
                </a:path>
                <a:path w="3599815" h="518795">
                  <a:moveTo>
                    <a:pt x="9573" y="483536"/>
                  </a:moveTo>
                  <a:lnTo>
                    <a:pt x="3590018" y="518511"/>
                  </a:lnTo>
                  <a:lnTo>
                    <a:pt x="3594804" y="518558"/>
                  </a:lnTo>
                  <a:lnTo>
                    <a:pt x="3590018" y="513771"/>
                  </a:lnTo>
                  <a:lnTo>
                    <a:pt x="9573" y="483536"/>
                  </a:lnTo>
                  <a:close/>
                </a:path>
                <a:path w="3599815" h="518795">
                  <a:moveTo>
                    <a:pt x="0" y="483455"/>
                  </a:moveTo>
                  <a:lnTo>
                    <a:pt x="3590018" y="513771"/>
                  </a:lnTo>
                  <a:lnTo>
                    <a:pt x="9573" y="478715"/>
                  </a:lnTo>
                  <a:lnTo>
                    <a:pt x="4786" y="478669"/>
                  </a:lnTo>
                  <a:lnTo>
                    <a:pt x="0" y="483455"/>
                  </a:lnTo>
                  <a:close/>
                </a:path>
                <a:path w="3599815" h="518795">
                  <a:moveTo>
                    <a:pt x="4786" y="0"/>
                  </a:moveTo>
                  <a:lnTo>
                    <a:pt x="9573" y="4786"/>
                  </a:lnTo>
                  <a:lnTo>
                    <a:pt x="3590018" y="35021"/>
                  </a:lnTo>
                  <a:lnTo>
                    <a:pt x="9573" y="46"/>
                  </a:lnTo>
                  <a:lnTo>
                    <a:pt x="4786" y="0"/>
                  </a:lnTo>
                  <a:close/>
                </a:path>
                <a:path w="3599815" h="518795">
                  <a:moveTo>
                    <a:pt x="0" y="483455"/>
                  </a:moveTo>
                  <a:lnTo>
                    <a:pt x="4786" y="478669"/>
                  </a:lnTo>
                  <a:lnTo>
                    <a:pt x="9573" y="4786"/>
                  </a:lnTo>
                  <a:lnTo>
                    <a:pt x="4786" y="0"/>
                  </a:lnTo>
                  <a:lnTo>
                    <a:pt x="0" y="4834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 descr=""/>
            <p:cNvSpPr/>
            <p:nvPr/>
          </p:nvSpPr>
          <p:spPr>
            <a:xfrm>
              <a:off x="3720854" y="5477569"/>
              <a:ext cx="3599815" cy="518795"/>
            </a:xfrm>
            <a:custGeom>
              <a:avLst/>
              <a:gdLst/>
              <a:ahLst/>
              <a:cxnLst/>
              <a:rect l="l" t="t" r="r" b="b"/>
              <a:pathLst>
                <a:path w="3599815" h="518795">
                  <a:moveTo>
                    <a:pt x="3590017" y="513771"/>
                  </a:moveTo>
                  <a:lnTo>
                    <a:pt x="3594804" y="518558"/>
                  </a:lnTo>
                  <a:lnTo>
                    <a:pt x="3594804" y="39889"/>
                  </a:lnTo>
                  <a:lnTo>
                    <a:pt x="3590017" y="513771"/>
                  </a:lnTo>
                  <a:close/>
                </a:path>
                <a:path w="3599815" h="518795">
                  <a:moveTo>
                    <a:pt x="3594804" y="518558"/>
                  </a:moveTo>
                  <a:lnTo>
                    <a:pt x="3594804" y="39889"/>
                  </a:lnTo>
                  <a:lnTo>
                    <a:pt x="3599591" y="35102"/>
                  </a:lnTo>
                  <a:lnTo>
                    <a:pt x="3594804" y="518558"/>
                  </a:lnTo>
                  <a:close/>
                </a:path>
                <a:path w="3599815" h="518795">
                  <a:moveTo>
                    <a:pt x="3594804" y="39889"/>
                  </a:moveTo>
                  <a:lnTo>
                    <a:pt x="3599591" y="35102"/>
                  </a:lnTo>
                  <a:lnTo>
                    <a:pt x="9573" y="4786"/>
                  </a:lnTo>
                  <a:lnTo>
                    <a:pt x="3594804" y="39889"/>
                  </a:lnTo>
                  <a:close/>
                </a:path>
                <a:path w="3599815" h="518795">
                  <a:moveTo>
                    <a:pt x="3599591" y="35102"/>
                  </a:moveTo>
                  <a:lnTo>
                    <a:pt x="9573" y="4786"/>
                  </a:lnTo>
                  <a:lnTo>
                    <a:pt x="4786" y="0"/>
                  </a:lnTo>
                  <a:lnTo>
                    <a:pt x="3599591" y="35102"/>
                  </a:lnTo>
                  <a:close/>
                </a:path>
                <a:path w="3599815" h="518795">
                  <a:moveTo>
                    <a:pt x="9573" y="4786"/>
                  </a:moveTo>
                  <a:lnTo>
                    <a:pt x="4786" y="0"/>
                  </a:lnTo>
                  <a:lnTo>
                    <a:pt x="4786" y="478669"/>
                  </a:lnTo>
                  <a:lnTo>
                    <a:pt x="9573" y="4786"/>
                  </a:lnTo>
                  <a:close/>
                </a:path>
                <a:path w="3599815" h="518795">
                  <a:moveTo>
                    <a:pt x="4786" y="0"/>
                  </a:moveTo>
                  <a:lnTo>
                    <a:pt x="4786" y="478669"/>
                  </a:lnTo>
                  <a:lnTo>
                    <a:pt x="0" y="483455"/>
                  </a:lnTo>
                  <a:lnTo>
                    <a:pt x="4786" y="0"/>
                  </a:lnTo>
                  <a:close/>
                </a:path>
                <a:path w="3599815" h="518795">
                  <a:moveTo>
                    <a:pt x="4786" y="478669"/>
                  </a:moveTo>
                  <a:lnTo>
                    <a:pt x="0" y="483455"/>
                  </a:lnTo>
                  <a:lnTo>
                    <a:pt x="3590017" y="513771"/>
                  </a:lnTo>
                  <a:lnTo>
                    <a:pt x="4786" y="478669"/>
                  </a:lnTo>
                  <a:close/>
                </a:path>
                <a:path w="3599815" h="518795">
                  <a:moveTo>
                    <a:pt x="0" y="483455"/>
                  </a:moveTo>
                  <a:lnTo>
                    <a:pt x="3590017" y="513771"/>
                  </a:lnTo>
                  <a:lnTo>
                    <a:pt x="3594804" y="518558"/>
                  </a:lnTo>
                  <a:lnTo>
                    <a:pt x="0" y="4834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 descr=""/>
            <p:cNvSpPr/>
            <p:nvPr/>
          </p:nvSpPr>
          <p:spPr>
            <a:xfrm>
              <a:off x="3728832" y="6310454"/>
              <a:ext cx="241935" cy="838835"/>
            </a:xfrm>
            <a:custGeom>
              <a:avLst/>
              <a:gdLst/>
              <a:ahLst/>
              <a:cxnLst/>
              <a:rect l="l" t="t" r="r" b="b"/>
              <a:pathLst>
                <a:path w="241935" h="838834">
                  <a:moveTo>
                    <a:pt x="3988" y="0"/>
                  </a:moveTo>
                  <a:lnTo>
                    <a:pt x="241727" y="797"/>
                  </a:lnTo>
                </a:path>
                <a:path w="241935" h="838834">
                  <a:moveTo>
                    <a:pt x="0" y="837670"/>
                  </a:moveTo>
                  <a:lnTo>
                    <a:pt x="238536" y="838468"/>
                  </a:lnTo>
                </a:path>
                <a:path w="241935" h="838834">
                  <a:moveTo>
                    <a:pt x="236941" y="48664"/>
                  </a:moveTo>
                  <a:lnTo>
                    <a:pt x="236143" y="205029"/>
                  </a:lnTo>
                </a:path>
                <a:path w="241935" h="838834">
                  <a:moveTo>
                    <a:pt x="236143" y="238536"/>
                  </a:moveTo>
                  <a:lnTo>
                    <a:pt x="235345" y="394901"/>
                  </a:lnTo>
                </a:path>
                <a:path w="241935" h="838834">
                  <a:moveTo>
                    <a:pt x="233750" y="790601"/>
                  </a:moveTo>
                  <a:lnTo>
                    <a:pt x="235345" y="52892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 descr=""/>
            <p:cNvSpPr/>
            <p:nvPr/>
          </p:nvSpPr>
          <p:spPr>
            <a:xfrm>
              <a:off x="3957796" y="6311251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 descr=""/>
            <p:cNvSpPr/>
            <p:nvPr/>
          </p:nvSpPr>
          <p:spPr>
            <a:xfrm>
              <a:off x="3957796" y="6311251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 descr=""/>
            <p:cNvSpPr/>
            <p:nvPr/>
          </p:nvSpPr>
          <p:spPr>
            <a:xfrm>
              <a:off x="3954604" y="7101055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0"/>
                  </a:moveTo>
                  <a:lnTo>
                    <a:pt x="7977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 descr=""/>
            <p:cNvSpPr/>
            <p:nvPr/>
          </p:nvSpPr>
          <p:spPr>
            <a:xfrm>
              <a:off x="3954604" y="7101055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0"/>
                  </a:moveTo>
                  <a:lnTo>
                    <a:pt x="15955" y="0"/>
                  </a:lnTo>
                  <a:lnTo>
                    <a:pt x="7977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7" name="object 487" descr="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3923491" y="6695782"/>
              <a:ext cx="81374" cy="153972"/>
            </a:xfrm>
            <a:prstGeom prst="rect">
              <a:avLst/>
            </a:prstGeom>
          </p:spPr>
        </p:pic>
        <p:sp>
          <p:nvSpPr>
            <p:cNvPr id="488" name="object 488" descr=""/>
            <p:cNvSpPr/>
            <p:nvPr/>
          </p:nvSpPr>
          <p:spPr>
            <a:xfrm>
              <a:off x="4527411" y="6939903"/>
              <a:ext cx="570865" cy="191770"/>
            </a:xfrm>
            <a:custGeom>
              <a:avLst/>
              <a:gdLst/>
              <a:ahLst/>
              <a:cxnLst/>
              <a:rect l="l" t="t" r="r" b="b"/>
              <a:pathLst>
                <a:path w="570864" h="191770">
                  <a:moveTo>
                    <a:pt x="0" y="191467"/>
                  </a:moveTo>
                  <a:lnTo>
                    <a:pt x="570413" y="191467"/>
                  </a:lnTo>
                  <a:lnTo>
                    <a:pt x="570413" y="0"/>
                  </a:lnTo>
                  <a:lnTo>
                    <a:pt x="0" y="191467"/>
                  </a:lnTo>
                  <a:close/>
                </a:path>
                <a:path w="570864" h="191770">
                  <a:moveTo>
                    <a:pt x="0" y="0"/>
                  </a:moveTo>
                  <a:lnTo>
                    <a:pt x="0" y="191467"/>
                  </a:lnTo>
                  <a:lnTo>
                    <a:pt x="5704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 descr=""/>
            <p:cNvSpPr/>
            <p:nvPr/>
          </p:nvSpPr>
          <p:spPr>
            <a:xfrm>
              <a:off x="4527412" y="6939903"/>
              <a:ext cx="570865" cy="191770"/>
            </a:xfrm>
            <a:custGeom>
              <a:avLst/>
              <a:gdLst/>
              <a:ahLst/>
              <a:cxnLst/>
              <a:rect l="l" t="t" r="r" b="b"/>
              <a:pathLst>
                <a:path w="570864" h="191770">
                  <a:moveTo>
                    <a:pt x="0" y="0"/>
                  </a:moveTo>
                  <a:lnTo>
                    <a:pt x="0" y="191467"/>
                  </a:lnTo>
                  <a:lnTo>
                    <a:pt x="570413" y="0"/>
                  </a:lnTo>
                  <a:lnTo>
                    <a:pt x="0" y="0"/>
                  </a:lnTo>
                  <a:close/>
                </a:path>
                <a:path w="570864" h="191770">
                  <a:moveTo>
                    <a:pt x="0" y="191467"/>
                  </a:moveTo>
                  <a:lnTo>
                    <a:pt x="570413" y="0"/>
                  </a:lnTo>
                  <a:lnTo>
                    <a:pt x="570413" y="191467"/>
                  </a:lnTo>
                  <a:lnTo>
                    <a:pt x="0" y="19146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 descr=""/>
            <p:cNvSpPr/>
            <p:nvPr/>
          </p:nvSpPr>
          <p:spPr>
            <a:xfrm>
              <a:off x="4551345" y="6954264"/>
              <a:ext cx="514350" cy="137795"/>
            </a:xfrm>
            <a:custGeom>
              <a:avLst/>
              <a:gdLst/>
              <a:ahLst/>
              <a:cxnLst/>
              <a:rect l="l" t="t" r="r" b="b"/>
              <a:pathLst>
                <a:path w="514350" h="137795">
                  <a:moveTo>
                    <a:pt x="30315" y="11168"/>
                  </a:moveTo>
                  <a:lnTo>
                    <a:pt x="30315" y="7180"/>
                  </a:lnTo>
                  <a:lnTo>
                    <a:pt x="28720" y="2393"/>
                  </a:lnTo>
                  <a:lnTo>
                    <a:pt x="26326" y="0"/>
                  </a:lnTo>
                  <a:lnTo>
                    <a:pt x="19944" y="0"/>
                  </a:lnTo>
                  <a:lnTo>
                    <a:pt x="0" y="36697"/>
                  </a:lnTo>
                  <a:lnTo>
                    <a:pt x="0" y="41484"/>
                  </a:lnTo>
                  <a:lnTo>
                    <a:pt x="1595" y="45473"/>
                  </a:lnTo>
                  <a:lnTo>
                    <a:pt x="3988" y="47866"/>
                  </a:lnTo>
                  <a:lnTo>
                    <a:pt x="10371" y="47866"/>
                  </a:lnTo>
                  <a:lnTo>
                    <a:pt x="14360" y="45473"/>
                  </a:lnTo>
                  <a:lnTo>
                    <a:pt x="19146" y="41484"/>
                  </a:lnTo>
                  <a:lnTo>
                    <a:pt x="22337" y="36697"/>
                  </a:lnTo>
                </a:path>
                <a:path w="514350" h="137795">
                  <a:moveTo>
                    <a:pt x="16753" y="18348"/>
                  </a:moveTo>
                  <a:lnTo>
                    <a:pt x="1595" y="66215"/>
                  </a:lnTo>
                  <a:lnTo>
                    <a:pt x="20742" y="66215"/>
                  </a:lnTo>
                </a:path>
                <a:path w="514350" h="137795">
                  <a:moveTo>
                    <a:pt x="86958" y="9573"/>
                  </a:moveTo>
                  <a:lnTo>
                    <a:pt x="82969" y="11168"/>
                  </a:lnTo>
                  <a:lnTo>
                    <a:pt x="78182" y="15955"/>
                  </a:lnTo>
                  <a:lnTo>
                    <a:pt x="75789" y="20742"/>
                  </a:lnTo>
                  <a:lnTo>
                    <a:pt x="71800" y="27124"/>
                  </a:lnTo>
                  <a:lnTo>
                    <a:pt x="67811" y="39091"/>
                  </a:lnTo>
                  <a:lnTo>
                    <a:pt x="67013" y="45473"/>
                  </a:lnTo>
                  <a:lnTo>
                    <a:pt x="67013" y="50260"/>
                  </a:lnTo>
                  <a:lnTo>
                    <a:pt x="69407" y="55046"/>
                  </a:lnTo>
                  <a:lnTo>
                    <a:pt x="71800" y="57440"/>
                  </a:lnTo>
                  <a:lnTo>
                    <a:pt x="78182" y="57440"/>
                  </a:lnTo>
                  <a:lnTo>
                    <a:pt x="98127" y="20742"/>
                  </a:lnTo>
                  <a:lnTo>
                    <a:pt x="97329" y="15955"/>
                  </a:lnTo>
                  <a:lnTo>
                    <a:pt x="95733" y="11168"/>
                  </a:lnTo>
                  <a:lnTo>
                    <a:pt x="93340" y="9573"/>
                  </a:lnTo>
                  <a:lnTo>
                    <a:pt x="86958" y="9573"/>
                  </a:lnTo>
                </a:path>
                <a:path w="514350" h="137795">
                  <a:moveTo>
                    <a:pt x="97329" y="57440"/>
                  </a:moveTo>
                  <a:lnTo>
                    <a:pt x="112487" y="9573"/>
                  </a:lnTo>
                  <a:lnTo>
                    <a:pt x="133229" y="9573"/>
                  </a:lnTo>
                </a:path>
                <a:path w="514350" h="137795">
                  <a:moveTo>
                    <a:pt x="105307" y="31911"/>
                  </a:moveTo>
                  <a:lnTo>
                    <a:pt x="118071" y="31911"/>
                  </a:lnTo>
                </a:path>
                <a:path w="514350" h="137795">
                  <a:moveTo>
                    <a:pt x="188276" y="15955"/>
                  </a:moveTo>
                  <a:lnTo>
                    <a:pt x="188276" y="11168"/>
                  </a:lnTo>
                  <a:lnTo>
                    <a:pt x="184287" y="9573"/>
                  </a:lnTo>
                  <a:lnTo>
                    <a:pt x="181096" y="9573"/>
                  </a:lnTo>
                  <a:lnTo>
                    <a:pt x="175511" y="11168"/>
                  </a:lnTo>
                  <a:lnTo>
                    <a:pt x="169927" y="18348"/>
                  </a:lnTo>
                  <a:lnTo>
                    <a:pt x="165140" y="29517"/>
                  </a:lnTo>
                  <a:lnTo>
                    <a:pt x="161151" y="41484"/>
                  </a:lnTo>
                  <a:lnTo>
                    <a:pt x="159556" y="50260"/>
                  </a:lnTo>
                  <a:lnTo>
                    <a:pt x="161949" y="55046"/>
                  </a:lnTo>
                  <a:lnTo>
                    <a:pt x="165938" y="57440"/>
                  </a:lnTo>
                  <a:lnTo>
                    <a:pt x="167534" y="57440"/>
                  </a:lnTo>
                  <a:lnTo>
                    <a:pt x="161151" y="41484"/>
                  </a:lnTo>
                </a:path>
                <a:path w="514350" h="137795">
                  <a:moveTo>
                    <a:pt x="213007" y="9573"/>
                  </a:moveTo>
                  <a:lnTo>
                    <a:pt x="192265" y="47866"/>
                  </a:lnTo>
                  <a:lnTo>
                    <a:pt x="193860" y="55046"/>
                  </a:lnTo>
                  <a:lnTo>
                    <a:pt x="197849" y="57440"/>
                  </a:lnTo>
                  <a:lnTo>
                    <a:pt x="201041" y="57440"/>
                  </a:lnTo>
                  <a:lnTo>
                    <a:pt x="220985" y="18348"/>
                  </a:lnTo>
                  <a:lnTo>
                    <a:pt x="220187" y="11168"/>
                  </a:lnTo>
                  <a:lnTo>
                    <a:pt x="216198" y="9573"/>
                  </a:lnTo>
                  <a:lnTo>
                    <a:pt x="213007" y="9573"/>
                  </a:lnTo>
                </a:path>
                <a:path w="514350" h="137795">
                  <a:moveTo>
                    <a:pt x="240930" y="2393"/>
                  </a:moveTo>
                  <a:lnTo>
                    <a:pt x="238536" y="4786"/>
                  </a:lnTo>
                  <a:lnTo>
                    <a:pt x="237738" y="2393"/>
                  </a:lnTo>
                  <a:lnTo>
                    <a:pt x="240132" y="0"/>
                  </a:lnTo>
                  <a:lnTo>
                    <a:pt x="240930" y="2393"/>
                  </a:lnTo>
                  <a:lnTo>
                    <a:pt x="239334" y="7180"/>
                  </a:lnTo>
                  <a:lnTo>
                    <a:pt x="236143" y="11168"/>
                  </a:lnTo>
                  <a:lnTo>
                    <a:pt x="233750" y="13562"/>
                  </a:lnTo>
                </a:path>
                <a:path w="514350" h="137795">
                  <a:moveTo>
                    <a:pt x="280021" y="9573"/>
                  </a:moveTo>
                  <a:lnTo>
                    <a:pt x="268852" y="43080"/>
                  </a:lnTo>
                  <a:lnTo>
                    <a:pt x="268054" y="50260"/>
                  </a:lnTo>
                  <a:lnTo>
                    <a:pt x="270448" y="55046"/>
                  </a:lnTo>
                  <a:lnTo>
                    <a:pt x="274436" y="57440"/>
                  </a:lnTo>
                  <a:lnTo>
                    <a:pt x="277628" y="57440"/>
                  </a:lnTo>
                  <a:lnTo>
                    <a:pt x="283212" y="55046"/>
                  </a:lnTo>
                  <a:lnTo>
                    <a:pt x="287201" y="50260"/>
                  </a:lnTo>
                  <a:lnTo>
                    <a:pt x="291190" y="43080"/>
                  </a:lnTo>
                  <a:lnTo>
                    <a:pt x="302359" y="9573"/>
                  </a:lnTo>
                </a:path>
                <a:path w="514350" h="137795">
                  <a:moveTo>
                    <a:pt x="326292" y="9573"/>
                  </a:moveTo>
                  <a:lnTo>
                    <a:pt x="311134" y="57440"/>
                  </a:lnTo>
                </a:path>
                <a:path w="514350" h="137795">
                  <a:moveTo>
                    <a:pt x="315123" y="9573"/>
                  </a:moveTo>
                  <a:lnTo>
                    <a:pt x="337461" y="9573"/>
                  </a:lnTo>
                </a:path>
                <a:path w="514350" h="137795">
                  <a:moveTo>
                    <a:pt x="328686" y="57440"/>
                  </a:moveTo>
                  <a:lnTo>
                    <a:pt x="343843" y="9573"/>
                  </a:lnTo>
                </a:path>
                <a:path w="514350" h="137795">
                  <a:moveTo>
                    <a:pt x="356608" y="9573"/>
                  </a:moveTo>
                  <a:lnTo>
                    <a:pt x="341450" y="57440"/>
                  </a:lnTo>
                  <a:lnTo>
                    <a:pt x="360597" y="57440"/>
                  </a:lnTo>
                </a:path>
                <a:path w="514350" h="137795">
                  <a:moveTo>
                    <a:pt x="368575" y="57440"/>
                  </a:moveTo>
                  <a:lnTo>
                    <a:pt x="383733" y="9573"/>
                  </a:lnTo>
                </a:path>
                <a:path w="514350" h="137795">
                  <a:moveTo>
                    <a:pt x="407666" y="9573"/>
                  </a:moveTo>
                  <a:lnTo>
                    <a:pt x="392508" y="57440"/>
                  </a:lnTo>
                </a:path>
                <a:path w="514350" h="137795">
                  <a:moveTo>
                    <a:pt x="396497" y="9573"/>
                  </a:moveTo>
                  <a:lnTo>
                    <a:pt x="418835" y="9573"/>
                  </a:lnTo>
                </a:path>
                <a:path w="514350" h="137795">
                  <a:moveTo>
                    <a:pt x="425217" y="9573"/>
                  </a:moveTo>
                  <a:lnTo>
                    <a:pt x="430802" y="31911"/>
                  </a:lnTo>
                  <a:lnTo>
                    <a:pt x="450746" y="9573"/>
                  </a:lnTo>
                </a:path>
                <a:path w="514350" h="137795">
                  <a:moveTo>
                    <a:pt x="430802" y="31911"/>
                  </a:moveTo>
                  <a:lnTo>
                    <a:pt x="422824" y="57440"/>
                  </a:lnTo>
                </a:path>
                <a:path w="514350" h="137795">
                  <a:moveTo>
                    <a:pt x="512973" y="29517"/>
                  </a:moveTo>
                  <a:lnTo>
                    <a:pt x="513771" y="27124"/>
                  </a:lnTo>
                  <a:lnTo>
                    <a:pt x="512973" y="25529"/>
                  </a:lnTo>
                  <a:lnTo>
                    <a:pt x="511378" y="25529"/>
                  </a:lnTo>
                  <a:lnTo>
                    <a:pt x="508984" y="27124"/>
                  </a:lnTo>
                  <a:lnTo>
                    <a:pt x="505793" y="31911"/>
                  </a:lnTo>
                  <a:lnTo>
                    <a:pt x="498613" y="43080"/>
                  </a:lnTo>
                  <a:lnTo>
                    <a:pt x="493029" y="50260"/>
                  </a:lnTo>
                  <a:lnTo>
                    <a:pt x="489040" y="55046"/>
                  </a:lnTo>
                  <a:lnTo>
                    <a:pt x="485051" y="57440"/>
                  </a:lnTo>
                  <a:lnTo>
                    <a:pt x="478669" y="57440"/>
                  </a:lnTo>
                  <a:lnTo>
                    <a:pt x="476275" y="55046"/>
                  </a:lnTo>
                  <a:lnTo>
                    <a:pt x="475477" y="52653"/>
                  </a:lnTo>
                  <a:lnTo>
                    <a:pt x="474680" y="47866"/>
                  </a:lnTo>
                  <a:lnTo>
                    <a:pt x="476275" y="43080"/>
                  </a:lnTo>
                  <a:lnTo>
                    <a:pt x="479466" y="39091"/>
                  </a:lnTo>
                  <a:lnTo>
                    <a:pt x="481860" y="36697"/>
                  </a:lnTo>
                  <a:lnTo>
                    <a:pt x="496220" y="27124"/>
                  </a:lnTo>
                  <a:lnTo>
                    <a:pt x="498613" y="25529"/>
                  </a:lnTo>
                  <a:lnTo>
                    <a:pt x="501804" y="20742"/>
                  </a:lnTo>
                  <a:lnTo>
                    <a:pt x="502602" y="15955"/>
                  </a:lnTo>
                  <a:lnTo>
                    <a:pt x="502602" y="11168"/>
                  </a:lnTo>
                  <a:lnTo>
                    <a:pt x="500209" y="9573"/>
                  </a:lnTo>
                  <a:lnTo>
                    <a:pt x="496220" y="11168"/>
                  </a:lnTo>
                  <a:lnTo>
                    <a:pt x="493029" y="15955"/>
                  </a:lnTo>
                  <a:lnTo>
                    <a:pt x="492231" y="20742"/>
                  </a:lnTo>
                  <a:lnTo>
                    <a:pt x="491433" y="27124"/>
                  </a:lnTo>
                  <a:lnTo>
                    <a:pt x="492231" y="34304"/>
                  </a:lnTo>
                  <a:lnTo>
                    <a:pt x="494624" y="50260"/>
                  </a:lnTo>
                  <a:lnTo>
                    <a:pt x="497018" y="55046"/>
                  </a:lnTo>
                  <a:lnTo>
                    <a:pt x="499411" y="57440"/>
                  </a:lnTo>
                  <a:lnTo>
                    <a:pt x="502602" y="57440"/>
                  </a:lnTo>
                  <a:lnTo>
                    <a:pt x="504995" y="55046"/>
                  </a:lnTo>
                  <a:lnTo>
                    <a:pt x="505793" y="52653"/>
                  </a:lnTo>
                </a:path>
                <a:path w="514350" h="137795">
                  <a:moveTo>
                    <a:pt x="0" y="137218"/>
                  </a:moveTo>
                  <a:lnTo>
                    <a:pt x="28720" y="89351"/>
                  </a:lnTo>
                  <a:lnTo>
                    <a:pt x="25529" y="137218"/>
                  </a:lnTo>
                </a:path>
                <a:path w="514350" h="137795">
                  <a:moveTo>
                    <a:pt x="10371" y="121262"/>
                  </a:moveTo>
                  <a:lnTo>
                    <a:pt x="26326" y="121262"/>
                  </a:lnTo>
                </a:path>
                <a:path w="514350" h="137795">
                  <a:moveTo>
                    <a:pt x="71002" y="100520"/>
                  </a:moveTo>
                  <a:lnTo>
                    <a:pt x="71002" y="95733"/>
                  </a:lnTo>
                  <a:lnTo>
                    <a:pt x="69407" y="90947"/>
                  </a:lnTo>
                  <a:lnTo>
                    <a:pt x="67013" y="89351"/>
                  </a:lnTo>
                  <a:lnTo>
                    <a:pt x="60631" y="89351"/>
                  </a:lnTo>
                  <a:lnTo>
                    <a:pt x="40686" y="118869"/>
                  </a:lnTo>
                  <a:lnTo>
                    <a:pt x="40686" y="125251"/>
                  </a:lnTo>
                  <a:lnTo>
                    <a:pt x="40686" y="130038"/>
                  </a:lnTo>
                  <a:lnTo>
                    <a:pt x="42282" y="134825"/>
                  </a:lnTo>
                  <a:lnTo>
                    <a:pt x="44675" y="137218"/>
                  </a:lnTo>
                  <a:lnTo>
                    <a:pt x="51058" y="137218"/>
                  </a:lnTo>
                  <a:lnTo>
                    <a:pt x="55046" y="134825"/>
                  </a:lnTo>
                  <a:lnTo>
                    <a:pt x="59833" y="130038"/>
                  </a:lnTo>
                  <a:lnTo>
                    <a:pt x="63024" y="125251"/>
                  </a:lnTo>
                </a:path>
                <a:path w="514350" h="137795">
                  <a:moveTo>
                    <a:pt x="104509" y="100520"/>
                  </a:moveTo>
                  <a:lnTo>
                    <a:pt x="104509" y="95733"/>
                  </a:lnTo>
                  <a:lnTo>
                    <a:pt x="102913" y="90947"/>
                  </a:lnTo>
                  <a:lnTo>
                    <a:pt x="100520" y="89351"/>
                  </a:lnTo>
                  <a:lnTo>
                    <a:pt x="94138" y="89351"/>
                  </a:lnTo>
                  <a:lnTo>
                    <a:pt x="74193" y="118869"/>
                  </a:lnTo>
                  <a:lnTo>
                    <a:pt x="74193" y="125251"/>
                  </a:lnTo>
                  <a:lnTo>
                    <a:pt x="74193" y="130038"/>
                  </a:lnTo>
                  <a:lnTo>
                    <a:pt x="75789" y="134825"/>
                  </a:lnTo>
                  <a:lnTo>
                    <a:pt x="78182" y="137218"/>
                  </a:lnTo>
                  <a:lnTo>
                    <a:pt x="84564" y="137218"/>
                  </a:lnTo>
                  <a:lnTo>
                    <a:pt x="88553" y="134825"/>
                  </a:lnTo>
                  <a:lnTo>
                    <a:pt x="93340" y="130038"/>
                  </a:lnTo>
                  <a:lnTo>
                    <a:pt x="96531" y="125251"/>
                  </a:lnTo>
                </a:path>
                <a:path w="514350" h="137795">
                  <a:moveTo>
                    <a:pt x="102116" y="137218"/>
                  </a:moveTo>
                  <a:lnTo>
                    <a:pt x="118071" y="89351"/>
                  </a:lnTo>
                  <a:lnTo>
                    <a:pt x="138814" y="89351"/>
                  </a:lnTo>
                </a:path>
                <a:path w="514350" h="137795">
                  <a:moveTo>
                    <a:pt x="110093" y="111689"/>
                  </a:moveTo>
                  <a:lnTo>
                    <a:pt x="122858" y="111689"/>
                  </a:lnTo>
                </a:path>
                <a:path w="514350" h="137795">
                  <a:moveTo>
                    <a:pt x="102116" y="137218"/>
                  </a:moveTo>
                  <a:lnTo>
                    <a:pt x="122858" y="137218"/>
                  </a:lnTo>
                </a:path>
                <a:path w="514350" h="137795">
                  <a:moveTo>
                    <a:pt x="168331" y="95733"/>
                  </a:moveTo>
                  <a:lnTo>
                    <a:pt x="166736" y="90947"/>
                  </a:lnTo>
                  <a:lnTo>
                    <a:pt x="162747" y="89351"/>
                  </a:lnTo>
                  <a:lnTo>
                    <a:pt x="156365" y="89351"/>
                  </a:lnTo>
                  <a:lnTo>
                    <a:pt x="150780" y="90947"/>
                  </a:lnTo>
                  <a:lnTo>
                    <a:pt x="145994" y="95733"/>
                  </a:lnTo>
                  <a:lnTo>
                    <a:pt x="144398" y="100520"/>
                  </a:lnTo>
                  <a:lnTo>
                    <a:pt x="144398" y="105307"/>
                  </a:lnTo>
                  <a:lnTo>
                    <a:pt x="145196" y="106902"/>
                  </a:lnTo>
                  <a:lnTo>
                    <a:pt x="147589" y="109296"/>
                  </a:lnTo>
                  <a:lnTo>
                    <a:pt x="155567" y="114082"/>
                  </a:lnTo>
                  <a:lnTo>
                    <a:pt x="157960" y="116476"/>
                  </a:lnTo>
                  <a:lnTo>
                    <a:pt x="158758" y="118869"/>
                  </a:lnTo>
                  <a:lnTo>
                    <a:pt x="159556" y="122858"/>
                  </a:lnTo>
                  <a:lnTo>
                    <a:pt x="157163" y="130038"/>
                  </a:lnTo>
                  <a:lnTo>
                    <a:pt x="152376" y="134825"/>
                  </a:lnTo>
                  <a:lnTo>
                    <a:pt x="146791" y="137218"/>
                  </a:lnTo>
                  <a:lnTo>
                    <a:pt x="140409" y="137218"/>
                  </a:lnTo>
                  <a:lnTo>
                    <a:pt x="136420" y="134825"/>
                  </a:lnTo>
                  <a:lnTo>
                    <a:pt x="134825" y="130038"/>
                  </a:lnTo>
                </a:path>
                <a:path w="514350" h="137795">
                  <a:moveTo>
                    <a:pt x="200243" y="95733"/>
                  </a:moveTo>
                  <a:lnTo>
                    <a:pt x="198647" y="90947"/>
                  </a:lnTo>
                  <a:lnTo>
                    <a:pt x="194658" y="89351"/>
                  </a:lnTo>
                  <a:lnTo>
                    <a:pt x="188276" y="89351"/>
                  </a:lnTo>
                  <a:lnTo>
                    <a:pt x="182692" y="90947"/>
                  </a:lnTo>
                  <a:lnTo>
                    <a:pt x="177905" y="95733"/>
                  </a:lnTo>
                  <a:lnTo>
                    <a:pt x="176309" y="100520"/>
                  </a:lnTo>
                  <a:lnTo>
                    <a:pt x="176309" y="105307"/>
                  </a:lnTo>
                  <a:lnTo>
                    <a:pt x="177107" y="106902"/>
                  </a:lnTo>
                  <a:lnTo>
                    <a:pt x="179500" y="109296"/>
                  </a:lnTo>
                  <a:lnTo>
                    <a:pt x="187478" y="114082"/>
                  </a:lnTo>
                  <a:lnTo>
                    <a:pt x="189872" y="116476"/>
                  </a:lnTo>
                  <a:lnTo>
                    <a:pt x="190669" y="118869"/>
                  </a:lnTo>
                  <a:lnTo>
                    <a:pt x="191467" y="122858"/>
                  </a:lnTo>
                  <a:lnTo>
                    <a:pt x="189074" y="130038"/>
                  </a:lnTo>
                  <a:lnTo>
                    <a:pt x="184287" y="134825"/>
                  </a:lnTo>
                  <a:lnTo>
                    <a:pt x="178703" y="137218"/>
                  </a:lnTo>
                  <a:lnTo>
                    <a:pt x="172320" y="137218"/>
                  </a:lnTo>
                  <a:lnTo>
                    <a:pt x="168331" y="134825"/>
                  </a:lnTo>
                  <a:lnTo>
                    <a:pt x="166736" y="130038"/>
                  </a:lnTo>
                </a:path>
                <a:path w="514350" h="137795">
                  <a:moveTo>
                    <a:pt x="226570" y="137218"/>
                  </a:moveTo>
                  <a:lnTo>
                    <a:pt x="242525" y="89351"/>
                  </a:lnTo>
                  <a:lnTo>
                    <a:pt x="263267" y="89351"/>
                  </a:lnTo>
                </a:path>
                <a:path w="514350" h="137795">
                  <a:moveTo>
                    <a:pt x="234547" y="111689"/>
                  </a:moveTo>
                  <a:lnTo>
                    <a:pt x="247312" y="111689"/>
                  </a:lnTo>
                </a:path>
                <a:path w="514350" h="137795">
                  <a:moveTo>
                    <a:pt x="226570" y="137218"/>
                  </a:moveTo>
                  <a:lnTo>
                    <a:pt x="247312" y="137218"/>
                  </a:lnTo>
                </a:path>
                <a:path w="514350" h="137795">
                  <a:moveTo>
                    <a:pt x="256885" y="137218"/>
                  </a:moveTo>
                  <a:lnTo>
                    <a:pt x="285605" y="89351"/>
                  </a:lnTo>
                  <a:lnTo>
                    <a:pt x="282414" y="137218"/>
                  </a:lnTo>
                </a:path>
                <a:path w="514350" h="137795">
                  <a:moveTo>
                    <a:pt x="267256" y="121262"/>
                  </a:moveTo>
                  <a:lnTo>
                    <a:pt x="283212" y="121262"/>
                  </a:lnTo>
                </a:path>
                <a:path w="514350" h="137795">
                  <a:moveTo>
                    <a:pt x="327888" y="95733"/>
                  </a:moveTo>
                  <a:lnTo>
                    <a:pt x="326292" y="90947"/>
                  </a:lnTo>
                  <a:lnTo>
                    <a:pt x="322303" y="89351"/>
                  </a:lnTo>
                  <a:lnTo>
                    <a:pt x="315921" y="89351"/>
                  </a:lnTo>
                  <a:lnTo>
                    <a:pt x="310337" y="90947"/>
                  </a:lnTo>
                  <a:lnTo>
                    <a:pt x="305550" y="95733"/>
                  </a:lnTo>
                  <a:lnTo>
                    <a:pt x="303954" y="100520"/>
                  </a:lnTo>
                  <a:lnTo>
                    <a:pt x="303954" y="105307"/>
                  </a:lnTo>
                  <a:lnTo>
                    <a:pt x="304752" y="106902"/>
                  </a:lnTo>
                  <a:lnTo>
                    <a:pt x="307145" y="109296"/>
                  </a:lnTo>
                  <a:lnTo>
                    <a:pt x="315123" y="114082"/>
                  </a:lnTo>
                  <a:lnTo>
                    <a:pt x="317517" y="116476"/>
                  </a:lnTo>
                  <a:lnTo>
                    <a:pt x="318314" y="118869"/>
                  </a:lnTo>
                  <a:lnTo>
                    <a:pt x="319112" y="122858"/>
                  </a:lnTo>
                  <a:lnTo>
                    <a:pt x="316719" y="130038"/>
                  </a:lnTo>
                  <a:lnTo>
                    <a:pt x="311932" y="134825"/>
                  </a:lnTo>
                  <a:lnTo>
                    <a:pt x="306348" y="137218"/>
                  </a:lnTo>
                  <a:lnTo>
                    <a:pt x="299965" y="137218"/>
                  </a:lnTo>
                  <a:lnTo>
                    <a:pt x="295977" y="134825"/>
                  </a:lnTo>
                  <a:lnTo>
                    <a:pt x="294381" y="130038"/>
                  </a:lnTo>
                </a:path>
                <a:path w="514350" h="137795">
                  <a:moveTo>
                    <a:pt x="323899" y="137218"/>
                  </a:moveTo>
                  <a:lnTo>
                    <a:pt x="339855" y="89351"/>
                  </a:lnTo>
                  <a:lnTo>
                    <a:pt x="360597" y="89351"/>
                  </a:lnTo>
                </a:path>
                <a:path w="514350" h="137795">
                  <a:moveTo>
                    <a:pt x="331877" y="111689"/>
                  </a:moveTo>
                  <a:lnTo>
                    <a:pt x="344641" y="111689"/>
                  </a:lnTo>
                </a:path>
                <a:path w="514350" h="137795">
                  <a:moveTo>
                    <a:pt x="323899" y="137218"/>
                  </a:moveTo>
                  <a:lnTo>
                    <a:pt x="344641" y="137218"/>
                  </a:lnTo>
                </a:path>
                <a:path w="514350" h="137795">
                  <a:moveTo>
                    <a:pt x="354215" y="137218"/>
                  </a:moveTo>
                  <a:lnTo>
                    <a:pt x="370170" y="89351"/>
                  </a:lnTo>
                  <a:lnTo>
                    <a:pt x="366979" y="137218"/>
                  </a:lnTo>
                  <a:lnTo>
                    <a:pt x="395699" y="89351"/>
                  </a:lnTo>
                  <a:lnTo>
                    <a:pt x="379744" y="137218"/>
                  </a:lnTo>
                </a:path>
                <a:path w="514350" h="137795">
                  <a:moveTo>
                    <a:pt x="392508" y="137218"/>
                  </a:moveTo>
                  <a:lnTo>
                    <a:pt x="408464" y="89351"/>
                  </a:lnTo>
                  <a:lnTo>
                    <a:pt x="429206" y="89351"/>
                  </a:lnTo>
                </a:path>
                <a:path w="514350" h="137795">
                  <a:moveTo>
                    <a:pt x="400486" y="111689"/>
                  </a:moveTo>
                  <a:lnTo>
                    <a:pt x="413250" y="111689"/>
                  </a:lnTo>
                </a:path>
                <a:path w="514350" h="137795">
                  <a:moveTo>
                    <a:pt x="392508" y="137218"/>
                  </a:moveTo>
                  <a:lnTo>
                    <a:pt x="413250" y="137218"/>
                  </a:lnTo>
                </a:path>
                <a:path w="514350" h="137795">
                  <a:moveTo>
                    <a:pt x="422824" y="137218"/>
                  </a:moveTo>
                  <a:lnTo>
                    <a:pt x="438779" y="89351"/>
                  </a:lnTo>
                  <a:lnTo>
                    <a:pt x="445162" y="137218"/>
                  </a:lnTo>
                  <a:lnTo>
                    <a:pt x="461117" y="89351"/>
                  </a:lnTo>
                </a:path>
                <a:path w="514350" h="137795">
                  <a:moveTo>
                    <a:pt x="485051" y="89351"/>
                  </a:moveTo>
                  <a:lnTo>
                    <a:pt x="469095" y="137218"/>
                  </a:lnTo>
                </a:path>
                <a:path w="514350" h="137795">
                  <a:moveTo>
                    <a:pt x="473882" y="89351"/>
                  </a:moveTo>
                  <a:lnTo>
                    <a:pt x="496220" y="89351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1" name="object 491" descr="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4383013" y="7033244"/>
              <a:ext cx="134825" cy="117273"/>
            </a:xfrm>
            <a:prstGeom prst="rect">
              <a:avLst/>
            </a:prstGeom>
          </p:spPr>
        </p:pic>
        <p:pic>
          <p:nvPicPr>
            <p:cNvPr id="492" name="object 492" descr="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0957902" y="5594046"/>
              <a:ext cx="59522" cy="314326"/>
            </a:xfrm>
            <a:prstGeom prst="rect">
              <a:avLst/>
            </a:prstGeom>
          </p:spPr>
        </p:pic>
        <p:pic>
          <p:nvPicPr>
            <p:cNvPr id="493" name="object 493" descr="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0324086" y="849637"/>
              <a:ext cx="124462" cy="315921"/>
            </a:xfrm>
            <a:prstGeom prst="rect">
              <a:avLst/>
            </a:prstGeom>
          </p:spPr>
        </p:pic>
        <p:sp>
          <p:nvSpPr>
            <p:cNvPr id="494" name="object 494" descr=""/>
            <p:cNvSpPr/>
            <p:nvPr/>
          </p:nvSpPr>
          <p:spPr>
            <a:xfrm>
              <a:off x="4357484" y="2685333"/>
              <a:ext cx="6242685" cy="2095500"/>
            </a:xfrm>
            <a:custGeom>
              <a:avLst/>
              <a:gdLst/>
              <a:ahLst/>
              <a:cxnLst/>
              <a:rect l="l" t="t" r="r" b="b"/>
              <a:pathLst>
                <a:path w="6242684" h="2095500">
                  <a:moveTo>
                    <a:pt x="6229877" y="1618699"/>
                  </a:moveTo>
                  <a:lnTo>
                    <a:pt x="6242642" y="297572"/>
                  </a:lnTo>
                  <a:lnTo>
                    <a:pt x="6237855" y="302359"/>
                  </a:lnTo>
                  <a:lnTo>
                    <a:pt x="6229877" y="1618699"/>
                  </a:lnTo>
                  <a:close/>
                </a:path>
                <a:path w="6242684" h="2095500">
                  <a:moveTo>
                    <a:pt x="6003307" y="299919"/>
                  </a:moveTo>
                  <a:lnTo>
                    <a:pt x="6005701" y="300037"/>
                  </a:lnTo>
                  <a:lnTo>
                    <a:pt x="6225091" y="302231"/>
                  </a:lnTo>
                  <a:lnTo>
                    <a:pt x="6229877" y="302279"/>
                  </a:lnTo>
                  <a:lnTo>
                    <a:pt x="6237855" y="302359"/>
                  </a:lnTo>
                  <a:lnTo>
                    <a:pt x="6242642" y="297572"/>
                  </a:lnTo>
                  <a:lnTo>
                    <a:pt x="6005701" y="299895"/>
                  </a:lnTo>
                  <a:lnTo>
                    <a:pt x="6003307" y="299919"/>
                  </a:lnTo>
                  <a:close/>
                </a:path>
                <a:path w="6242684" h="2095500">
                  <a:moveTo>
                    <a:pt x="6225091" y="1613912"/>
                  </a:moveTo>
                  <a:lnTo>
                    <a:pt x="6229877" y="1618699"/>
                  </a:lnTo>
                  <a:lnTo>
                    <a:pt x="6237855" y="302359"/>
                  </a:lnTo>
                  <a:lnTo>
                    <a:pt x="6225091" y="1613912"/>
                  </a:lnTo>
                  <a:close/>
                </a:path>
                <a:path w="6242684" h="2095500">
                  <a:moveTo>
                    <a:pt x="5998521" y="299965"/>
                  </a:moveTo>
                  <a:lnTo>
                    <a:pt x="6225091" y="297744"/>
                  </a:lnTo>
                  <a:lnTo>
                    <a:pt x="6237855" y="297619"/>
                  </a:lnTo>
                  <a:lnTo>
                    <a:pt x="6229877" y="297444"/>
                  </a:lnTo>
                  <a:lnTo>
                    <a:pt x="6005701" y="295203"/>
                  </a:lnTo>
                  <a:lnTo>
                    <a:pt x="6003307" y="295179"/>
                  </a:lnTo>
                  <a:lnTo>
                    <a:pt x="5998521" y="299965"/>
                  </a:lnTo>
                  <a:close/>
                </a:path>
                <a:path w="6242684" h="2095500">
                  <a:moveTo>
                    <a:pt x="5990543" y="1616305"/>
                  </a:moveTo>
                  <a:lnTo>
                    <a:pt x="6225091" y="1618651"/>
                  </a:lnTo>
                  <a:lnTo>
                    <a:pt x="6229877" y="1618699"/>
                  </a:lnTo>
                  <a:lnTo>
                    <a:pt x="6225091" y="1613912"/>
                  </a:lnTo>
                  <a:lnTo>
                    <a:pt x="6005701" y="1616151"/>
                  </a:lnTo>
                  <a:lnTo>
                    <a:pt x="5998521" y="1616224"/>
                  </a:lnTo>
                  <a:lnTo>
                    <a:pt x="5990543" y="1616305"/>
                  </a:lnTo>
                  <a:close/>
                </a:path>
                <a:path w="6242684" h="2095500">
                  <a:moveTo>
                    <a:pt x="5985756" y="1611519"/>
                  </a:moveTo>
                  <a:lnTo>
                    <a:pt x="5990543" y="1616305"/>
                  </a:lnTo>
                  <a:lnTo>
                    <a:pt x="6225091" y="1613912"/>
                  </a:lnTo>
                  <a:lnTo>
                    <a:pt x="6005701" y="1611718"/>
                  </a:lnTo>
                  <a:lnTo>
                    <a:pt x="5998521" y="1611646"/>
                  </a:lnTo>
                  <a:lnTo>
                    <a:pt x="5990543" y="1611567"/>
                  </a:lnTo>
                  <a:lnTo>
                    <a:pt x="5985756" y="1611519"/>
                  </a:lnTo>
                  <a:close/>
                </a:path>
                <a:path w="6242684" h="2095500">
                  <a:moveTo>
                    <a:pt x="6000116" y="60631"/>
                  </a:moveTo>
                  <a:lnTo>
                    <a:pt x="6003307" y="295179"/>
                  </a:lnTo>
                  <a:lnTo>
                    <a:pt x="6005701" y="55844"/>
                  </a:lnTo>
                  <a:lnTo>
                    <a:pt x="6000116" y="60631"/>
                  </a:lnTo>
                  <a:close/>
                </a:path>
                <a:path w="6242684" h="2095500">
                  <a:moveTo>
                    <a:pt x="261672" y="4786"/>
                  </a:moveTo>
                  <a:lnTo>
                    <a:pt x="5980970" y="60445"/>
                  </a:lnTo>
                  <a:lnTo>
                    <a:pt x="5990543" y="60538"/>
                  </a:lnTo>
                  <a:lnTo>
                    <a:pt x="6000116" y="60631"/>
                  </a:lnTo>
                  <a:lnTo>
                    <a:pt x="6005701" y="55844"/>
                  </a:lnTo>
                  <a:lnTo>
                    <a:pt x="261672" y="4786"/>
                  </a:lnTo>
                  <a:close/>
                </a:path>
                <a:path w="6242684" h="2095500">
                  <a:moveTo>
                    <a:pt x="5998521" y="299965"/>
                  </a:moveTo>
                  <a:lnTo>
                    <a:pt x="6003307" y="295179"/>
                  </a:lnTo>
                  <a:lnTo>
                    <a:pt x="6000116" y="60631"/>
                  </a:lnTo>
                  <a:lnTo>
                    <a:pt x="5998521" y="299965"/>
                  </a:lnTo>
                  <a:close/>
                </a:path>
                <a:path w="6242684" h="2095500">
                  <a:moveTo>
                    <a:pt x="5980970" y="2090188"/>
                  </a:moveTo>
                  <a:lnTo>
                    <a:pt x="5985756" y="2094974"/>
                  </a:lnTo>
                  <a:lnTo>
                    <a:pt x="5990543" y="1616305"/>
                  </a:lnTo>
                  <a:lnTo>
                    <a:pt x="5985756" y="1611519"/>
                  </a:lnTo>
                  <a:lnTo>
                    <a:pt x="5980970" y="2090188"/>
                  </a:lnTo>
                  <a:close/>
                </a:path>
                <a:path w="6242684" h="2095500">
                  <a:moveTo>
                    <a:pt x="261672" y="2039350"/>
                  </a:moveTo>
                  <a:lnTo>
                    <a:pt x="5980970" y="2094928"/>
                  </a:lnTo>
                  <a:lnTo>
                    <a:pt x="5985756" y="2094974"/>
                  </a:lnTo>
                  <a:lnTo>
                    <a:pt x="5980970" y="2090188"/>
                  </a:lnTo>
                  <a:lnTo>
                    <a:pt x="261672" y="2039350"/>
                  </a:lnTo>
                  <a:close/>
                </a:path>
                <a:path w="6242684" h="2095500">
                  <a:moveTo>
                    <a:pt x="236941" y="2039130"/>
                  </a:moveTo>
                  <a:lnTo>
                    <a:pt x="5980970" y="2090188"/>
                  </a:lnTo>
                  <a:lnTo>
                    <a:pt x="261672" y="2034537"/>
                  </a:lnTo>
                  <a:lnTo>
                    <a:pt x="254492" y="2034467"/>
                  </a:lnTo>
                  <a:lnTo>
                    <a:pt x="241727" y="2034343"/>
                  </a:lnTo>
                  <a:lnTo>
                    <a:pt x="236941" y="2039130"/>
                  </a:lnTo>
                  <a:close/>
                </a:path>
                <a:path w="6242684" h="2095500">
                  <a:moveTo>
                    <a:pt x="256885" y="0"/>
                  </a:moveTo>
                  <a:lnTo>
                    <a:pt x="261672" y="4786"/>
                  </a:lnTo>
                  <a:lnTo>
                    <a:pt x="5980970" y="55624"/>
                  </a:lnTo>
                  <a:lnTo>
                    <a:pt x="261672" y="46"/>
                  </a:lnTo>
                  <a:lnTo>
                    <a:pt x="256885" y="0"/>
                  </a:lnTo>
                  <a:close/>
                </a:path>
                <a:path w="6242684" h="2095500">
                  <a:moveTo>
                    <a:pt x="256885" y="0"/>
                  </a:moveTo>
                  <a:lnTo>
                    <a:pt x="259279" y="244121"/>
                  </a:lnTo>
                  <a:lnTo>
                    <a:pt x="261672" y="4786"/>
                  </a:lnTo>
                  <a:lnTo>
                    <a:pt x="256885" y="0"/>
                  </a:lnTo>
                  <a:close/>
                </a:path>
                <a:path w="6242684" h="2095500">
                  <a:moveTo>
                    <a:pt x="19944" y="241727"/>
                  </a:moveTo>
                  <a:lnTo>
                    <a:pt x="236941" y="243897"/>
                  </a:lnTo>
                  <a:lnTo>
                    <a:pt x="244121" y="243969"/>
                  </a:lnTo>
                  <a:lnTo>
                    <a:pt x="254492" y="244073"/>
                  </a:lnTo>
                  <a:lnTo>
                    <a:pt x="259279" y="244121"/>
                  </a:lnTo>
                  <a:lnTo>
                    <a:pt x="254492" y="239334"/>
                  </a:lnTo>
                  <a:lnTo>
                    <a:pt x="19944" y="241727"/>
                  </a:lnTo>
                  <a:close/>
                </a:path>
                <a:path w="6242684" h="2095500">
                  <a:moveTo>
                    <a:pt x="254492" y="239334"/>
                  </a:moveTo>
                  <a:lnTo>
                    <a:pt x="259279" y="244121"/>
                  </a:lnTo>
                  <a:lnTo>
                    <a:pt x="256885" y="0"/>
                  </a:lnTo>
                  <a:lnTo>
                    <a:pt x="254492" y="239334"/>
                  </a:lnTo>
                  <a:close/>
                </a:path>
                <a:path w="6242684" h="2095500">
                  <a:moveTo>
                    <a:pt x="15157" y="236941"/>
                  </a:moveTo>
                  <a:lnTo>
                    <a:pt x="19944" y="241727"/>
                  </a:lnTo>
                  <a:lnTo>
                    <a:pt x="236941" y="239513"/>
                  </a:lnTo>
                  <a:lnTo>
                    <a:pt x="244121" y="239440"/>
                  </a:lnTo>
                  <a:lnTo>
                    <a:pt x="254492" y="239334"/>
                  </a:lnTo>
                  <a:lnTo>
                    <a:pt x="19944" y="236989"/>
                  </a:lnTo>
                  <a:lnTo>
                    <a:pt x="15157" y="236941"/>
                  </a:lnTo>
                  <a:close/>
                </a:path>
                <a:path w="6242684" h="2095500">
                  <a:moveTo>
                    <a:pt x="239334" y="1799795"/>
                  </a:moveTo>
                  <a:lnTo>
                    <a:pt x="241727" y="2034343"/>
                  </a:lnTo>
                  <a:lnTo>
                    <a:pt x="244121" y="1795009"/>
                  </a:lnTo>
                  <a:lnTo>
                    <a:pt x="239334" y="1799795"/>
                  </a:lnTo>
                  <a:close/>
                </a:path>
                <a:path w="6242684" h="2095500">
                  <a:moveTo>
                    <a:pt x="4786" y="1797355"/>
                  </a:moveTo>
                  <a:lnTo>
                    <a:pt x="15157" y="1797553"/>
                  </a:lnTo>
                  <a:lnTo>
                    <a:pt x="236941" y="1799771"/>
                  </a:lnTo>
                  <a:lnTo>
                    <a:pt x="239334" y="1799795"/>
                  </a:lnTo>
                  <a:lnTo>
                    <a:pt x="244121" y="1795009"/>
                  </a:lnTo>
                  <a:lnTo>
                    <a:pt x="19944" y="1797206"/>
                  </a:lnTo>
                  <a:lnTo>
                    <a:pt x="15157" y="1797253"/>
                  </a:lnTo>
                  <a:lnTo>
                    <a:pt x="4786" y="1797355"/>
                  </a:lnTo>
                  <a:close/>
                </a:path>
                <a:path w="6242684" h="2095500">
                  <a:moveTo>
                    <a:pt x="236941" y="2039130"/>
                  </a:moveTo>
                  <a:lnTo>
                    <a:pt x="241727" y="2034343"/>
                  </a:lnTo>
                  <a:lnTo>
                    <a:pt x="239334" y="1799795"/>
                  </a:lnTo>
                  <a:lnTo>
                    <a:pt x="236941" y="2039130"/>
                  </a:lnTo>
                  <a:close/>
                </a:path>
                <a:path w="6242684" h="2095500">
                  <a:moveTo>
                    <a:pt x="0" y="1797402"/>
                  </a:moveTo>
                  <a:lnTo>
                    <a:pt x="236941" y="1795079"/>
                  </a:lnTo>
                  <a:lnTo>
                    <a:pt x="239334" y="1795055"/>
                  </a:lnTo>
                  <a:lnTo>
                    <a:pt x="236941" y="1794937"/>
                  </a:lnTo>
                  <a:lnTo>
                    <a:pt x="19944" y="1792767"/>
                  </a:lnTo>
                  <a:lnTo>
                    <a:pt x="15157" y="1792719"/>
                  </a:lnTo>
                  <a:lnTo>
                    <a:pt x="4786" y="1792615"/>
                  </a:lnTo>
                  <a:lnTo>
                    <a:pt x="0" y="1797402"/>
                  </a:lnTo>
                  <a:close/>
                </a:path>
                <a:path w="6242684" h="2095500">
                  <a:moveTo>
                    <a:pt x="4786" y="1792615"/>
                  </a:moveTo>
                  <a:lnTo>
                    <a:pt x="19944" y="241727"/>
                  </a:lnTo>
                  <a:lnTo>
                    <a:pt x="15157" y="236941"/>
                  </a:lnTo>
                  <a:lnTo>
                    <a:pt x="4786" y="1792615"/>
                  </a:lnTo>
                  <a:close/>
                </a:path>
                <a:path w="6242684" h="2095500">
                  <a:moveTo>
                    <a:pt x="0" y="1797402"/>
                  </a:moveTo>
                  <a:lnTo>
                    <a:pt x="4786" y="1792615"/>
                  </a:lnTo>
                  <a:lnTo>
                    <a:pt x="15157" y="236941"/>
                  </a:lnTo>
                  <a:lnTo>
                    <a:pt x="0" y="1797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 descr=""/>
            <p:cNvSpPr/>
            <p:nvPr/>
          </p:nvSpPr>
          <p:spPr>
            <a:xfrm>
              <a:off x="4594425" y="4719677"/>
              <a:ext cx="5749290" cy="60960"/>
            </a:xfrm>
            <a:custGeom>
              <a:avLst/>
              <a:gdLst/>
              <a:ahLst/>
              <a:cxnLst/>
              <a:rect l="l" t="t" r="r" b="b"/>
              <a:pathLst>
                <a:path w="5749290" h="60960">
                  <a:moveTo>
                    <a:pt x="5748815" y="60631"/>
                  </a:moveTo>
                  <a:lnTo>
                    <a:pt x="5744028" y="55844"/>
                  </a:lnTo>
                  <a:lnTo>
                    <a:pt x="0" y="4786"/>
                  </a:lnTo>
                  <a:lnTo>
                    <a:pt x="5748815" y="60631"/>
                  </a:lnTo>
                  <a:close/>
                </a:path>
                <a:path w="5749290" h="60960">
                  <a:moveTo>
                    <a:pt x="5744028" y="55844"/>
                  </a:moveTo>
                  <a:lnTo>
                    <a:pt x="0" y="4786"/>
                  </a:lnTo>
                  <a:lnTo>
                    <a:pt x="4786" y="0"/>
                  </a:lnTo>
                  <a:lnTo>
                    <a:pt x="5744028" y="558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6" name="object 496" descr="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357484" y="4477949"/>
              <a:ext cx="244121" cy="246514"/>
            </a:xfrm>
            <a:prstGeom prst="rect">
              <a:avLst/>
            </a:prstGeom>
          </p:spPr>
        </p:pic>
        <p:sp>
          <p:nvSpPr>
            <p:cNvPr id="497" name="object 497" descr=""/>
            <p:cNvSpPr/>
            <p:nvPr/>
          </p:nvSpPr>
          <p:spPr>
            <a:xfrm>
              <a:off x="4357484" y="2922275"/>
              <a:ext cx="20320" cy="1560830"/>
            </a:xfrm>
            <a:custGeom>
              <a:avLst/>
              <a:gdLst/>
              <a:ahLst/>
              <a:cxnLst/>
              <a:rect l="l" t="t" r="r" b="b"/>
              <a:pathLst>
                <a:path w="20320" h="1560829">
                  <a:moveTo>
                    <a:pt x="0" y="1560461"/>
                  </a:moveTo>
                  <a:lnTo>
                    <a:pt x="4786" y="1555674"/>
                  </a:lnTo>
                  <a:lnTo>
                    <a:pt x="15157" y="0"/>
                  </a:lnTo>
                  <a:lnTo>
                    <a:pt x="0" y="1560461"/>
                  </a:lnTo>
                  <a:close/>
                </a:path>
                <a:path w="20320" h="1560829">
                  <a:moveTo>
                    <a:pt x="4786" y="1555674"/>
                  </a:moveTo>
                  <a:lnTo>
                    <a:pt x="15157" y="0"/>
                  </a:lnTo>
                  <a:lnTo>
                    <a:pt x="19944" y="4786"/>
                  </a:lnTo>
                  <a:lnTo>
                    <a:pt x="4786" y="155567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8" name="object 498" descr="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372642" y="2685333"/>
              <a:ext cx="246514" cy="244121"/>
            </a:xfrm>
            <a:prstGeom prst="rect">
              <a:avLst/>
            </a:prstGeom>
          </p:spPr>
        </p:pic>
        <p:sp>
          <p:nvSpPr>
            <p:cNvPr id="499" name="object 499" descr=""/>
            <p:cNvSpPr/>
            <p:nvPr/>
          </p:nvSpPr>
          <p:spPr>
            <a:xfrm>
              <a:off x="4614370" y="2685333"/>
              <a:ext cx="5749290" cy="60960"/>
            </a:xfrm>
            <a:custGeom>
              <a:avLst/>
              <a:gdLst/>
              <a:ahLst/>
              <a:cxnLst/>
              <a:rect l="l" t="t" r="r" b="b"/>
              <a:pathLst>
                <a:path w="5749290" h="60960">
                  <a:moveTo>
                    <a:pt x="0" y="0"/>
                  </a:moveTo>
                  <a:lnTo>
                    <a:pt x="4786" y="4786"/>
                  </a:lnTo>
                  <a:lnTo>
                    <a:pt x="5748815" y="55844"/>
                  </a:lnTo>
                  <a:lnTo>
                    <a:pt x="0" y="0"/>
                  </a:lnTo>
                  <a:close/>
                </a:path>
                <a:path w="5749290" h="60960">
                  <a:moveTo>
                    <a:pt x="4786" y="4786"/>
                  </a:moveTo>
                  <a:lnTo>
                    <a:pt x="5748815" y="55844"/>
                  </a:lnTo>
                  <a:lnTo>
                    <a:pt x="5743230" y="60631"/>
                  </a:lnTo>
                  <a:lnTo>
                    <a:pt x="4786" y="478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0" name="object 500" descr="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0338454" y="2741178"/>
              <a:ext cx="261672" cy="2039130"/>
            </a:xfrm>
            <a:prstGeom prst="rect">
              <a:avLst/>
            </a:prstGeom>
          </p:spPr>
        </p:pic>
        <p:pic>
          <p:nvPicPr>
            <p:cNvPr id="501" name="object 501" descr="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4387792" y="3438439"/>
              <a:ext cx="59103" cy="315124"/>
            </a:xfrm>
            <a:prstGeom prst="rect">
              <a:avLst/>
            </a:prstGeom>
          </p:spPr>
        </p:pic>
        <p:pic>
          <p:nvPicPr>
            <p:cNvPr id="502" name="object 502" descr="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4418115" y="5629946"/>
              <a:ext cx="1329902" cy="216996"/>
            </a:xfrm>
            <a:prstGeom prst="rect">
              <a:avLst/>
            </a:prstGeom>
          </p:spPr>
        </p:pic>
        <p:pic>
          <p:nvPicPr>
            <p:cNvPr id="503" name="object 503" descr="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7452071" y="5590057"/>
              <a:ext cx="59103" cy="314326"/>
            </a:xfrm>
            <a:prstGeom prst="rect">
              <a:avLst/>
            </a:prstGeom>
          </p:spPr>
        </p:pic>
        <p:pic>
          <p:nvPicPr>
            <p:cNvPr id="504" name="object 504" descr="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7244648" y="5565325"/>
              <a:ext cx="59841" cy="314326"/>
            </a:xfrm>
            <a:prstGeom prst="rect">
              <a:avLst/>
            </a:prstGeom>
          </p:spPr>
        </p:pic>
        <p:pic>
          <p:nvPicPr>
            <p:cNvPr id="505" name="object 505" descr="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3741169" y="5554157"/>
              <a:ext cx="59522" cy="314326"/>
            </a:xfrm>
            <a:prstGeom prst="rect">
              <a:avLst/>
            </a:prstGeom>
          </p:spPr>
        </p:pic>
        <p:sp>
          <p:nvSpPr>
            <p:cNvPr id="506" name="object 506" descr=""/>
            <p:cNvSpPr/>
            <p:nvPr/>
          </p:nvSpPr>
          <p:spPr>
            <a:xfrm>
              <a:off x="3173576" y="496220"/>
              <a:ext cx="64135" cy="6650355"/>
            </a:xfrm>
            <a:custGeom>
              <a:avLst/>
              <a:gdLst/>
              <a:ahLst/>
              <a:cxnLst/>
              <a:rect l="l" t="t" r="r" b="b"/>
              <a:pathLst>
                <a:path w="64135" h="6650355">
                  <a:moveTo>
                    <a:pt x="0" y="6650308"/>
                  </a:moveTo>
                  <a:lnTo>
                    <a:pt x="63822" y="0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 descr=""/>
            <p:cNvSpPr/>
            <p:nvPr/>
          </p:nvSpPr>
          <p:spPr>
            <a:xfrm>
              <a:off x="2742774" y="496220"/>
              <a:ext cx="64135" cy="6646545"/>
            </a:xfrm>
            <a:custGeom>
              <a:avLst/>
              <a:gdLst/>
              <a:ahLst/>
              <a:cxnLst/>
              <a:rect l="l" t="t" r="r" b="b"/>
              <a:pathLst>
                <a:path w="64135" h="6646545">
                  <a:moveTo>
                    <a:pt x="0" y="6646319"/>
                  </a:moveTo>
                  <a:lnTo>
                    <a:pt x="2393" y="6413367"/>
                  </a:lnTo>
                </a:path>
                <a:path w="64135" h="6646545">
                  <a:moveTo>
                    <a:pt x="2393" y="6353533"/>
                  </a:moveTo>
                  <a:lnTo>
                    <a:pt x="3191" y="6293700"/>
                  </a:lnTo>
                </a:path>
                <a:path w="64135" h="6646545">
                  <a:moveTo>
                    <a:pt x="3988" y="6233866"/>
                  </a:moveTo>
                  <a:lnTo>
                    <a:pt x="7180" y="5874864"/>
                  </a:lnTo>
                </a:path>
                <a:path w="64135" h="6646545">
                  <a:moveTo>
                    <a:pt x="7977" y="5815031"/>
                  </a:moveTo>
                  <a:lnTo>
                    <a:pt x="8775" y="5755197"/>
                  </a:lnTo>
                </a:path>
                <a:path w="64135" h="6646545">
                  <a:moveTo>
                    <a:pt x="8775" y="5695364"/>
                  </a:moveTo>
                  <a:lnTo>
                    <a:pt x="12764" y="5336362"/>
                  </a:lnTo>
                </a:path>
                <a:path w="64135" h="6646545">
                  <a:moveTo>
                    <a:pt x="12764" y="5276528"/>
                  </a:moveTo>
                  <a:lnTo>
                    <a:pt x="13562" y="5216694"/>
                  </a:lnTo>
                </a:path>
                <a:path w="64135" h="6646545">
                  <a:moveTo>
                    <a:pt x="14360" y="5156861"/>
                  </a:moveTo>
                  <a:lnTo>
                    <a:pt x="17551" y="4797859"/>
                  </a:lnTo>
                </a:path>
                <a:path w="64135" h="6646545">
                  <a:moveTo>
                    <a:pt x="18348" y="4738025"/>
                  </a:moveTo>
                  <a:lnTo>
                    <a:pt x="19146" y="4678192"/>
                  </a:lnTo>
                </a:path>
                <a:path w="64135" h="6646545">
                  <a:moveTo>
                    <a:pt x="19146" y="4618358"/>
                  </a:moveTo>
                  <a:lnTo>
                    <a:pt x="23135" y="4259356"/>
                  </a:lnTo>
                </a:path>
                <a:path w="64135" h="6646545">
                  <a:moveTo>
                    <a:pt x="23135" y="4199523"/>
                  </a:moveTo>
                  <a:lnTo>
                    <a:pt x="23933" y="4139689"/>
                  </a:lnTo>
                </a:path>
                <a:path w="64135" h="6646545">
                  <a:moveTo>
                    <a:pt x="24731" y="4079855"/>
                  </a:moveTo>
                  <a:lnTo>
                    <a:pt x="27922" y="3720854"/>
                  </a:lnTo>
                </a:path>
                <a:path w="64135" h="6646545">
                  <a:moveTo>
                    <a:pt x="28720" y="3661020"/>
                  </a:moveTo>
                  <a:lnTo>
                    <a:pt x="29517" y="3601186"/>
                  </a:lnTo>
                </a:path>
                <a:path w="64135" h="6646545">
                  <a:moveTo>
                    <a:pt x="29517" y="3541353"/>
                  </a:moveTo>
                  <a:lnTo>
                    <a:pt x="33506" y="3182351"/>
                  </a:lnTo>
                </a:path>
                <a:path w="64135" h="6646545">
                  <a:moveTo>
                    <a:pt x="33506" y="3122517"/>
                  </a:moveTo>
                  <a:lnTo>
                    <a:pt x="34304" y="3062684"/>
                  </a:lnTo>
                </a:path>
                <a:path w="64135" h="6646545">
                  <a:moveTo>
                    <a:pt x="35102" y="3002850"/>
                  </a:moveTo>
                  <a:lnTo>
                    <a:pt x="38293" y="2643848"/>
                  </a:lnTo>
                </a:path>
                <a:path w="64135" h="6646545">
                  <a:moveTo>
                    <a:pt x="39091" y="2584015"/>
                  </a:moveTo>
                  <a:lnTo>
                    <a:pt x="39889" y="2524181"/>
                  </a:lnTo>
                </a:path>
                <a:path w="64135" h="6646545">
                  <a:moveTo>
                    <a:pt x="39889" y="2464347"/>
                  </a:moveTo>
                  <a:lnTo>
                    <a:pt x="43877" y="2105346"/>
                  </a:lnTo>
                </a:path>
                <a:path w="64135" h="6646545">
                  <a:moveTo>
                    <a:pt x="43877" y="2045512"/>
                  </a:moveTo>
                  <a:lnTo>
                    <a:pt x="44675" y="1985678"/>
                  </a:lnTo>
                </a:path>
                <a:path w="64135" h="6646545">
                  <a:moveTo>
                    <a:pt x="45473" y="1925845"/>
                  </a:moveTo>
                  <a:lnTo>
                    <a:pt x="48664" y="1566843"/>
                  </a:lnTo>
                </a:path>
                <a:path w="64135" h="6646545">
                  <a:moveTo>
                    <a:pt x="49462" y="1507009"/>
                  </a:moveTo>
                  <a:lnTo>
                    <a:pt x="50260" y="1447176"/>
                  </a:lnTo>
                </a:path>
                <a:path w="64135" h="6646545">
                  <a:moveTo>
                    <a:pt x="50260" y="1387342"/>
                  </a:moveTo>
                  <a:lnTo>
                    <a:pt x="54249" y="1028340"/>
                  </a:lnTo>
                </a:path>
                <a:path w="64135" h="6646545">
                  <a:moveTo>
                    <a:pt x="54249" y="968507"/>
                  </a:moveTo>
                  <a:lnTo>
                    <a:pt x="55046" y="908673"/>
                  </a:lnTo>
                </a:path>
                <a:path w="64135" h="6646545">
                  <a:moveTo>
                    <a:pt x="55844" y="848839"/>
                  </a:moveTo>
                  <a:lnTo>
                    <a:pt x="59035" y="489838"/>
                  </a:lnTo>
                </a:path>
                <a:path w="64135" h="6646545">
                  <a:moveTo>
                    <a:pt x="59833" y="430004"/>
                  </a:moveTo>
                  <a:lnTo>
                    <a:pt x="60631" y="370170"/>
                  </a:lnTo>
                </a:path>
                <a:path w="64135" h="6646545">
                  <a:moveTo>
                    <a:pt x="60631" y="310337"/>
                  </a:moveTo>
                  <a:lnTo>
                    <a:pt x="63822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 descr=""/>
            <p:cNvSpPr/>
            <p:nvPr/>
          </p:nvSpPr>
          <p:spPr>
            <a:xfrm>
              <a:off x="2987693" y="3591613"/>
              <a:ext cx="10795" cy="1113155"/>
            </a:xfrm>
            <a:custGeom>
              <a:avLst/>
              <a:gdLst/>
              <a:ahLst/>
              <a:cxnLst/>
              <a:rect l="l" t="t" r="r" b="b"/>
              <a:pathLst>
                <a:path w="10794" h="1113154">
                  <a:moveTo>
                    <a:pt x="0" y="1112905"/>
                  </a:moveTo>
                  <a:lnTo>
                    <a:pt x="10371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 descr=""/>
            <p:cNvSpPr/>
            <p:nvPr/>
          </p:nvSpPr>
          <p:spPr>
            <a:xfrm>
              <a:off x="3125709" y="3991302"/>
              <a:ext cx="77470" cy="106680"/>
            </a:xfrm>
            <a:custGeom>
              <a:avLst/>
              <a:gdLst/>
              <a:ahLst/>
              <a:cxnLst/>
              <a:rect l="l" t="t" r="r" b="b"/>
              <a:pathLst>
                <a:path w="77469" h="106679">
                  <a:moveTo>
                    <a:pt x="77384" y="106104"/>
                  </a:moveTo>
                  <a:lnTo>
                    <a:pt x="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 descr=""/>
            <p:cNvSpPr/>
            <p:nvPr/>
          </p:nvSpPr>
          <p:spPr>
            <a:xfrm>
              <a:off x="2997298" y="3591104"/>
              <a:ext cx="128270" cy="400685"/>
            </a:xfrm>
            <a:custGeom>
              <a:avLst/>
              <a:gdLst/>
              <a:ahLst/>
              <a:cxnLst/>
              <a:rect l="l" t="t" r="r" b="b"/>
              <a:pathLst>
                <a:path w="128269" h="400685">
                  <a:moveTo>
                    <a:pt x="0" y="0"/>
                  </a:moveTo>
                  <a:lnTo>
                    <a:pt x="1238" y="47745"/>
                  </a:lnTo>
                  <a:lnTo>
                    <a:pt x="5844" y="95071"/>
                  </a:lnTo>
                  <a:lnTo>
                    <a:pt x="13763" y="141808"/>
                  </a:lnTo>
                  <a:lnTo>
                    <a:pt x="24941" y="187787"/>
                  </a:lnTo>
                  <a:lnTo>
                    <a:pt x="39325" y="232835"/>
                  </a:lnTo>
                  <a:lnTo>
                    <a:pt x="56858" y="276785"/>
                  </a:lnTo>
                  <a:lnTo>
                    <a:pt x="77488" y="319464"/>
                  </a:lnTo>
                  <a:lnTo>
                    <a:pt x="101159" y="360703"/>
                  </a:lnTo>
                  <a:lnTo>
                    <a:pt x="127817" y="40033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 descr=""/>
            <p:cNvSpPr/>
            <p:nvPr/>
          </p:nvSpPr>
          <p:spPr>
            <a:xfrm>
              <a:off x="2998064" y="496220"/>
              <a:ext cx="30480" cy="3095625"/>
            </a:xfrm>
            <a:custGeom>
              <a:avLst/>
              <a:gdLst/>
              <a:ahLst/>
              <a:cxnLst/>
              <a:rect l="l" t="t" r="r" b="b"/>
              <a:pathLst>
                <a:path w="30480" h="3095625">
                  <a:moveTo>
                    <a:pt x="0" y="3095393"/>
                  </a:moveTo>
                  <a:lnTo>
                    <a:pt x="30315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 descr=""/>
            <p:cNvSpPr/>
            <p:nvPr/>
          </p:nvSpPr>
          <p:spPr>
            <a:xfrm>
              <a:off x="2377390" y="496220"/>
              <a:ext cx="64769" cy="6646545"/>
            </a:xfrm>
            <a:custGeom>
              <a:avLst/>
              <a:gdLst/>
              <a:ahLst/>
              <a:cxnLst/>
              <a:rect l="l" t="t" r="r" b="b"/>
              <a:pathLst>
                <a:path w="64769" h="6646545">
                  <a:moveTo>
                    <a:pt x="0" y="6646319"/>
                  </a:moveTo>
                  <a:lnTo>
                    <a:pt x="6462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 descr=""/>
            <p:cNvSpPr/>
            <p:nvPr/>
          </p:nvSpPr>
          <p:spPr>
            <a:xfrm>
              <a:off x="2339894" y="714094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 descr=""/>
            <p:cNvSpPr/>
            <p:nvPr/>
          </p:nvSpPr>
          <p:spPr>
            <a:xfrm>
              <a:off x="2339894" y="714094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 descr=""/>
            <p:cNvSpPr/>
            <p:nvPr/>
          </p:nvSpPr>
          <p:spPr>
            <a:xfrm>
              <a:off x="2321545" y="6936713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 descr=""/>
            <p:cNvSpPr/>
            <p:nvPr/>
          </p:nvSpPr>
          <p:spPr>
            <a:xfrm>
              <a:off x="2343883" y="673327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 descr=""/>
            <p:cNvSpPr/>
            <p:nvPr/>
          </p:nvSpPr>
          <p:spPr>
            <a:xfrm>
              <a:off x="2343883" y="673327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 descr=""/>
            <p:cNvSpPr/>
            <p:nvPr/>
          </p:nvSpPr>
          <p:spPr>
            <a:xfrm>
              <a:off x="2324736" y="6641533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10371" y="93340"/>
                  </a:moveTo>
                  <a:lnTo>
                    <a:pt x="10371" y="27922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 descr=""/>
            <p:cNvSpPr/>
            <p:nvPr/>
          </p:nvSpPr>
          <p:spPr>
            <a:xfrm>
              <a:off x="2347074" y="643809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 descr=""/>
            <p:cNvSpPr/>
            <p:nvPr/>
          </p:nvSpPr>
          <p:spPr>
            <a:xfrm>
              <a:off x="2347074" y="643809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 descr=""/>
            <p:cNvSpPr/>
            <p:nvPr/>
          </p:nvSpPr>
          <p:spPr>
            <a:xfrm>
              <a:off x="2327130" y="6346354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3340"/>
                  </a:moveTo>
                  <a:lnTo>
                    <a:pt x="11168" y="27922"/>
                  </a:lnTo>
                  <a:lnTo>
                    <a:pt x="0" y="27922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 descr=""/>
            <p:cNvSpPr/>
            <p:nvPr/>
          </p:nvSpPr>
          <p:spPr>
            <a:xfrm>
              <a:off x="2349468" y="61429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 descr=""/>
            <p:cNvSpPr/>
            <p:nvPr/>
          </p:nvSpPr>
          <p:spPr>
            <a:xfrm>
              <a:off x="2349468" y="61429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 descr=""/>
            <p:cNvSpPr/>
            <p:nvPr/>
          </p:nvSpPr>
          <p:spPr>
            <a:xfrm>
              <a:off x="2330321" y="6051175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10371" y="93340"/>
                  </a:moveTo>
                  <a:lnTo>
                    <a:pt x="11168" y="27922"/>
                  </a:lnTo>
                  <a:lnTo>
                    <a:pt x="0" y="27922"/>
                  </a:lnTo>
                  <a:lnTo>
                    <a:pt x="22337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 descr=""/>
            <p:cNvSpPr/>
            <p:nvPr/>
          </p:nvSpPr>
          <p:spPr>
            <a:xfrm>
              <a:off x="2352659" y="584774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 descr=""/>
            <p:cNvSpPr/>
            <p:nvPr/>
          </p:nvSpPr>
          <p:spPr>
            <a:xfrm>
              <a:off x="2352659" y="584774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 descr=""/>
            <p:cNvSpPr/>
            <p:nvPr/>
          </p:nvSpPr>
          <p:spPr>
            <a:xfrm>
              <a:off x="2332714" y="5756793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10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124"/>
                  </a:lnTo>
                  <a:lnTo>
                    <a:pt x="32709" y="27124"/>
                  </a:lnTo>
                  <a:lnTo>
                    <a:pt x="32709" y="92542"/>
                  </a:lnTo>
                  <a:lnTo>
                    <a:pt x="10371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 descr=""/>
            <p:cNvSpPr/>
            <p:nvPr/>
          </p:nvSpPr>
          <p:spPr>
            <a:xfrm>
              <a:off x="2355850" y="555256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 descr=""/>
            <p:cNvSpPr/>
            <p:nvPr/>
          </p:nvSpPr>
          <p:spPr>
            <a:xfrm>
              <a:off x="2355850" y="555256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 descr=""/>
            <p:cNvSpPr/>
            <p:nvPr/>
          </p:nvSpPr>
          <p:spPr>
            <a:xfrm>
              <a:off x="2335905" y="5461614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10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124"/>
                  </a:lnTo>
                  <a:lnTo>
                    <a:pt x="31911" y="92542"/>
                  </a:lnTo>
                  <a:lnTo>
                    <a:pt x="10371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 descr=""/>
            <p:cNvSpPr/>
            <p:nvPr/>
          </p:nvSpPr>
          <p:spPr>
            <a:xfrm>
              <a:off x="2358243" y="525738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 descr=""/>
            <p:cNvSpPr/>
            <p:nvPr/>
          </p:nvSpPr>
          <p:spPr>
            <a:xfrm>
              <a:off x="2358243" y="525738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 descr=""/>
            <p:cNvSpPr/>
            <p:nvPr/>
          </p:nvSpPr>
          <p:spPr>
            <a:xfrm>
              <a:off x="2339096" y="5166435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9573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9573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 descr=""/>
            <p:cNvSpPr/>
            <p:nvPr/>
          </p:nvSpPr>
          <p:spPr>
            <a:xfrm>
              <a:off x="2361434" y="49630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 descr=""/>
            <p:cNvSpPr/>
            <p:nvPr/>
          </p:nvSpPr>
          <p:spPr>
            <a:xfrm>
              <a:off x="2361434" y="49630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 descr=""/>
            <p:cNvSpPr/>
            <p:nvPr/>
          </p:nvSpPr>
          <p:spPr>
            <a:xfrm>
              <a:off x="2341490" y="4871255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 descr=""/>
            <p:cNvSpPr/>
            <p:nvPr/>
          </p:nvSpPr>
          <p:spPr>
            <a:xfrm>
              <a:off x="2363828" y="466782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 descr=""/>
            <p:cNvSpPr/>
            <p:nvPr/>
          </p:nvSpPr>
          <p:spPr>
            <a:xfrm>
              <a:off x="2363828" y="466782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 descr=""/>
            <p:cNvSpPr/>
            <p:nvPr/>
          </p:nvSpPr>
          <p:spPr>
            <a:xfrm>
              <a:off x="2344681" y="4576076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10371" y="93340"/>
                  </a:moveTo>
                  <a:lnTo>
                    <a:pt x="10371" y="27922"/>
                  </a:lnTo>
                  <a:lnTo>
                    <a:pt x="0" y="27922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 descr=""/>
            <p:cNvSpPr/>
            <p:nvPr/>
          </p:nvSpPr>
          <p:spPr>
            <a:xfrm>
              <a:off x="2367019" y="437264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 descr=""/>
            <p:cNvSpPr/>
            <p:nvPr/>
          </p:nvSpPr>
          <p:spPr>
            <a:xfrm>
              <a:off x="2367019" y="437264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 descr=""/>
            <p:cNvSpPr/>
            <p:nvPr/>
          </p:nvSpPr>
          <p:spPr>
            <a:xfrm>
              <a:off x="2347074" y="4280897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3340"/>
                  </a:moveTo>
                  <a:lnTo>
                    <a:pt x="11168" y="27922"/>
                  </a:lnTo>
                  <a:lnTo>
                    <a:pt x="0" y="27922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 descr=""/>
            <p:cNvSpPr/>
            <p:nvPr/>
          </p:nvSpPr>
          <p:spPr>
            <a:xfrm>
              <a:off x="2369412" y="407746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 descr=""/>
            <p:cNvSpPr/>
            <p:nvPr/>
          </p:nvSpPr>
          <p:spPr>
            <a:xfrm>
              <a:off x="2369412" y="407746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 descr=""/>
            <p:cNvSpPr/>
            <p:nvPr/>
          </p:nvSpPr>
          <p:spPr>
            <a:xfrm>
              <a:off x="2350265" y="3985718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10371" y="93340"/>
                  </a:moveTo>
                  <a:lnTo>
                    <a:pt x="10371" y="27922"/>
                  </a:lnTo>
                  <a:lnTo>
                    <a:pt x="0" y="27922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 descr=""/>
            <p:cNvSpPr/>
            <p:nvPr/>
          </p:nvSpPr>
          <p:spPr>
            <a:xfrm>
              <a:off x="2372603" y="378228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 descr=""/>
            <p:cNvSpPr/>
            <p:nvPr/>
          </p:nvSpPr>
          <p:spPr>
            <a:xfrm>
              <a:off x="2372603" y="378228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 descr=""/>
            <p:cNvSpPr/>
            <p:nvPr/>
          </p:nvSpPr>
          <p:spPr>
            <a:xfrm>
              <a:off x="2352659" y="3691336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10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124"/>
                  </a:lnTo>
                  <a:lnTo>
                    <a:pt x="32709" y="92542"/>
                  </a:lnTo>
                  <a:lnTo>
                    <a:pt x="10371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 descr=""/>
            <p:cNvSpPr/>
            <p:nvPr/>
          </p:nvSpPr>
          <p:spPr>
            <a:xfrm>
              <a:off x="2374996" y="348710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 descr=""/>
            <p:cNvSpPr/>
            <p:nvPr/>
          </p:nvSpPr>
          <p:spPr>
            <a:xfrm>
              <a:off x="2374996" y="348710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 descr=""/>
            <p:cNvSpPr/>
            <p:nvPr/>
          </p:nvSpPr>
          <p:spPr>
            <a:xfrm>
              <a:off x="2355850" y="3396157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10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2542"/>
                  </a:lnTo>
                  <a:lnTo>
                    <a:pt x="10371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 descr=""/>
            <p:cNvSpPr/>
            <p:nvPr/>
          </p:nvSpPr>
          <p:spPr>
            <a:xfrm>
              <a:off x="2378188" y="319192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 descr=""/>
            <p:cNvSpPr/>
            <p:nvPr/>
          </p:nvSpPr>
          <p:spPr>
            <a:xfrm>
              <a:off x="2378188" y="319192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 descr=""/>
            <p:cNvSpPr/>
            <p:nvPr/>
          </p:nvSpPr>
          <p:spPr>
            <a:xfrm>
              <a:off x="2359041" y="3100978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4">
                  <a:moveTo>
                    <a:pt x="9573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1911" y="27922"/>
                  </a:lnTo>
                  <a:lnTo>
                    <a:pt x="31911" y="93340"/>
                  </a:lnTo>
                  <a:lnTo>
                    <a:pt x="9573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 descr=""/>
            <p:cNvSpPr/>
            <p:nvPr/>
          </p:nvSpPr>
          <p:spPr>
            <a:xfrm>
              <a:off x="2381379" y="289754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 descr=""/>
            <p:cNvSpPr/>
            <p:nvPr/>
          </p:nvSpPr>
          <p:spPr>
            <a:xfrm>
              <a:off x="2381379" y="289754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 descr=""/>
            <p:cNvSpPr/>
            <p:nvPr/>
          </p:nvSpPr>
          <p:spPr>
            <a:xfrm>
              <a:off x="2361434" y="2805798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4">
                  <a:moveTo>
                    <a:pt x="10371" y="93340"/>
                  </a:moveTo>
                  <a:lnTo>
                    <a:pt x="11168" y="27922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 descr=""/>
            <p:cNvSpPr/>
            <p:nvPr/>
          </p:nvSpPr>
          <p:spPr>
            <a:xfrm>
              <a:off x="2383772" y="260236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 descr=""/>
            <p:cNvSpPr/>
            <p:nvPr/>
          </p:nvSpPr>
          <p:spPr>
            <a:xfrm>
              <a:off x="2383772" y="260236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 descr=""/>
            <p:cNvSpPr/>
            <p:nvPr/>
          </p:nvSpPr>
          <p:spPr>
            <a:xfrm>
              <a:off x="2364625" y="2510619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4">
                  <a:moveTo>
                    <a:pt x="10371" y="93340"/>
                  </a:moveTo>
                  <a:lnTo>
                    <a:pt x="10371" y="27922"/>
                  </a:lnTo>
                  <a:lnTo>
                    <a:pt x="0" y="27922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 descr=""/>
            <p:cNvSpPr/>
            <p:nvPr/>
          </p:nvSpPr>
          <p:spPr>
            <a:xfrm>
              <a:off x="2386963" y="230718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 descr=""/>
            <p:cNvSpPr/>
            <p:nvPr/>
          </p:nvSpPr>
          <p:spPr>
            <a:xfrm>
              <a:off x="2386963" y="230718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 descr=""/>
            <p:cNvSpPr/>
            <p:nvPr/>
          </p:nvSpPr>
          <p:spPr>
            <a:xfrm>
              <a:off x="2367019" y="2215440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4">
                  <a:moveTo>
                    <a:pt x="10371" y="93340"/>
                  </a:moveTo>
                  <a:lnTo>
                    <a:pt x="11168" y="27922"/>
                  </a:lnTo>
                  <a:lnTo>
                    <a:pt x="0" y="27922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 descr=""/>
            <p:cNvSpPr/>
            <p:nvPr/>
          </p:nvSpPr>
          <p:spPr>
            <a:xfrm>
              <a:off x="2389357" y="201200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 descr=""/>
            <p:cNvSpPr/>
            <p:nvPr/>
          </p:nvSpPr>
          <p:spPr>
            <a:xfrm>
              <a:off x="2389357" y="201200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 descr=""/>
            <p:cNvSpPr/>
            <p:nvPr/>
          </p:nvSpPr>
          <p:spPr>
            <a:xfrm>
              <a:off x="2370210" y="1921059"/>
              <a:ext cx="43180" cy="92710"/>
            </a:xfrm>
            <a:custGeom>
              <a:avLst/>
              <a:gdLst/>
              <a:ahLst/>
              <a:cxnLst/>
              <a:rect l="l" t="t" r="r" b="b"/>
              <a:pathLst>
                <a:path w="43180" h="92710">
                  <a:moveTo>
                    <a:pt x="10371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080" y="27124"/>
                  </a:lnTo>
                  <a:lnTo>
                    <a:pt x="32709" y="27124"/>
                  </a:lnTo>
                  <a:lnTo>
                    <a:pt x="31911" y="92542"/>
                  </a:lnTo>
                  <a:lnTo>
                    <a:pt x="10371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 descr=""/>
            <p:cNvSpPr/>
            <p:nvPr/>
          </p:nvSpPr>
          <p:spPr>
            <a:xfrm>
              <a:off x="2392548" y="171682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 descr=""/>
            <p:cNvSpPr/>
            <p:nvPr/>
          </p:nvSpPr>
          <p:spPr>
            <a:xfrm>
              <a:off x="2392548" y="171682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 descr=""/>
            <p:cNvSpPr/>
            <p:nvPr/>
          </p:nvSpPr>
          <p:spPr>
            <a:xfrm>
              <a:off x="2372603" y="1625879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10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124"/>
                  </a:lnTo>
                  <a:lnTo>
                    <a:pt x="32709" y="92542"/>
                  </a:lnTo>
                  <a:lnTo>
                    <a:pt x="10371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 descr=""/>
            <p:cNvSpPr/>
            <p:nvPr/>
          </p:nvSpPr>
          <p:spPr>
            <a:xfrm>
              <a:off x="2394941" y="142164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 descr=""/>
            <p:cNvSpPr/>
            <p:nvPr/>
          </p:nvSpPr>
          <p:spPr>
            <a:xfrm>
              <a:off x="2394941" y="142164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 descr=""/>
            <p:cNvSpPr/>
            <p:nvPr/>
          </p:nvSpPr>
          <p:spPr>
            <a:xfrm>
              <a:off x="2375794" y="1330700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4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 descr=""/>
            <p:cNvSpPr/>
            <p:nvPr/>
          </p:nvSpPr>
          <p:spPr>
            <a:xfrm>
              <a:off x="2398132" y="112726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 descr=""/>
            <p:cNvSpPr/>
            <p:nvPr/>
          </p:nvSpPr>
          <p:spPr>
            <a:xfrm>
              <a:off x="2398132" y="112726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 descr=""/>
            <p:cNvSpPr/>
            <p:nvPr/>
          </p:nvSpPr>
          <p:spPr>
            <a:xfrm>
              <a:off x="2378188" y="1035521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4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2709" y="93340"/>
                  </a:lnTo>
                  <a:lnTo>
                    <a:pt x="10371" y="925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 descr=""/>
            <p:cNvSpPr/>
            <p:nvPr/>
          </p:nvSpPr>
          <p:spPr>
            <a:xfrm>
              <a:off x="2401323" y="83208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 descr=""/>
            <p:cNvSpPr/>
            <p:nvPr/>
          </p:nvSpPr>
          <p:spPr>
            <a:xfrm>
              <a:off x="2401323" y="83208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 descr=""/>
            <p:cNvSpPr/>
            <p:nvPr/>
          </p:nvSpPr>
          <p:spPr>
            <a:xfrm>
              <a:off x="2381379" y="740341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4">
                  <a:moveTo>
                    <a:pt x="10371" y="93340"/>
                  </a:moveTo>
                  <a:lnTo>
                    <a:pt x="11168" y="27922"/>
                  </a:lnTo>
                  <a:lnTo>
                    <a:pt x="0" y="27922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 descr=""/>
            <p:cNvSpPr/>
            <p:nvPr/>
          </p:nvSpPr>
          <p:spPr>
            <a:xfrm>
              <a:off x="2403717" y="53690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 descr=""/>
            <p:cNvSpPr/>
            <p:nvPr/>
          </p:nvSpPr>
          <p:spPr>
            <a:xfrm>
              <a:off x="2403717" y="53690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 descr=""/>
            <p:cNvSpPr/>
            <p:nvPr/>
          </p:nvSpPr>
          <p:spPr>
            <a:xfrm>
              <a:off x="2394143" y="496220"/>
              <a:ext cx="22860" cy="42545"/>
            </a:xfrm>
            <a:custGeom>
              <a:avLst/>
              <a:gdLst/>
              <a:ahLst/>
              <a:cxnLst/>
              <a:rect l="l" t="t" r="r" b="b"/>
              <a:pathLst>
                <a:path w="22860" h="42545">
                  <a:moveTo>
                    <a:pt x="22337" y="0"/>
                  </a:moveTo>
                  <a:lnTo>
                    <a:pt x="22337" y="42282"/>
                  </a:lnTo>
                  <a:lnTo>
                    <a:pt x="0" y="42282"/>
                  </a:lnTo>
                  <a:lnTo>
                    <a:pt x="797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 descr=""/>
            <p:cNvSpPr/>
            <p:nvPr/>
          </p:nvSpPr>
          <p:spPr>
            <a:xfrm>
              <a:off x="2975726" y="4704519"/>
              <a:ext cx="24130" cy="2444750"/>
            </a:xfrm>
            <a:custGeom>
              <a:avLst/>
              <a:gdLst/>
              <a:ahLst/>
              <a:cxnLst/>
              <a:rect l="l" t="t" r="r" b="b"/>
              <a:pathLst>
                <a:path w="24130" h="2444750">
                  <a:moveTo>
                    <a:pt x="0" y="2444403"/>
                  </a:moveTo>
                  <a:lnTo>
                    <a:pt x="23933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83" name="object 583" descr="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995674" y="4641581"/>
              <a:ext cx="204229" cy="86871"/>
            </a:xfrm>
            <a:prstGeom prst="rect">
              <a:avLst/>
            </a:prstGeom>
          </p:spPr>
        </p:pic>
        <p:sp>
          <p:nvSpPr>
            <p:cNvPr id="584" name="object 584" descr=""/>
            <p:cNvSpPr/>
            <p:nvPr/>
          </p:nvSpPr>
          <p:spPr>
            <a:xfrm>
              <a:off x="2999660" y="3717663"/>
              <a:ext cx="10160" cy="947419"/>
            </a:xfrm>
            <a:custGeom>
              <a:avLst/>
              <a:gdLst/>
              <a:ahLst/>
              <a:cxnLst/>
              <a:rect l="l" t="t" r="r" b="b"/>
              <a:pathLst>
                <a:path w="10160" h="947420">
                  <a:moveTo>
                    <a:pt x="0" y="946966"/>
                  </a:moveTo>
                  <a:lnTo>
                    <a:pt x="9573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 descr=""/>
            <p:cNvSpPr/>
            <p:nvPr/>
          </p:nvSpPr>
          <p:spPr>
            <a:xfrm>
              <a:off x="3009264" y="496220"/>
              <a:ext cx="194310" cy="3581400"/>
            </a:xfrm>
            <a:custGeom>
              <a:avLst/>
              <a:gdLst/>
              <a:ahLst/>
              <a:cxnLst/>
              <a:rect l="l" t="t" r="r" b="b"/>
              <a:pathLst>
                <a:path w="194310" h="3581400">
                  <a:moveTo>
                    <a:pt x="193829" y="3581242"/>
                  </a:moveTo>
                  <a:lnTo>
                    <a:pt x="126816" y="3487901"/>
                  </a:lnTo>
                </a:path>
                <a:path w="194310" h="3581400">
                  <a:moveTo>
                    <a:pt x="0" y="3094999"/>
                  </a:moveTo>
                  <a:lnTo>
                    <a:pt x="1601" y="3147728"/>
                  </a:lnTo>
                  <a:lnTo>
                    <a:pt x="7381" y="3199910"/>
                  </a:lnTo>
                  <a:lnTo>
                    <a:pt x="17262" y="3251308"/>
                  </a:lnTo>
                  <a:lnTo>
                    <a:pt x="31169" y="3301682"/>
                  </a:lnTo>
                  <a:lnTo>
                    <a:pt x="49026" y="3350795"/>
                  </a:lnTo>
                  <a:lnTo>
                    <a:pt x="70757" y="3398409"/>
                  </a:lnTo>
                  <a:lnTo>
                    <a:pt x="96286" y="3444286"/>
                  </a:lnTo>
                  <a:lnTo>
                    <a:pt x="125536" y="3488187"/>
                  </a:lnTo>
                </a:path>
                <a:path w="194310" h="3581400">
                  <a:moveTo>
                    <a:pt x="766" y="3095393"/>
                  </a:moveTo>
                  <a:lnTo>
                    <a:pt x="31082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 descr=""/>
            <p:cNvSpPr/>
            <p:nvPr/>
          </p:nvSpPr>
          <p:spPr>
            <a:xfrm>
              <a:off x="2915893" y="496220"/>
              <a:ext cx="64769" cy="6652259"/>
            </a:xfrm>
            <a:custGeom>
              <a:avLst/>
              <a:gdLst/>
              <a:ahLst/>
              <a:cxnLst/>
              <a:rect l="l" t="t" r="r" b="b"/>
              <a:pathLst>
                <a:path w="64769" h="6652259">
                  <a:moveTo>
                    <a:pt x="0" y="6651904"/>
                  </a:moveTo>
                  <a:lnTo>
                    <a:pt x="6462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 descr=""/>
            <p:cNvSpPr/>
            <p:nvPr/>
          </p:nvSpPr>
          <p:spPr>
            <a:xfrm>
              <a:off x="3196712" y="4725261"/>
              <a:ext cx="519430" cy="755015"/>
            </a:xfrm>
            <a:custGeom>
              <a:avLst/>
              <a:gdLst/>
              <a:ahLst/>
              <a:cxnLst/>
              <a:rect l="l" t="t" r="r" b="b"/>
              <a:pathLst>
                <a:path w="519429" h="755014">
                  <a:moveTo>
                    <a:pt x="0" y="0"/>
                  </a:moveTo>
                  <a:lnTo>
                    <a:pt x="511378" y="343843"/>
                  </a:lnTo>
                </a:path>
                <a:path w="519429" h="755014">
                  <a:moveTo>
                    <a:pt x="511378" y="345439"/>
                  </a:moveTo>
                  <a:lnTo>
                    <a:pt x="507389" y="754701"/>
                  </a:lnTo>
                  <a:lnTo>
                    <a:pt x="519355" y="754701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 descr=""/>
            <p:cNvSpPr/>
            <p:nvPr/>
          </p:nvSpPr>
          <p:spPr>
            <a:xfrm>
              <a:off x="3196712" y="4710901"/>
              <a:ext cx="535940" cy="769620"/>
            </a:xfrm>
            <a:custGeom>
              <a:avLst/>
              <a:gdLst/>
              <a:ahLst/>
              <a:cxnLst/>
              <a:rect l="l" t="t" r="r" b="b"/>
              <a:pathLst>
                <a:path w="535939" h="769620">
                  <a:moveTo>
                    <a:pt x="0" y="0"/>
                  </a:moveTo>
                  <a:lnTo>
                    <a:pt x="517760" y="347832"/>
                  </a:lnTo>
                  <a:lnTo>
                    <a:pt x="511378" y="358204"/>
                  </a:lnTo>
                </a:path>
                <a:path w="535939" h="769620">
                  <a:moveTo>
                    <a:pt x="511378" y="359799"/>
                  </a:moveTo>
                  <a:lnTo>
                    <a:pt x="535311" y="359799"/>
                  </a:lnTo>
                  <a:lnTo>
                    <a:pt x="531322" y="769061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 descr=""/>
            <p:cNvSpPr/>
            <p:nvPr/>
          </p:nvSpPr>
          <p:spPr>
            <a:xfrm>
              <a:off x="3202399" y="4096639"/>
              <a:ext cx="156845" cy="147320"/>
            </a:xfrm>
            <a:custGeom>
              <a:avLst/>
              <a:gdLst/>
              <a:ahLst/>
              <a:cxnLst/>
              <a:rect l="l" t="t" r="r" b="b"/>
              <a:pathLst>
                <a:path w="156845" h="147320">
                  <a:moveTo>
                    <a:pt x="0" y="0"/>
                  </a:moveTo>
                  <a:lnTo>
                    <a:pt x="34675" y="41371"/>
                  </a:lnTo>
                  <a:lnTo>
                    <a:pt x="72503" y="79760"/>
                  </a:lnTo>
                  <a:lnTo>
                    <a:pt x="113291" y="114987"/>
                  </a:lnTo>
                  <a:lnTo>
                    <a:pt x="156849" y="146873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 descr=""/>
            <p:cNvSpPr/>
            <p:nvPr/>
          </p:nvSpPr>
          <p:spPr>
            <a:xfrm>
              <a:off x="3359459" y="1913878"/>
              <a:ext cx="403225" cy="2563495"/>
            </a:xfrm>
            <a:custGeom>
              <a:avLst/>
              <a:gdLst/>
              <a:ahLst/>
              <a:cxnLst/>
              <a:rect l="l" t="t" r="r" b="b"/>
              <a:pathLst>
                <a:path w="403225" h="2563495">
                  <a:moveTo>
                    <a:pt x="0" y="2329522"/>
                  </a:moveTo>
                  <a:lnTo>
                    <a:pt x="341450" y="2559283"/>
                  </a:lnTo>
                </a:path>
                <a:path w="403225" h="2563495">
                  <a:moveTo>
                    <a:pt x="340246" y="2559136"/>
                  </a:moveTo>
                  <a:lnTo>
                    <a:pt x="346157" y="2562036"/>
                  </a:lnTo>
                  <a:lnTo>
                    <a:pt x="352516" y="2563238"/>
                  </a:lnTo>
                  <a:lnTo>
                    <a:pt x="358967" y="2562721"/>
                  </a:lnTo>
                  <a:lnTo>
                    <a:pt x="365154" y="2560469"/>
                  </a:lnTo>
                  <a:lnTo>
                    <a:pt x="373070" y="2556300"/>
                  </a:lnTo>
                  <a:lnTo>
                    <a:pt x="378061" y="2548122"/>
                  </a:lnTo>
                  <a:lnTo>
                    <a:pt x="378147" y="2539175"/>
                  </a:lnTo>
                </a:path>
                <a:path w="403225" h="2563495">
                  <a:moveTo>
                    <a:pt x="378148" y="2539339"/>
                  </a:moveTo>
                  <a:lnTo>
                    <a:pt x="402879" y="0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 descr=""/>
            <p:cNvSpPr/>
            <p:nvPr/>
          </p:nvSpPr>
          <p:spPr>
            <a:xfrm>
              <a:off x="3202564" y="1913081"/>
              <a:ext cx="535940" cy="2545080"/>
            </a:xfrm>
            <a:custGeom>
              <a:avLst/>
              <a:gdLst/>
              <a:ahLst/>
              <a:cxnLst/>
              <a:rect l="l" t="t" r="r" b="b"/>
              <a:pathLst>
                <a:path w="535939" h="2545079">
                  <a:moveTo>
                    <a:pt x="0" y="2163891"/>
                  </a:moveTo>
                  <a:lnTo>
                    <a:pt x="35642" y="2208234"/>
                  </a:lnTo>
                  <a:lnTo>
                    <a:pt x="74902" y="2249263"/>
                  </a:lnTo>
                  <a:lnTo>
                    <a:pt x="117550" y="2286758"/>
                  </a:lnTo>
                  <a:lnTo>
                    <a:pt x="163358" y="2320498"/>
                  </a:lnTo>
                </a:path>
                <a:path w="535939" h="2545079">
                  <a:moveTo>
                    <a:pt x="164075" y="2320747"/>
                  </a:moveTo>
                  <a:lnTo>
                    <a:pt x="492761" y="2541732"/>
                  </a:lnTo>
                </a:path>
                <a:path w="535939" h="2545079">
                  <a:moveTo>
                    <a:pt x="491848" y="2542024"/>
                  </a:moveTo>
                  <a:lnTo>
                    <a:pt x="495621" y="2544560"/>
                  </a:lnTo>
                  <a:lnTo>
                    <a:pt x="500483" y="2544820"/>
                  </a:lnTo>
                  <a:lnTo>
                    <a:pt x="504506" y="2542701"/>
                  </a:lnTo>
                  <a:lnTo>
                    <a:pt x="508529" y="2540582"/>
                  </a:lnTo>
                  <a:lnTo>
                    <a:pt x="511064" y="2536427"/>
                  </a:lnTo>
                  <a:lnTo>
                    <a:pt x="511110" y="2531880"/>
                  </a:lnTo>
                </a:path>
                <a:path w="535939" h="2545079">
                  <a:moveTo>
                    <a:pt x="511110" y="2532159"/>
                  </a:moveTo>
                  <a:lnTo>
                    <a:pt x="535841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 descr=""/>
            <p:cNvSpPr/>
            <p:nvPr/>
          </p:nvSpPr>
          <p:spPr>
            <a:xfrm>
              <a:off x="3753563" y="2734796"/>
              <a:ext cx="132080" cy="129539"/>
            </a:xfrm>
            <a:custGeom>
              <a:avLst/>
              <a:gdLst/>
              <a:ahLst/>
              <a:cxnLst/>
              <a:rect l="l" t="t" r="r" b="b"/>
              <a:pathLst>
                <a:path w="132079" h="129539">
                  <a:moveTo>
                    <a:pt x="0" y="129240"/>
                  </a:moveTo>
                  <a:lnTo>
                    <a:pt x="131633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 descr=""/>
            <p:cNvSpPr/>
            <p:nvPr/>
          </p:nvSpPr>
          <p:spPr>
            <a:xfrm>
              <a:off x="3927480" y="269171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 descr=""/>
            <p:cNvSpPr/>
            <p:nvPr/>
          </p:nvSpPr>
          <p:spPr>
            <a:xfrm>
              <a:off x="3927480" y="269171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 descr=""/>
            <p:cNvSpPr/>
            <p:nvPr/>
          </p:nvSpPr>
          <p:spPr>
            <a:xfrm>
              <a:off x="3969762" y="265023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 descr=""/>
            <p:cNvSpPr/>
            <p:nvPr/>
          </p:nvSpPr>
          <p:spPr>
            <a:xfrm>
              <a:off x="3969762" y="265023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 descr=""/>
            <p:cNvSpPr/>
            <p:nvPr/>
          </p:nvSpPr>
          <p:spPr>
            <a:xfrm>
              <a:off x="4013640" y="2524979"/>
              <a:ext cx="85725" cy="83820"/>
            </a:xfrm>
            <a:custGeom>
              <a:avLst/>
              <a:gdLst/>
              <a:ahLst/>
              <a:cxnLst/>
              <a:rect l="l" t="t" r="r" b="b"/>
              <a:pathLst>
                <a:path w="85725" h="83819">
                  <a:moveTo>
                    <a:pt x="0" y="83767"/>
                  </a:moveTo>
                  <a:lnTo>
                    <a:pt x="85362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 descr=""/>
            <p:cNvSpPr/>
            <p:nvPr/>
          </p:nvSpPr>
          <p:spPr>
            <a:xfrm>
              <a:off x="4141285" y="248189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 descr=""/>
            <p:cNvSpPr/>
            <p:nvPr/>
          </p:nvSpPr>
          <p:spPr>
            <a:xfrm>
              <a:off x="4141285" y="248189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 descr=""/>
            <p:cNvSpPr/>
            <p:nvPr/>
          </p:nvSpPr>
          <p:spPr>
            <a:xfrm>
              <a:off x="4183568" y="244041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 descr=""/>
            <p:cNvSpPr/>
            <p:nvPr/>
          </p:nvSpPr>
          <p:spPr>
            <a:xfrm>
              <a:off x="4183568" y="244041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 descr=""/>
            <p:cNvSpPr/>
            <p:nvPr/>
          </p:nvSpPr>
          <p:spPr>
            <a:xfrm>
              <a:off x="4227446" y="2315163"/>
              <a:ext cx="85725" cy="83820"/>
            </a:xfrm>
            <a:custGeom>
              <a:avLst/>
              <a:gdLst/>
              <a:ahLst/>
              <a:cxnLst/>
              <a:rect l="l" t="t" r="r" b="b"/>
              <a:pathLst>
                <a:path w="85725" h="83819">
                  <a:moveTo>
                    <a:pt x="0" y="83767"/>
                  </a:moveTo>
                  <a:lnTo>
                    <a:pt x="85362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 descr=""/>
            <p:cNvSpPr/>
            <p:nvPr/>
          </p:nvSpPr>
          <p:spPr>
            <a:xfrm>
              <a:off x="4354293" y="227288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 descr=""/>
            <p:cNvSpPr/>
            <p:nvPr/>
          </p:nvSpPr>
          <p:spPr>
            <a:xfrm>
              <a:off x="4354293" y="227288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 descr=""/>
            <p:cNvSpPr/>
            <p:nvPr/>
          </p:nvSpPr>
          <p:spPr>
            <a:xfrm>
              <a:off x="4397373" y="223059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 descr=""/>
            <p:cNvSpPr/>
            <p:nvPr/>
          </p:nvSpPr>
          <p:spPr>
            <a:xfrm>
              <a:off x="4397373" y="223059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 descr=""/>
            <p:cNvSpPr/>
            <p:nvPr/>
          </p:nvSpPr>
          <p:spPr>
            <a:xfrm>
              <a:off x="4447633" y="2207462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4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 descr=""/>
            <p:cNvSpPr/>
            <p:nvPr/>
          </p:nvSpPr>
          <p:spPr>
            <a:xfrm>
              <a:off x="4626337" y="220826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 descr=""/>
            <p:cNvSpPr/>
            <p:nvPr/>
          </p:nvSpPr>
          <p:spPr>
            <a:xfrm>
              <a:off x="4626337" y="220826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 descr=""/>
            <p:cNvSpPr/>
            <p:nvPr/>
          </p:nvSpPr>
          <p:spPr>
            <a:xfrm>
              <a:off x="4686170" y="220905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 descr=""/>
            <p:cNvSpPr/>
            <p:nvPr/>
          </p:nvSpPr>
          <p:spPr>
            <a:xfrm>
              <a:off x="4686170" y="220905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 descr=""/>
            <p:cNvSpPr/>
            <p:nvPr/>
          </p:nvSpPr>
          <p:spPr>
            <a:xfrm>
              <a:off x="4746802" y="2210653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4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 descr=""/>
            <p:cNvSpPr/>
            <p:nvPr/>
          </p:nvSpPr>
          <p:spPr>
            <a:xfrm>
              <a:off x="4925505" y="221145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 descr=""/>
            <p:cNvSpPr/>
            <p:nvPr/>
          </p:nvSpPr>
          <p:spPr>
            <a:xfrm>
              <a:off x="4925505" y="221145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 descr=""/>
            <p:cNvSpPr/>
            <p:nvPr/>
          </p:nvSpPr>
          <p:spPr>
            <a:xfrm>
              <a:off x="4985339" y="221224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 descr=""/>
            <p:cNvSpPr/>
            <p:nvPr/>
          </p:nvSpPr>
          <p:spPr>
            <a:xfrm>
              <a:off x="4985339" y="221224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 descr=""/>
            <p:cNvSpPr/>
            <p:nvPr/>
          </p:nvSpPr>
          <p:spPr>
            <a:xfrm>
              <a:off x="5045970" y="2213047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4" h="1905">
                  <a:moveTo>
                    <a:pt x="0" y="0"/>
                  </a:moveTo>
                  <a:lnTo>
                    <a:pt x="119667" y="1595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 descr=""/>
            <p:cNvSpPr/>
            <p:nvPr/>
          </p:nvSpPr>
          <p:spPr>
            <a:xfrm>
              <a:off x="5224673" y="221384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 descr=""/>
            <p:cNvSpPr/>
            <p:nvPr/>
          </p:nvSpPr>
          <p:spPr>
            <a:xfrm>
              <a:off x="5224673" y="221384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 descr=""/>
            <p:cNvSpPr/>
            <p:nvPr/>
          </p:nvSpPr>
          <p:spPr>
            <a:xfrm>
              <a:off x="5284507" y="221464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 descr=""/>
            <p:cNvSpPr/>
            <p:nvPr/>
          </p:nvSpPr>
          <p:spPr>
            <a:xfrm>
              <a:off x="5284507" y="221464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 descr=""/>
            <p:cNvSpPr/>
            <p:nvPr/>
          </p:nvSpPr>
          <p:spPr>
            <a:xfrm>
              <a:off x="5345138" y="2216238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4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 descr=""/>
            <p:cNvSpPr/>
            <p:nvPr/>
          </p:nvSpPr>
          <p:spPr>
            <a:xfrm>
              <a:off x="5523841" y="221703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 descr=""/>
            <p:cNvSpPr/>
            <p:nvPr/>
          </p:nvSpPr>
          <p:spPr>
            <a:xfrm>
              <a:off x="5523841" y="221703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 descr=""/>
            <p:cNvSpPr/>
            <p:nvPr/>
          </p:nvSpPr>
          <p:spPr>
            <a:xfrm>
              <a:off x="5583675" y="221783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 descr=""/>
            <p:cNvSpPr/>
            <p:nvPr/>
          </p:nvSpPr>
          <p:spPr>
            <a:xfrm>
              <a:off x="5583675" y="221783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 descr=""/>
            <p:cNvSpPr/>
            <p:nvPr/>
          </p:nvSpPr>
          <p:spPr>
            <a:xfrm>
              <a:off x="5644306" y="2219429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4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 descr=""/>
            <p:cNvSpPr/>
            <p:nvPr/>
          </p:nvSpPr>
          <p:spPr>
            <a:xfrm>
              <a:off x="5823009" y="222022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 descr=""/>
            <p:cNvSpPr/>
            <p:nvPr/>
          </p:nvSpPr>
          <p:spPr>
            <a:xfrm>
              <a:off x="5823009" y="222022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 descr=""/>
            <p:cNvSpPr/>
            <p:nvPr/>
          </p:nvSpPr>
          <p:spPr>
            <a:xfrm>
              <a:off x="5882843" y="222022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 descr=""/>
            <p:cNvSpPr/>
            <p:nvPr/>
          </p:nvSpPr>
          <p:spPr>
            <a:xfrm>
              <a:off x="5882843" y="222022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 descr=""/>
            <p:cNvSpPr/>
            <p:nvPr/>
          </p:nvSpPr>
          <p:spPr>
            <a:xfrm>
              <a:off x="5943474" y="2221822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4" h="1905">
                  <a:moveTo>
                    <a:pt x="0" y="0"/>
                  </a:moveTo>
                  <a:lnTo>
                    <a:pt x="119667" y="1595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 descr=""/>
            <p:cNvSpPr/>
            <p:nvPr/>
          </p:nvSpPr>
          <p:spPr>
            <a:xfrm>
              <a:off x="6122177" y="222262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 descr=""/>
            <p:cNvSpPr/>
            <p:nvPr/>
          </p:nvSpPr>
          <p:spPr>
            <a:xfrm>
              <a:off x="6122177" y="222262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 descr=""/>
            <p:cNvSpPr/>
            <p:nvPr/>
          </p:nvSpPr>
          <p:spPr>
            <a:xfrm>
              <a:off x="6182011" y="222341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 descr=""/>
            <p:cNvSpPr/>
            <p:nvPr/>
          </p:nvSpPr>
          <p:spPr>
            <a:xfrm>
              <a:off x="6182011" y="222341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 descr=""/>
            <p:cNvSpPr/>
            <p:nvPr/>
          </p:nvSpPr>
          <p:spPr>
            <a:xfrm>
              <a:off x="6242642" y="2225013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4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 descr=""/>
            <p:cNvSpPr/>
            <p:nvPr/>
          </p:nvSpPr>
          <p:spPr>
            <a:xfrm>
              <a:off x="6421346" y="222581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 descr=""/>
            <p:cNvSpPr/>
            <p:nvPr/>
          </p:nvSpPr>
          <p:spPr>
            <a:xfrm>
              <a:off x="6421346" y="222581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 descr=""/>
            <p:cNvSpPr/>
            <p:nvPr/>
          </p:nvSpPr>
          <p:spPr>
            <a:xfrm>
              <a:off x="6481179" y="2226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 descr=""/>
            <p:cNvSpPr/>
            <p:nvPr/>
          </p:nvSpPr>
          <p:spPr>
            <a:xfrm>
              <a:off x="6481179" y="22266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 descr=""/>
            <p:cNvSpPr/>
            <p:nvPr/>
          </p:nvSpPr>
          <p:spPr>
            <a:xfrm>
              <a:off x="6541811" y="2228204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 descr=""/>
            <p:cNvSpPr/>
            <p:nvPr/>
          </p:nvSpPr>
          <p:spPr>
            <a:xfrm>
              <a:off x="6720514" y="22290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 descr=""/>
            <p:cNvSpPr/>
            <p:nvPr/>
          </p:nvSpPr>
          <p:spPr>
            <a:xfrm>
              <a:off x="6720514" y="22290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 descr=""/>
            <p:cNvSpPr/>
            <p:nvPr/>
          </p:nvSpPr>
          <p:spPr>
            <a:xfrm>
              <a:off x="6780347" y="22290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 descr=""/>
            <p:cNvSpPr/>
            <p:nvPr/>
          </p:nvSpPr>
          <p:spPr>
            <a:xfrm>
              <a:off x="6780347" y="22290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 descr=""/>
            <p:cNvSpPr/>
            <p:nvPr/>
          </p:nvSpPr>
          <p:spPr>
            <a:xfrm>
              <a:off x="6840979" y="2230598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5" h="1905">
                  <a:moveTo>
                    <a:pt x="0" y="0"/>
                  </a:moveTo>
                  <a:lnTo>
                    <a:pt x="119667" y="1595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 descr=""/>
            <p:cNvSpPr/>
            <p:nvPr/>
          </p:nvSpPr>
          <p:spPr>
            <a:xfrm>
              <a:off x="7019682" y="223139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 descr=""/>
            <p:cNvSpPr/>
            <p:nvPr/>
          </p:nvSpPr>
          <p:spPr>
            <a:xfrm>
              <a:off x="7019682" y="223139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 descr=""/>
            <p:cNvSpPr/>
            <p:nvPr/>
          </p:nvSpPr>
          <p:spPr>
            <a:xfrm>
              <a:off x="7079515" y="223219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 descr=""/>
            <p:cNvSpPr/>
            <p:nvPr/>
          </p:nvSpPr>
          <p:spPr>
            <a:xfrm>
              <a:off x="7079515" y="223219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 descr=""/>
            <p:cNvSpPr/>
            <p:nvPr/>
          </p:nvSpPr>
          <p:spPr>
            <a:xfrm>
              <a:off x="7140147" y="2233789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 descr=""/>
            <p:cNvSpPr/>
            <p:nvPr/>
          </p:nvSpPr>
          <p:spPr>
            <a:xfrm>
              <a:off x="7318850" y="223458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 descr=""/>
            <p:cNvSpPr/>
            <p:nvPr/>
          </p:nvSpPr>
          <p:spPr>
            <a:xfrm>
              <a:off x="7318850" y="223458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5" name="object 655" descr=""/>
            <p:cNvSpPr/>
            <p:nvPr/>
          </p:nvSpPr>
          <p:spPr>
            <a:xfrm>
              <a:off x="7378684" y="223538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6" name="object 656" descr=""/>
            <p:cNvSpPr/>
            <p:nvPr/>
          </p:nvSpPr>
          <p:spPr>
            <a:xfrm>
              <a:off x="7378684" y="223538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 descr=""/>
            <p:cNvSpPr/>
            <p:nvPr/>
          </p:nvSpPr>
          <p:spPr>
            <a:xfrm>
              <a:off x="7439315" y="2236182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5" h="1905">
                  <a:moveTo>
                    <a:pt x="0" y="0"/>
                  </a:moveTo>
                  <a:lnTo>
                    <a:pt x="119667" y="1595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8" name="object 658" descr=""/>
            <p:cNvSpPr/>
            <p:nvPr/>
          </p:nvSpPr>
          <p:spPr>
            <a:xfrm>
              <a:off x="7618018" y="22377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9" name="object 659" descr=""/>
            <p:cNvSpPr/>
            <p:nvPr/>
          </p:nvSpPr>
          <p:spPr>
            <a:xfrm>
              <a:off x="7618018" y="22377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0" name="object 660" descr=""/>
            <p:cNvSpPr/>
            <p:nvPr/>
          </p:nvSpPr>
          <p:spPr>
            <a:xfrm>
              <a:off x="7677852" y="22377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 descr=""/>
            <p:cNvSpPr/>
            <p:nvPr/>
          </p:nvSpPr>
          <p:spPr>
            <a:xfrm>
              <a:off x="7677852" y="22377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2" name="object 662" descr=""/>
            <p:cNvSpPr/>
            <p:nvPr/>
          </p:nvSpPr>
          <p:spPr>
            <a:xfrm>
              <a:off x="7738483" y="2239373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5" h="1905">
                  <a:moveTo>
                    <a:pt x="0" y="0"/>
                  </a:moveTo>
                  <a:lnTo>
                    <a:pt x="119667" y="1595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3" name="object 663" descr=""/>
            <p:cNvSpPr/>
            <p:nvPr/>
          </p:nvSpPr>
          <p:spPr>
            <a:xfrm>
              <a:off x="7917186" y="224017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664" descr=""/>
            <p:cNvSpPr/>
            <p:nvPr/>
          </p:nvSpPr>
          <p:spPr>
            <a:xfrm>
              <a:off x="7917186" y="224017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5" name="object 665" descr=""/>
            <p:cNvSpPr/>
            <p:nvPr/>
          </p:nvSpPr>
          <p:spPr>
            <a:xfrm>
              <a:off x="7977020" y="224096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6" name="object 666" descr=""/>
            <p:cNvSpPr/>
            <p:nvPr/>
          </p:nvSpPr>
          <p:spPr>
            <a:xfrm>
              <a:off x="7977020" y="224096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7" name="object 667" descr=""/>
            <p:cNvSpPr/>
            <p:nvPr/>
          </p:nvSpPr>
          <p:spPr>
            <a:xfrm>
              <a:off x="8037651" y="2242565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 descr=""/>
            <p:cNvSpPr/>
            <p:nvPr/>
          </p:nvSpPr>
          <p:spPr>
            <a:xfrm>
              <a:off x="8216355" y="224336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9" name="object 669" descr=""/>
            <p:cNvSpPr/>
            <p:nvPr/>
          </p:nvSpPr>
          <p:spPr>
            <a:xfrm>
              <a:off x="8216355" y="224336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0" name="object 670" descr=""/>
            <p:cNvSpPr/>
            <p:nvPr/>
          </p:nvSpPr>
          <p:spPr>
            <a:xfrm>
              <a:off x="8276189" y="224416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 descr=""/>
            <p:cNvSpPr/>
            <p:nvPr/>
          </p:nvSpPr>
          <p:spPr>
            <a:xfrm>
              <a:off x="8276189" y="224416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2" name="object 672" descr=""/>
            <p:cNvSpPr/>
            <p:nvPr/>
          </p:nvSpPr>
          <p:spPr>
            <a:xfrm>
              <a:off x="8336820" y="2244958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5" h="1905">
                  <a:moveTo>
                    <a:pt x="0" y="0"/>
                  </a:moveTo>
                  <a:lnTo>
                    <a:pt x="119667" y="1595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3" name="object 673" descr=""/>
            <p:cNvSpPr/>
            <p:nvPr/>
          </p:nvSpPr>
          <p:spPr>
            <a:xfrm>
              <a:off x="8515523" y="224655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4" name="object 674" descr=""/>
            <p:cNvSpPr/>
            <p:nvPr/>
          </p:nvSpPr>
          <p:spPr>
            <a:xfrm>
              <a:off x="8515523" y="224655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675" descr=""/>
            <p:cNvSpPr/>
            <p:nvPr/>
          </p:nvSpPr>
          <p:spPr>
            <a:xfrm>
              <a:off x="8575356" y="224655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6" name="object 676" descr=""/>
            <p:cNvSpPr/>
            <p:nvPr/>
          </p:nvSpPr>
          <p:spPr>
            <a:xfrm>
              <a:off x="8575356" y="224655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7" name="object 677" descr=""/>
            <p:cNvSpPr/>
            <p:nvPr/>
          </p:nvSpPr>
          <p:spPr>
            <a:xfrm>
              <a:off x="8635987" y="2248149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 descr=""/>
            <p:cNvSpPr/>
            <p:nvPr/>
          </p:nvSpPr>
          <p:spPr>
            <a:xfrm>
              <a:off x="8814691" y="224894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9" name="object 679" descr=""/>
            <p:cNvSpPr/>
            <p:nvPr/>
          </p:nvSpPr>
          <p:spPr>
            <a:xfrm>
              <a:off x="8814691" y="224894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0" name="object 680" descr=""/>
            <p:cNvSpPr/>
            <p:nvPr/>
          </p:nvSpPr>
          <p:spPr>
            <a:xfrm>
              <a:off x="8874525" y="224974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1" name="object 681" descr=""/>
            <p:cNvSpPr/>
            <p:nvPr/>
          </p:nvSpPr>
          <p:spPr>
            <a:xfrm>
              <a:off x="8874525" y="224974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 descr=""/>
            <p:cNvSpPr/>
            <p:nvPr/>
          </p:nvSpPr>
          <p:spPr>
            <a:xfrm>
              <a:off x="8935156" y="2251340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3" name="object 683" descr=""/>
            <p:cNvSpPr/>
            <p:nvPr/>
          </p:nvSpPr>
          <p:spPr>
            <a:xfrm>
              <a:off x="9113859" y="225213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4" name="object 684" descr=""/>
            <p:cNvSpPr/>
            <p:nvPr/>
          </p:nvSpPr>
          <p:spPr>
            <a:xfrm>
              <a:off x="9113859" y="225213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 descr=""/>
            <p:cNvSpPr/>
            <p:nvPr/>
          </p:nvSpPr>
          <p:spPr>
            <a:xfrm>
              <a:off x="9173693" y="225293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6" name="object 686" descr=""/>
            <p:cNvSpPr/>
            <p:nvPr/>
          </p:nvSpPr>
          <p:spPr>
            <a:xfrm>
              <a:off x="9173693" y="225293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7" name="object 687" descr=""/>
            <p:cNvSpPr/>
            <p:nvPr/>
          </p:nvSpPr>
          <p:spPr>
            <a:xfrm>
              <a:off x="9234324" y="2253733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5" h="1905">
                  <a:moveTo>
                    <a:pt x="0" y="0"/>
                  </a:moveTo>
                  <a:lnTo>
                    <a:pt x="119667" y="1595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8" name="object 688" descr=""/>
            <p:cNvSpPr/>
            <p:nvPr/>
          </p:nvSpPr>
          <p:spPr>
            <a:xfrm>
              <a:off x="9413027" y="225532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 descr=""/>
            <p:cNvSpPr/>
            <p:nvPr/>
          </p:nvSpPr>
          <p:spPr>
            <a:xfrm>
              <a:off x="9413027" y="225532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0" name="object 690" descr=""/>
            <p:cNvSpPr/>
            <p:nvPr/>
          </p:nvSpPr>
          <p:spPr>
            <a:xfrm>
              <a:off x="9472861" y="225532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1" name="object 691" descr=""/>
            <p:cNvSpPr/>
            <p:nvPr/>
          </p:nvSpPr>
          <p:spPr>
            <a:xfrm>
              <a:off x="9472861" y="225532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 descr=""/>
            <p:cNvSpPr/>
            <p:nvPr/>
          </p:nvSpPr>
          <p:spPr>
            <a:xfrm>
              <a:off x="9533492" y="2256925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3" name="object 693" descr=""/>
            <p:cNvSpPr/>
            <p:nvPr/>
          </p:nvSpPr>
          <p:spPr>
            <a:xfrm>
              <a:off x="9712195" y="225772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4" name="object 694" descr=""/>
            <p:cNvSpPr/>
            <p:nvPr/>
          </p:nvSpPr>
          <p:spPr>
            <a:xfrm>
              <a:off x="9712195" y="225772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5" name="object 695" descr=""/>
            <p:cNvSpPr/>
            <p:nvPr/>
          </p:nvSpPr>
          <p:spPr>
            <a:xfrm>
              <a:off x="9772029" y="225852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 descr=""/>
            <p:cNvSpPr/>
            <p:nvPr/>
          </p:nvSpPr>
          <p:spPr>
            <a:xfrm>
              <a:off x="9772029" y="225852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7" name="object 697" descr=""/>
            <p:cNvSpPr/>
            <p:nvPr/>
          </p:nvSpPr>
          <p:spPr>
            <a:xfrm>
              <a:off x="9832660" y="2260116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69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8" name="object 698" descr=""/>
            <p:cNvSpPr/>
            <p:nvPr/>
          </p:nvSpPr>
          <p:spPr>
            <a:xfrm>
              <a:off x="10011363" y="226091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 descr=""/>
            <p:cNvSpPr/>
            <p:nvPr/>
          </p:nvSpPr>
          <p:spPr>
            <a:xfrm>
              <a:off x="10011363" y="226091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0" name="object 700" descr=""/>
            <p:cNvSpPr/>
            <p:nvPr/>
          </p:nvSpPr>
          <p:spPr>
            <a:xfrm>
              <a:off x="10071198" y="226171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1" name="object 701" descr=""/>
            <p:cNvSpPr/>
            <p:nvPr/>
          </p:nvSpPr>
          <p:spPr>
            <a:xfrm>
              <a:off x="10071198" y="226171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2" name="object 702" descr=""/>
            <p:cNvSpPr/>
            <p:nvPr/>
          </p:nvSpPr>
          <p:spPr>
            <a:xfrm>
              <a:off x="10131829" y="2262509"/>
              <a:ext cx="185420" cy="2540"/>
            </a:xfrm>
            <a:custGeom>
              <a:avLst/>
              <a:gdLst/>
              <a:ahLst/>
              <a:cxnLst/>
              <a:rect l="l" t="t" r="r" b="b"/>
              <a:pathLst>
                <a:path w="185420" h="2539">
                  <a:moveTo>
                    <a:pt x="0" y="0"/>
                  </a:moveTo>
                  <a:lnTo>
                    <a:pt x="185085" y="2393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 descr=""/>
            <p:cNvSpPr/>
            <p:nvPr/>
          </p:nvSpPr>
          <p:spPr>
            <a:xfrm>
              <a:off x="9183266" y="6958252"/>
              <a:ext cx="570865" cy="191770"/>
            </a:xfrm>
            <a:custGeom>
              <a:avLst/>
              <a:gdLst/>
              <a:ahLst/>
              <a:cxnLst/>
              <a:rect l="l" t="t" r="r" b="b"/>
              <a:pathLst>
                <a:path w="570865" h="191770">
                  <a:moveTo>
                    <a:pt x="0" y="191467"/>
                  </a:moveTo>
                  <a:lnTo>
                    <a:pt x="570413" y="191467"/>
                  </a:lnTo>
                  <a:lnTo>
                    <a:pt x="570413" y="0"/>
                  </a:lnTo>
                  <a:lnTo>
                    <a:pt x="0" y="191467"/>
                  </a:lnTo>
                  <a:close/>
                </a:path>
                <a:path w="570865" h="191770">
                  <a:moveTo>
                    <a:pt x="0" y="0"/>
                  </a:moveTo>
                  <a:lnTo>
                    <a:pt x="0" y="191467"/>
                  </a:lnTo>
                  <a:lnTo>
                    <a:pt x="5704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4" name="object 704" descr=""/>
            <p:cNvSpPr/>
            <p:nvPr/>
          </p:nvSpPr>
          <p:spPr>
            <a:xfrm>
              <a:off x="9183266" y="6958253"/>
              <a:ext cx="570865" cy="191770"/>
            </a:xfrm>
            <a:custGeom>
              <a:avLst/>
              <a:gdLst/>
              <a:ahLst/>
              <a:cxnLst/>
              <a:rect l="l" t="t" r="r" b="b"/>
              <a:pathLst>
                <a:path w="570865" h="191770">
                  <a:moveTo>
                    <a:pt x="0" y="0"/>
                  </a:moveTo>
                  <a:lnTo>
                    <a:pt x="0" y="191467"/>
                  </a:lnTo>
                  <a:lnTo>
                    <a:pt x="570413" y="0"/>
                  </a:lnTo>
                  <a:lnTo>
                    <a:pt x="0" y="0"/>
                  </a:lnTo>
                  <a:close/>
                </a:path>
                <a:path w="570865" h="191770">
                  <a:moveTo>
                    <a:pt x="0" y="191467"/>
                  </a:moveTo>
                  <a:lnTo>
                    <a:pt x="570413" y="0"/>
                  </a:lnTo>
                  <a:lnTo>
                    <a:pt x="570413" y="191467"/>
                  </a:lnTo>
                  <a:lnTo>
                    <a:pt x="0" y="19146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5" name="object 705" descr=""/>
            <p:cNvSpPr/>
            <p:nvPr/>
          </p:nvSpPr>
          <p:spPr>
            <a:xfrm>
              <a:off x="9207200" y="6973410"/>
              <a:ext cx="514350" cy="136525"/>
            </a:xfrm>
            <a:custGeom>
              <a:avLst/>
              <a:gdLst/>
              <a:ahLst/>
              <a:cxnLst/>
              <a:rect l="l" t="t" r="r" b="b"/>
              <a:pathLst>
                <a:path w="514350" h="136525">
                  <a:moveTo>
                    <a:pt x="31113" y="11168"/>
                  </a:moveTo>
                  <a:lnTo>
                    <a:pt x="31113" y="6382"/>
                  </a:lnTo>
                  <a:lnTo>
                    <a:pt x="28720" y="2393"/>
                  </a:lnTo>
                  <a:lnTo>
                    <a:pt x="26326" y="0"/>
                  </a:lnTo>
                  <a:lnTo>
                    <a:pt x="19944" y="0"/>
                  </a:lnTo>
                  <a:lnTo>
                    <a:pt x="0" y="36697"/>
                  </a:lnTo>
                  <a:lnTo>
                    <a:pt x="797" y="40686"/>
                  </a:lnTo>
                  <a:lnTo>
                    <a:pt x="2393" y="45473"/>
                  </a:lnTo>
                  <a:lnTo>
                    <a:pt x="4786" y="47866"/>
                  </a:lnTo>
                  <a:lnTo>
                    <a:pt x="11168" y="47866"/>
                  </a:lnTo>
                  <a:lnTo>
                    <a:pt x="15157" y="45473"/>
                  </a:lnTo>
                  <a:lnTo>
                    <a:pt x="19944" y="40686"/>
                  </a:lnTo>
                  <a:lnTo>
                    <a:pt x="22337" y="36697"/>
                  </a:lnTo>
                </a:path>
                <a:path w="514350" h="136525">
                  <a:moveTo>
                    <a:pt x="17551" y="18348"/>
                  </a:moveTo>
                  <a:lnTo>
                    <a:pt x="1595" y="66215"/>
                  </a:lnTo>
                  <a:lnTo>
                    <a:pt x="20742" y="66215"/>
                  </a:lnTo>
                </a:path>
                <a:path w="514350" h="136525">
                  <a:moveTo>
                    <a:pt x="87755" y="8775"/>
                  </a:moveTo>
                  <a:lnTo>
                    <a:pt x="67811" y="45473"/>
                  </a:lnTo>
                  <a:lnTo>
                    <a:pt x="67811" y="50260"/>
                  </a:lnTo>
                  <a:lnTo>
                    <a:pt x="69407" y="54249"/>
                  </a:lnTo>
                  <a:lnTo>
                    <a:pt x="71800" y="56642"/>
                  </a:lnTo>
                  <a:lnTo>
                    <a:pt x="78182" y="56642"/>
                  </a:lnTo>
                  <a:lnTo>
                    <a:pt x="98127" y="20742"/>
                  </a:lnTo>
                  <a:lnTo>
                    <a:pt x="98127" y="15955"/>
                  </a:lnTo>
                  <a:lnTo>
                    <a:pt x="96531" y="11168"/>
                  </a:lnTo>
                  <a:lnTo>
                    <a:pt x="94138" y="8775"/>
                  </a:lnTo>
                  <a:lnTo>
                    <a:pt x="87755" y="8775"/>
                  </a:lnTo>
                </a:path>
                <a:path w="514350" h="136525">
                  <a:moveTo>
                    <a:pt x="97329" y="56642"/>
                  </a:moveTo>
                  <a:lnTo>
                    <a:pt x="113285" y="8775"/>
                  </a:lnTo>
                  <a:lnTo>
                    <a:pt x="134027" y="8775"/>
                  </a:lnTo>
                </a:path>
                <a:path w="514350" h="136525">
                  <a:moveTo>
                    <a:pt x="105307" y="31911"/>
                  </a:moveTo>
                  <a:lnTo>
                    <a:pt x="118071" y="31911"/>
                  </a:lnTo>
                </a:path>
                <a:path w="514350" h="136525">
                  <a:moveTo>
                    <a:pt x="189074" y="15955"/>
                  </a:moveTo>
                  <a:lnTo>
                    <a:pt x="189074" y="11168"/>
                  </a:lnTo>
                  <a:lnTo>
                    <a:pt x="185085" y="8775"/>
                  </a:lnTo>
                  <a:lnTo>
                    <a:pt x="181894" y="8775"/>
                  </a:lnTo>
                  <a:lnTo>
                    <a:pt x="176309" y="11168"/>
                  </a:lnTo>
                  <a:lnTo>
                    <a:pt x="170725" y="18348"/>
                  </a:lnTo>
                  <a:lnTo>
                    <a:pt x="165140" y="29517"/>
                  </a:lnTo>
                  <a:lnTo>
                    <a:pt x="161949" y="40686"/>
                  </a:lnTo>
                  <a:lnTo>
                    <a:pt x="160354" y="50260"/>
                  </a:lnTo>
                  <a:lnTo>
                    <a:pt x="161949" y="54249"/>
                  </a:lnTo>
                  <a:lnTo>
                    <a:pt x="165938" y="56642"/>
                  </a:lnTo>
                  <a:lnTo>
                    <a:pt x="167534" y="56642"/>
                  </a:lnTo>
                  <a:lnTo>
                    <a:pt x="161949" y="40686"/>
                  </a:lnTo>
                </a:path>
                <a:path w="514350" h="136525">
                  <a:moveTo>
                    <a:pt x="213805" y="8775"/>
                  </a:moveTo>
                  <a:lnTo>
                    <a:pt x="193063" y="47866"/>
                  </a:lnTo>
                  <a:lnTo>
                    <a:pt x="193860" y="54249"/>
                  </a:lnTo>
                  <a:lnTo>
                    <a:pt x="197849" y="56642"/>
                  </a:lnTo>
                  <a:lnTo>
                    <a:pt x="201041" y="56642"/>
                  </a:lnTo>
                  <a:lnTo>
                    <a:pt x="221783" y="18348"/>
                  </a:lnTo>
                  <a:lnTo>
                    <a:pt x="220985" y="11168"/>
                  </a:lnTo>
                  <a:lnTo>
                    <a:pt x="216996" y="8775"/>
                  </a:lnTo>
                  <a:lnTo>
                    <a:pt x="213805" y="8775"/>
                  </a:lnTo>
                </a:path>
                <a:path w="514350" h="136525">
                  <a:moveTo>
                    <a:pt x="240930" y="2393"/>
                  </a:moveTo>
                  <a:lnTo>
                    <a:pt x="238536" y="4786"/>
                  </a:lnTo>
                  <a:lnTo>
                    <a:pt x="237738" y="2393"/>
                  </a:lnTo>
                  <a:lnTo>
                    <a:pt x="240132" y="0"/>
                  </a:lnTo>
                  <a:lnTo>
                    <a:pt x="240930" y="2393"/>
                  </a:lnTo>
                  <a:lnTo>
                    <a:pt x="240132" y="6382"/>
                  </a:lnTo>
                  <a:lnTo>
                    <a:pt x="236941" y="11168"/>
                  </a:lnTo>
                  <a:lnTo>
                    <a:pt x="234547" y="13562"/>
                  </a:lnTo>
                </a:path>
                <a:path w="514350" h="136525">
                  <a:moveTo>
                    <a:pt x="280819" y="8775"/>
                  </a:moveTo>
                  <a:lnTo>
                    <a:pt x="269650" y="43080"/>
                  </a:lnTo>
                  <a:lnTo>
                    <a:pt x="268852" y="50260"/>
                  </a:lnTo>
                  <a:lnTo>
                    <a:pt x="270448" y="54249"/>
                  </a:lnTo>
                  <a:lnTo>
                    <a:pt x="274436" y="56642"/>
                  </a:lnTo>
                  <a:lnTo>
                    <a:pt x="277628" y="56642"/>
                  </a:lnTo>
                  <a:lnTo>
                    <a:pt x="283212" y="54249"/>
                  </a:lnTo>
                  <a:lnTo>
                    <a:pt x="287999" y="50260"/>
                  </a:lnTo>
                  <a:lnTo>
                    <a:pt x="291988" y="43080"/>
                  </a:lnTo>
                  <a:lnTo>
                    <a:pt x="303157" y="8775"/>
                  </a:lnTo>
                </a:path>
                <a:path w="514350" h="136525">
                  <a:moveTo>
                    <a:pt x="327090" y="8775"/>
                  </a:moveTo>
                  <a:lnTo>
                    <a:pt x="311134" y="56642"/>
                  </a:lnTo>
                </a:path>
                <a:path w="514350" h="136525">
                  <a:moveTo>
                    <a:pt x="315921" y="8775"/>
                  </a:moveTo>
                  <a:lnTo>
                    <a:pt x="338259" y="8775"/>
                  </a:lnTo>
                </a:path>
                <a:path w="514350" h="136525">
                  <a:moveTo>
                    <a:pt x="328686" y="56642"/>
                  </a:moveTo>
                  <a:lnTo>
                    <a:pt x="344641" y="8775"/>
                  </a:lnTo>
                </a:path>
                <a:path w="514350" h="136525">
                  <a:moveTo>
                    <a:pt x="357406" y="8775"/>
                  </a:moveTo>
                  <a:lnTo>
                    <a:pt x="341450" y="56642"/>
                  </a:lnTo>
                  <a:lnTo>
                    <a:pt x="360597" y="56642"/>
                  </a:lnTo>
                </a:path>
                <a:path w="514350" h="136525">
                  <a:moveTo>
                    <a:pt x="368575" y="56642"/>
                  </a:moveTo>
                  <a:lnTo>
                    <a:pt x="384530" y="8775"/>
                  </a:lnTo>
                </a:path>
                <a:path w="514350" h="136525">
                  <a:moveTo>
                    <a:pt x="408464" y="8775"/>
                  </a:moveTo>
                  <a:lnTo>
                    <a:pt x="392508" y="56642"/>
                  </a:lnTo>
                </a:path>
                <a:path w="514350" h="136525">
                  <a:moveTo>
                    <a:pt x="397295" y="8775"/>
                  </a:moveTo>
                  <a:lnTo>
                    <a:pt x="419633" y="8775"/>
                  </a:lnTo>
                </a:path>
                <a:path w="514350" h="136525">
                  <a:moveTo>
                    <a:pt x="426015" y="8775"/>
                  </a:moveTo>
                  <a:lnTo>
                    <a:pt x="430802" y="31911"/>
                  </a:lnTo>
                  <a:lnTo>
                    <a:pt x="451544" y="8775"/>
                  </a:lnTo>
                </a:path>
                <a:path w="514350" h="136525">
                  <a:moveTo>
                    <a:pt x="430802" y="31911"/>
                  </a:moveTo>
                  <a:lnTo>
                    <a:pt x="422824" y="56642"/>
                  </a:lnTo>
                </a:path>
                <a:path w="514350" h="136525">
                  <a:moveTo>
                    <a:pt x="512973" y="29517"/>
                  </a:moveTo>
                  <a:lnTo>
                    <a:pt x="513771" y="27124"/>
                  </a:lnTo>
                  <a:lnTo>
                    <a:pt x="512973" y="24731"/>
                  </a:lnTo>
                  <a:lnTo>
                    <a:pt x="511378" y="24731"/>
                  </a:lnTo>
                  <a:lnTo>
                    <a:pt x="508984" y="27124"/>
                  </a:lnTo>
                  <a:lnTo>
                    <a:pt x="505793" y="31911"/>
                  </a:lnTo>
                  <a:lnTo>
                    <a:pt x="499411" y="43080"/>
                  </a:lnTo>
                  <a:lnTo>
                    <a:pt x="493826" y="50260"/>
                  </a:lnTo>
                  <a:lnTo>
                    <a:pt x="489040" y="54249"/>
                  </a:lnTo>
                  <a:lnTo>
                    <a:pt x="485051" y="56642"/>
                  </a:lnTo>
                  <a:lnTo>
                    <a:pt x="478669" y="56642"/>
                  </a:lnTo>
                  <a:lnTo>
                    <a:pt x="476275" y="54249"/>
                  </a:lnTo>
                  <a:lnTo>
                    <a:pt x="475477" y="52653"/>
                  </a:lnTo>
                  <a:lnTo>
                    <a:pt x="475477" y="47866"/>
                  </a:lnTo>
                  <a:lnTo>
                    <a:pt x="477073" y="43080"/>
                  </a:lnTo>
                  <a:lnTo>
                    <a:pt x="480264" y="38293"/>
                  </a:lnTo>
                  <a:lnTo>
                    <a:pt x="481860" y="36697"/>
                  </a:lnTo>
                  <a:lnTo>
                    <a:pt x="496220" y="27124"/>
                  </a:lnTo>
                  <a:lnTo>
                    <a:pt x="498613" y="24731"/>
                  </a:lnTo>
                  <a:lnTo>
                    <a:pt x="501804" y="20742"/>
                  </a:lnTo>
                  <a:lnTo>
                    <a:pt x="503400" y="15955"/>
                  </a:lnTo>
                  <a:lnTo>
                    <a:pt x="503400" y="11168"/>
                  </a:lnTo>
                  <a:lnTo>
                    <a:pt x="501006" y="8775"/>
                  </a:lnTo>
                  <a:lnTo>
                    <a:pt x="497018" y="11168"/>
                  </a:lnTo>
                  <a:lnTo>
                    <a:pt x="493826" y="15955"/>
                  </a:lnTo>
                  <a:lnTo>
                    <a:pt x="492231" y="20742"/>
                  </a:lnTo>
                  <a:lnTo>
                    <a:pt x="491433" y="27124"/>
                  </a:lnTo>
                  <a:lnTo>
                    <a:pt x="492231" y="34304"/>
                  </a:lnTo>
                  <a:lnTo>
                    <a:pt x="495422" y="50260"/>
                  </a:lnTo>
                  <a:lnTo>
                    <a:pt x="497018" y="54249"/>
                  </a:lnTo>
                  <a:lnTo>
                    <a:pt x="499411" y="56642"/>
                  </a:lnTo>
                  <a:lnTo>
                    <a:pt x="502602" y="56642"/>
                  </a:lnTo>
                  <a:lnTo>
                    <a:pt x="504995" y="54249"/>
                  </a:lnTo>
                  <a:lnTo>
                    <a:pt x="505793" y="52653"/>
                  </a:lnTo>
                </a:path>
                <a:path w="514350" h="136525">
                  <a:moveTo>
                    <a:pt x="0" y="136420"/>
                  </a:moveTo>
                  <a:lnTo>
                    <a:pt x="28720" y="88553"/>
                  </a:lnTo>
                  <a:lnTo>
                    <a:pt x="25529" y="136420"/>
                  </a:lnTo>
                </a:path>
                <a:path w="514350" h="136525">
                  <a:moveTo>
                    <a:pt x="10371" y="120465"/>
                  </a:moveTo>
                  <a:lnTo>
                    <a:pt x="26326" y="120465"/>
                  </a:lnTo>
                </a:path>
                <a:path w="514350" h="136525">
                  <a:moveTo>
                    <a:pt x="71002" y="100520"/>
                  </a:moveTo>
                  <a:lnTo>
                    <a:pt x="71002" y="95733"/>
                  </a:lnTo>
                  <a:lnTo>
                    <a:pt x="69407" y="90947"/>
                  </a:lnTo>
                  <a:lnTo>
                    <a:pt x="67013" y="88553"/>
                  </a:lnTo>
                  <a:lnTo>
                    <a:pt x="60631" y="88553"/>
                  </a:lnTo>
                  <a:lnTo>
                    <a:pt x="40686" y="125251"/>
                  </a:lnTo>
                  <a:lnTo>
                    <a:pt x="40686" y="130038"/>
                  </a:lnTo>
                  <a:lnTo>
                    <a:pt x="42282" y="134027"/>
                  </a:lnTo>
                  <a:lnTo>
                    <a:pt x="44675" y="136420"/>
                  </a:lnTo>
                  <a:lnTo>
                    <a:pt x="51058" y="136420"/>
                  </a:lnTo>
                  <a:lnTo>
                    <a:pt x="55046" y="134027"/>
                  </a:lnTo>
                  <a:lnTo>
                    <a:pt x="59833" y="130038"/>
                  </a:lnTo>
                  <a:lnTo>
                    <a:pt x="63024" y="125251"/>
                  </a:lnTo>
                </a:path>
                <a:path w="514350" h="136525">
                  <a:moveTo>
                    <a:pt x="104509" y="100520"/>
                  </a:moveTo>
                  <a:lnTo>
                    <a:pt x="104509" y="95733"/>
                  </a:lnTo>
                  <a:lnTo>
                    <a:pt x="102913" y="90947"/>
                  </a:lnTo>
                  <a:lnTo>
                    <a:pt x="100520" y="88553"/>
                  </a:lnTo>
                  <a:lnTo>
                    <a:pt x="94138" y="88553"/>
                  </a:lnTo>
                  <a:lnTo>
                    <a:pt x="74193" y="125251"/>
                  </a:lnTo>
                  <a:lnTo>
                    <a:pt x="74193" y="130038"/>
                  </a:lnTo>
                  <a:lnTo>
                    <a:pt x="75789" y="134027"/>
                  </a:lnTo>
                  <a:lnTo>
                    <a:pt x="78182" y="136420"/>
                  </a:lnTo>
                  <a:lnTo>
                    <a:pt x="84564" y="136420"/>
                  </a:lnTo>
                  <a:lnTo>
                    <a:pt x="88553" y="134027"/>
                  </a:lnTo>
                  <a:lnTo>
                    <a:pt x="93340" y="130038"/>
                  </a:lnTo>
                  <a:lnTo>
                    <a:pt x="96531" y="125251"/>
                  </a:lnTo>
                </a:path>
                <a:path w="514350" h="136525">
                  <a:moveTo>
                    <a:pt x="102116" y="136420"/>
                  </a:moveTo>
                  <a:lnTo>
                    <a:pt x="118071" y="88553"/>
                  </a:lnTo>
                  <a:lnTo>
                    <a:pt x="138814" y="88553"/>
                  </a:lnTo>
                </a:path>
                <a:path w="514350" h="136525">
                  <a:moveTo>
                    <a:pt x="110891" y="111689"/>
                  </a:moveTo>
                  <a:lnTo>
                    <a:pt x="123656" y="111689"/>
                  </a:lnTo>
                </a:path>
                <a:path w="514350" h="136525">
                  <a:moveTo>
                    <a:pt x="102116" y="136420"/>
                  </a:moveTo>
                  <a:lnTo>
                    <a:pt x="122858" y="136420"/>
                  </a:lnTo>
                </a:path>
                <a:path w="514350" h="136525">
                  <a:moveTo>
                    <a:pt x="168331" y="95733"/>
                  </a:moveTo>
                  <a:lnTo>
                    <a:pt x="166736" y="90947"/>
                  </a:lnTo>
                  <a:lnTo>
                    <a:pt x="162747" y="88553"/>
                  </a:lnTo>
                  <a:lnTo>
                    <a:pt x="156365" y="88553"/>
                  </a:lnTo>
                  <a:lnTo>
                    <a:pt x="150780" y="90947"/>
                  </a:lnTo>
                  <a:lnTo>
                    <a:pt x="145994" y="95733"/>
                  </a:lnTo>
                  <a:lnTo>
                    <a:pt x="144398" y="100520"/>
                  </a:lnTo>
                  <a:lnTo>
                    <a:pt x="144398" y="104509"/>
                  </a:lnTo>
                  <a:lnTo>
                    <a:pt x="145994" y="106902"/>
                  </a:lnTo>
                  <a:lnTo>
                    <a:pt x="148387" y="109296"/>
                  </a:lnTo>
                  <a:lnTo>
                    <a:pt x="156365" y="114082"/>
                  </a:lnTo>
                  <a:lnTo>
                    <a:pt x="158758" y="116476"/>
                  </a:lnTo>
                  <a:lnTo>
                    <a:pt x="159556" y="118071"/>
                  </a:lnTo>
                  <a:lnTo>
                    <a:pt x="159556" y="122858"/>
                  </a:lnTo>
                  <a:lnTo>
                    <a:pt x="157163" y="130038"/>
                  </a:lnTo>
                  <a:lnTo>
                    <a:pt x="152376" y="134027"/>
                  </a:lnTo>
                  <a:lnTo>
                    <a:pt x="146791" y="136420"/>
                  </a:lnTo>
                  <a:lnTo>
                    <a:pt x="140409" y="136420"/>
                  </a:lnTo>
                  <a:lnTo>
                    <a:pt x="136420" y="134027"/>
                  </a:lnTo>
                  <a:lnTo>
                    <a:pt x="134825" y="130038"/>
                  </a:lnTo>
                </a:path>
                <a:path w="514350" h="136525">
                  <a:moveTo>
                    <a:pt x="200243" y="95733"/>
                  </a:moveTo>
                  <a:lnTo>
                    <a:pt x="198647" y="90947"/>
                  </a:lnTo>
                  <a:lnTo>
                    <a:pt x="194658" y="88553"/>
                  </a:lnTo>
                  <a:lnTo>
                    <a:pt x="188276" y="88553"/>
                  </a:lnTo>
                  <a:lnTo>
                    <a:pt x="182692" y="90947"/>
                  </a:lnTo>
                  <a:lnTo>
                    <a:pt x="177905" y="95733"/>
                  </a:lnTo>
                  <a:lnTo>
                    <a:pt x="176309" y="100520"/>
                  </a:lnTo>
                  <a:lnTo>
                    <a:pt x="176309" y="104509"/>
                  </a:lnTo>
                  <a:lnTo>
                    <a:pt x="177905" y="106902"/>
                  </a:lnTo>
                  <a:lnTo>
                    <a:pt x="180298" y="109296"/>
                  </a:lnTo>
                  <a:lnTo>
                    <a:pt x="188276" y="114082"/>
                  </a:lnTo>
                  <a:lnTo>
                    <a:pt x="190669" y="116476"/>
                  </a:lnTo>
                  <a:lnTo>
                    <a:pt x="191467" y="118071"/>
                  </a:lnTo>
                  <a:lnTo>
                    <a:pt x="191467" y="122858"/>
                  </a:lnTo>
                  <a:lnTo>
                    <a:pt x="189074" y="130038"/>
                  </a:lnTo>
                  <a:lnTo>
                    <a:pt x="184287" y="134027"/>
                  </a:lnTo>
                  <a:lnTo>
                    <a:pt x="178703" y="136420"/>
                  </a:lnTo>
                  <a:lnTo>
                    <a:pt x="172320" y="136420"/>
                  </a:lnTo>
                  <a:lnTo>
                    <a:pt x="168331" y="134027"/>
                  </a:lnTo>
                  <a:lnTo>
                    <a:pt x="166736" y="130038"/>
                  </a:lnTo>
                </a:path>
                <a:path w="514350" h="136525">
                  <a:moveTo>
                    <a:pt x="226570" y="136420"/>
                  </a:moveTo>
                  <a:lnTo>
                    <a:pt x="242525" y="88553"/>
                  </a:lnTo>
                  <a:lnTo>
                    <a:pt x="263267" y="88553"/>
                  </a:lnTo>
                </a:path>
                <a:path w="514350" h="136525">
                  <a:moveTo>
                    <a:pt x="235345" y="111689"/>
                  </a:moveTo>
                  <a:lnTo>
                    <a:pt x="248110" y="111689"/>
                  </a:lnTo>
                </a:path>
                <a:path w="514350" h="136525">
                  <a:moveTo>
                    <a:pt x="226570" y="136420"/>
                  </a:moveTo>
                  <a:lnTo>
                    <a:pt x="247312" y="136420"/>
                  </a:lnTo>
                </a:path>
                <a:path w="514350" h="136525">
                  <a:moveTo>
                    <a:pt x="256885" y="136420"/>
                  </a:moveTo>
                  <a:lnTo>
                    <a:pt x="285605" y="88553"/>
                  </a:lnTo>
                  <a:lnTo>
                    <a:pt x="282414" y="136420"/>
                  </a:lnTo>
                </a:path>
                <a:path w="514350" h="136525">
                  <a:moveTo>
                    <a:pt x="267256" y="120465"/>
                  </a:moveTo>
                  <a:lnTo>
                    <a:pt x="283212" y="120465"/>
                  </a:lnTo>
                </a:path>
                <a:path w="514350" h="136525">
                  <a:moveTo>
                    <a:pt x="327888" y="95733"/>
                  </a:moveTo>
                  <a:lnTo>
                    <a:pt x="326292" y="90947"/>
                  </a:lnTo>
                  <a:lnTo>
                    <a:pt x="322303" y="88553"/>
                  </a:lnTo>
                  <a:lnTo>
                    <a:pt x="315921" y="88553"/>
                  </a:lnTo>
                  <a:lnTo>
                    <a:pt x="310337" y="90947"/>
                  </a:lnTo>
                  <a:lnTo>
                    <a:pt x="305550" y="95733"/>
                  </a:lnTo>
                  <a:lnTo>
                    <a:pt x="303954" y="100520"/>
                  </a:lnTo>
                  <a:lnTo>
                    <a:pt x="303954" y="104509"/>
                  </a:lnTo>
                  <a:lnTo>
                    <a:pt x="305550" y="106902"/>
                  </a:lnTo>
                  <a:lnTo>
                    <a:pt x="307943" y="109296"/>
                  </a:lnTo>
                  <a:lnTo>
                    <a:pt x="315921" y="114082"/>
                  </a:lnTo>
                  <a:lnTo>
                    <a:pt x="318314" y="116476"/>
                  </a:lnTo>
                  <a:lnTo>
                    <a:pt x="319112" y="118071"/>
                  </a:lnTo>
                  <a:lnTo>
                    <a:pt x="319112" y="122858"/>
                  </a:lnTo>
                  <a:lnTo>
                    <a:pt x="316719" y="130038"/>
                  </a:lnTo>
                  <a:lnTo>
                    <a:pt x="311932" y="134027"/>
                  </a:lnTo>
                  <a:lnTo>
                    <a:pt x="306348" y="136420"/>
                  </a:lnTo>
                  <a:lnTo>
                    <a:pt x="299965" y="136420"/>
                  </a:lnTo>
                  <a:lnTo>
                    <a:pt x="295977" y="134027"/>
                  </a:lnTo>
                  <a:lnTo>
                    <a:pt x="294381" y="130038"/>
                  </a:lnTo>
                </a:path>
                <a:path w="514350" h="136525">
                  <a:moveTo>
                    <a:pt x="323899" y="136420"/>
                  </a:moveTo>
                  <a:lnTo>
                    <a:pt x="339855" y="88553"/>
                  </a:lnTo>
                  <a:lnTo>
                    <a:pt x="360597" y="88553"/>
                  </a:lnTo>
                </a:path>
                <a:path w="514350" h="136525">
                  <a:moveTo>
                    <a:pt x="332674" y="111689"/>
                  </a:moveTo>
                  <a:lnTo>
                    <a:pt x="345439" y="111689"/>
                  </a:lnTo>
                </a:path>
                <a:path w="514350" h="136525">
                  <a:moveTo>
                    <a:pt x="323899" y="136420"/>
                  </a:moveTo>
                  <a:lnTo>
                    <a:pt x="344641" y="136420"/>
                  </a:lnTo>
                </a:path>
                <a:path w="514350" h="136525">
                  <a:moveTo>
                    <a:pt x="354215" y="136420"/>
                  </a:moveTo>
                  <a:lnTo>
                    <a:pt x="370170" y="88553"/>
                  </a:lnTo>
                  <a:lnTo>
                    <a:pt x="366979" y="136420"/>
                  </a:lnTo>
                  <a:lnTo>
                    <a:pt x="395699" y="88553"/>
                  </a:lnTo>
                  <a:lnTo>
                    <a:pt x="379744" y="136420"/>
                  </a:lnTo>
                </a:path>
                <a:path w="514350" h="136525">
                  <a:moveTo>
                    <a:pt x="392508" y="136420"/>
                  </a:moveTo>
                  <a:lnTo>
                    <a:pt x="408464" y="88553"/>
                  </a:lnTo>
                  <a:lnTo>
                    <a:pt x="429206" y="88553"/>
                  </a:lnTo>
                </a:path>
                <a:path w="514350" h="136525">
                  <a:moveTo>
                    <a:pt x="401284" y="111689"/>
                  </a:moveTo>
                  <a:lnTo>
                    <a:pt x="414048" y="111689"/>
                  </a:lnTo>
                </a:path>
                <a:path w="514350" h="136525">
                  <a:moveTo>
                    <a:pt x="392508" y="136420"/>
                  </a:moveTo>
                  <a:lnTo>
                    <a:pt x="413250" y="136420"/>
                  </a:lnTo>
                </a:path>
                <a:path w="514350" h="136525">
                  <a:moveTo>
                    <a:pt x="422824" y="136420"/>
                  </a:moveTo>
                  <a:lnTo>
                    <a:pt x="438779" y="88553"/>
                  </a:lnTo>
                  <a:lnTo>
                    <a:pt x="445162" y="136420"/>
                  </a:lnTo>
                  <a:lnTo>
                    <a:pt x="461117" y="88553"/>
                  </a:lnTo>
                </a:path>
                <a:path w="514350" h="136525">
                  <a:moveTo>
                    <a:pt x="485051" y="88553"/>
                  </a:moveTo>
                  <a:lnTo>
                    <a:pt x="469095" y="136420"/>
                  </a:lnTo>
                </a:path>
                <a:path w="514350" h="136525">
                  <a:moveTo>
                    <a:pt x="473882" y="88553"/>
                  </a:moveTo>
                  <a:lnTo>
                    <a:pt x="496220" y="88553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06" name="object 706" descr="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9038868" y="7051593"/>
              <a:ext cx="134825" cy="118071"/>
            </a:xfrm>
            <a:prstGeom prst="rect">
              <a:avLst/>
            </a:prstGeom>
          </p:spPr>
        </p:pic>
        <p:sp>
          <p:nvSpPr>
            <p:cNvPr id="707" name="object 707" descr=""/>
            <p:cNvSpPr/>
            <p:nvPr/>
          </p:nvSpPr>
          <p:spPr>
            <a:xfrm>
              <a:off x="11221599" y="6454054"/>
              <a:ext cx="229235" cy="13335"/>
            </a:xfrm>
            <a:custGeom>
              <a:avLst/>
              <a:gdLst/>
              <a:ahLst/>
              <a:cxnLst/>
              <a:rect l="l" t="t" r="r" b="b"/>
              <a:pathLst>
                <a:path w="229234" h="13335">
                  <a:moveTo>
                    <a:pt x="0" y="11966"/>
                  </a:moveTo>
                  <a:lnTo>
                    <a:pt x="228963" y="12764"/>
                  </a:lnTo>
                  <a:lnTo>
                    <a:pt x="228963" y="797"/>
                  </a:lnTo>
                  <a:lnTo>
                    <a:pt x="0" y="11966"/>
                  </a:lnTo>
                  <a:close/>
                </a:path>
                <a:path w="229234" h="13335">
                  <a:moveTo>
                    <a:pt x="0" y="0"/>
                  </a:moveTo>
                  <a:lnTo>
                    <a:pt x="0" y="11966"/>
                  </a:lnTo>
                  <a:lnTo>
                    <a:pt x="228963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8" name="object 708" descr=""/>
            <p:cNvSpPr/>
            <p:nvPr/>
          </p:nvSpPr>
          <p:spPr>
            <a:xfrm>
              <a:off x="11221599" y="6454054"/>
              <a:ext cx="229235" cy="13335"/>
            </a:xfrm>
            <a:custGeom>
              <a:avLst/>
              <a:gdLst/>
              <a:ahLst/>
              <a:cxnLst/>
              <a:rect l="l" t="t" r="r" b="b"/>
              <a:pathLst>
                <a:path w="229234" h="13335">
                  <a:moveTo>
                    <a:pt x="228963" y="12764"/>
                  </a:moveTo>
                  <a:lnTo>
                    <a:pt x="228963" y="797"/>
                  </a:lnTo>
                  <a:lnTo>
                    <a:pt x="0" y="11966"/>
                  </a:lnTo>
                  <a:lnTo>
                    <a:pt x="228963" y="12764"/>
                  </a:lnTo>
                  <a:close/>
                </a:path>
                <a:path w="229234" h="13335">
                  <a:moveTo>
                    <a:pt x="228963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228963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9" name="object 709" descr=""/>
            <p:cNvSpPr/>
            <p:nvPr/>
          </p:nvSpPr>
          <p:spPr>
            <a:xfrm>
              <a:off x="10876957" y="6452459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 descr=""/>
            <p:cNvSpPr/>
            <p:nvPr/>
          </p:nvSpPr>
          <p:spPr>
            <a:xfrm>
              <a:off x="10876957" y="6452459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1" name="object 711" descr=""/>
            <p:cNvSpPr/>
            <p:nvPr/>
          </p:nvSpPr>
          <p:spPr>
            <a:xfrm>
              <a:off x="10532315" y="6451661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2" name="object 712" descr=""/>
            <p:cNvSpPr/>
            <p:nvPr/>
          </p:nvSpPr>
          <p:spPr>
            <a:xfrm>
              <a:off x="10532315" y="6451661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 descr=""/>
            <p:cNvSpPr/>
            <p:nvPr/>
          </p:nvSpPr>
          <p:spPr>
            <a:xfrm>
              <a:off x="10187673" y="6450065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4" name="object 714" descr=""/>
            <p:cNvSpPr/>
            <p:nvPr/>
          </p:nvSpPr>
          <p:spPr>
            <a:xfrm>
              <a:off x="10187673" y="6450065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5" name="object 715" descr=""/>
            <p:cNvSpPr/>
            <p:nvPr/>
          </p:nvSpPr>
          <p:spPr>
            <a:xfrm>
              <a:off x="9843032" y="6448470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6" name="object 716" descr=""/>
            <p:cNvSpPr/>
            <p:nvPr/>
          </p:nvSpPr>
          <p:spPr>
            <a:xfrm>
              <a:off x="9843032" y="6448470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 descr=""/>
            <p:cNvSpPr/>
            <p:nvPr/>
          </p:nvSpPr>
          <p:spPr>
            <a:xfrm>
              <a:off x="9498390" y="6446874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8" name="object 718" descr=""/>
            <p:cNvSpPr/>
            <p:nvPr/>
          </p:nvSpPr>
          <p:spPr>
            <a:xfrm>
              <a:off x="9498390" y="6446875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9" name="object 719" descr=""/>
            <p:cNvSpPr/>
            <p:nvPr/>
          </p:nvSpPr>
          <p:spPr>
            <a:xfrm>
              <a:off x="9153748" y="6446077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 descr=""/>
            <p:cNvSpPr/>
            <p:nvPr/>
          </p:nvSpPr>
          <p:spPr>
            <a:xfrm>
              <a:off x="9153748" y="6446077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1" name="object 721" descr=""/>
            <p:cNvSpPr/>
            <p:nvPr/>
          </p:nvSpPr>
          <p:spPr>
            <a:xfrm>
              <a:off x="8809106" y="6444481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2" name="object 722" descr=""/>
            <p:cNvSpPr/>
            <p:nvPr/>
          </p:nvSpPr>
          <p:spPr>
            <a:xfrm>
              <a:off x="8809106" y="6444481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3" name="object 723" descr=""/>
            <p:cNvSpPr/>
            <p:nvPr/>
          </p:nvSpPr>
          <p:spPr>
            <a:xfrm>
              <a:off x="8464465" y="6442885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 descr=""/>
            <p:cNvSpPr/>
            <p:nvPr/>
          </p:nvSpPr>
          <p:spPr>
            <a:xfrm>
              <a:off x="8464465" y="6442886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5" name="object 725" descr=""/>
            <p:cNvSpPr/>
            <p:nvPr/>
          </p:nvSpPr>
          <p:spPr>
            <a:xfrm>
              <a:off x="8119823" y="6441290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6" name="object 726" descr=""/>
            <p:cNvSpPr/>
            <p:nvPr/>
          </p:nvSpPr>
          <p:spPr>
            <a:xfrm>
              <a:off x="8119823" y="6441290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 descr=""/>
            <p:cNvSpPr/>
            <p:nvPr/>
          </p:nvSpPr>
          <p:spPr>
            <a:xfrm>
              <a:off x="7775181" y="6440492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8" name="object 728" descr=""/>
            <p:cNvSpPr/>
            <p:nvPr/>
          </p:nvSpPr>
          <p:spPr>
            <a:xfrm>
              <a:off x="7775181" y="6440492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9" name="object 729" descr=""/>
            <p:cNvSpPr/>
            <p:nvPr/>
          </p:nvSpPr>
          <p:spPr>
            <a:xfrm>
              <a:off x="7430539" y="6438896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0" name="object 730" descr=""/>
            <p:cNvSpPr/>
            <p:nvPr/>
          </p:nvSpPr>
          <p:spPr>
            <a:xfrm>
              <a:off x="7430539" y="6438897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 descr=""/>
            <p:cNvSpPr/>
            <p:nvPr/>
          </p:nvSpPr>
          <p:spPr>
            <a:xfrm>
              <a:off x="7085898" y="6437301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2" name="object 732" descr=""/>
            <p:cNvSpPr/>
            <p:nvPr/>
          </p:nvSpPr>
          <p:spPr>
            <a:xfrm>
              <a:off x="7085898" y="6437301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3" name="object 733" descr=""/>
            <p:cNvSpPr/>
            <p:nvPr/>
          </p:nvSpPr>
          <p:spPr>
            <a:xfrm>
              <a:off x="6741256" y="6435705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 descr=""/>
            <p:cNvSpPr/>
            <p:nvPr/>
          </p:nvSpPr>
          <p:spPr>
            <a:xfrm>
              <a:off x="6741256" y="6435706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5" name="object 735" descr=""/>
            <p:cNvSpPr/>
            <p:nvPr/>
          </p:nvSpPr>
          <p:spPr>
            <a:xfrm>
              <a:off x="6396614" y="6434907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6" name="object 736" descr=""/>
            <p:cNvSpPr/>
            <p:nvPr/>
          </p:nvSpPr>
          <p:spPr>
            <a:xfrm>
              <a:off x="6396614" y="6434907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7" name="object 737" descr=""/>
            <p:cNvSpPr/>
            <p:nvPr/>
          </p:nvSpPr>
          <p:spPr>
            <a:xfrm>
              <a:off x="6051972" y="6433312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 descr=""/>
            <p:cNvSpPr/>
            <p:nvPr/>
          </p:nvSpPr>
          <p:spPr>
            <a:xfrm>
              <a:off x="6051973" y="6433312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9" name="object 739" descr=""/>
            <p:cNvSpPr/>
            <p:nvPr/>
          </p:nvSpPr>
          <p:spPr>
            <a:xfrm>
              <a:off x="5707331" y="6431716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0" name="object 740" descr=""/>
            <p:cNvSpPr/>
            <p:nvPr/>
          </p:nvSpPr>
          <p:spPr>
            <a:xfrm>
              <a:off x="5707331" y="6431717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 descr=""/>
            <p:cNvSpPr/>
            <p:nvPr/>
          </p:nvSpPr>
          <p:spPr>
            <a:xfrm>
              <a:off x="5362689" y="6430121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2" name="object 742" descr=""/>
            <p:cNvSpPr/>
            <p:nvPr/>
          </p:nvSpPr>
          <p:spPr>
            <a:xfrm>
              <a:off x="5362689" y="6430121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3" name="object 743" descr=""/>
            <p:cNvSpPr/>
            <p:nvPr/>
          </p:nvSpPr>
          <p:spPr>
            <a:xfrm>
              <a:off x="5018047" y="6429323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4" name="object 744" descr=""/>
            <p:cNvSpPr/>
            <p:nvPr/>
          </p:nvSpPr>
          <p:spPr>
            <a:xfrm>
              <a:off x="5018047" y="6429323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 descr=""/>
            <p:cNvSpPr/>
            <p:nvPr/>
          </p:nvSpPr>
          <p:spPr>
            <a:xfrm>
              <a:off x="4673406" y="6427727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6" name="object 746" descr=""/>
            <p:cNvSpPr/>
            <p:nvPr/>
          </p:nvSpPr>
          <p:spPr>
            <a:xfrm>
              <a:off x="4673406" y="6427728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7" name="object 747" descr=""/>
            <p:cNvSpPr/>
            <p:nvPr/>
          </p:nvSpPr>
          <p:spPr>
            <a:xfrm>
              <a:off x="4328764" y="6426132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 descr=""/>
            <p:cNvSpPr/>
            <p:nvPr/>
          </p:nvSpPr>
          <p:spPr>
            <a:xfrm>
              <a:off x="4328764" y="6426132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9" name="object 749" descr=""/>
            <p:cNvSpPr/>
            <p:nvPr/>
          </p:nvSpPr>
          <p:spPr>
            <a:xfrm>
              <a:off x="3984122" y="6424536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0" name="object 750" descr=""/>
            <p:cNvSpPr/>
            <p:nvPr/>
          </p:nvSpPr>
          <p:spPr>
            <a:xfrm>
              <a:off x="3984122" y="6424536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1" name="object 751" descr=""/>
            <p:cNvSpPr/>
            <p:nvPr/>
          </p:nvSpPr>
          <p:spPr>
            <a:xfrm>
              <a:off x="3639480" y="6423738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 descr=""/>
            <p:cNvSpPr/>
            <p:nvPr/>
          </p:nvSpPr>
          <p:spPr>
            <a:xfrm>
              <a:off x="3639481" y="6423739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3" name="object 753" descr=""/>
            <p:cNvSpPr/>
            <p:nvPr/>
          </p:nvSpPr>
          <p:spPr>
            <a:xfrm>
              <a:off x="3294839" y="6422143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5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4" name="object 754" descr=""/>
            <p:cNvSpPr/>
            <p:nvPr/>
          </p:nvSpPr>
          <p:spPr>
            <a:xfrm>
              <a:off x="3294839" y="6422143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5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5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 descr=""/>
            <p:cNvSpPr/>
            <p:nvPr/>
          </p:nvSpPr>
          <p:spPr>
            <a:xfrm>
              <a:off x="3032368" y="6421345"/>
              <a:ext cx="229235" cy="13335"/>
            </a:xfrm>
            <a:custGeom>
              <a:avLst/>
              <a:gdLst/>
              <a:ahLst/>
              <a:cxnLst/>
              <a:rect l="l" t="t" r="r" b="b"/>
              <a:pathLst>
                <a:path w="229235" h="13335">
                  <a:moveTo>
                    <a:pt x="797" y="11927"/>
                  </a:moveTo>
                  <a:lnTo>
                    <a:pt x="228963" y="12764"/>
                  </a:lnTo>
                  <a:lnTo>
                    <a:pt x="228963" y="797"/>
                  </a:lnTo>
                  <a:lnTo>
                    <a:pt x="797" y="11927"/>
                  </a:lnTo>
                  <a:close/>
                </a:path>
                <a:path w="229235" h="13335">
                  <a:moveTo>
                    <a:pt x="0" y="11966"/>
                  </a:moveTo>
                  <a:lnTo>
                    <a:pt x="228963" y="797"/>
                  </a:lnTo>
                  <a:lnTo>
                    <a:pt x="797" y="0"/>
                  </a:lnTo>
                  <a:lnTo>
                    <a:pt x="0" y="119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6" name="object 756" descr=""/>
            <p:cNvSpPr/>
            <p:nvPr/>
          </p:nvSpPr>
          <p:spPr>
            <a:xfrm>
              <a:off x="3032369" y="6421346"/>
              <a:ext cx="229235" cy="13335"/>
            </a:xfrm>
            <a:custGeom>
              <a:avLst/>
              <a:gdLst/>
              <a:ahLst/>
              <a:cxnLst/>
              <a:rect l="l" t="t" r="r" b="b"/>
              <a:pathLst>
                <a:path w="229235" h="13335">
                  <a:moveTo>
                    <a:pt x="228963" y="12764"/>
                  </a:moveTo>
                  <a:lnTo>
                    <a:pt x="228963" y="797"/>
                  </a:lnTo>
                  <a:lnTo>
                    <a:pt x="0" y="11966"/>
                  </a:lnTo>
                  <a:lnTo>
                    <a:pt x="228963" y="12764"/>
                  </a:lnTo>
                  <a:close/>
                </a:path>
                <a:path w="229235" h="13335">
                  <a:moveTo>
                    <a:pt x="228963" y="797"/>
                  </a:moveTo>
                  <a:lnTo>
                    <a:pt x="0" y="11966"/>
                  </a:lnTo>
                  <a:lnTo>
                    <a:pt x="797" y="0"/>
                  </a:lnTo>
                  <a:lnTo>
                    <a:pt x="228963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7" name="object 757" descr=""/>
            <p:cNvSpPr/>
            <p:nvPr/>
          </p:nvSpPr>
          <p:spPr>
            <a:xfrm>
              <a:off x="3032369" y="6421346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69" h="12064">
                  <a:moveTo>
                    <a:pt x="0" y="11966"/>
                  </a:moveTo>
                  <a:lnTo>
                    <a:pt x="79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8" name="object 758" descr=""/>
            <p:cNvSpPr/>
            <p:nvPr/>
          </p:nvSpPr>
          <p:spPr>
            <a:xfrm>
              <a:off x="3759945" y="496220"/>
              <a:ext cx="6720840" cy="1485265"/>
            </a:xfrm>
            <a:custGeom>
              <a:avLst/>
              <a:gdLst/>
              <a:ahLst/>
              <a:cxnLst/>
              <a:rect l="l" t="t" r="r" b="b"/>
              <a:pathLst>
                <a:path w="6720840" h="1485264">
                  <a:moveTo>
                    <a:pt x="6706153" y="1484671"/>
                  </a:moveTo>
                  <a:lnTo>
                    <a:pt x="6720513" y="0"/>
                  </a:lnTo>
                  <a:lnTo>
                    <a:pt x="6715727" y="0"/>
                  </a:lnTo>
                  <a:lnTo>
                    <a:pt x="6706153" y="1484671"/>
                  </a:lnTo>
                  <a:close/>
                </a:path>
                <a:path w="6720840" h="1485264">
                  <a:moveTo>
                    <a:pt x="6701366" y="1479885"/>
                  </a:moveTo>
                  <a:lnTo>
                    <a:pt x="6706153" y="1484671"/>
                  </a:lnTo>
                  <a:lnTo>
                    <a:pt x="6715727" y="0"/>
                  </a:lnTo>
                  <a:lnTo>
                    <a:pt x="6701366" y="1479885"/>
                  </a:lnTo>
                  <a:close/>
                </a:path>
                <a:path w="6720840" h="1485264">
                  <a:moveTo>
                    <a:pt x="18348" y="1420215"/>
                  </a:moveTo>
                  <a:lnTo>
                    <a:pt x="6701366" y="1484625"/>
                  </a:lnTo>
                  <a:lnTo>
                    <a:pt x="6706153" y="1484671"/>
                  </a:lnTo>
                  <a:lnTo>
                    <a:pt x="6701366" y="1479885"/>
                  </a:lnTo>
                  <a:lnTo>
                    <a:pt x="18348" y="1420215"/>
                  </a:lnTo>
                  <a:close/>
                </a:path>
                <a:path w="6720840" h="1485264">
                  <a:moveTo>
                    <a:pt x="0" y="1420051"/>
                  </a:moveTo>
                  <a:lnTo>
                    <a:pt x="6701366" y="1479885"/>
                  </a:lnTo>
                  <a:lnTo>
                    <a:pt x="18348" y="1415395"/>
                  </a:lnTo>
                  <a:lnTo>
                    <a:pt x="13562" y="1415349"/>
                  </a:lnTo>
                  <a:lnTo>
                    <a:pt x="4786" y="1415264"/>
                  </a:lnTo>
                  <a:lnTo>
                    <a:pt x="0" y="1420051"/>
                  </a:lnTo>
                  <a:close/>
                </a:path>
                <a:path w="6720840" h="1485264">
                  <a:moveTo>
                    <a:pt x="4786" y="1415264"/>
                  </a:moveTo>
                  <a:lnTo>
                    <a:pt x="18348" y="0"/>
                  </a:lnTo>
                  <a:lnTo>
                    <a:pt x="13562" y="0"/>
                  </a:lnTo>
                  <a:lnTo>
                    <a:pt x="4786" y="1415264"/>
                  </a:lnTo>
                  <a:close/>
                </a:path>
                <a:path w="6720840" h="1485264">
                  <a:moveTo>
                    <a:pt x="0" y="1420051"/>
                  </a:moveTo>
                  <a:lnTo>
                    <a:pt x="4786" y="1415264"/>
                  </a:lnTo>
                  <a:lnTo>
                    <a:pt x="13562" y="0"/>
                  </a:lnTo>
                  <a:lnTo>
                    <a:pt x="0" y="14200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 descr=""/>
            <p:cNvSpPr/>
            <p:nvPr/>
          </p:nvSpPr>
          <p:spPr>
            <a:xfrm>
              <a:off x="3759946" y="496220"/>
              <a:ext cx="6720840" cy="1485265"/>
            </a:xfrm>
            <a:custGeom>
              <a:avLst/>
              <a:gdLst/>
              <a:ahLst/>
              <a:cxnLst/>
              <a:rect l="l" t="t" r="r" b="b"/>
              <a:pathLst>
                <a:path w="6720840" h="1485264">
                  <a:moveTo>
                    <a:pt x="18348" y="0"/>
                  </a:moveTo>
                  <a:lnTo>
                    <a:pt x="13562" y="0"/>
                  </a:lnTo>
                  <a:lnTo>
                    <a:pt x="4786" y="1415264"/>
                  </a:lnTo>
                  <a:lnTo>
                    <a:pt x="18348" y="0"/>
                  </a:lnTo>
                  <a:close/>
                </a:path>
                <a:path w="6720840" h="1485264">
                  <a:moveTo>
                    <a:pt x="13562" y="0"/>
                  </a:moveTo>
                  <a:lnTo>
                    <a:pt x="4786" y="1415264"/>
                  </a:lnTo>
                  <a:lnTo>
                    <a:pt x="0" y="1420051"/>
                  </a:lnTo>
                  <a:lnTo>
                    <a:pt x="13562" y="0"/>
                  </a:lnTo>
                  <a:close/>
                </a:path>
                <a:path w="6720840" h="1485264">
                  <a:moveTo>
                    <a:pt x="4786" y="1415264"/>
                  </a:moveTo>
                  <a:lnTo>
                    <a:pt x="0" y="1420051"/>
                  </a:lnTo>
                  <a:lnTo>
                    <a:pt x="6701366" y="1479885"/>
                  </a:lnTo>
                  <a:lnTo>
                    <a:pt x="4786" y="1415264"/>
                  </a:lnTo>
                  <a:close/>
                </a:path>
                <a:path w="6720840" h="1485264">
                  <a:moveTo>
                    <a:pt x="0" y="1420051"/>
                  </a:moveTo>
                  <a:lnTo>
                    <a:pt x="6701366" y="1479885"/>
                  </a:lnTo>
                  <a:lnTo>
                    <a:pt x="6706153" y="1484671"/>
                  </a:lnTo>
                  <a:lnTo>
                    <a:pt x="0" y="1420051"/>
                  </a:lnTo>
                  <a:close/>
                </a:path>
                <a:path w="6720840" h="1485264">
                  <a:moveTo>
                    <a:pt x="6701366" y="1479885"/>
                  </a:moveTo>
                  <a:lnTo>
                    <a:pt x="6706153" y="1484671"/>
                  </a:lnTo>
                  <a:lnTo>
                    <a:pt x="6715726" y="0"/>
                  </a:lnTo>
                  <a:lnTo>
                    <a:pt x="6701366" y="1479885"/>
                  </a:lnTo>
                  <a:close/>
                </a:path>
                <a:path w="6720840" h="1485264">
                  <a:moveTo>
                    <a:pt x="6706153" y="1484671"/>
                  </a:moveTo>
                  <a:lnTo>
                    <a:pt x="6715726" y="0"/>
                  </a:lnTo>
                  <a:lnTo>
                    <a:pt x="6720513" y="0"/>
                  </a:lnTo>
                  <a:lnTo>
                    <a:pt x="6706153" y="148467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 descr=""/>
            <p:cNvSpPr/>
            <p:nvPr/>
          </p:nvSpPr>
          <p:spPr>
            <a:xfrm>
              <a:off x="3203094" y="4077463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w="0" h="19685">
                  <a:moveTo>
                    <a:pt x="0" y="0"/>
                  </a:moveTo>
                  <a:lnTo>
                    <a:pt x="0" y="19146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1" name="object 761" descr=""/>
            <p:cNvSpPr/>
            <p:nvPr/>
          </p:nvSpPr>
          <p:spPr>
            <a:xfrm>
              <a:off x="3048324" y="4744408"/>
              <a:ext cx="147955" cy="166370"/>
            </a:xfrm>
            <a:custGeom>
              <a:avLst/>
              <a:gdLst/>
              <a:ahLst/>
              <a:cxnLst/>
              <a:rect l="l" t="t" r="r" b="b"/>
              <a:pathLst>
                <a:path w="147955" h="166370">
                  <a:moveTo>
                    <a:pt x="6382" y="0"/>
                  </a:moveTo>
                  <a:lnTo>
                    <a:pt x="147589" y="82969"/>
                  </a:lnTo>
                </a:path>
                <a:path w="147955" h="166370">
                  <a:moveTo>
                    <a:pt x="6382" y="13562"/>
                  </a:moveTo>
                  <a:lnTo>
                    <a:pt x="147589" y="96531"/>
                  </a:lnTo>
                </a:path>
                <a:path w="147955" h="166370">
                  <a:moveTo>
                    <a:pt x="6382" y="69407"/>
                  </a:moveTo>
                  <a:lnTo>
                    <a:pt x="146791" y="152376"/>
                  </a:lnTo>
                </a:path>
                <a:path w="147955" h="166370">
                  <a:moveTo>
                    <a:pt x="0" y="79778"/>
                  </a:moveTo>
                  <a:lnTo>
                    <a:pt x="146791" y="165938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2" name="object 762" descr=""/>
            <p:cNvSpPr/>
            <p:nvPr/>
          </p:nvSpPr>
          <p:spPr>
            <a:xfrm>
              <a:off x="9818300" y="6237856"/>
              <a:ext cx="501015" cy="184785"/>
            </a:xfrm>
            <a:custGeom>
              <a:avLst/>
              <a:gdLst/>
              <a:ahLst/>
              <a:cxnLst/>
              <a:rect l="l" t="t" r="r" b="b"/>
              <a:pathLst>
                <a:path w="501015" h="184785">
                  <a:moveTo>
                    <a:pt x="0" y="184287"/>
                  </a:moveTo>
                  <a:lnTo>
                    <a:pt x="501006" y="184287"/>
                  </a:lnTo>
                  <a:lnTo>
                    <a:pt x="501006" y="0"/>
                  </a:lnTo>
                  <a:lnTo>
                    <a:pt x="0" y="184287"/>
                  </a:lnTo>
                  <a:close/>
                </a:path>
                <a:path w="501015" h="184785">
                  <a:moveTo>
                    <a:pt x="0" y="0"/>
                  </a:moveTo>
                  <a:lnTo>
                    <a:pt x="0" y="184287"/>
                  </a:lnTo>
                  <a:lnTo>
                    <a:pt x="5010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3" name="object 763" descr=""/>
            <p:cNvSpPr/>
            <p:nvPr/>
          </p:nvSpPr>
          <p:spPr>
            <a:xfrm>
              <a:off x="9818301" y="6237856"/>
              <a:ext cx="501015" cy="184785"/>
            </a:xfrm>
            <a:custGeom>
              <a:avLst/>
              <a:gdLst/>
              <a:ahLst/>
              <a:cxnLst/>
              <a:rect l="l" t="t" r="r" b="b"/>
              <a:pathLst>
                <a:path w="501015" h="184785">
                  <a:moveTo>
                    <a:pt x="0" y="0"/>
                  </a:moveTo>
                  <a:lnTo>
                    <a:pt x="0" y="184287"/>
                  </a:lnTo>
                  <a:lnTo>
                    <a:pt x="501006" y="0"/>
                  </a:lnTo>
                  <a:lnTo>
                    <a:pt x="0" y="0"/>
                  </a:lnTo>
                  <a:close/>
                </a:path>
                <a:path w="501015" h="184785">
                  <a:moveTo>
                    <a:pt x="0" y="184287"/>
                  </a:moveTo>
                  <a:lnTo>
                    <a:pt x="501006" y="0"/>
                  </a:lnTo>
                  <a:lnTo>
                    <a:pt x="501006" y="184287"/>
                  </a:lnTo>
                  <a:lnTo>
                    <a:pt x="0" y="18428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4" name="object 764" descr=""/>
            <p:cNvSpPr/>
            <p:nvPr/>
          </p:nvSpPr>
          <p:spPr>
            <a:xfrm>
              <a:off x="9885314" y="6261789"/>
              <a:ext cx="368300" cy="136525"/>
            </a:xfrm>
            <a:custGeom>
              <a:avLst/>
              <a:gdLst/>
              <a:ahLst/>
              <a:cxnLst/>
              <a:rect l="l" t="t" r="r" b="b"/>
              <a:pathLst>
                <a:path w="368300" h="136525">
                  <a:moveTo>
                    <a:pt x="27922" y="8775"/>
                  </a:moveTo>
                  <a:lnTo>
                    <a:pt x="45473" y="8775"/>
                  </a:lnTo>
                  <a:lnTo>
                    <a:pt x="30315" y="27124"/>
                  </a:lnTo>
                  <a:lnTo>
                    <a:pt x="35102" y="27124"/>
                  </a:lnTo>
                  <a:lnTo>
                    <a:pt x="37495" y="29517"/>
                  </a:lnTo>
                  <a:lnTo>
                    <a:pt x="38293" y="31911"/>
                  </a:lnTo>
                  <a:lnTo>
                    <a:pt x="37495" y="38293"/>
                  </a:lnTo>
                  <a:lnTo>
                    <a:pt x="35900" y="43080"/>
                  </a:lnTo>
                  <a:lnTo>
                    <a:pt x="31911" y="50260"/>
                  </a:lnTo>
                  <a:lnTo>
                    <a:pt x="27922" y="54249"/>
                  </a:lnTo>
                  <a:lnTo>
                    <a:pt x="22337" y="56642"/>
                  </a:lnTo>
                  <a:lnTo>
                    <a:pt x="17551" y="56642"/>
                  </a:lnTo>
                  <a:lnTo>
                    <a:pt x="13562" y="54249"/>
                  </a:lnTo>
                  <a:lnTo>
                    <a:pt x="12764" y="52653"/>
                  </a:lnTo>
                  <a:lnTo>
                    <a:pt x="11966" y="47866"/>
                  </a:lnTo>
                </a:path>
                <a:path w="368300" h="136525">
                  <a:moveTo>
                    <a:pt x="75789" y="8775"/>
                  </a:moveTo>
                  <a:lnTo>
                    <a:pt x="59833" y="8775"/>
                  </a:lnTo>
                  <a:lnTo>
                    <a:pt x="51855" y="29517"/>
                  </a:lnTo>
                  <a:lnTo>
                    <a:pt x="54249" y="27124"/>
                  </a:lnTo>
                  <a:lnTo>
                    <a:pt x="59833" y="24731"/>
                  </a:lnTo>
                  <a:lnTo>
                    <a:pt x="64620" y="24731"/>
                  </a:lnTo>
                  <a:lnTo>
                    <a:pt x="68609" y="27124"/>
                  </a:lnTo>
                  <a:lnTo>
                    <a:pt x="70204" y="31911"/>
                  </a:lnTo>
                  <a:lnTo>
                    <a:pt x="69407" y="38293"/>
                  </a:lnTo>
                  <a:lnTo>
                    <a:pt x="67811" y="43080"/>
                  </a:lnTo>
                  <a:lnTo>
                    <a:pt x="63822" y="50260"/>
                  </a:lnTo>
                  <a:lnTo>
                    <a:pt x="59833" y="54249"/>
                  </a:lnTo>
                  <a:lnTo>
                    <a:pt x="54249" y="56642"/>
                  </a:lnTo>
                  <a:lnTo>
                    <a:pt x="49462" y="56642"/>
                  </a:lnTo>
                  <a:lnTo>
                    <a:pt x="45473" y="54249"/>
                  </a:lnTo>
                  <a:lnTo>
                    <a:pt x="44675" y="52653"/>
                  </a:lnTo>
                  <a:lnTo>
                    <a:pt x="43877" y="47866"/>
                  </a:lnTo>
                </a:path>
                <a:path w="368300" h="136525">
                  <a:moveTo>
                    <a:pt x="94138" y="2393"/>
                  </a:moveTo>
                  <a:lnTo>
                    <a:pt x="91744" y="4786"/>
                  </a:lnTo>
                  <a:lnTo>
                    <a:pt x="90947" y="2393"/>
                  </a:lnTo>
                  <a:lnTo>
                    <a:pt x="93340" y="0"/>
                  </a:lnTo>
                  <a:lnTo>
                    <a:pt x="94138" y="2393"/>
                  </a:lnTo>
                  <a:lnTo>
                    <a:pt x="92542" y="6382"/>
                  </a:lnTo>
                  <a:lnTo>
                    <a:pt x="89351" y="11168"/>
                  </a:lnTo>
                  <a:lnTo>
                    <a:pt x="86958" y="13562"/>
                  </a:lnTo>
                </a:path>
                <a:path w="368300" h="136525">
                  <a:moveTo>
                    <a:pt x="118071" y="56642"/>
                  </a:moveTo>
                  <a:lnTo>
                    <a:pt x="133229" y="8775"/>
                  </a:lnTo>
                  <a:lnTo>
                    <a:pt x="153971" y="8775"/>
                  </a:lnTo>
                </a:path>
                <a:path w="368300" h="136525">
                  <a:moveTo>
                    <a:pt x="126049" y="31911"/>
                  </a:moveTo>
                  <a:lnTo>
                    <a:pt x="138814" y="31911"/>
                  </a:lnTo>
                </a:path>
                <a:path w="368300" h="136525">
                  <a:moveTo>
                    <a:pt x="118071" y="56642"/>
                  </a:moveTo>
                  <a:lnTo>
                    <a:pt x="138814" y="56642"/>
                  </a:lnTo>
                </a:path>
                <a:path w="368300" h="136525">
                  <a:moveTo>
                    <a:pt x="148387" y="56642"/>
                  </a:moveTo>
                  <a:lnTo>
                    <a:pt x="185883" y="8775"/>
                  </a:lnTo>
                </a:path>
                <a:path w="368300" h="136525">
                  <a:moveTo>
                    <a:pt x="163545" y="8775"/>
                  </a:moveTo>
                  <a:lnTo>
                    <a:pt x="170725" y="56642"/>
                  </a:lnTo>
                </a:path>
                <a:path w="368300" h="136525">
                  <a:moveTo>
                    <a:pt x="206625" y="8775"/>
                  </a:moveTo>
                  <a:lnTo>
                    <a:pt x="191467" y="56642"/>
                  </a:lnTo>
                </a:path>
                <a:path w="368300" h="136525">
                  <a:moveTo>
                    <a:pt x="195456" y="8775"/>
                  </a:moveTo>
                  <a:lnTo>
                    <a:pt x="217794" y="8775"/>
                  </a:lnTo>
                </a:path>
                <a:path w="368300" h="136525">
                  <a:moveTo>
                    <a:pt x="209018" y="56642"/>
                  </a:moveTo>
                  <a:lnTo>
                    <a:pt x="224176" y="8775"/>
                  </a:lnTo>
                  <a:lnTo>
                    <a:pt x="244919" y="8775"/>
                  </a:lnTo>
                </a:path>
                <a:path w="368300" h="136525">
                  <a:moveTo>
                    <a:pt x="216996" y="31911"/>
                  </a:moveTo>
                  <a:lnTo>
                    <a:pt x="229761" y="31911"/>
                  </a:lnTo>
                </a:path>
                <a:path w="368300" h="136525">
                  <a:moveTo>
                    <a:pt x="209018" y="56642"/>
                  </a:moveTo>
                  <a:lnTo>
                    <a:pt x="229761" y="56642"/>
                  </a:lnTo>
                </a:path>
                <a:path w="368300" h="136525">
                  <a:moveTo>
                    <a:pt x="239334" y="56642"/>
                  </a:moveTo>
                  <a:lnTo>
                    <a:pt x="254492" y="8775"/>
                  </a:lnTo>
                  <a:lnTo>
                    <a:pt x="268852" y="8775"/>
                  </a:lnTo>
                  <a:lnTo>
                    <a:pt x="272841" y="11168"/>
                  </a:lnTo>
                  <a:lnTo>
                    <a:pt x="273639" y="13562"/>
                  </a:lnTo>
                  <a:lnTo>
                    <a:pt x="273639" y="18348"/>
                  </a:lnTo>
                  <a:lnTo>
                    <a:pt x="247312" y="31911"/>
                  </a:lnTo>
                </a:path>
                <a:path w="368300" h="136525">
                  <a:moveTo>
                    <a:pt x="258481" y="31911"/>
                  </a:moveTo>
                  <a:lnTo>
                    <a:pt x="261672" y="56642"/>
                  </a:lnTo>
                </a:path>
                <a:path w="368300" h="136525">
                  <a:moveTo>
                    <a:pt x="272841" y="56642"/>
                  </a:moveTo>
                  <a:lnTo>
                    <a:pt x="287999" y="8775"/>
                  </a:lnTo>
                </a:path>
                <a:path w="368300" h="136525">
                  <a:moveTo>
                    <a:pt x="310337" y="8775"/>
                  </a:moveTo>
                  <a:lnTo>
                    <a:pt x="306348" y="11168"/>
                  </a:lnTo>
                  <a:lnTo>
                    <a:pt x="301561" y="15955"/>
                  </a:lnTo>
                  <a:lnTo>
                    <a:pt x="299168" y="20742"/>
                  </a:lnTo>
                  <a:lnTo>
                    <a:pt x="295179" y="27124"/>
                  </a:lnTo>
                  <a:lnTo>
                    <a:pt x="291190" y="38293"/>
                  </a:lnTo>
                  <a:lnTo>
                    <a:pt x="290392" y="45473"/>
                  </a:lnTo>
                  <a:lnTo>
                    <a:pt x="290392" y="50260"/>
                  </a:lnTo>
                  <a:lnTo>
                    <a:pt x="292785" y="54249"/>
                  </a:lnTo>
                  <a:lnTo>
                    <a:pt x="295179" y="56642"/>
                  </a:lnTo>
                  <a:lnTo>
                    <a:pt x="301561" y="56642"/>
                  </a:lnTo>
                  <a:lnTo>
                    <a:pt x="321506" y="20742"/>
                  </a:lnTo>
                  <a:lnTo>
                    <a:pt x="320708" y="15955"/>
                  </a:lnTo>
                  <a:lnTo>
                    <a:pt x="319112" y="11168"/>
                  </a:lnTo>
                  <a:lnTo>
                    <a:pt x="316719" y="8775"/>
                  </a:lnTo>
                  <a:lnTo>
                    <a:pt x="310337" y="8775"/>
                  </a:lnTo>
                </a:path>
                <a:path w="368300" h="136525">
                  <a:moveTo>
                    <a:pt x="320708" y="56642"/>
                  </a:moveTo>
                  <a:lnTo>
                    <a:pt x="335866" y="8775"/>
                  </a:lnTo>
                  <a:lnTo>
                    <a:pt x="350226" y="8775"/>
                  </a:lnTo>
                  <a:lnTo>
                    <a:pt x="354215" y="11168"/>
                  </a:lnTo>
                  <a:lnTo>
                    <a:pt x="355012" y="13562"/>
                  </a:lnTo>
                  <a:lnTo>
                    <a:pt x="355012" y="18348"/>
                  </a:lnTo>
                  <a:lnTo>
                    <a:pt x="328686" y="31911"/>
                  </a:lnTo>
                </a:path>
                <a:path w="368300" h="136525">
                  <a:moveTo>
                    <a:pt x="339855" y="31911"/>
                  </a:moveTo>
                  <a:lnTo>
                    <a:pt x="343046" y="56642"/>
                  </a:lnTo>
                </a:path>
                <a:path w="368300" h="136525">
                  <a:moveTo>
                    <a:pt x="33506" y="95733"/>
                  </a:moveTo>
                  <a:lnTo>
                    <a:pt x="31911" y="90947"/>
                  </a:lnTo>
                  <a:lnTo>
                    <a:pt x="27922" y="88553"/>
                  </a:lnTo>
                  <a:lnTo>
                    <a:pt x="21540" y="88553"/>
                  </a:lnTo>
                  <a:lnTo>
                    <a:pt x="15955" y="90947"/>
                  </a:lnTo>
                  <a:lnTo>
                    <a:pt x="11168" y="95733"/>
                  </a:lnTo>
                  <a:lnTo>
                    <a:pt x="9573" y="100520"/>
                  </a:lnTo>
                  <a:lnTo>
                    <a:pt x="9573" y="104509"/>
                  </a:lnTo>
                  <a:lnTo>
                    <a:pt x="10371" y="106902"/>
                  </a:lnTo>
                  <a:lnTo>
                    <a:pt x="12764" y="109296"/>
                  </a:lnTo>
                  <a:lnTo>
                    <a:pt x="21540" y="114082"/>
                  </a:lnTo>
                  <a:lnTo>
                    <a:pt x="23933" y="116476"/>
                  </a:lnTo>
                  <a:lnTo>
                    <a:pt x="24731" y="118071"/>
                  </a:lnTo>
                  <a:lnTo>
                    <a:pt x="24731" y="122858"/>
                  </a:lnTo>
                  <a:lnTo>
                    <a:pt x="22337" y="130038"/>
                  </a:lnTo>
                  <a:lnTo>
                    <a:pt x="17551" y="134027"/>
                  </a:lnTo>
                  <a:lnTo>
                    <a:pt x="11966" y="136420"/>
                  </a:lnTo>
                  <a:lnTo>
                    <a:pt x="5584" y="136420"/>
                  </a:lnTo>
                  <a:lnTo>
                    <a:pt x="1595" y="134027"/>
                  </a:lnTo>
                  <a:lnTo>
                    <a:pt x="0" y="130038"/>
                  </a:lnTo>
                </a:path>
                <a:path w="368300" h="136525">
                  <a:moveTo>
                    <a:pt x="29517" y="136420"/>
                  </a:moveTo>
                  <a:lnTo>
                    <a:pt x="45473" y="88553"/>
                  </a:lnTo>
                </a:path>
                <a:path w="368300" h="136525">
                  <a:moveTo>
                    <a:pt x="42282" y="136420"/>
                  </a:moveTo>
                  <a:lnTo>
                    <a:pt x="58238" y="88553"/>
                  </a:lnTo>
                  <a:lnTo>
                    <a:pt x="69407" y="88553"/>
                  </a:lnTo>
                  <a:lnTo>
                    <a:pt x="73395" y="90947"/>
                  </a:lnTo>
                  <a:lnTo>
                    <a:pt x="74991" y="95733"/>
                  </a:lnTo>
                  <a:lnTo>
                    <a:pt x="74991" y="100520"/>
                  </a:lnTo>
                  <a:lnTo>
                    <a:pt x="53451" y="136420"/>
                  </a:lnTo>
                  <a:lnTo>
                    <a:pt x="42282" y="136420"/>
                  </a:lnTo>
                </a:path>
                <a:path w="368300" h="136525">
                  <a:moveTo>
                    <a:pt x="75789" y="136420"/>
                  </a:moveTo>
                  <a:lnTo>
                    <a:pt x="91744" y="88553"/>
                  </a:lnTo>
                  <a:lnTo>
                    <a:pt x="112487" y="88553"/>
                  </a:lnTo>
                </a:path>
                <a:path w="368300" h="136525">
                  <a:moveTo>
                    <a:pt x="83767" y="111689"/>
                  </a:moveTo>
                  <a:lnTo>
                    <a:pt x="96531" y="111689"/>
                  </a:lnTo>
                </a:path>
                <a:path w="368300" h="136525">
                  <a:moveTo>
                    <a:pt x="75789" y="136420"/>
                  </a:moveTo>
                  <a:lnTo>
                    <a:pt x="96531" y="136420"/>
                  </a:lnTo>
                </a:path>
                <a:path w="368300" h="136525">
                  <a:moveTo>
                    <a:pt x="172320" y="95733"/>
                  </a:moveTo>
                  <a:lnTo>
                    <a:pt x="170725" y="90947"/>
                  </a:lnTo>
                  <a:lnTo>
                    <a:pt x="166736" y="88553"/>
                  </a:lnTo>
                  <a:lnTo>
                    <a:pt x="160354" y="88553"/>
                  </a:lnTo>
                  <a:lnTo>
                    <a:pt x="154769" y="90947"/>
                  </a:lnTo>
                  <a:lnTo>
                    <a:pt x="149982" y="95733"/>
                  </a:lnTo>
                  <a:lnTo>
                    <a:pt x="148387" y="100520"/>
                  </a:lnTo>
                  <a:lnTo>
                    <a:pt x="148387" y="104509"/>
                  </a:lnTo>
                  <a:lnTo>
                    <a:pt x="149185" y="106902"/>
                  </a:lnTo>
                  <a:lnTo>
                    <a:pt x="151578" y="109296"/>
                  </a:lnTo>
                  <a:lnTo>
                    <a:pt x="160354" y="114082"/>
                  </a:lnTo>
                  <a:lnTo>
                    <a:pt x="162747" y="116476"/>
                  </a:lnTo>
                  <a:lnTo>
                    <a:pt x="163545" y="118071"/>
                  </a:lnTo>
                  <a:lnTo>
                    <a:pt x="163545" y="122858"/>
                  </a:lnTo>
                  <a:lnTo>
                    <a:pt x="161151" y="130038"/>
                  </a:lnTo>
                  <a:lnTo>
                    <a:pt x="156365" y="134027"/>
                  </a:lnTo>
                  <a:lnTo>
                    <a:pt x="150780" y="136420"/>
                  </a:lnTo>
                  <a:lnTo>
                    <a:pt x="144398" y="136420"/>
                  </a:lnTo>
                  <a:lnTo>
                    <a:pt x="140409" y="134027"/>
                  </a:lnTo>
                  <a:lnTo>
                    <a:pt x="138814" y="130038"/>
                  </a:lnTo>
                </a:path>
                <a:path w="368300" h="136525">
                  <a:moveTo>
                    <a:pt x="168331" y="136420"/>
                  </a:moveTo>
                  <a:lnTo>
                    <a:pt x="184287" y="88553"/>
                  </a:lnTo>
                  <a:lnTo>
                    <a:pt x="205029" y="88553"/>
                  </a:lnTo>
                </a:path>
                <a:path w="368300" h="136525">
                  <a:moveTo>
                    <a:pt x="176309" y="111689"/>
                  </a:moveTo>
                  <a:lnTo>
                    <a:pt x="189074" y="111689"/>
                  </a:lnTo>
                </a:path>
                <a:path w="368300" h="136525">
                  <a:moveTo>
                    <a:pt x="168331" y="136420"/>
                  </a:moveTo>
                  <a:lnTo>
                    <a:pt x="189074" y="136420"/>
                  </a:lnTo>
                </a:path>
                <a:path w="368300" h="136525">
                  <a:moveTo>
                    <a:pt x="225772" y="88553"/>
                  </a:moveTo>
                  <a:lnTo>
                    <a:pt x="209816" y="136420"/>
                  </a:lnTo>
                </a:path>
                <a:path w="368300" h="136525">
                  <a:moveTo>
                    <a:pt x="214603" y="88553"/>
                  </a:moveTo>
                  <a:lnTo>
                    <a:pt x="236941" y="88553"/>
                  </a:lnTo>
                </a:path>
                <a:path w="368300" h="136525">
                  <a:moveTo>
                    <a:pt x="249705" y="111689"/>
                  </a:moveTo>
                  <a:lnTo>
                    <a:pt x="241727" y="136420"/>
                  </a:lnTo>
                  <a:lnTo>
                    <a:pt x="227367" y="136420"/>
                  </a:lnTo>
                  <a:lnTo>
                    <a:pt x="243323" y="88553"/>
                  </a:lnTo>
                  <a:lnTo>
                    <a:pt x="257683" y="88553"/>
                  </a:lnTo>
                  <a:lnTo>
                    <a:pt x="261672" y="90947"/>
                  </a:lnTo>
                  <a:lnTo>
                    <a:pt x="262470" y="93340"/>
                  </a:lnTo>
                  <a:lnTo>
                    <a:pt x="262470" y="98127"/>
                  </a:lnTo>
                  <a:lnTo>
                    <a:pt x="235345" y="111689"/>
                  </a:lnTo>
                </a:path>
                <a:path w="368300" h="136525">
                  <a:moveTo>
                    <a:pt x="260874" y="136420"/>
                  </a:moveTo>
                  <a:lnTo>
                    <a:pt x="289594" y="88553"/>
                  </a:lnTo>
                  <a:lnTo>
                    <a:pt x="286403" y="136420"/>
                  </a:lnTo>
                </a:path>
                <a:path w="368300" h="136525">
                  <a:moveTo>
                    <a:pt x="271245" y="120465"/>
                  </a:moveTo>
                  <a:lnTo>
                    <a:pt x="287201" y="120465"/>
                  </a:lnTo>
                </a:path>
                <a:path w="368300" h="136525">
                  <a:moveTo>
                    <a:pt x="331877" y="100520"/>
                  </a:moveTo>
                  <a:lnTo>
                    <a:pt x="331877" y="95733"/>
                  </a:lnTo>
                  <a:lnTo>
                    <a:pt x="330281" y="90947"/>
                  </a:lnTo>
                  <a:lnTo>
                    <a:pt x="327888" y="88553"/>
                  </a:lnTo>
                  <a:lnTo>
                    <a:pt x="321506" y="88553"/>
                  </a:lnTo>
                  <a:lnTo>
                    <a:pt x="301561" y="125251"/>
                  </a:lnTo>
                  <a:lnTo>
                    <a:pt x="301561" y="130038"/>
                  </a:lnTo>
                  <a:lnTo>
                    <a:pt x="303157" y="134027"/>
                  </a:lnTo>
                  <a:lnTo>
                    <a:pt x="305550" y="136420"/>
                  </a:lnTo>
                  <a:lnTo>
                    <a:pt x="311932" y="136420"/>
                  </a:lnTo>
                  <a:lnTo>
                    <a:pt x="315921" y="134027"/>
                  </a:lnTo>
                  <a:lnTo>
                    <a:pt x="320708" y="130038"/>
                  </a:lnTo>
                  <a:lnTo>
                    <a:pt x="323899" y="125251"/>
                  </a:lnTo>
                </a:path>
                <a:path w="368300" h="136525">
                  <a:moveTo>
                    <a:pt x="329483" y="136420"/>
                  </a:moveTo>
                  <a:lnTo>
                    <a:pt x="345439" y="88553"/>
                  </a:lnTo>
                </a:path>
                <a:path w="368300" h="136525">
                  <a:moveTo>
                    <a:pt x="367777" y="88553"/>
                  </a:moveTo>
                  <a:lnTo>
                    <a:pt x="335068" y="120465"/>
                  </a:lnTo>
                </a:path>
                <a:path w="368300" h="136525">
                  <a:moveTo>
                    <a:pt x="346237" y="109296"/>
                  </a:moveTo>
                  <a:lnTo>
                    <a:pt x="351821" y="13642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5" name="object 765" descr=""/>
            <p:cNvSpPr/>
            <p:nvPr/>
          </p:nvSpPr>
          <p:spPr>
            <a:xfrm>
              <a:off x="11042097" y="2162786"/>
              <a:ext cx="184785" cy="285115"/>
            </a:xfrm>
            <a:custGeom>
              <a:avLst/>
              <a:gdLst/>
              <a:ahLst/>
              <a:cxnLst/>
              <a:rect l="l" t="t" r="r" b="b"/>
              <a:pathLst>
                <a:path w="184784" h="285114">
                  <a:moveTo>
                    <a:pt x="0" y="0"/>
                  </a:moveTo>
                  <a:lnTo>
                    <a:pt x="0" y="284808"/>
                  </a:lnTo>
                  <a:lnTo>
                    <a:pt x="184287" y="284808"/>
                  </a:lnTo>
                  <a:lnTo>
                    <a:pt x="0" y="0"/>
                  </a:lnTo>
                  <a:close/>
                </a:path>
                <a:path w="184784" h="285114">
                  <a:moveTo>
                    <a:pt x="0" y="0"/>
                  </a:moveTo>
                  <a:lnTo>
                    <a:pt x="184287" y="284808"/>
                  </a:lnTo>
                  <a:lnTo>
                    <a:pt x="184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 descr=""/>
            <p:cNvSpPr/>
            <p:nvPr/>
          </p:nvSpPr>
          <p:spPr>
            <a:xfrm>
              <a:off x="11042097" y="2162786"/>
              <a:ext cx="184785" cy="285115"/>
            </a:xfrm>
            <a:custGeom>
              <a:avLst/>
              <a:gdLst/>
              <a:ahLst/>
              <a:cxnLst/>
              <a:rect l="l" t="t" r="r" b="b"/>
              <a:pathLst>
                <a:path w="184784" h="285114">
                  <a:moveTo>
                    <a:pt x="0" y="284808"/>
                  </a:moveTo>
                  <a:lnTo>
                    <a:pt x="184287" y="284808"/>
                  </a:lnTo>
                  <a:lnTo>
                    <a:pt x="0" y="0"/>
                  </a:lnTo>
                  <a:lnTo>
                    <a:pt x="0" y="284808"/>
                  </a:lnTo>
                  <a:close/>
                </a:path>
                <a:path w="184784" h="285114">
                  <a:moveTo>
                    <a:pt x="184287" y="284808"/>
                  </a:moveTo>
                  <a:lnTo>
                    <a:pt x="0" y="0"/>
                  </a:lnTo>
                  <a:lnTo>
                    <a:pt x="184287" y="0"/>
                  </a:lnTo>
                  <a:lnTo>
                    <a:pt x="184287" y="28480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 descr=""/>
            <p:cNvSpPr/>
            <p:nvPr/>
          </p:nvSpPr>
          <p:spPr>
            <a:xfrm>
              <a:off x="11066031" y="2190709"/>
              <a:ext cx="136525" cy="229235"/>
            </a:xfrm>
            <a:custGeom>
              <a:avLst/>
              <a:gdLst/>
              <a:ahLst/>
              <a:cxnLst/>
              <a:rect l="l" t="t" r="r" b="b"/>
              <a:pathLst>
                <a:path w="136525" h="229235">
                  <a:moveTo>
                    <a:pt x="18348" y="224176"/>
                  </a:moveTo>
                  <a:lnTo>
                    <a:pt x="15955" y="220187"/>
                  </a:lnTo>
                  <a:lnTo>
                    <a:pt x="8775" y="213007"/>
                  </a:lnTo>
                  <a:lnTo>
                    <a:pt x="56642" y="228165"/>
                  </a:lnTo>
                </a:path>
                <a:path w="136525" h="229235">
                  <a:moveTo>
                    <a:pt x="8775" y="176309"/>
                  </a:moveTo>
                  <a:lnTo>
                    <a:pt x="8775" y="192265"/>
                  </a:lnTo>
                  <a:lnTo>
                    <a:pt x="29517" y="200243"/>
                  </a:lnTo>
                  <a:lnTo>
                    <a:pt x="27124" y="197849"/>
                  </a:lnTo>
                  <a:lnTo>
                    <a:pt x="24731" y="192265"/>
                  </a:lnTo>
                  <a:lnTo>
                    <a:pt x="24731" y="187478"/>
                  </a:lnTo>
                  <a:lnTo>
                    <a:pt x="27124" y="183489"/>
                  </a:lnTo>
                  <a:lnTo>
                    <a:pt x="31911" y="181894"/>
                  </a:lnTo>
                  <a:lnTo>
                    <a:pt x="38293" y="182692"/>
                  </a:lnTo>
                  <a:lnTo>
                    <a:pt x="43080" y="184287"/>
                  </a:lnTo>
                  <a:lnTo>
                    <a:pt x="50260" y="188276"/>
                  </a:lnTo>
                  <a:lnTo>
                    <a:pt x="54249" y="193063"/>
                  </a:lnTo>
                  <a:lnTo>
                    <a:pt x="56642" y="197849"/>
                  </a:lnTo>
                  <a:lnTo>
                    <a:pt x="56642" y="202636"/>
                  </a:lnTo>
                  <a:lnTo>
                    <a:pt x="54249" y="207423"/>
                  </a:lnTo>
                  <a:lnTo>
                    <a:pt x="52653" y="208221"/>
                  </a:lnTo>
                  <a:lnTo>
                    <a:pt x="47866" y="208221"/>
                  </a:lnTo>
                </a:path>
                <a:path w="136525" h="229235">
                  <a:moveTo>
                    <a:pt x="2393" y="157960"/>
                  </a:moveTo>
                  <a:lnTo>
                    <a:pt x="4786" y="160354"/>
                  </a:lnTo>
                  <a:lnTo>
                    <a:pt x="2393" y="161151"/>
                  </a:lnTo>
                  <a:lnTo>
                    <a:pt x="0" y="158758"/>
                  </a:lnTo>
                  <a:lnTo>
                    <a:pt x="2393" y="157960"/>
                  </a:lnTo>
                  <a:lnTo>
                    <a:pt x="6382" y="159556"/>
                  </a:lnTo>
                  <a:lnTo>
                    <a:pt x="11168" y="162747"/>
                  </a:lnTo>
                  <a:lnTo>
                    <a:pt x="13562" y="165140"/>
                  </a:lnTo>
                </a:path>
                <a:path w="136525" h="229235">
                  <a:moveTo>
                    <a:pt x="56642" y="134027"/>
                  </a:moveTo>
                  <a:lnTo>
                    <a:pt x="8775" y="118869"/>
                  </a:lnTo>
                  <a:lnTo>
                    <a:pt x="8775" y="104509"/>
                  </a:lnTo>
                  <a:lnTo>
                    <a:pt x="11168" y="100520"/>
                  </a:lnTo>
                  <a:lnTo>
                    <a:pt x="13562" y="99722"/>
                  </a:lnTo>
                  <a:lnTo>
                    <a:pt x="18348" y="99722"/>
                  </a:lnTo>
                  <a:lnTo>
                    <a:pt x="31911" y="126049"/>
                  </a:lnTo>
                </a:path>
                <a:path w="136525" h="229235">
                  <a:moveTo>
                    <a:pt x="31911" y="114880"/>
                  </a:moveTo>
                  <a:lnTo>
                    <a:pt x="56642" y="111689"/>
                  </a:lnTo>
                </a:path>
                <a:path w="136525" h="229235">
                  <a:moveTo>
                    <a:pt x="56642" y="100520"/>
                  </a:moveTo>
                  <a:lnTo>
                    <a:pt x="8775" y="85362"/>
                  </a:lnTo>
                  <a:lnTo>
                    <a:pt x="8775" y="64620"/>
                  </a:lnTo>
                </a:path>
                <a:path w="136525" h="229235">
                  <a:moveTo>
                    <a:pt x="31911" y="92542"/>
                  </a:moveTo>
                  <a:lnTo>
                    <a:pt x="31911" y="79778"/>
                  </a:lnTo>
                </a:path>
                <a:path w="136525" h="229235">
                  <a:moveTo>
                    <a:pt x="56642" y="100520"/>
                  </a:moveTo>
                  <a:lnTo>
                    <a:pt x="56642" y="79778"/>
                  </a:lnTo>
                </a:path>
                <a:path w="136525" h="229235">
                  <a:moveTo>
                    <a:pt x="56642" y="70204"/>
                  </a:moveTo>
                  <a:lnTo>
                    <a:pt x="8775" y="42282"/>
                  </a:lnTo>
                  <a:lnTo>
                    <a:pt x="56642" y="44675"/>
                  </a:lnTo>
                </a:path>
                <a:path w="136525" h="229235">
                  <a:moveTo>
                    <a:pt x="40686" y="60631"/>
                  </a:moveTo>
                  <a:lnTo>
                    <a:pt x="40686" y="44675"/>
                  </a:lnTo>
                </a:path>
                <a:path w="136525" h="229235">
                  <a:moveTo>
                    <a:pt x="56642" y="35102"/>
                  </a:moveTo>
                  <a:lnTo>
                    <a:pt x="8775" y="19944"/>
                  </a:lnTo>
                  <a:lnTo>
                    <a:pt x="8775" y="5584"/>
                  </a:lnTo>
                  <a:lnTo>
                    <a:pt x="11168" y="1595"/>
                  </a:lnTo>
                  <a:lnTo>
                    <a:pt x="13562" y="797"/>
                  </a:lnTo>
                  <a:lnTo>
                    <a:pt x="18348" y="797"/>
                  </a:lnTo>
                  <a:lnTo>
                    <a:pt x="31911" y="27124"/>
                  </a:lnTo>
                </a:path>
                <a:path w="136525" h="229235">
                  <a:moveTo>
                    <a:pt x="31911" y="15955"/>
                  </a:moveTo>
                  <a:lnTo>
                    <a:pt x="56642" y="12764"/>
                  </a:lnTo>
                </a:path>
                <a:path w="136525" h="229235">
                  <a:moveTo>
                    <a:pt x="95733" y="195456"/>
                  </a:moveTo>
                  <a:lnTo>
                    <a:pt x="90947" y="197052"/>
                  </a:lnTo>
                  <a:lnTo>
                    <a:pt x="88553" y="201041"/>
                  </a:lnTo>
                  <a:lnTo>
                    <a:pt x="88553" y="207423"/>
                  </a:lnTo>
                  <a:lnTo>
                    <a:pt x="90947" y="213007"/>
                  </a:lnTo>
                  <a:lnTo>
                    <a:pt x="95733" y="217794"/>
                  </a:lnTo>
                  <a:lnTo>
                    <a:pt x="100520" y="219389"/>
                  </a:lnTo>
                  <a:lnTo>
                    <a:pt x="104509" y="219389"/>
                  </a:lnTo>
                  <a:lnTo>
                    <a:pt x="106902" y="218592"/>
                  </a:lnTo>
                  <a:lnTo>
                    <a:pt x="109296" y="216198"/>
                  </a:lnTo>
                  <a:lnTo>
                    <a:pt x="114082" y="207423"/>
                  </a:lnTo>
                  <a:lnTo>
                    <a:pt x="116476" y="205029"/>
                  </a:lnTo>
                  <a:lnTo>
                    <a:pt x="118071" y="204232"/>
                  </a:lnTo>
                  <a:lnTo>
                    <a:pt x="122858" y="204232"/>
                  </a:lnTo>
                  <a:lnTo>
                    <a:pt x="130038" y="206625"/>
                  </a:lnTo>
                  <a:lnTo>
                    <a:pt x="134027" y="211412"/>
                  </a:lnTo>
                  <a:lnTo>
                    <a:pt x="136420" y="216996"/>
                  </a:lnTo>
                  <a:lnTo>
                    <a:pt x="136420" y="223378"/>
                  </a:lnTo>
                  <a:lnTo>
                    <a:pt x="134027" y="227367"/>
                  </a:lnTo>
                  <a:lnTo>
                    <a:pt x="130038" y="228963"/>
                  </a:lnTo>
                </a:path>
                <a:path w="136525" h="229235">
                  <a:moveTo>
                    <a:pt x="136420" y="199445"/>
                  </a:moveTo>
                  <a:lnTo>
                    <a:pt x="88553" y="183489"/>
                  </a:lnTo>
                  <a:lnTo>
                    <a:pt x="88553" y="162747"/>
                  </a:lnTo>
                </a:path>
                <a:path w="136525" h="229235">
                  <a:moveTo>
                    <a:pt x="111689" y="190669"/>
                  </a:moveTo>
                  <a:lnTo>
                    <a:pt x="111689" y="177905"/>
                  </a:lnTo>
                </a:path>
                <a:path w="136525" h="229235">
                  <a:moveTo>
                    <a:pt x="136420" y="199445"/>
                  </a:moveTo>
                  <a:lnTo>
                    <a:pt x="136420" y="178703"/>
                  </a:lnTo>
                </a:path>
                <a:path w="136525" h="229235">
                  <a:moveTo>
                    <a:pt x="88553" y="142005"/>
                  </a:moveTo>
                  <a:lnTo>
                    <a:pt x="136420" y="157960"/>
                  </a:lnTo>
                </a:path>
                <a:path w="136525" h="229235">
                  <a:moveTo>
                    <a:pt x="88553" y="153174"/>
                  </a:moveTo>
                  <a:lnTo>
                    <a:pt x="88553" y="130836"/>
                  </a:lnTo>
                </a:path>
                <a:path w="136525" h="229235">
                  <a:moveTo>
                    <a:pt x="111689" y="117273"/>
                  </a:moveTo>
                  <a:lnTo>
                    <a:pt x="136420" y="126049"/>
                  </a:lnTo>
                  <a:lnTo>
                    <a:pt x="136420" y="140409"/>
                  </a:lnTo>
                  <a:lnTo>
                    <a:pt x="88553" y="124453"/>
                  </a:lnTo>
                  <a:lnTo>
                    <a:pt x="88553" y="110093"/>
                  </a:lnTo>
                  <a:lnTo>
                    <a:pt x="90947" y="106104"/>
                  </a:lnTo>
                  <a:lnTo>
                    <a:pt x="93340" y="105307"/>
                  </a:lnTo>
                  <a:lnTo>
                    <a:pt x="98127" y="105307"/>
                  </a:lnTo>
                  <a:lnTo>
                    <a:pt x="111689" y="131633"/>
                  </a:lnTo>
                </a:path>
                <a:path w="136525" h="229235">
                  <a:moveTo>
                    <a:pt x="136420" y="106902"/>
                  </a:moveTo>
                  <a:lnTo>
                    <a:pt x="88553" y="78182"/>
                  </a:lnTo>
                  <a:lnTo>
                    <a:pt x="136420" y="81373"/>
                  </a:lnTo>
                </a:path>
                <a:path w="136525" h="229235">
                  <a:moveTo>
                    <a:pt x="120465" y="96531"/>
                  </a:moveTo>
                  <a:lnTo>
                    <a:pt x="120465" y="80575"/>
                  </a:lnTo>
                </a:path>
                <a:path w="136525" h="229235">
                  <a:moveTo>
                    <a:pt x="100520" y="35900"/>
                  </a:moveTo>
                  <a:lnTo>
                    <a:pt x="95733" y="35900"/>
                  </a:lnTo>
                  <a:lnTo>
                    <a:pt x="90947" y="37495"/>
                  </a:lnTo>
                  <a:lnTo>
                    <a:pt x="88553" y="39889"/>
                  </a:lnTo>
                  <a:lnTo>
                    <a:pt x="88553" y="46271"/>
                  </a:lnTo>
                  <a:lnTo>
                    <a:pt x="125251" y="66215"/>
                  </a:lnTo>
                  <a:lnTo>
                    <a:pt x="130038" y="66215"/>
                  </a:lnTo>
                  <a:lnTo>
                    <a:pt x="134027" y="64620"/>
                  </a:lnTo>
                  <a:lnTo>
                    <a:pt x="136420" y="62226"/>
                  </a:lnTo>
                  <a:lnTo>
                    <a:pt x="136420" y="55844"/>
                  </a:lnTo>
                  <a:lnTo>
                    <a:pt x="134027" y="51855"/>
                  </a:lnTo>
                  <a:lnTo>
                    <a:pt x="130038" y="47069"/>
                  </a:lnTo>
                  <a:lnTo>
                    <a:pt x="125251" y="43877"/>
                  </a:lnTo>
                </a:path>
                <a:path w="136525" h="229235">
                  <a:moveTo>
                    <a:pt x="136420" y="38293"/>
                  </a:moveTo>
                  <a:lnTo>
                    <a:pt x="88553" y="22337"/>
                  </a:lnTo>
                </a:path>
                <a:path w="136525" h="229235">
                  <a:moveTo>
                    <a:pt x="88553" y="0"/>
                  </a:moveTo>
                  <a:lnTo>
                    <a:pt x="120465" y="32709"/>
                  </a:lnTo>
                </a:path>
                <a:path w="136525" h="229235">
                  <a:moveTo>
                    <a:pt x="109296" y="21540"/>
                  </a:moveTo>
                  <a:lnTo>
                    <a:pt x="136420" y="15955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 descr=""/>
            <p:cNvSpPr/>
            <p:nvPr/>
          </p:nvSpPr>
          <p:spPr>
            <a:xfrm>
              <a:off x="5235842" y="6219506"/>
              <a:ext cx="501015" cy="184785"/>
            </a:xfrm>
            <a:custGeom>
              <a:avLst/>
              <a:gdLst/>
              <a:ahLst/>
              <a:cxnLst/>
              <a:rect l="l" t="t" r="r" b="b"/>
              <a:pathLst>
                <a:path w="501014" h="184785">
                  <a:moveTo>
                    <a:pt x="0" y="184287"/>
                  </a:moveTo>
                  <a:lnTo>
                    <a:pt x="501006" y="184287"/>
                  </a:lnTo>
                  <a:lnTo>
                    <a:pt x="501006" y="0"/>
                  </a:lnTo>
                  <a:lnTo>
                    <a:pt x="0" y="184287"/>
                  </a:lnTo>
                  <a:close/>
                </a:path>
                <a:path w="501014" h="184785">
                  <a:moveTo>
                    <a:pt x="0" y="0"/>
                  </a:moveTo>
                  <a:lnTo>
                    <a:pt x="0" y="184287"/>
                  </a:lnTo>
                  <a:lnTo>
                    <a:pt x="5010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 descr=""/>
            <p:cNvSpPr/>
            <p:nvPr/>
          </p:nvSpPr>
          <p:spPr>
            <a:xfrm>
              <a:off x="5235842" y="6219507"/>
              <a:ext cx="501015" cy="184785"/>
            </a:xfrm>
            <a:custGeom>
              <a:avLst/>
              <a:gdLst/>
              <a:ahLst/>
              <a:cxnLst/>
              <a:rect l="l" t="t" r="r" b="b"/>
              <a:pathLst>
                <a:path w="501014" h="184785">
                  <a:moveTo>
                    <a:pt x="0" y="0"/>
                  </a:moveTo>
                  <a:lnTo>
                    <a:pt x="0" y="184287"/>
                  </a:lnTo>
                  <a:lnTo>
                    <a:pt x="501006" y="0"/>
                  </a:lnTo>
                  <a:lnTo>
                    <a:pt x="0" y="0"/>
                  </a:lnTo>
                  <a:close/>
                </a:path>
                <a:path w="501014" h="184785">
                  <a:moveTo>
                    <a:pt x="0" y="184287"/>
                  </a:moveTo>
                  <a:lnTo>
                    <a:pt x="501006" y="0"/>
                  </a:lnTo>
                  <a:lnTo>
                    <a:pt x="501006" y="184287"/>
                  </a:lnTo>
                  <a:lnTo>
                    <a:pt x="0" y="18428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 descr=""/>
            <p:cNvSpPr/>
            <p:nvPr/>
          </p:nvSpPr>
          <p:spPr>
            <a:xfrm>
              <a:off x="5302058" y="6243440"/>
              <a:ext cx="368300" cy="136525"/>
            </a:xfrm>
            <a:custGeom>
              <a:avLst/>
              <a:gdLst/>
              <a:ahLst/>
              <a:cxnLst/>
              <a:rect l="l" t="t" r="r" b="b"/>
              <a:pathLst>
                <a:path w="368300" h="136525">
                  <a:moveTo>
                    <a:pt x="27922" y="8775"/>
                  </a:moveTo>
                  <a:lnTo>
                    <a:pt x="45473" y="8775"/>
                  </a:lnTo>
                  <a:lnTo>
                    <a:pt x="30315" y="27124"/>
                  </a:lnTo>
                  <a:lnTo>
                    <a:pt x="35102" y="27124"/>
                  </a:lnTo>
                  <a:lnTo>
                    <a:pt x="37495" y="29517"/>
                  </a:lnTo>
                  <a:lnTo>
                    <a:pt x="38293" y="31911"/>
                  </a:lnTo>
                  <a:lnTo>
                    <a:pt x="37495" y="38293"/>
                  </a:lnTo>
                  <a:lnTo>
                    <a:pt x="35900" y="43080"/>
                  </a:lnTo>
                  <a:lnTo>
                    <a:pt x="32709" y="49462"/>
                  </a:lnTo>
                  <a:lnTo>
                    <a:pt x="27922" y="54249"/>
                  </a:lnTo>
                  <a:lnTo>
                    <a:pt x="22337" y="56642"/>
                  </a:lnTo>
                  <a:lnTo>
                    <a:pt x="17551" y="56642"/>
                  </a:lnTo>
                  <a:lnTo>
                    <a:pt x="13562" y="54249"/>
                  </a:lnTo>
                  <a:lnTo>
                    <a:pt x="12764" y="51855"/>
                  </a:lnTo>
                  <a:lnTo>
                    <a:pt x="12764" y="47866"/>
                  </a:lnTo>
                </a:path>
                <a:path w="368300" h="136525">
                  <a:moveTo>
                    <a:pt x="75789" y="8775"/>
                  </a:moveTo>
                  <a:lnTo>
                    <a:pt x="59833" y="8775"/>
                  </a:lnTo>
                  <a:lnTo>
                    <a:pt x="51855" y="29517"/>
                  </a:lnTo>
                  <a:lnTo>
                    <a:pt x="54249" y="27124"/>
                  </a:lnTo>
                  <a:lnTo>
                    <a:pt x="59833" y="24731"/>
                  </a:lnTo>
                  <a:lnTo>
                    <a:pt x="64620" y="24731"/>
                  </a:lnTo>
                  <a:lnTo>
                    <a:pt x="68609" y="27124"/>
                  </a:lnTo>
                  <a:lnTo>
                    <a:pt x="70204" y="31911"/>
                  </a:lnTo>
                  <a:lnTo>
                    <a:pt x="69407" y="38293"/>
                  </a:lnTo>
                  <a:lnTo>
                    <a:pt x="67811" y="43080"/>
                  </a:lnTo>
                  <a:lnTo>
                    <a:pt x="64620" y="49462"/>
                  </a:lnTo>
                  <a:lnTo>
                    <a:pt x="59833" y="54249"/>
                  </a:lnTo>
                  <a:lnTo>
                    <a:pt x="54249" y="56642"/>
                  </a:lnTo>
                  <a:lnTo>
                    <a:pt x="49462" y="56642"/>
                  </a:lnTo>
                  <a:lnTo>
                    <a:pt x="45473" y="54249"/>
                  </a:lnTo>
                  <a:lnTo>
                    <a:pt x="44675" y="51855"/>
                  </a:lnTo>
                  <a:lnTo>
                    <a:pt x="44675" y="47866"/>
                  </a:lnTo>
                </a:path>
                <a:path w="368300" h="136525">
                  <a:moveTo>
                    <a:pt x="94138" y="1595"/>
                  </a:moveTo>
                  <a:lnTo>
                    <a:pt x="91744" y="3988"/>
                  </a:lnTo>
                  <a:lnTo>
                    <a:pt x="90947" y="1595"/>
                  </a:lnTo>
                  <a:lnTo>
                    <a:pt x="93340" y="0"/>
                  </a:lnTo>
                  <a:lnTo>
                    <a:pt x="94138" y="1595"/>
                  </a:lnTo>
                  <a:lnTo>
                    <a:pt x="92542" y="6382"/>
                  </a:lnTo>
                  <a:lnTo>
                    <a:pt x="89351" y="11168"/>
                  </a:lnTo>
                  <a:lnTo>
                    <a:pt x="86958" y="13562"/>
                  </a:lnTo>
                </a:path>
                <a:path w="368300" h="136525">
                  <a:moveTo>
                    <a:pt x="118071" y="56642"/>
                  </a:moveTo>
                  <a:lnTo>
                    <a:pt x="133229" y="8775"/>
                  </a:lnTo>
                  <a:lnTo>
                    <a:pt x="153971" y="8775"/>
                  </a:lnTo>
                </a:path>
                <a:path w="368300" h="136525">
                  <a:moveTo>
                    <a:pt x="126049" y="31911"/>
                  </a:moveTo>
                  <a:lnTo>
                    <a:pt x="138814" y="31911"/>
                  </a:lnTo>
                </a:path>
                <a:path w="368300" h="136525">
                  <a:moveTo>
                    <a:pt x="118071" y="56642"/>
                  </a:moveTo>
                  <a:lnTo>
                    <a:pt x="138814" y="56642"/>
                  </a:lnTo>
                </a:path>
                <a:path w="368300" h="136525">
                  <a:moveTo>
                    <a:pt x="148387" y="56642"/>
                  </a:moveTo>
                  <a:lnTo>
                    <a:pt x="185883" y="8775"/>
                  </a:lnTo>
                </a:path>
                <a:path w="368300" h="136525">
                  <a:moveTo>
                    <a:pt x="163545" y="8775"/>
                  </a:moveTo>
                  <a:lnTo>
                    <a:pt x="170725" y="56642"/>
                  </a:lnTo>
                </a:path>
                <a:path w="368300" h="136525">
                  <a:moveTo>
                    <a:pt x="206625" y="8775"/>
                  </a:moveTo>
                  <a:lnTo>
                    <a:pt x="191467" y="56642"/>
                  </a:lnTo>
                </a:path>
                <a:path w="368300" h="136525">
                  <a:moveTo>
                    <a:pt x="195456" y="8775"/>
                  </a:moveTo>
                  <a:lnTo>
                    <a:pt x="217794" y="8775"/>
                  </a:lnTo>
                </a:path>
                <a:path w="368300" h="136525">
                  <a:moveTo>
                    <a:pt x="209018" y="56642"/>
                  </a:moveTo>
                  <a:lnTo>
                    <a:pt x="224176" y="8775"/>
                  </a:lnTo>
                  <a:lnTo>
                    <a:pt x="244919" y="8775"/>
                  </a:lnTo>
                </a:path>
                <a:path w="368300" h="136525">
                  <a:moveTo>
                    <a:pt x="216996" y="31911"/>
                  </a:moveTo>
                  <a:lnTo>
                    <a:pt x="229761" y="31911"/>
                  </a:lnTo>
                </a:path>
                <a:path w="368300" h="136525">
                  <a:moveTo>
                    <a:pt x="209018" y="56642"/>
                  </a:moveTo>
                  <a:lnTo>
                    <a:pt x="229761" y="56642"/>
                  </a:lnTo>
                </a:path>
                <a:path w="368300" h="136525">
                  <a:moveTo>
                    <a:pt x="239334" y="56642"/>
                  </a:moveTo>
                  <a:lnTo>
                    <a:pt x="254492" y="8775"/>
                  </a:lnTo>
                  <a:lnTo>
                    <a:pt x="268852" y="8775"/>
                  </a:lnTo>
                  <a:lnTo>
                    <a:pt x="272841" y="11168"/>
                  </a:lnTo>
                  <a:lnTo>
                    <a:pt x="273639" y="13562"/>
                  </a:lnTo>
                  <a:lnTo>
                    <a:pt x="274436" y="17551"/>
                  </a:lnTo>
                  <a:lnTo>
                    <a:pt x="272841" y="22337"/>
                  </a:lnTo>
                  <a:lnTo>
                    <a:pt x="269650" y="27124"/>
                  </a:lnTo>
                  <a:lnTo>
                    <a:pt x="267256" y="29517"/>
                  </a:lnTo>
                  <a:lnTo>
                    <a:pt x="261672" y="31911"/>
                  </a:lnTo>
                  <a:lnTo>
                    <a:pt x="247312" y="31911"/>
                  </a:lnTo>
                </a:path>
                <a:path w="368300" h="136525">
                  <a:moveTo>
                    <a:pt x="258481" y="31911"/>
                  </a:moveTo>
                  <a:lnTo>
                    <a:pt x="261672" y="56642"/>
                  </a:lnTo>
                </a:path>
                <a:path w="368300" h="136525">
                  <a:moveTo>
                    <a:pt x="272841" y="56642"/>
                  </a:moveTo>
                  <a:lnTo>
                    <a:pt x="287999" y="8775"/>
                  </a:lnTo>
                </a:path>
                <a:path w="368300" h="136525">
                  <a:moveTo>
                    <a:pt x="310337" y="8775"/>
                  </a:moveTo>
                  <a:lnTo>
                    <a:pt x="290392" y="45473"/>
                  </a:lnTo>
                  <a:lnTo>
                    <a:pt x="291190" y="49462"/>
                  </a:lnTo>
                  <a:lnTo>
                    <a:pt x="292785" y="54249"/>
                  </a:lnTo>
                  <a:lnTo>
                    <a:pt x="295179" y="56642"/>
                  </a:lnTo>
                  <a:lnTo>
                    <a:pt x="301561" y="56642"/>
                  </a:lnTo>
                  <a:lnTo>
                    <a:pt x="321506" y="19944"/>
                  </a:lnTo>
                  <a:lnTo>
                    <a:pt x="321506" y="15955"/>
                  </a:lnTo>
                  <a:lnTo>
                    <a:pt x="319112" y="11168"/>
                  </a:lnTo>
                  <a:lnTo>
                    <a:pt x="316719" y="8775"/>
                  </a:lnTo>
                  <a:lnTo>
                    <a:pt x="310337" y="8775"/>
                  </a:lnTo>
                </a:path>
                <a:path w="368300" h="136525">
                  <a:moveTo>
                    <a:pt x="320708" y="56642"/>
                  </a:moveTo>
                  <a:lnTo>
                    <a:pt x="335866" y="8775"/>
                  </a:lnTo>
                  <a:lnTo>
                    <a:pt x="350226" y="8775"/>
                  </a:lnTo>
                  <a:lnTo>
                    <a:pt x="354215" y="11168"/>
                  </a:lnTo>
                  <a:lnTo>
                    <a:pt x="355012" y="13562"/>
                  </a:lnTo>
                  <a:lnTo>
                    <a:pt x="355810" y="17551"/>
                  </a:lnTo>
                  <a:lnTo>
                    <a:pt x="354215" y="22337"/>
                  </a:lnTo>
                  <a:lnTo>
                    <a:pt x="351023" y="27124"/>
                  </a:lnTo>
                  <a:lnTo>
                    <a:pt x="348630" y="29517"/>
                  </a:lnTo>
                  <a:lnTo>
                    <a:pt x="343046" y="31911"/>
                  </a:lnTo>
                  <a:lnTo>
                    <a:pt x="328686" y="31911"/>
                  </a:lnTo>
                </a:path>
                <a:path w="368300" h="136525">
                  <a:moveTo>
                    <a:pt x="339855" y="31911"/>
                  </a:moveTo>
                  <a:lnTo>
                    <a:pt x="343046" y="56642"/>
                  </a:lnTo>
                </a:path>
                <a:path w="368300" h="136525">
                  <a:moveTo>
                    <a:pt x="33506" y="95733"/>
                  </a:moveTo>
                  <a:lnTo>
                    <a:pt x="31911" y="90947"/>
                  </a:lnTo>
                  <a:lnTo>
                    <a:pt x="27922" y="88553"/>
                  </a:lnTo>
                  <a:lnTo>
                    <a:pt x="21540" y="88553"/>
                  </a:lnTo>
                  <a:lnTo>
                    <a:pt x="15955" y="90947"/>
                  </a:lnTo>
                  <a:lnTo>
                    <a:pt x="11168" y="95733"/>
                  </a:lnTo>
                  <a:lnTo>
                    <a:pt x="9573" y="99722"/>
                  </a:lnTo>
                  <a:lnTo>
                    <a:pt x="9573" y="104509"/>
                  </a:lnTo>
                  <a:lnTo>
                    <a:pt x="10371" y="106902"/>
                  </a:lnTo>
                  <a:lnTo>
                    <a:pt x="13562" y="109296"/>
                  </a:lnTo>
                  <a:lnTo>
                    <a:pt x="21540" y="113285"/>
                  </a:lnTo>
                  <a:lnTo>
                    <a:pt x="23933" y="115678"/>
                  </a:lnTo>
                  <a:lnTo>
                    <a:pt x="24731" y="118071"/>
                  </a:lnTo>
                  <a:lnTo>
                    <a:pt x="24731" y="122858"/>
                  </a:lnTo>
                  <a:lnTo>
                    <a:pt x="22337" y="129240"/>
                  </a:lnTo>
                  <a:lnTo>
                    <a:pt x="17551" y="134027"/>
                  </a:lnTo>
                  <a:lnTo>
                    <a:pt x="11966" y="136420"/>
                  </a:lnTo>
                  <a:lnTo>
                    <a:pt x="5584" y="136420"/>
                  </a:lnTo>
                  <a:lnTo>
                    <a:pt x="1595" y="134027"/>
                  </a:lnTo>
                  <a:lnTo>
                    <a:pt x="0" y="129240"/>
                  </a:lnTo>
                </a:path>
                <a:path w="368300" h="136525">
                  <a:moveTo>
                    <a:pt x="29517" y="136420"/>
                  </a:moveTo>
                  <a:lnTo>
                    <a:pt x="45473" y="88553"/>
                  </a:lnTo>
                </a:path>
                <a:path w="368300" h="136525">
                  <a:moveTo>
                    <a:pt x="42282" y="136420"/>
                  </a:moveTo>
                  <a:lnTo>
                    <a:pt x="58238" y="88553"/>
                  </a:lnTo>
                  <a:lnTo>
                    <a:pt x="69407" y="88553"/>
                  </a:lnTo>
                  <a:lnTo>
                    <a:pt x="73395" y="90947"/>
                  </a:lnTo>
                  <a:lnTo>
                    <a:pt x="74991" y="95733"/>
                  </a:lnTo>
                  <a:lnTo>
                    <a:pt x="74991" y="99722"/>
                  </a:lnTo>
                  <a:lnTo>
                    <a:pt x="53451" y="136420"/>
                  </a:lnTo>
                  <a:lnTo>
                    <a:pt x="42282" y="136420"/>
                  </a:lnTo>
                </a:path>
                <a:path w="368300" h="136525">
                  <a:moveTo>
                    <a:pt x="75789" y="136420"/>
                  </a:moveTo>
                  <a:lnTo>
                    <a:pt x="91744" y="88553"/>
                  </a:lnTo>
                  <a:lnTo>
                    <a:pt x="112487" y="88553"/>
                  </a:lnTo>
                </a:path>
                <a:path w="368300" h="136525">
                  <a:moveTo>
                    <a:pt x="84564" y="111689"/>
                  </a:moveTo>
                  <a:lnTo>
                    <a:pt x="97329" y="111689"/>
                  </a:lnTo>
                </a:path>
                <a:path w="368300" h="136525">
                  <a:moveTo>
                    <a:pt x="75789" y="136420"/>
                  </a:moveTo>
                  <a:lnTo>
                    <a:pt x="96531" y="136420"/>
                  </a:lnTo>
                </a:path>
                <a:path w="368300" h="136525">
                  <a:moveTo>
                    <a:pt x="172320" y="95733"/>
                  </a:moveTo>
                  <a:lnTo>
                    <a:pt x="170725" y="90947"/>
                  </a:lnTo>
                  <a:lnTo>
                    <a:pt x="166736" y="88553"/>
                  </a:lnTo>
                  <a:lnTo>
                    <a:pt x="160354" y="88553"/>
                  </a:lnTo>
                  <a:lnTo>
                    <a:pt x="154769" y="90947"/>
                  </a:lnTo>
                  <a:lnTo>
                    <a:pt x="149982" y="95733"/>
                  </a:lnTo>
                  <a:lnTo>
                    <a:pt x="148387" y="99722"/>
                  </a:lnTo>
                  <a:lnTo>
                    <a:pt x="148387" y="104509"/>
                  </a:lnTo>
                  <a:lnTo>
                    <a:pt x="149185" y="106902"/>
                  </a:lnTo>
                  <a:lnTo>
                    <a:pt x="152376" y="109296"/>
                  </a:lnTo>
                  <a:lnTo>
                    <a:pt x="160354" y="113285"/>
                  </a:lnTo>
                  <a:lnTo>
                    <a:pt x="162747" y="115678"/>
                  </a:lnTo>
                  <a:lnTo>
                    <a:pt x="163545" y="118071"/>
                  </a:lnTo>
                  <a:lnTo>
                    <a:pt x="163545" y="122858"/>
                  </a:lnTo>
                  <a:lnTo>
                    <a:pt x="161151" y="129240"/>
                  </a:lnTo>
                  <a:lnTo>
                    <a:pt x="156365" y="134027"/>
                  </a:lnTo>
                  <a:lnTo>
                    <a:pt x="150780" y="136420"/>
                  </a:lnTo>
                  <a:lnTo>
                    <a:pt x="144398" y="136420"/>
                  </a:lnTo>
                  <a:lnTo>
                    <a:pt x="140409" y="134027"/>
                  </a:lnTo>
                  <a:lnTo>
                    <a:pt x="138814" y="129240"/>
                  </a:lnTo>
                </a:path>
                <a:path w="368300" h="136525">
                  <a:moveTo>
                    <a:pt x="168331" y="136420"/>
                  </a:moveTo>
                  <a:lnTo>
                    <a:pt x="184287" y="88553"/>
                  </a:lnTo>
                  <a:lnTo>
                    <a:pt x="205029" y="88553"/>
                  </a:lnTo>
                </a:path>
                <a:path w="368300" h="136525">
                  <a:moveTo>
                    <a:pt x="177107" y="111689"/>
                  </a:moveTo>
                  <a:lnTo>
                    <a:pt x="189872" y="111689"/>
                  </a:lnTo>
                </a:path>
                <a:path w="368300" h="136525">
                  <a:moveTo>
                    <a:pt x="168331" y="136420"/>
                  </a:moveTo>
                  <a:lnTo>
                    <a:pt x="189074" y="136420"/>
                  </a:lnTo>
                </a:path>
                <a:path w="368300" h="136525">
                  <a:moveTo>
                    <a:pt x="225772" y="88553"/>
                  </a:moveTo>
                  <a:lnTo>
                    <a:pt x="209816" y="136420"/>
                  </a:lnTo>
                </a:path>
                <a:path w="368300" h="136525">
                  <a:moveTo>
                    <a:pt x="214603" y="88553"/>
                  </a:moveTo>
                  <a:lnTo>
                    <a:pt x="236941" y="88553"/>
                  </a:lnTo>
                </a:path>
                <a:path w="368300" h="136525">
                  <a:moveTo>
                    <a:pt x="250503" y="111689"/>
                  </a:moveTo>
                  <a:lnTo>
                    <a:pt x="241727" y="136420"/>
                  </a:lnTo>
                  <a:lnTo>
                    <a:pt x="227367" y="136420"/>
                  </a:lnTo>
                  <a:lnTo>
                    <a:pt x="243323" y="88553"/>
                  </a:lnTo>
                  <a:lnTo>
                    <a:pt x="257683" y="88553"/>
                  </a:lnTo>
                  <a:lnTo>
                    <a:pt x="261672" y="90947"/>
                  </a:lnTo>
                  <a:lnTo>
                    <a:pt x="262470" y="93340"/>
                  </a:lnTo>
                  <a:lnTo>
                    <a:pt x="262470" y="97329"/>
                  </a:lnTo>
                  <a:lnTo>
                    <a:pt x="260874" y="102116"/>
                  </a:lnTo>
                  <a:lnTo>
                    <a:pt x="257683" y="106902"/>
                  </a:lnTo>
                  <a:lnTo>
                    <a:pt x="256087" y="109296"/>
                  </a:lnTo>
                  <a:lnTo>
                    <a:pt x="250503" y="111689"/>
                  </a:lnTo>
                  <a:lnTo>
                    <a:pt x="236143" y="111689"/>
                  </a:lnTo>
                </a:path>
                <a:path w="368300" h="136525">
                  <a:moveTo>
                    <a:pt x="260874" y="136420"/>
                  </a:moveTo>
                  <a:lnTo>
                    <a:pt x="289594" y="88553"/>
                  </a:lnTo>
                  <a:lnTo>
                    <a:pt x="286403" y="136420"/>
                  </a:lnTo>
                </a:path>
                <a:path w="368300" h="136525">
                  <a:moveTo>
                    <a:pt x="271245" y="120465"/>
                  </a:moveTo>
                  <a:lnTo>
                    <a:pt x="287201" y="120465"/>
                  </a:lnTo>
                </a:path>
                <a:path w="368300" h="136525">
                  <a:moveTo>
                    <a:pt x="331877" y="99722"/>
                  </a:moveTo>
                  <a:lnTo>
                    <a:pt x="331877" y="95733"/>
                  </a:lnTo>
                  <a:lnTo>
                    <a:pt x="330281" y="90947"/>
                  </a:lnTo>
                  <a:lnTo>
                    <a:pt x="327888" y="88553"/>
                  </a:lnTo>
                  <a:lnTo>
                    <a:pt x="321506" y="88553"/>
                  </a:lnTo>
                  <a:lnTo>
                    <a:pt x="301561" y="125251"/>
                  </a:lnTo>
                  <a:lnTo>
                    <a:pt x="301561" y="129240"/>
                  </a:lnTo>
                  <a:lnTo>
                    <a:pt x="303157" y="134027"/>
                  </a:lnTo>
                  <a:lnTo>
                    <a:pt x="305550" y="136420"/>
                  </a:lnTo>
                  <a:lnTo>
                    <a:pt x="311932" y="136420"/>
                  </a:lnTo>
                  <a:lnTo>
                    <a:pt x="315921" y="134027"/>
                  </a:lnTo>
                  <a:lnTo>
                    <a:pt x="320708" y="129240"/>
                  </a:lnTo>
                  <a:lnTo>
                    <a:pt x="323899" y="125251"/>
                  </a:lnTo>
                </a:path>
                <a:path w="368300" h="136525">
                  <a:moveTo>
                    <a:pt x="329483" y="136420"/>
                  </a:moveTo>
                  <a:lnTo>
                    <a:pt x="345439" y="88553"/>
                  </a:lnTo>
                </a:path>
                <a:path w="368300" h="136525">
                  <a:moveTo>
                    <a:pt x="367777" y="88553"/>
                  </a:moveTo>
                  <a:lnTo>
                    <a:pt x="335068" y="120465"/>
                  </a:lnTo>
                </a:path>
                <a:path w="368300" h="136525">
                  <a:moveTo>
                    <a:pt x="347035" y="109296"/>
                  </a:moveTo>
                  <a:lnTo>
                    <a:pt x="351821" y="13642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 descr=""/>
            <p:cNvSpPr/>
            <p:nvPr/>
          </p:nvSpPr>
          <p:spPr>
            <a:xfrm>
              <a:off x="10099120" y="5014856"/>
              <a:ext cx="191770" cy="2540"/>
            </a:xfrm>
            <a:custGeom>
              <a:avLst/>
              <a:gdLst/>
              <a:ahLst/>
              <a:cxnLst/>
              <a:rect l="l" t="t" r="r" b="b"/>
              <a:pathLst>
                <a:path w="191770" h="2539">
                  <a:moveTo>
                    <a:pt x="191467" y="2393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 descr=""/>
            <p:cNvSpPr/>
            <p:nvPr/>
          </p:nvSpPr>
          <p:spPr>
            <a:xfrm>
              <a:off x="10038488" y="501405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 descr=""/>
            <p:cNvSpPr/>
            <p:nvPr/>
          </p:nvSpPr>
          <p:spPr>
            <a:xfrm>
              <a:off x="10038488" y="501405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 descr=""/>
            <p:cNvSpPr/>
            <p:nvPr/>
          </p:nvSpPr>
          <p:spPr>
            <a:xfrm>
              <a:off x="9978654" y="501326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 descr=""/>
            <p:cNvSpPr/>
            <p:nvPr/>
          </p:nvSpPr>
          <p:spPr>
            <a:xfrm>
              <a:off x="9978654" y="501326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 descr=""/>
            <p:cNvSpPr/>
            <p:nvPr/>
          </p:nvSpPr>
          <p:spPr>
            <a:xfrm>
              <a:off x="9799951" y="5012463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 descr=""/>
            <p:cNvSpPr/>
            <p:nvPr/>
          </p:nvSpPr>
          <p:spPr>
            <a:xfrm>
              <a:off x="9739320" y="501086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 descr=""/>
            <p:cNvSpPr/>
            <p:nvPr/>
          </p:nvSpPr>
          <p:spPr>
            <a:xfrm>
              <a:off x="9739320" y="501086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 descr=""/>
            <p:cNvSpPr/>
            <p:nvPr/>
          </p:nvSpPr>
          <p:spPr>
            <a:xfrm>
              <a:off x="9679487" y="501006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 descr=""/>
            <p:cNvSpPr/>
            <p:nvPr/>
          </p:nvSpPr>
          <p:spPr>
            <a:xfrm>
              <a:off x="9679487" y="501006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781" descr=""/>
            <p:cNvSpPr/>
            <p:nvPr/>
          </p:nvSpPr>
          <p:spPr>
            <a:xfrm>
              <a:off x="9500784" y="5009272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5" h="1904">
                  <a:moveTo>
                    <a:pt x="119667" y="1595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782" descr=""/>
            <p:cNvSpPr/>
            <p:nvPr/>
          </p:nvSpPr>
          <p:spPr>
            <a:xfrm>
              <a:off x="9440152" y="500767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 descr=""/>
            <p:cNvSpPr/>
            <p:nvPr/>
          </p:nvSpPr>
          <p:spPr>
            <a:xfrm>
              <a:off x="9440152" y="500767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784" descr=""/>
            <p:cNvSpPr/>
            <p:nvPr/>
          </p:nvSpPr>
          <p:spPr>
            <a:xfrm>
              <a:off x="9380318" y="500767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785" descr=""/>
            <p:cNvSpPr/>
            <p:nvPr/>
          </p:nvSpPr>
          <p:spPr>
            <a:xfrm>
              <a:off x="9380318" y="500767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786" descr=""/>
            <p:cNvSpPr/>
            <p:nvPr/>
          </p:nvSpPr>
          <p:spPr>
            <a:xfrm>
              <a:off x="9201615" y="5006878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 descr=""/>
            <p:cNvSpPr/>
            <p:nvPr/>
          </p:nvSpPr>
          <p:spPr>
            <a:xfrm>
              <a:off x="9140984" y="500528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8" name="object 788" descr=""/>
            <p:cNvSpPr/>
            <p:nvPr/>
          </p:nvSpPr>
          <p:spPr>
            <a:xfrm>
              <a:off x="9140984" y="500528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" name="object 789" descr=""/>
            <p:cNvSpPr/>
            <p:nvPr/>
          </p:nvSpPr>
          <p:spPr>
            <a:xfrm>
              <a:off x="9081150" y="500448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0" name="object 790" descr=""/>
            <p:cNvSpPr/>
            <p:nvPr/>
          </p:nvSpPr>
          <p:spPr>
            <a:xfrm>
              <a:off x="9081150" y="500448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791" descr=""/>
            <p:cNvSpPr/>
            <p:nvPr/>
          </p:nvSpPr>
          <p:spPr>
            <a:xfrm>
              <a:off x="8902447" y="5003687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792" descr=""/>
            <p:cNvSpPr/>
            <p:nvPr/>
          </p:nvSpPr>
          <p:spPr>
            <a:xfrm>
              <a:off x="8841815" y="500209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793" descr=""/>
            <p:cNvSpPr/>
            <p:nvPr/>
          </p:nvSpPr>
          <p:spPr>
            <a:xfrm>
              <a:off x="8841815" y="500209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794" descr=""/>
            <p:cNvSpPr/>
            <p:nvPr/>
          </p:nvSpPr>
          <p:spPr>
            <a:xfrm>
              <a:off x="8781982" y="500129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795" descr=""/>
            <p:cNvSpPr/>
            <p:nvPr/>
          </p:nvSpPr>
          <p:spPr>
            <a:xfrm>
              <a:off x="8781982" y="500129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796" descr=""/>
            <p:cNvSpPr/>
            <p:nvPr/>
          </p:nvSpPr>
          <p:spPr>
            <a:xfrm>
              <a:off x="8603279" y="5000496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5" h="1904">
                  <a:moveTo>
                    <a:pt x="119667" y="1595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797" descr=""/>
            <p:cNvSpPr/>
            <p:nvPr/>
          </p:nvSpPr>
          <p:spPr>
            <a:xfrm>
              <a:off x="8542647" y="499969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798" descr=""/>
            <p:cNvSpPr/>
            <p:nvPr/>
          </p:nvSpPr>
          <p:spPr>
            <a:xfrm>
              <a:off x="8542647" y="499969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799" descr=""/>
            <p:cNvSpPr/>
            <p:nvPr/>
          </p:nvSpPr>
          <p:spPr>
            <a:xfrm>
              <a:off x="8482814" y="499890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800" descr=""/>
            <p:cNvSpPr/>
            <p:nvPr/>
          </p:nvSpPr>
          <p:spPr>
            <a:xfrm>
              <a:off x="8482814" y="499890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801" descr=""/>
            <p:cNvSpPr/>
            <p:nvPr/>
          </p:nvSpPr>
          <p:spPr>
            <a:xfrm>
              <a:off x="8304111" y="4998103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2" name="object 802" descr=""/>
            <p:cNvSpPr/>
            <p:nvPr/>
          </p:nvSpPr>
          <p:spPr>
            <a:xfrm>
              <a:off x="8243479" y="499650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3" name="object 803" descr=""/>
            <p:cNvSpPr/>
            <p:nvPr/>
          </p:nvSpPr>
          <p:spPr>
            <a:xfrm>
              <a:off x="8243479" y="499650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804" descr=""/>
            <p:cNvSpPr/>
            <p:nvPr/>
          </p:nvSpPr>
          <p:spPr>
            <a:xfrm>
              <a:off x="8183645" y="49957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805" descr=""/>
            <p:cNvSpPr/>
            <p:nvPr/>
          </p:nvSpPr>
          <p:spPr>
            <a:xfrm>
              <a:off x="8183645" y="499570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806" descr=""/>
            <p:cNvSpPr/>
            <p:nvPr/>
          </p:nvSpPr>
          <p:spPr>
            <a:xfrm>
              <a:off x="8004942" y="4994912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807" descr=""/>
            <p:cNvSpPr/>
            <p:nvPr/>
          </p:nvSpPr>
          <p:spPr>
            <a:xfrm>
              <a:off x="7944311" y="499331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808" descr=""/>
            <p:cNvSpPr/>
            <p:nvPr/>
          </p:nvSpPr>
          <p:spPr>
            <a:xfrm>
              <a:off x="7944311" y="499331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809" descr=""/>
            <p:cNvSpPr/>
            <p:nvPr/>
          </p:nvSpPr>
          <p:spPr>
            <a:xfrm>
              <a:off x="7884478" y="499331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810" descr=""/>
            <p:cNvSpPr/>
            <p:nvPr/>
          </p:nvSpPr>
          <p:spPr>
            <a:xfrm>
              <a:off x="7884478" y="499331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811" descr=""/>
            <p:cNvSpPr/>
            <p:nvPr/>
          </p:nvSpPr>
          <p:spPr>
            <a:xfrm>
              <a:off x="7705774" y="4991720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5" h="1904">
                  <a:moveTo>
                    <a:pt x="119667" y="1595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812" descr=""/>
            <p:cNvSpPr/>
            <p:nvPr/>
          </p:nvSpPr>
          <p:spPr>
            <a:xfrm>
              <a:off x="7645143" y="499092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813" descr=""/>
            <p:cNvSpPr/>
            <p:nvPr/>
          </p:nvSpPr>
          <p:spPr>
            <a:xfrm>
              <a:off x="7645143" y="499092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814" descr=""/>
            <p:cNvSpPr/>
            <p:nvPr/>
          </p:nvSpPr>
          <p:spPr>
            <a:xfrm>
              <a:off x="7585309" y="499012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815" descr=""/>
            <p:cNvSpPr/>
            <p:nvPr/>
          </p:nvSpPr>
          <p:spPr>
            <a:xfrm>
              <a:off x="7585309" y="499012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6" name="object 816" descr=""/>
            <p:cNvSpPr/>
            <p:nvPr/>
          </p:nvSpPr>
          <p:spPr>
            <a:xfrm>
              <a:off x="7406606" y="4989327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7" name="object 817" descr=""/>
            <p:cNvSpPr/>
            <p:nvPr/>
          </p:nvSpPr>
          <p:spPr>
            <a:xfrm>
              <a:off x="7345975" y="498773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8" name="object 818" descr=""/>
            <p:cNvSpPr/>
            <p:nvPr/>
          </p:nvSpPr>
          <p:spPr>
            <a:xfrm>
              <a:off x="7345975" y="498773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9" name="object 819" descr=""/>
            <p:cNvSpPr/>
            <p:nvPr/>
          </p:nvSpPr>
          <p:spPr>
            <a:xfrm>
              <a:off x="7286141" y="49869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0" name="object 820" descr=""/>
            <p:cNvSpPr/>
            <p:nvPr/>
          </p:nvSpPr>
          <p:spPr>
            <a:xfrm>
              <a:off x="7286141" y="49869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1" name="object 821" descr=""/>
            <p:cNvSpPr/>
            <p:nvPr/>
          </p:nvSpPr>
          <p:spPr>
            <a:xfrm>
              <a:off x="7107438" y="4986136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2" name="object 822" descr=""/>
            <p:cNvSpPr/>
            <p:nvPr/>
          </p:nvSpPr>
          <p:spPr>
            <a:xfrm>
              <a:off x="7046807" y="498454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3" name="object 823" descr=""/>
            <p:cNvSpPr/>
            <p:nvPr/>
          </p:nvSpPr>
          <p:spPr>
            <a:xfrm>
              <a:off x="7046807" y="498454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4" name="object 824" descr=""/>
            <p:cNvSpPr/>
            <p:nvPr/>
          </p:nvSpPr>
          <p:spPr>
            <a:xfrm>
              <a:off x="6986973" y="498454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5" name="object 825" descr=""/>
            <p:cNvSpPr/>
            <p:nvPr/>
          </p:nvSpPr>
          <p:spPr>
            <a:xfrm>
              <a:off x="6986973" y="498454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6" name="object 826" descr=""/>
            <p:cNvSpPr/>
            <p:nvPr/>
          </p:nvSpPr>
          <p:spPr>
            <a:xfrm>
              <a:off x="6808270" y="4982945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5" h="1904">
                  <a:moveTo>
                    <a:pt x="119667" y="1595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7" name="object 827" descr=""/>
            <p:cNvSpPr/>
            <p:nvPr/>
          </p:nvSpPr>
          <p:spPr>
            <a:xfrm>
              <a:off x="6747638" y="498214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8" name="object 828" descr=""/>
            <p:cNvSpPr/>
            <p:nvPr/>
          </p:nvSpPr>
          <p:spPr>
            <a:xfrm>
              <a:off x="6747638" y="498214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9" name="object 829" descr=""/>
            <p:cNvSpPr/>
            <p:nvPr/>
          </p:nvSpPr>
          <p:spPr>
            <a:xfrm>
              <a:off x="6687805" y="498134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0" name="object 830" descr=""/>
            <p:cNvSpPr/>
            <p:nvPr/>
          </p:nvSpPr>
          <p:spPr>
            <a:xfrm>
              <a:off x="6687805" y="498134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1" name="object 831" descr=""/>
            <p:cNvSpPr/>
            <p:nvPr/>
          </p:nvSpPr>
          <p:spPr>
            <a:xfrm>
              <a:off x="6509101" y="4980552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2" name="object 832" descr=""/>
            <p:cNvSpPr/>
            <p:nvPr/>
          </p:nvSpPr>
          <p:spPr>
            <a:xfrm>
              <a:off x="6448470" y="497895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3" name="object 833" descr=""/>
            <p:cNvSpPr/>
            <p:nvPr/>
          </p:nvSpPr>
          <p:spPr>
            <a:xfrm>
              <a:off x="6448470" y="497895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4" name="object 834" descr=""/>
            <p:cNvSpPr/>
            <p:nvPr/>
          </p:nvSpPr>
          <p:spPr>
            <a:xfrm>
              <a:off x="6388637" y="497815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5" name="object 835" descr=""/>
            <p:cNvSpPr/>
            <p:nvPr/>
          </p:nvSpPr>
          <p:spPr>
            <a:xfrm>
              <a:off x="6388637" y="497815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6" name="object 836" descr=""/>
            <p:cNvSpPr/>
            <p:nvPr/>
          </p:nvSpPr>
          <p:spPr>
            <a:xfrm>
              <a:off x="6209934" y="4977360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4" h="1904">
                  <a:moveTo>
                    <a:pt x="119667" y="1595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7" name="object 837" descr=""/>
            <p:cNvSpPr/>
            <p:nvPr/>
          </p:nvSpPr>
          <p:spPr>
            <a:xfrm>
              <a:off x="6149302" y="497576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8" name="object 838" descr=""/>
            <p:cNvSpPr/>
            <p:nvPr/>
          </p:nvSpPr>
          <p:spPr>
            <a:xfrm>
              <a:off x="6149302" y="497576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9" name="object 839" descr=""/>
            <p:cNvSpPr/>
            <p:nvPr/>
          </p:nvSpPr>
          <p:spPr>
            <a:xfrm>
              <a:off x="6089469" y="497576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0" name="object 840" descr=""/>
            <p:cNvSpPr/>
            <p:nvPr/>
          </p:nvSpPr>
          <p:spPr>
            <a:xfrm>
              <a:off x="6089469" y="497576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1" name="object 841" descr=""/>
            <p:cNvSpPr/>
            <p:nvPr/>
          </p:nvSpPr>
          <p:spPr>
            <a:xfrm>
              <a:off x="5910765" y="4974169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4" h="1904">
                  <a:moveTo>
                    <a:pt x="119667" y="1595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2" name="object 842" descr=""/>
            <p:cNvSpPr/>
            <p:nvPr/>
          </p:nvSpPr>
          <p:spPr>
            <a:xfrm>
              <a:off x="5850134" y="49733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3" name="object 843" descr=""/>
            <p:cNvSpPr/>
            <p:nvPr/>
          </p:nvSpPr>
          <p:spPr>
            <a:xfrm>
              <a:off x="5850134" y="497337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4" name="object 844" descr=""/>
            <p:cNvSpPr/>
            <p:nvPr/>
          </p:nvSpPr>
          <p:spPr>
            <a:xfrm>
              <a:off x="5790300" y="497257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5" name="object 845" descr=""/>
            <p:cNvSpPr/>
            <p:nvPr/>
          </p:nvSpPr>
          <p:spPr>
            <a:xfrm>
              <a:off x="5790300" y="497257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6" name="object 846" descr=""/>
            <p:cNvSpPr/>
            <p:nvPr/>
          </p:nvSpPr>
          <p:spPr>
            <a:xfrm>
              <a:off x="5611597" y="4971776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4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7" name="object 847" descr=""/>
            <p:cNvSpPr/>
            <p:nvPr/>
          </p:nvSpPr>
          <p:spPr>
            <a:xfrm>
              <a:off x="5550966" y="497018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8" name="object 848" descr=""/>
            <p:cNvSpPr/>
            <p:nvPr/>
          </p:nvSpPr>
          <p:spPr>
            <a:xfrm>
              <a:off x="5550966" y="497018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9" name="object 849" descr=""/>
            <p:cNvSpPr/>
            <p:nvPr/>
          </p:nvSpPr>
          <p:spPr>
            <a:xfrm>
              <a:off x="5491132" y="496938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0" name="object 850" descr=""/>
            <p:cNvSpPr/>
            <p:nvPr/>
          </p:nvSpPr>
          <p:spPr>
            <a:xfrm>
              <a:off x="5491132" y="496938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1" name="object 851" descr=""/>
            <p:cNvSpPr/>
            <p:nvPr/>
          </p:nvSpPr>
          <p:spPr>
            <a:xfrm>
              <a:off x="5312429" y="4968585"/>
              <a:ext cx="120014" cy="1905"/>
            </a:xfrm>
            <a:custGeom>
              <a:avLst/>
              <a:gdLst/>
              <a:ahLst/>
              <a:cxnLst/>
              <a:rect l="l" t="t" r="r" b="b"/>
              <a:pathLst>
                <a:path w="120014" h="1904">
                  <a:moveTo>
                    <a:pt x="119667" y="1595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2" name="object 852" descr=""/>
            <p:cNvSpPr/>
            <p:nvPr/>
          </p:nvSpPr>
          <p:spPr>
            <a:xfrm>
              <a:off x="5251798" y="496698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3" name="object 853" descr=""/>
            <p:cNvSpPr/>
            <p:nvPr/>
          </p:nvSpPr>
          <p:spPr>
            <a:xfrm>
              <a:off x="5251798" y="496698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4" name="object 854" descr=""/>
            <p:cNvSpPr/>
            <p:nvPr/>
          </p:nvSpPr>
          <p:spPr>
            <a:xfrm>
              <a:off x="5191964" y="496698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5" name="object 855" descr=""/>
            <p:cNvSpPr/>
            <p:nvPr/>
          </p:nvSpPr>
          <p:spPr>
            <a:xfrm>
              <a:off x="5191964" y="496698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6" name="object 856" descr=""/>
            <p:cNvSpPr/>
            <p:nvPr/>
          </p:nvSpPr>
          <p:spPr>
            <a:xfrm>
              <a:off x="5013261" y="4966191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4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7" name="object 857" descr=""/>
            <p:cNvSpPr/>
            <p:nvPr/>
          </p:nvSpPr>
          <p:spPr>
            <a:xfrm>
              <a:off x="4952629" y="496459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8" name="object 858" descr=""/>
            <p:cNvSpPr/>
            <p:nvPr/>
          </p:nvSpPr>
          <p:spPr>
            <a:xfrm>
              <a:off x="4952629" y="496459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9" name="object 859" descr=""/>
            <p:cNvSpPr/>
            <p:nvPr/>
          </p:nvSpPr>
          <p:spPr>
            <a:xfrm>
              <a:off x="4892796" y="496379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0" name="object 860" descr=""/>
            <p:cNvSpPr/>
            <p:nvPr/>
          </p:nvSpPr>
          <p:spPr>
            <a:xfrm>
              <a:off x="4892796" y="496379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1" name="object 861" descr=""/>
            <p:cNvSpPr/>
            <p:nvPr/>
          </p:nvSpPr>
          <p:spPr>
            <a:xfrm>
              <a:off x="4714093" y="4963000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4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862" descr=""/>
            <p:cNvSpPr/>
            <p:nvPr/>
          </p:nvSpPr>
          <p:spPr>
            <a:xfrm>
              <a:off x="4653461" y="496140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3" name="object 863" descr=""/>
            <p:cNvSpPr/>
            <p:nvPr/>
          </p:nvSpPr>
          <p:spPr>
            <a:xfrm>
              <a:off x="4653461" y="4961405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4" name="object 864" descr=""/>
            <p:cNvSpPr/>
            <p:nvPr/>
          </p:nvSpPr>
          <p:spPr>
            <a:xfrm>
              <a:off x="4593628" y="496060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865" descr=""/>
            <p:cNvSpPr/>
            <p:nvPr/>
          </p:nvSpPr>
          <p:spPr>
            <a:xfrm>
              <a:off x="4593628" y="496060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6" name="object 866" descr=""/>
            <p:cNvSpPr/>
            <p:nvPr/>
          </p:nvSpPr>
          <p:spPr>
            <a:xfrm>
              <a:off x="4418913" y="4951034"/>
              <a:ext cx="116205" cy="10795"/>
            </a:xfrm>
            <a:custGeom>
              <a:avLst/>
              <a:gdLst/>
              <a:ahLst/>
              <a:cxnLst/>
              <a:rect l="l" t="t" r="r" b="b"/>
              <a:pathLst>
                <a:path w="116204" h="10795">
                  <a:moveTo>
                    <a:pt x="115678" y="10371"/>
                  </a:moveTo>
                  <a:lnTo>
                    <a:pt x="8775" y="8775"/>
                  </a:ln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7" name="object 867" descr=""/>
            <p:cNvSpPr/>
            <p:nvPr/>
          </p:nvSpPr>
          <p:spPr>
            <a:xfrm>
              <a:off x="4375833" y="490715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8" name="object 868" descr=""/>
            <p:cNvSpPr/>
            <p:nvPr/>
          </p:nvSpPr>
          <p:spPr>
            <a:xfrm>
              <a:off x="4375833" y="490715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869" descr=""/>
            <p:cNvSpPr/>
            <p:nvPr/>
          </p:nvSpPr>
          <p:spPr>
            <a:xfrm>
              <a:off x="4334349" y="486487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0" name="object 870" descr=""/>
            <p:cNvSpPr/>
            <p:nvPr/>
          </p:nvSpPr>
          <p:spPr>
            <a:xfrm>
              <a:off x="4334349" y="4864873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1" name="object 871" descr=""/>
            <p:cNvSpPr/>
            <p:nvPr/>
          </p:nvSpPr>
          <p:spPr>
            <a:xfrm>
              <a:off x="4209097" y="4737228"/>
              <a:ext cx="83820" cy="85725"/>
            </a:xfrm>
            <a:custGeom>
              <a:avLst/>
              <a:gdLst/>
              <a:ahLst/>
              <a:cxnLst/>
              <a:rect l="l" t="t" r="r" b="b"/>
              <a:pathLst>
                <a:path w="83820" h="85725">
                  <a:moveTo>
                    <a:pt x="83767" y="85362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872" descr=""/>
            <p:cNvSpPr/>
            <p:nvPr/>
          </p:nvSpPr>
          <p:spPr>
            <a:xfrm>
              <a:off x="4166814" y="469414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3" name="object 873" descr=""/>
            <p:cNvSpPr/>
            <p:nvPr/>
          </p:nvSpPr>
          <p:spPr>
            <a:xfrm>
              <a:off x="4166814" y="469414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4" name="object 874" descr=""/>
            <p:cNvSpPr/>
            <p:nvPr/>
          </p:nvSpPr>
          <p:spPr>
            <a:xfrm>
              <a:off x="4124532" y="465106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5" name="object 875" descr=""/>
            <p:cNvSpPr/>
            <p:nvPr/>
          </p:nvSpPr>
          <p:spPr>
            <a:xfrm>
              <a:off x="4124532" y="465106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6" name="object 876" descr=""/>
            <p:cNvSpPr/>
            <p:nvPr/>
          </p:nvSpPr>
          <p:spPr>
            <a:xfrm>
              <a:off x="4000078" y="4523423"/>
              <a:ext cx="83820" cy="85725"/>
            </a:xfrm>
            <a:custGeom>
              <a:avLst/>
              <a:gdLst/>
              <a:ahLst/>
              <a:cxnLst/>
              <a:rect l="l" t="t" r="r" b="b"/>
              <a:pathLst>
                <a:path w="83820" h="85725">
                  <a:moveTo>
                    <a:pt x="83767" y="85362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7" name="object 877" descr=""/>
            <p:cNvSpPr/>
            <p:nvPr/>
          </p:nvSpPr>
          <p:spPr>
            <a:xfrm>
              <a:off x="3956998" y="448034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8" name="object 878" descr=""/>
            <p:cNvSpPr/>
            <p:nvPr/>
          </p:nvSpPr>
          <p:spPr>
            <a:xfrm>
              <a:off x="3956998" y="448034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879" descr=""/>
            <p:cNvSpPr/>
            <p:nvPr/>
          </p:nvSpPr>
          <p:spPr>
            <a:xfrm>
              <a:off x="3915513" y="443726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0" name="object 880" descr=""/>
            <p:cNvSpPr/>
            <p:nvPr/>
          </p:nvSpPr>
          <p:spPr>
            <a:xfrm>
              <a:off x="3915513" y="443726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1" name="object 881" descr=""/>
            <p:cNvSpPr/>
            <p:nvPr/>
          </p:nvSpPr>
          <p:spPr>
            <a:xfrm>
              <a:off x="3740001" y="4258559"/>
              <a:ext cx="134620" cy="137795"/>
            </a:xfrm>
            <a:custGeom>
              <a:avLst/>
              <a:gdLst/>
              <a:ahLst/>
              <a:cxnLst/>
              <a:rect l="l" t="t" r="r" b="b"/>
              <a:pathLst>
                <a:path w="134620" h="137795">
                  <a:moveTo>
                    <a:pt x="134027" y="137218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2" name="object 882" descr=""/>
            <p:cNvSpPr/>
            <p:nvPr/>
          </p:nvSpPr>
          <p:spPr>
            <a:xfrm>
              <a:off x="3753563" y="2158797"/>
              <a:ext cx="6612255" cy="2906395"/>
            </a:xfrm>
            <a:custGeom>
              <a:avLst/>
              <a:gdLst/>
              <a:ahLst/>
              <a:cxnLst/>
              <a:rect l="l" t="t" r="r" b="b"/>
              <a:pathLst>
                <a:path w="6612255" h="2906395">
                  <a:moveTo>
                    <a:pt x="0" y="637427"/>
                  </a:moveTo>
                  <a:lnTo>
                    <a:pt x="650192" y="0"/>
                  </a:lnTo>
                  <a:lnTo>
                    <a:pt x="6612015" y="58238"/>
                  </a:lnTo>
                  <a:lnTo>
                    <a:pt x="6611217" y="153971"/>
                  </a:lnTo>
                  <a:lnTo>
                    <a:pt x="688485" y="96531"/>
                  </a:lnTo>
                  <a:lnTo>
                    <a:pt x="47069" y="725981"/>
                  </a:lnTo>
                  <a:lnTo>
                    <a:pt x="34304" y="2080614"/>
                  </a:lnTo>
                  <a:lnTo>
                    <a:pt x="694070" y="2753942"/>
                  </a:lnTo>
                  <a:lnTo>
                    <a:pt x="6584890" y="2810585"/>
                  </a:lnTo>
                  <a:lnTo>
                    <a:pt x="6584092" y="2906318"/>
                  </a:lnTo>
                  <a:lnTo>
                    <a:pt x="3641075" y="287839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883" descr=""/>
            <p:cNvSpPr/>
            <p:nvPr/>
          </p:nvSpPr>
          <p:spPr>
            <a:xfrm>
              <a:off x="3630705" y="3736012"/>
              <a:ext cx="184785" cy="327660"/>
            </a:xfrm>
            <a:custGeom>
              <a:avLst/>
              <a:gdLst/>
              <a:ahLst/>
              <a:cxnLst/>
              <a:rect l="l" t="t" r="r" b="b"/>
              <a:pathLst>
                <a:path w="184785" h="327660">
                  <a:moveTo>
                    <a:pt x="0" y="0"/>
                  </a:moveTo>
                  <a:lnTo>
                    <a:pt x="0" y="327090"/>
                  </a:lnTo>
                  <a:lnTo>
                    <a:pt x="184287" y="327090"/>
                  </a:lnTo>
                  <a:lnTo>
                    <a:pt x="0" y="0"/>
                  </a:lnTo>
                  <a:close/>
                </a:path>
                <a:path w="184785" h="327660">
                  <a:moveTo>
                    <a:pt x="0" y="0"/>
                  </a:moveTo>
                  <a:lnTo>
                    <a:pt x="184287" y="327090"/>
                  </a:lnTo>
                  <a:lnTo>
                    <a:pt x="184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4" name="object 884" descr=""/>
            <p:cNvSpPr/>
            <p:nvPr/>
          </p:nvSpPr>
          <p:spPr>
            <a:xfrm>
              <a:off x="3630705" y="3736012"/>
              <a:ext cx="184785" cy="327660"/>
            </a:xfrm>
            <a:custGeom>
              <a:avLst/>
              <a:gdLst/>
              <a:ahLst/>
              <a:cxnLst/>
              <a:rect l="l" t="t" r="r" b="b"/>
              <a:pathLst>
                <a:path w="184785" h="327660">
                  <a:moveTo>
                    <a:pt x="0" y="327090"/>
                  </a:moveTo>
                  <a:lnTo>
                    <a:pt x="184287" y="327090"/>
                  </a:lnTo>
                  <a:lnTo>
                    <a:pt x="0" y="0"/>
                  </a:lnTo>
                  <a:lnTo>
                    <a:pt x="0" y="327090"/>
                  </a:lnTo>
                  <a:close/>
                </a:path>
                <a:path w="184785" h="327660">
                  <a:moveTo>
                    <a:pt x="184287" y="327090"/>
                  </a:moveTo>
                  <a:lnTo>
                    <a:pt x="0" y="0"/>
                  </a:lnTo>
                  <a:lnTo>
                    <a:pt x="184287" y="0"/>
                  </a:lnTo>
                  <a:lnTo>
                    <a:pt x="184287" y="32709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5" name="object 885" descr=""/>
            <p:cNvSpPr/>
            <p:nvPr/>
          </p:nvSpPr>
          <p:spPr>
            <a:xfrm>
              <a:off x="3654638" y="3763136"/>
              <a:ext cx="136525" cy="273685"/>
            </a:xfrm>
            <a:custGeom>
              <a:avLst/>
              <a:gdLst/>
              <a:ahLst/>
              <a:cxnLst/>
              <a:rect l="l" t="t" r="r" b="b"/>
              <a:pathLst>
                <a:path w="136525" h="273685">
                  <a:moveTo>
                    <a:pt x="56642" y="262470"/>
                  </a:moveTo>
                  <a:lnTo>
                    <a:pt x="8775" y="247312"/>
                  </a:lnTo>
                  <a:lnTo>
                    <a:pt x="40686" y="273639"/>
                  </a:lnTo>
                  <a:lnTo>
                    <a:pt x="40686" y="249705"/>
                  </a:lnTo>
                </a:path>
                <a:path w="136525" h="273685">
                  <a:moveTo>
                    <a:pt x="8775" y="221783"/>
                  </a:moveTo>
                  <a:lnTo>
                    <a:pt x="47866" y="241727"/>
                  </a:lnTo>
                  <a:lnTo>
                    <a:pt x="54249" y="240930"/>
                  </a:lnTo>
                  <a:lnTo>
                    <a:pt x="56642" y="236941"/>
                  </a:lnTo>
                  <a:lnTo>
                    <a:pt x="56642" y="233750"/>
                  </a:lnTo>
                  <a:lnTo>
                    <a:pt x="18348" y="213007"/>
                  </a:lnTo>
                  <a:lnTo>
                    <a:pt x="11168" y="214603"/>
                  </a:lnTo>
                  <a:lnTo>
                    <a:pt x="8775" y="218592"/>
                  </a:lnTo>
                  <a:lnTo>
                    <a:pt x="8775" y="221783"/>
                  </a:lnTo>
                </a:path>
                <a:path w="136525" h="273685">
                  <a:moveTo>
                    <a:pt x="2393" y="193860"/>
                  </a:moveTo>
                  <a:lnTo>
                    <a:pt x="4786" y="196254"/>
                  </a:lnTo>
                  <a:lnTo>
                    <a:pt x="2393" y="197052"/>
                  </a:lnTo>
                  <a:lnTo>
                    <a:pt x="0" y="194658"/>
                  </a:lnTo>
                  <a:lnTo>
                    <a:pt x="2393" y="193860"/>
                  </a:lnTo>
                  <a:lnTo>
                    <a:pt x="6382" y="195456"/>
                  </a:lnTo>
                  <a:lnTo>
                    <a:pt x="11168" y="198647"/>
                  </a:lnTo>
                  <a:lnTo>
                    <a:pt x="13562" y="200243"/>
                  </a:lnTo>
                </a:path>
                <a:path w="136525" h="273685">
                  <a:moveTo>
                    <a:pt x="56642" y="169927"/>
                  </a:moveTo>
                  <a:lnTo>
                    <a:pt x="8775" y="154769"/>
                  </a:lnTo>
                  <a:lnTo>
                    <a:pt x="8775" y="134027"/>
                  </a:lnTo>
                </a:path>
                <a:path w="136525" h="273685">
                  <a:moveTo>
                    <a:pt x="31911" y="161949"/>
                  </a:moveTo>
                  <a:lnTo>
                    <a:pt x="31911" y="149185"/>
                  </a:lnTo>
                </a:path>
                <a:path w="136525" h="273685">
                  <a:moveTo>
                    <a:pt x="56642" y="141207"/>
                  </a:moveTo>
                  <a:lnTo>
                    <a:pt x="8775" y="126049"/>
                  </a:lnTo>
                  <a:lnTo>
                    <a:pt x="8775" y="111689"/>
                  </a:lnTo>
                  <a:lnTo>
                    <a:pt x="11168" y="107700"/>
                  </a:lnTo>
                  <a:lnTo>
                    <a:pt x="13562" y="106104"/>
                  </a:lnTo>
                  <a:lnTo>
                    <a:pt x="18348" y="106104"/>
                  </a:lnTo>
                  <a:lnTo>
                    <a:pt x="31911" y="133229"/>
                  </a:lnTo>
                </a:path>
                <a:path w="136525" h="273685">
                  <a:moveTo>
                    <a:pt x="31911" y="122060"/>
                  </a:moveTo>
                  <a:lnTo>
                    <a:pt x="56642" y="118869"/>
                  </a:lnTo>
                </a:path>
                <a:path w="136525" h="273685">
                  <a:moveTo>
                    <a:pt x="8775" y="82969"/>
                  </a:moveTo>
                  <a:lnTo>
                    <a:pt x="38293" y="102116"/>
                  </a:lnTo>
                  <a:lnTo>
                    <a:pt x="45473" y="102116"/>
                  </a:lnTo>
                  <a:lnTo>
                    <a:pt x="50260" y="102116"/>
                  </a:lnTo>
                  <a:lnTo>
                    <a:pt x="54249" y="100520"/>
                  </a:lnTo>
                  <a:lnTo>
                    <a:pt x="56642" y="98127"/>
                  </a:lnTo>
                  <a:lnTo>
                    <a:pt x="56642" y="91744"/>
                  </a:lnTo>
                  <a:lnTo>
                    <a:pt x="20742" y="71800"/>
                  </a:lnTo>
                  <a:lnTo>
                    <a:pt x="15955" y="71800"/>
                  </a:lnTo>
                  <a:lnTo>
                    <a:pt x="11168" y="74193"/>
                  </a:lnTo>
                  <a:lnTo>
                    <a:pt x="8775" y="76587"/>
                  </a:lnTo>
                  <a:lnTo>
                    <a:pt x="8775" y="82969"/>
                  </a:lnTo>
                </a:path>
                <a:path w="136525" h="273685">
                  <a:moveTo>
                    <a:pt x="56642" y="72598"/>
                  </a:moveTo>
                  <a:lnTo>
                    <a:pt x="8775" y="57440"/>
                  </a:lnTo>
                  <a:lnTo>
                    <a:pt x="56642" y="50260"/>
                  </a:lnTo>
                  <a:lnTo>
                    <a:pt x="8775" y="35102"/>
                  </a:lnTo>
                </a:path>
                <a:path w="136525" h="273685">
                  <a:moveTo>
                    <a:pt x="8775" y="11168"/>
                  </a:moveTo>
                  <a:lnTo>
                    <a:pt x="56642" y="26326"/>
                  </a:lnTo>
                </a:path>
                <a:path w="136525" h="273685">
                  <a:moveTo>
                    <a:pt x="8775" y="22337"/>
                  </a:moveTo>
                  <a:lnTo>
                    <a:pt x="8775" y="0"/>
                  </a:lnTo>
                </a:path>
                <a:path w="136525" h="273685">
                  <a:moveTo>
                    <a:pt x="95733" y="217794"/>
                  </a:moveTo>
                  <a:lnTo>
                    <a:pt x="90947" y="219389"/>
                  </a:lnTo>
                  <a:lnTo>
                    <a:pt x="88553" y="223378"/>
                  </a:lnTo>
                  <a:lnTo>
                    <a:pt x="88553" y="229761"/>
                  </a:lnTo>
                  <a:lnTo>
                    <a:pt x="90947" y="235345"/>
                  </a:lnTo>
                  <a:lnTo>
                    <a:pt x="95733" y="240132"/>
                  </a:lnTo>
                  <a:lnTo>
                    <a:pt x="100520" y="240930"/>
                  </a:lnTo>
                  <a:lnTo>
                    <a:pt x="104509" y="240930"/>
                  </a:lnTo>
                  <a:lnTo>
                    <a:pt x="106902" y="240132"/>
                  </a:lnTo>
                  <a:lnTo>
                    <a:pt x="109296" y="237738"/>
                  </a:lnTo>
                  <a:lnTo>
                    <a:pt x="114082" y="229761"/>
                  </a:lnTo>
                  <a:lnTo>
                    <a:pt x="116476" y="227367"/>
                  </a:lnTo>
                  <a:lnTo>
                    <a:pt x="118071" y="226570"/>
                  </a:lnTo>
                  <a:lnTo>
                    <a:pt x="122858" y="226570"/>
                  </a:lnTo>
                  <a:lnTo>
                    <a:pt x="130038" y="228165"/>
                  </a:lnTo>
                  <a:lnTo>
                    <a:pt x="134027" y="232952"/>
                  </a:lnTo>
                  <a:lnTo>
                    <a:pt x="136420" y="238536"/>
                  </a:lnTo>
                  <a:lnTo>
                    <a:pt x="136420" y="244919"/>
                  </a:lnTo>
                  <a:lnTo>
                    <a:pt x="134027" y="248907"/>
                  </a:lnTo>
                  <a:lnTo>
                    <a:pt x="130038" y="250503"/>
                  </a:lnTo>
                </a:path>
                <a:path w="136525" h="273685">
                  <a:moveTo>
                    <a:pt x="136420" y="220985"/>
                  </a:moveTo>
                  <a:lnTo>
                    <a:pt x="88553" y="205827"/>
                  </a:lnTo>
                  <a:lnTo>
                    <a:pt x="88553" y="185085"/>
                  </a:lnTo>
                </a:path>
                <a:path w="136525" h="273685">
                  <a:moveTo>
                    <a:pt x="111689" y="213007"/>
                  </a:moveTo>
                  <a:lnTo>
                    <a:pt x="111689" y="200243"/>
                  </a:lnTo>
                </a:path>
                <a:path w="136525" h="273685">
                  <a:moveTo>
                    <a:pt x="136420" y="220985"/>
                  </a:moveTo>
                  <a:lnTo>
                    <a:pt x="136420" y="200243"/>
                  </a:lnTo>
                </a:path>
                <a:path w="136525" h="273685">
                  <a:moveTo>
                    <a:pt x="88553" y="164343"/>
                  </a:moveTo>
                  <a:lnTo>
                    <a:pt x="136420" y="179500"/>
                  </a:lnTo>
                </a:path>
                <a:path w="136525" h="273685">
                  <a:moveTo>
                    <a:pt x="88553" y="175511"/>
                  </a:moveTo>
                  <a:lnTo>
                    <a:pt x="88553" y="153174"/>
                  </a:lnTo>
                </a:path>
                <a:path w="136525" h="273685">
                  <a:moveTo>
                    <a:pt x="111689" y="139611"/>
                  </a:moveTo>
                  <a:lnTo>
                    <a:pt x="136420" y="147589"/>
                  </a:lnTo>
                  <a:lnTo>
                    <a:pt x="136420" y="161949"/>
                  </a:lnTo>
                  <a:lnTo>
                    <a:pt x="88553" y="146791"/>
                  </a:lnTo>
                  <a:lnTo>
                    <a:pt x="88553" y="132431"/>
                  </a:lnTo>
                  <a:lnTo>
                    <a:pt x="90947" y="128442"/>
                  </a:lnTo>
                  <a:lnTo>
                    <a:pt x="93340" y="127645"/>
                  </a:lnTo>
                  <a:lnTo>
                    <a:pt x="98127" y="126847"/>
                  </a:lnTo>
                  <a:lnTo>
                    <a:pt x="102116" y="128442"/>
                  </a:lnTo>
                  <a:lnTo>
                    <a:pt x="106902" y="131633"/>
                  </a:lnTo>
                  <a:lnTo>
                    <a:pt x="109296" y="134027"/>
                  </a:lnTo>
                  <a:lnTo>
                    <a:pt x="111689" y="139611"/>
                  </a:lnTo>
                  <a:lnTo>
                    <a:pt x="111689" y="153971"/>
                  </a:lnTo>
                </a:path>
                <a:path w="136525" h="273685">
                  <a:moveTo>
                    <a:pt x="136420" y="128442"/>
                  </a:moveTo>
                  <a:lnTo>
                    <a:pt x="88553" y="100520"/>
                  </a:lnTo>
                  <a:lnTo>
                    <a:pt x="136420" y="102913"/>
                  </a:lnTo>
                </a:path>
                <a:path w="136525" h="273685">
                  <a:moveTo>
                    <a:pt x="120465" y="118869"/>
                  </a:moveTo>
                  <a:lnTo>
                    <a:pt x="120465" y="102913"/>
                  </a:lnTo>
                </a:path>
                <a:path w="136525" h="273685">
                  <a:moveTo>
                    <a:pt x="100520" y="57440"/>
                  </a:moveTo>
                  <a:lnTo>
                    <a:pt x="95733" y="58238"/>
                  </a:lnTo>
                  <a:lnTo>
                    <a:pt x="90947" y="59833"/>
                  </a:lnTo>
                  <a:lnTo>
                    <a:pt x="88553" y="62226"/>
                  </a:lnTo>
                  <a:lnTo>
                    <a:pt x="88553" y="68609"/>
                  </a:lnTo>
                  <a:lnTo>
                    <a:pt x="90947" y="72598"/>
                  </a:lnTo>
                  <a:lnTo>
                    <a:pt x="95733" y="77384"/>
                  </a:lnTo>
                  <a:lnTo>
                    <a:pt x="100520" y="79778"/>
                  </a:lnTo>
                  <a:lnTo>
                    <a:pt x="106902" y="83767"/>
                  </a:lnTo>
                  <a:lnTo>
                    <a:pt x="118071" y="87755"/>
                  </a:lnTo>
                  <a:lnTo>
                    <a:pt x="125251" y="88553"/>
                  </a:lnTo>
                  <a:lnTo>
                    <a:pt x="130038" y="87755"/>
                  </a:lnTo>
                  <a:lnTo>
                    <a:pt x="134027" y="86160"/>
                  </a:lnTo>
                  <a:lnTo>
                    <a:pt x="136420" y="83767"/>
                  </a:lnTo>
                  <a:lnTo>
                    <a:pt x="136420" y="77384"/>
                  </a:lnTo>
                  <a:lnTo>
                    <a:pt x="134027" y="73395"/>
                  </a:lnTo>
                  <a:lnTo>
                    <a:pt x="130038" y="68609"/>
                  </a:lnTo>
                  <a:lnTo>
                    <a:pt x="125251" y="66215"/>
                  </a:lnTo>
                </a:path>
                <a:path w="136525" h="273685">
                  <a:moveTo>
                    <a:pt x="136420" y="59833"/>
                  </a:moveTo>
                  <a:lnTo>
                    <a:pt x="88553" y="44675"/>
                  </a:lnTo>
                </a:path>
                <a:path w="136525" h="273685">
                  <a:moveTo>
                    <a:pt x="88553" y="22337"/>
                  </a:moveTo>
                  <a:lnTo>
                    <a:pt x="120465" y="55046"/>
                  </a:lnTo>
                </a:path>
                <a:path w="136525" h="273685">
                  <a:moveTo>
                    <a:pt x="109296" y="43080"/>
                  </a:moveTo>
                  <a:lnTo>
                    <a:pt x="136420" y="37495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886" descr=""/>
            <p:cNvSpPr/>
            <p:nvPr/>
          </p:nvSpPr>
          <p:spPr>
            <a:xfrm>
              <a:off x="3739203" y="1977701"/>
              <a:ext cx="6628130" cy="3058795"/>
            </a:xfrm>
            <a:custGeom>
              <a:avLst/>
              <a:gdLst/>
              <a:ahLst/>
              <a:cxnLst/>
              <a:rect l="l" t="t" r="r" b="b"/>
              <a:pathLst>
                <a:path w="6628130" h="3058795">
                  <a:moveTo>
                    <a:pt x="3583635" y="3058695"/>
                  </a:moveTo>
                  <a:lnTo>
                    <a:pt x="668541" y="3029975"/>
                  </a:lnTo>
                  <a:lnTo>
                    <a:pt x="0" y="2348669"/>
                  </a:lnTo>
                </a:path>
                <a:path w="6628130" h="3058795">
                  <a:moveTo>
                    <a:pt x="6619993" y="765870"/>
                  </a:moveTo>
                  <a:lnTo>
                    <a:pt x="6616801" y="765870"/>
                  </a:lnTo>
                </a:path>
                <a:path w="6628130" h="3058795">
                  <a:moveTo>
                    <a:pt x="6627173" y="0"/>
                  </a:moveTo>
                  <a:lnTo>
                    <a:pt x="6623981" y="0"/>
                  </a:lnTo>
                </a:path>
                <a:path w="6628130" h="3058795">
                  <a:moveTo>
                    <a:pt x="6621588" y="718003"/>
                  </a:moveTo>
                  <a:lnTo>
                    <a:pt x="6623981" y="449151"/>
                  </a:lnTo>
                </a:path>
                <a:path w="6628130" h="3058795">
                  <a:moveTo>
                    <a:pt x="6627970" y="47866"/>
                  </a:moveTo>
                  <a:lnTo>
                    <a:pt x="6624779" y="36299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7" name="object 887" descr=""/>
            <p:cNvSpPr/>
            <p:nvPr/>
          </p:nvSpPr>
          <p:spPr>
            <a:xfrm>
              <a:off x="10352814" y="2695705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0"/>
                  </a:moveTo>
                  <a:lnTo>
                    <a:pt x="7977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8" name="object 888" descr=""/>
            <p:cNvSpPr/>
            <p:nvPr/>
          </p:nvSpPr>
          <p:spPr>
            <a:xfrm>
              <a:off x="10352814" y="2695705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0"/>
                  </a:moveTo>
                  <a:lnTo>
                    <a:pt x="15955" y="0"/>
                  </a:lnTo>
                  <a:lnTo>
                    <a:pt x="7977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9" name="object 889" descr=""/>
            <p:cNvSpPr/>
            <p:nvPr/>
          </p:nvSpPr>
          <p:spPr>
            <a:xfrm>
              <a:off x="10359196" y="1977701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47866"/>
                  </a:moveTo>
                  <a:lnTo>
                    <a:pt x="15955" y="47866"/>
                  </a:lnTo>
                  <a:lnTo>
                    <a:pt x="8775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0" name="object 890" descr=""/>
            <p:cNvSpPr/>
            <p:nvPr/>
          </p:nvSpPr>
          <p:spPr>
            <a:xfrm>
              <a:off x="10359196" y="1977701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47866"/>
                  </a:moveTo>
                  <a:lnTo>
                    <a:pt x="15955" y="47866"/>
                  </a:lnTo>
                  <a:lnTo>
                    <a:pt x="8775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91" name="object 891" descr="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0322498" y="2331118"/>
              <a:ext cx="82171" cy="106105"/>
            </a:xfrm>
            <a:prstGeom prst="rect">
              <a:avLst/>
            </a:prstGeom>
          </p:spPr>
        </p:pic>
        <p:pic>
          <p:nvPicPr>
            <p:cNvPr id="892" name="object 892" descr="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336401" y="3736012"/>
              <a:ext cx="111689" cy="71800"/>
            </a:xfrm>
            <a:prstGeom prst="rect">
              <a:avLst/>
            </a:prstGeom>
          </p:spPr>
        </p:pic>
        <p:sp>
          <p:nvSpPr>
            <p:cNvPr id="893" name="object 893" descr=""/>
            <p:cNvSpPr/>
            <p:nvPr/>
          </p:nvSpPr>
          <p:spPr>
            <a:xfrm>
              <a:off x="7329221" y="3807812"/>
              <a:ext cx="404495" cy="4445"/>
            </a:xfrm>
            <a:custGeom>
              <a:avLst/>
              <a:gdLst/>
              <a:ahLst/>
              <a:cxnLst/>
              <a:rect l="l" t="t" r="r" b="b"/>
              <a:pathLst>
                <a:path w="404495" h="4445">
                  <a:moveTo>
                    <a:pt x="0" y="3988"/>
                  </a:moveTo>
                  <a:lnTo>
                    <a:pt x="404475" y="3988"/>
                  </a:lnTo>
                  <a:lnTo>
                    <a:pt x="7180" y="0"/>
                  </a:lnTo>
                  <a:lnTo>
                    <a:pt x="0" y="3988"/>
                  </a:lnTo>
                  <a:close/>
                </a:path>
                <a:path w="404495" h="4445">
                  <a:moveTo>
                    <a:pt x="7180" y="0"/>
                  </a:moveTo>
                  <a:lnTo>
                    <a:pt x="404475" y="3988"/>
                  </a:lnTo>
                  <a:lnTo>
                    <a:pt x="117273" y="0"/>
                  </a:lnTo>
                  <a:lnTo>
                    <a:pt x="7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4" name="object 894" descr=""/>
            <p:cNvSpPr/>
            <p:nvPr/>
          </p:nvSpPr>
          <p:spPr>
            <a:xfrm>
              <a:off x="7329221" y="3807812"/>
              <a:ext cx="404495" cy="4445"/>
            </a:xfrm>
            <a:custGeom>
              <a:avLst/>
              <a:gdLst/>
              <a:ahLst/>
              <a:cxnLst/>
              <a:rect l="l" t="t" r="r" b="b"/>
              <a:pathLst>
                <a:path w="404495" h="4445">
                  <a:moveTo>
                    <a:pt x="117273" y="0"/>
                  </a:moveTo>
                  <a:lnTo>
                    <a:pt x="7180" y="0"/>
                  </a:lnTo>
                  <a:lnTo>
                    <a:pt x="404475" y="3988"/>
                  </a:lnTo>
                  <a:lnTo>
                    <a:pt x="117273" y="0"/>
                  </a:lnTo>
                  <a:close/>
                </a:path>
                <a:path w="404495" h="4445">
                  <a:moveTo>
                    <a:pt x="7180" y="0"/>
                  </a:moveTo>
                  <a:lnTo>
                    <a:pt x="404475" y="3988"/>
                  </a:lnTo>
                  <a:lnTo>
                    <a:pt x="0" y="3988"/>
                  </a:lnTo>
                  <a:lnTo>
                    <a:pt x="71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5" name="object 895" descr=""/>
            <p:cNvSpPr/>
            <p:nvPr/>
          </p:nvSpPr>
          <p:spPr>
            <a:xfrm>
              <a:off x="7230296" y="3811801"/>
              <a:ext cx="503555" cy="64135"/>
            </a:xfrm>
            <a:custGeom>
              <a:avLst/>
              <a:gdLst/>
              <a:ahLst/>
              <a:cxnLst/>
              <a:rect l="l" t="t" r="r" b="b"/>
              <a:pathLst>
                <a:path w="503554" h="64135">
                  <a:moveTo>
                    <a:pt x="98924" y="0"/>
                  </a:moveTo>
                  <a:lnTo>
                    <a:pt x="502602" y="63822"/>
                  </a:lnTo>
                  <a:lnTo>
                    <a:pt x="503400" y="0"/>
                  </a:lnTo>
                  <a:lnTo>
                    <a:pt x="98924" y="0"/>
                  </a:lnTo>
                  <a:close/>
                </a:path>
                <a:path w="503554" h="64135">
                  <a:moveTo>
                    <a:pt x="0" y="63822"/>
                  </a:moveTo>
                  <a:lnTo>
                    <a:pt x="502602" y="63822"/>
                  </a:lnTo>
                  <a:lnTo>
                    <a:pt x="98924" y="0"/>
                  </a:lnTo>
                  <a:lnTo>
                    <a:pt x="0" y="6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6" name="object 896" descr=""/>
            <p:cNvSpPr/>
            <p:nvPr/>
          </p:nvSpPr>
          <p:spPr>
            <a:xfrm>
              <a:off x="7230296" y="3811801"/>
              <a:ext cx="503555" cy="64135"/>
            </a:xfrm>
            <a:custGeom>
              <a:avLst/>
              <a:gdLst/>
              <a:ahLst/>
              <a:cxnLst/>
              <a:rect l="l" t="t" r="r" b="b"/>
              <a:pathLst>
                <a:path w="503554" h="64135">
                  <a:moveTo>
                    <a:pt x="503400" y="0"/>
                  </a:moveTo>
                  <a:lnTo>
                    <a:pt x="98924" y="0"/>
                  </a:lnTo>
                  <a:lnTo>
                    <a:pt x="502602" y="63822"/>
                  </a:lnTo>
                  <a:lnTo>
                    <a:pt x="503400" y="0"/>
                  </a:lnTo>
                  <a:close/>
                </a:path>
                <a:path w="503554" h="64135">
                  <a:moveTo>
                    <a:pt x="98924" y="0"/>
                  </a:moveTo>
                  <a:lnTo>
                    <a:pt x="502602" y="63822"/>
                  </a:lnTo>
                  <a:lnTo>
                    <a:pt x="0" y="63822"/>
                  </a:lnTo>
                  <a:lnTo>
                    <a:pt x="989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7" name="object 897" descr=""/>
            <p:cNvSpPr/>
            <p:nvPr/>
          </p:nvSpPr>
          <p:spPr>
            <a:xfrm>
              <a:off x="7444102" y="3951413"/>
              <a:ext cx="287655" cy="4445"/>
            </a:xfrm>
            <a:custGeom>
              <a:avLst/>
              <a:gdLst/>
              <a:ahLst/>
              <a:cxnLst/>
              <a:rect l="l" t="t" r="r" b="b"/>
              <a:pathLst>
                <a:path w="287654" h="4445">
                  <a:moveTo>
                    <a:pt x="0" y="0"/>
                  </a:moveTo>
                  <a:lnTo>
                    <a:pt x="287201" y="3988"/>
                  </a:lnTo>
                  <a:lnTo>
                    <a:pt x="28720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8" name="object 898" descr=""/>
            <p:cNvSpPr/>
            <p:nvPr/>
          </p:nvSpPr>
          <p:spPr>
            <a:xfrm>
              <a:off x="7444102" y="3951413"/>
              <a:ext cx="287655" cy="4445"/>
            </a:xfrm>
            <a:custGeom>
              <a:avLst/>
              <a:gdLst/>
              <a:ahLst/>
              <a:cxnLst/>
              <a:rect l="l" t="t" r="r" b="b"/>
              <a:pathLst>
                <a:path w="287654" h="4445">
                  <a:moveTo>
                    <a:pt x="0" y="0"/>
                  </a:moveTo>
                  <a:lnTo>
                    <a:pt x="287201" y="0"/>
                  </a:lnTo>
                  <a:lnTo>
                    <a:pt x="287201" y="398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9" name="object 899" descr=""/>
            <p:cNvSpPr/>
            <p:nvPr/>
          </p:nvSpPr>
          <p:spPr>
            <a:xfrm>
              <a:off x="7230296" y="3875623"/>
              <a:ext cx="502920" cy="76200"/>
            </a:xfrm>
            <a:custGeom>
              <a:avLst/>
              <a:gdLst/>
              <a:ahLst/>
              <a:cxnLst/>
              <a:rect l="l" t="t" r="r" b="b"/>
              <a:pathLst>
                <a:path w="502920" h="76200">
                  <a:moveTo>
                    <a:pt x="0" y="0"/>
                  </a:moveTo>
                  <a:lnTo>
                    <a:pt x="501006" y="75789"/>
                  </a:lnTo>
                  <a:lnTo>
                    <a:pt x="502602" y="0"/>
                  </a:lnTo>
                  <a:lnTo>
                    <a:pt x="0" y="0"/>
                  </a:lnTo>
                  <a:close/>
                </a:path>
                <a:path w="502920" h="76200">
                  <a:moveTo>
                    <a:pt x="0" y="0"/>
                  </a:moveTo>
                  <a:lnTo>
                    <a:pt x="108498" y="75789"/>
                  </a:lnTo>
                  <a:lnTo>
                    <a:pt x="501006" y="75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0" name="object 900" descr=""/>
            <p:cNvSpPr/>
            <p:nvPr/>
          </p:nvSpPr>
          <p:spPr>
            <a:xfrm>
              <a:off x="7230296" y="3875624"/>
              <a:ext cx="502920" cy="76200"/>
            </a:xfrm>
            <a:custGeom>
              <a:avLst/>
              <a:gdLst/>
              <a:ahLst/>
              <a:cxnLst/>
              <a:rect l="l" t="t" r="r" b="b"/>
              <a:pathLst>
                <a:path w="502920" h="76200">
                  <a:moveTo>
                    <a:pt x="502602" y="0"/>
                  </a:moveTo>
                  <a:lnTo>
                    <a:pt x="0" y="0"/>
                  </a:lnTo>
                  <a:lnTo>
                    <a:pt x="501006" y="75789"/>
                  </a:lnTo>
                  <a:lnTo>
                    <a:pt x="502602" y="0"/>
                  </a:lnTo>
                  <a:close/>
                </a:path>
                <a:path w="502920" h="76200">
                  <a:moveTo>
                    <a:pt x="0" y="0"/>
                  </a:moveTo>
                  <a:lnTo>
                    <a:pt x="501006" y="75789"/>
                  </a:lnTo>
                  <a:lnTo>
                    <a:pt x="108498" y="7578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01" name="object 901" descr="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338795" y="3951413"/>
              <a:ext cx="105307" cy="71800"/>
            </a:xfrm>
            <a:prstGeom prst="rect">
              <a:avLst/>
            </a:prstGeom>
          </p:spPr>
        </p:pic>
        <p:sp>
          <p:nvSpPr>
            <p:cNvPr id="902" name="object 902" descr=""/>
            <p:cNvSpPr/>
            <p:nvPr/>
          </p:nvSpPr>
          <p:spPr>
            <a:xfrm>
              <a:off x="7230296" y="3736012"/>
              <a:ext cx="503555" cy="287655"/>
            </a:xfrm>
            <a:custGeom>
              <a:avLst/>
              <a:gdLst/>
              <a:ahLst/>
              <a:cxnLst/>
              <a:rect l="l" t="t" r="r" b="b"/>
              <a:pathLst>
                <a:path w="503554" h="287654">
                  <a:moveTo>
                    <a:pt x="216198" y="71800"/>
                  </a:moveTo>
                  <a:lnTo>
                    <a:pt x="217794" y="0"/>
                  </a:lnTo>
                  <a:lnTo>
                    <a:pt x="0" y="139611"/>
                  </a:lnTo>
                  <a:lnTo>
                    <a:pt x="213007" y="287201"/>
                  </a:lnTo>
                  <a:lnTo>
                    <a:pt x="213805" y="215401"/>
                  </a:lnTo>
                  <a:lnTo>
                    <a:pt x="501006" y="219389"/>
                  </a:lnTo>
                  <a:lnTo>
                    <a:pt x="503400" y="75789"/>
                  </a:lnTo>
                  <a:lnTo>
                    <a:pt x="216198" y="71800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03" name="object 903" descr="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7413786" y="3817347"/>
              <a:ext cx="248907" cy="122099"/>
            </a:xfrm>
            <a:prstGeom prst="rect">
              <a:avLst/>
            </a:prstGeom>
          </p:spPr>
        </p:pic>
        <p:pic>
          <p:nvPicPr>
            <p:cNvPr id="904" name="object 904" descr="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6038410" y="5579686"/>
              <a:ext cx="111689" cy="71800"/>
            </a:xfrm>
            <a:prstGeom prst="rect">
              <a:avLst/>
            </a:prstGeom>
          </p:spPr>
        </p:pic>
        <p:sp>
          <p:nvSpPr>
            <p:cNvPr id="905" name="object 905" descr=""/>
            <p:cNvSpPr/>
            <p:nvPr/>
          </p:nvSpPr>
          <p:spPr>
            <a:xfrm>
              <a:off x="6032028" y="5651486"/>
              <a:ext cx="403860" cy="4445"/>
            </a:xfrm>
            <a:custGeom>
              <a:avLst/>
              <a:gdLst/>
              <a:ahLst/>
              <a:cxnLst/>
              <a:rect l="l" t="t" r="r" b="b"/>
              <a:pathLst>
                <a:path w="403860" h="4445">
                  <a:moveTo>
                    <a:pt x="0" y="3988"/>
                  </a:moveTo>
                  <a:lnTo>
                    <a:pt x="403677" y="3988"/>
                  </a:lnTo>
                  <a:lnTo>
                    <a:pt x="6382" y="0"/>
                  </a:lnTo>
                  <a:lnTo>
                    <a:pt x="0" y="3988"/>
                  </a:lnTo>
                  <a:close/>
                </a:path>
                <a:path w="403860" h="4445">
                  <a:moveTo>
                    <a:pt x="6382" y="0"/>
                  </a:moveTo>
                  <a:lnTo>
                    <a:pt x="403677" y="3988"/>
                  </a:lnTo>
                  <a:lnTo>
                    <a:pt x="117273" y="0"/>
                  </a:lnTo>
                  <a:lnTo>
                    <a:pt x="63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6" name="object 906" descr=""/>
            <p:cNvSpPr/>
            <p:nvPr/>
          </p:nvSpPr>
          <p:spPr>
            <a:xfrm>
              <a:off x="6032028" y="5651486"/>
              <a:ext cx="403860" cy="4445"/>
            </a:xfrm>
            <a:custGeom>
              <a:avLst/>
              <a:gdLst/>
              <a:ahLst/>
              <a:cxnLst/>
              <a:rect l="l" t="t" r="r" b="b"/>
              <a:pathLst>
                <a:path w="403860" h="4445">
                  <a:moveTo>
                    <a:pt x="117273" y="0"/>
                  </a:moveTo>
                  <a:lnTo>
                    <a:pt x="6382" y="0"/>
                  </a:lnTo>
                  <a:lnTo>
                    <a:pt x="403677" y="3988"/>
                  </a:lnTo>
                  <a:lnTo>
                    <a:pt x="117273" y="0"/>
                  </a:lnTo>
                  <a:close/>
                </a:path>
                <a:path w="403860" h="4445">
                  <a:moveTo>
                    <a:pt x="6382" y="0"/>
                  </a:moveTo>
                  <a:lnTo>
                    <a:pt x="403677" y="3988"/>
                  </a:lnTo>
                  <a:lnTo>
                    <a:pt x="0" y="3988"/>
                  </a:lnTo>
                  <a:lnTo>
                    <a:pt x="638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7" name="object 907" descr=""/>
            <p:cNvSpPr/>
            <p:nvPr/>
          </p:nvSpPr>
          <p:spPr>
            <a:xfrm>
              <a:off x="5932305" y="5655475"/>
              <a:ext cx="503555" cy="64769"/>
            </a:xfrm>
            <a:custGeom>
              <a:avLst/>
              <a:gdLst/>
              <a:ahLst/>
              <a:cxnLst/>
              <a:rect l="l" t="t" r="r" b="b"/>
              <a:pathLst>
                <a:path w="503554" h="64770">
                  <a:moveTo>
                    <a:pt x="99722" y="0"/>
                  </a:moveTo>
                  <a:lnTo>
                    <a:pt x="502602" y="64620"/>
                  </a:lnTo>
                  <a:lnTo>
                    <a:pt x="503400" y="0"/>
                  </a:lnTo>
                  <a:lnTo>
                    <a:pt x="99722" y="0"/>
                  </a:lnTo>
                  <a:close/>
                </a:path>
                <a:path w="503554" h="64770">
                  <a:moveTo>
                    <a:pt x="0" y="64620"/>
                  </a:moveTo>
                  <a:lnTo>
                    <a:pt x="502602" y="64620"/>
                  </a:lnTo>
                  <a:lnTo>
                    <a:pt x="99722" y="0"/>
                  </a:lnTo>
                  <a:lnTo>
                    <a:pt x="0" y="64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8" name="object 908" descr=""/>
            <p:cNvSpPr/>
            <p:nvPr/>
          </p:nvSpPr>
          <p:spPr>
            <a:xfrm>
              <a:off x="5932305" y="5655475"/>
              <a:ext cx="503555" cy="64769"/>
            </a:xfrm>
            <a:custGeom>
              <a:avLst/>
              <a:gdLst/>
              <a:ahLst/>
              <a:cxnLst/>
              <a:rect l="l" t="t" r="r" b="b"/>
              <a:pathLst>
                <a:path w="503554" h="64770">
                  <a:moveTo>
                    <a:pt x="503400" y="0"/>
                  </a:moveTo>
                  <a:lnTo>
                    <a:pt x="99722" y="0"/>
                  </a:lnTo>
                  <a:lnTo>
                    <a:pt x="502602" y="64620"/>
                  </a:lnTo>
                  <a:lnTo>
                    <a:pt x="503400" y="0"/>
                  </a:lnTo>
                  <a:close/>
                </a:path>
                <a:path w="503554" h="64770">
                  <a:moveTo>
                    <a:pt x="99722" y="0"/>
                  </a:moveTo>
                  <a:lnTo>
                    <a:pt x="502602" y="64620"/>
                  </a:lnTo>
                  <a:lnTo>
                    <a:pt x="0" y="64620"/>
                  </a:lnTo>
                  <a:lnTo>
                    <a:pt x="99722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9" name="object 909" descr=""/>
            <p:cNvSpPr/>
            <p:nvPr/>
          </p:nvSpPr>
          <p:spPr>
            <a:xfrm>
              <a:off x="6146909" y="5795087"/>
              <a:ext cx="287655" cy="4445"/>
            </a:xfrm>
            <a:custGeom>
              <a:avLst/>
              <a:gdLst/>
              <a:ahLst/>
              <a:cxnLst/>
              <a:rect l="l" t="t" r="r" b="b"/>
              <a:pathLst>
                <a:path w="287654" h="4445">
                  <a:moveTo>
                    <a:pt x="0" y="0"/>
                  </a:moveTo>
                  <a:lnTo>
                    <a:pt x="287201" y="3988"/>
                  </a:lnTo>
                  <a:lnTo>
                    <a:pt x="28720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0" name="object 910" descr=""/>
            <p:cNvSpPr/>
            <p:nvPr/>
          </p:nvSpPr>
          <p:spPr>
            <a:xfrm>
              <a:off x="6146909" y="5795087"/>
              <a:ext cx="287655" cy="4445"/>
            </a:xfrm>
            <a:custGeom>
              <a:avLst/>
              <a:gdLst/>
              <a:ahLst/>
              <a:cxnLst/>
              <a:rect l="l" t="t" r="r" b="b"/>
              <a:pathLst>
                <a:path w="287654" h="4445">
                  <a:moveTo>
                    <a:pt x="0" y="0"/>
                  </a:moveTo>
                  <a:lnTo>
                    <a:pt x="287201" y="0"/>
                  </a:lnTo>
                  <a:lnTo>
                    <a:pt x="287201" y="398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1" name="object 911" descr=""/>
            <p:cNvSpPr/>
            <p:nvPr/>
          </p:nvSpPr>
          <p:spPr>
            <a:xfrm>
              <a:off x="5932305" y="5720095"/>
              <a:ext cx="502920" cy="75565"/>
            </a:xfrm>
            <a:custGeom>
              <a:avLst/>
              <a:gdLst/>
              <a:ahLst/>
              <a:cxnLst/>
              <a:rect l="l" t="t" r="r" b="b"/>
              <a:pathLst>
                <a:path w="502920" h="75564">
                  <a:moveTo>
                    <a:pt x="0" y="0"/>
                  </a:moveTo>
                  <a:lnTo>
                    <a:pt x="501804" y="74991"/>
                  </a:lnTo>
                  <a:lnTo>
                    <a:pt x="502602" y="0"/>
                  </a:lnTo>
                  <a:lnTo>
                    <a:pt x="0" y="0"/>
                  </a:lnTo>
                  <a:close/>
                </a:path>
                <a:path w="502920" h="75564">
                  <a:moveTo>
                    <a:pt x="0" y="0"/>
                  </a:moveTo>
                  <a:lnTo>
                    <a:pt x="109296" y="74991"/>
                  </a:lnTo>
                  <a:lnTo>
                    <a:pt x="501804" y="74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2" name="object 912" descr=""/>
            <p:cNvSpPr/>
            <p:nvPr/>
          </p:nvSpPr>
          <p:spPr>
            <a:xfrm>
              <a:off x="5932305" y="5720095"/>
              <a:ext cx="502920" cy="75565"/>
            </a:xfrm>
            <a:custGeom>
              <a:avLst/>
              <a:gdLst/>
              <a:ahLst/>
              <a:cxnLst/>
              <a:rect l="l" t="t" r="r" b="b"/>
              <a:pathLst>
                <a:path w="502920" h="75564">
                  <a:moveTo>
                    <a:pt x="502602" y="0"/>
                  </a:moveTo>
                  <a:lnTo>
                    <a:pt x="0" y="0"/>
                  </a:lnTo>
                  <a:lnTo>
                    <a:pt x="501804" y="74991"/>
                  </a:lnTo>
                  <a:lnTo>
                    <a:pt x="502602" y="0"/>
                  </a:lnTo>
                  <a:close/>
                </a:path>
                <a:path w="502920" h="75564">
                  <a:moveTo>
                    <a:pt x="0" y="0"/>
                  </a:moveTo>
                  <a:lnTo>
                    <a:pt x="501804" y="74991"/>
                  </a:lnTo>
                  <a:lnTo>
                    <a:pt x="109296" y="7499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13" name="object 913" descr="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6041601" y="5795086"/>
              <a:ext cx="105307" cy="71800"/>
            </a:xfrm>
            <a:prstGeom prst="rect">
              <a:avLst/>
            </a:prstGeom>
          </p:spPr>
        </p:pic>
        <p:sp>
          <p:nvSpPr>
            <p:cNvPr id="914" name="object 914" descr=""/>
            <p:cNvSpPr/>
            <p:nvPr/>
          </p:nvSpPr>
          <p:spPr>
            <a:xfrm>
              <a:off x="5932305" y="5579686"/>
              <a:ext cx="503555" cy="287655"/>
            </a:xfrm>
            <a:custGeom>
              <a:avLst/>
              <a:gdLst/>
              <a:ahLst/>
              <a:cxnLst/>
              <a:rect l="l" t="t" r="r" b="b"/>
              <a:pathLst>
                <a:path w="503554" h="287654">
                  <a:moveTo>
                    <a:pt x="216996" y="71800"/>
                  </a:moveTo>
                  <a:lnTo>
                    <a:pt x="217794" y="0"/>
                  </a:lnTo>
                  <a:lnTo>
                    <a:pt x="0" y="140409"/>
                  </a:lnTo>
                  <a:lnTo>
                    <a:pt x="213007" y="287201"/>
                  </a:lnTo>
                  <a:lnTo>
                    <a:pt x="214603" y="215401"/>
                  </a:lnTo>
                  <a:lnTo>
                    <a:pt x="501804" y="219389"/>
                  </a:lnTo>
                  <a:lnTo>
                    <a:pt x="503400" y="75789"/>
                  </a:lnTo>
                  <a:lnTo>
                    <a:pt x="216996" y="71800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15" name="object 915" descr="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6115835" y="5661818"/>
              <a:ext cx="248868" cy="122099"/>
            </a:xfrm>
            <a:prstGeom prst="rect">
              <a:avLst/>
            </a:prstGeom>
          </p:spPr>
        </p:pic>
        <p:pic>
          <p:nvPicPr>
            <p:cNvPr id="916" name="object 916" descr="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9551841" y="5625957"/>
              <a:ext cx="110891" cy="71800"/>
            </a:xfrm>
            <a:prstGeom prst="rect">
              <a:avLst/>
            </a:prstGeom>
          </p:spPr>
        </p:pic>
        <p:sp>
          <p:nvSpPr>
            <p:cNvPr id="917" name="object 917" descr=""/>
            <p:cNvSpPr/>
            <p:nvPr/>
          </p:nvSpPr>
          <p:spPr>
            <a:xfrm>
              <a:off x="9544661" y="5697757"/>
              <a:ext cx="404495" cy="5080"/>
            </a:xfrm>
            <a:custGeom>
              <a:avLst/>
              <a:gdLst/>
              <a:ahLst/>
              <a:cxnLst/>
              <a:rect l="l" t="t" r="r" b="b"/>
              <a:pathLst>
                <a:path w="404495" h="5079">
                  <a:moveTo>
                    <a:pt x="0" y="4786"/>
                  </a:moveTo>
                  <a:lnTo>
                    <a:pt x="404475" y="4786"/>
                  </a:lnTo>
                  <a:lnTo>
                    <a:pt x="7180" y="0"/>
                  </a:lnTo>
                  <a:lnTo>
                    <a:pt x="0" y="4786"/>
                  </a:lnTo>
                  <a:close/>
                </a:path>
                <a:path w="404495" h="5079">
                  <a:moveTo>
                    <a:pt x="7180" y="0"/>
                  </a:moveTo>
                  <a:lnTo>
                    <a:pt x="404475" y="4786"/>
                  </a:lnTo>
                  <a:lnTo>
                    <a:pt x="117273" y="0"/>
                  </a:lnTo>
                  <a:lnTo>
                    <a:pt x="7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8" name="object 918" descr=""/>
            <p:cNvSpPr/>
            <p:nvPr/>
          </p:nvSpPr>
          <p:spPr>
            <a:xfrm>
              <a:off x="9544661" y="5697757"/>
              <a:ext cx="404495" cy="5080"/>
            </a:xfrm>
            <a:custGeom>
              <a:avLst/>
              <a:gdLst/>
              <a:ahLst/>
              <a:cxnLst/>
              <a:rect l="l" t="t" r="r" b="b"/>
              <a:pathLst>
                <a:path w="404495" h="5079">
                  <a:moveTo>
                    <a:pt x="117273" y="0"/>
                  </a:moveTo>
                  <a:lnTo>
                    <a:pt x="7180" y="0"/>
                  </a:lnTo>
                  <a:lnTo>
                    <a:pt x="404475" y="4786"/>
                  </a:lnTo>
                  <a:lnTo>
                    <a:pt x="117273" y="0"/>
                  </a:lnTo>
                  <a:close/>
                </a:path>
                <a:path w="404495" h="5079">
                  <a:moveTo>
                    <a:pt x="7180" y="0"/>
                  </a:moveTo>
                  <a:lnTo>
                    <a:pt x="404475" y="4786"/>
                  </a:lnTo>
                  <a:lnTo>
                    <a:pt x="0" y="4786"/>
                  </a:lnTo>
                  <a:lnTo>
                    <a:pt x="71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9" name="object 919" descr=""/>
            <p:cNvSpPr/>
            <p:nvPr/>
          </p:nvSpPr>
          <p:spPr>
            <a:xfrm>
              <a:off x="9445736" y="5702544"/>
              <a:ext cx="503555" cy="64135"/>
            </a:xfrm>
            <a:custGeom>
              <a:avLst/>
              <a:gdLst/>
              <a:ahLst/>
              <a:cxnLst/>
              <a:rect l="l" t="t" r="r" b="b"/>
              <a:pathLst>
                <a:path w="503554" h="64135">
                  <a:moveTo>
                    <a:pt x="98924" y="0"/>
                  </a:moveTo>
                  <a:lnTo>
                    <a:pt x="502602" y="63822"/>
                  </a:lnTo>
                  <a:lnTo>
                    <a:pt x="503400" y="0"/>
                  </a:lnTo>
                  <a:lnTo>
                    <a:pt x="98924" y="0"/>
                  </a:lnTo>
                  <a:close/>
                </a:path>
                <a:path w="503554" h="64135">
                  <a:moveTo>
                    <a:pt x="0" y="63822"/>
                  </a:moveTo>
                  <a:lnTo>
                    <a:pt x="502602" y="63822"/>
                  </a:lnTo>
                  <a:lnTo>
                    <a:pt x="98924" y="0"/>
                  </a:lnTo>
                  <a:lnTo>
                    <a:pt x="0" y="6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0" name="object 920" descr=""/>
            <p:cNvSpPr/>
            <p:nvPr/>
          </p:nvSpPr>
          <p:spPr>
            <a:xfrm>
              <a:off x="9445737" y="5702544"/>
              <a:ext cx="503555" cy="64135"/>
            </a:xfrm>
            <a:custGeom>
              <a:avLst/>
              <a:gdLst/>
              <a:ahLst/>
              <a:cxnLst/>
              <a:rect l="l" t="t" r="r" b="b"/>
              <a:pathLst>
                <a:path w="503554" h="64135">
                  <a:moveTo>
                    <a:pt x="503400" y="0"/>
                  </a:moveTo>
                  <a:lnTo>
                    <a:pt x="98924" y="0"/>
                  </a:lnTo>
                  <a:lnTo>
                    <a:pt x="502602" y="63822"/>
                  </a:lnTo>
                  <a:lnTo>
                    <a:pt x="503400" y="0"/>
                  </a:lnTo>
                  <a:close/>
                </a:path>
                <a:path w="503554" h="64135">
                  <a:moveTo>
                    <a:pt x="98924" y="0"/>
                  </a:moveTo>
                  <a:lnTo>
                    <a:pt x="502602" y="63822"/>
                  </a:lnTo>
                  <a:lnTo>
                    <a:pt x="0" y="63822"/>
                  </a:lnTo>
                  <a:lnTo>
                    <a:pt x="989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1" name="object 921" descr=""/>
            <p:cNvSpPr/>
            <p:nvPr/>
          </p:nvSpPr>
          <p:spPr>
            <a:xfrm>
              <a:off x="9659542" y="5841358"/>
              <a:ext cx="287655" cy="5080"/>
            </a:xfrm>
            <a:custGeom>
              <a:avLst/>
              <a:gdLst/>
              <a:ahLst/>
              <a:cxnLst/>
              <a:rect l="l" t="t" r="r" b="b"/>
              <a:pathLst>
                <a:path w="287654" h="5079">
                  <a:moveTo>
                    <a:pt x="0" y="0"/>
                  </a:moveTo>
                  <a:lnTo>
                    <a:pt x="287201" y="4786"/>
                  </a:lnTo>
                  <a:lnTo>
                    <a:pt x="28720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2" name="object 922" descr=""/>
            <p:cNvSpPr/>
            <p:nvPr/>
          </p:nvSpPr>
          <p:spPr>
            <a:xfrm>
              <a:off x="9659542" y="5841358"/>
              <a:ext cx="287655" cy="5080"/>
            </a:xfrm>
            <a:custGeom>
              <a:avLst/>
              <a:gdLst/>
              <a:ahLst/>
              <a:cxnLst/>
              <a:rect l="l" t="t" r="r" b="b"/>
              <a:pathLst>
                <a:path w="287654" h="5079">
                  <a:moveTo>
                    <a:pt x="0" y="0"/>
                  </a:moveTo>
                  <a:lnTo>
                    <a:pt x="287201" y="0"/>
                  </a:lnTo>
                  <a:lnTo>
                    <a:pt x="287201" y="478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3" name="object 923" descr=""/>
            <p:cNvSpPr/>
            <p:nvPr/>
          </p:nvSpPr>
          <p:spPr>
            <a:xfrm>
              <a:off x="9445736" y="5766367"/>
              <a:ext cx="502920" cy="75565"/>
            </a:xfrm>
            <a:custGeom>
              <a:avLst/>
              <a:gdLst/>
              <a:ahLst/>
              <a:cxnLst/>
              <a:rect l="l" t="t" r="r" b="b"/>
              <a:pathLst>
                <a:path w="502920" h="75564">
                  <a:moveTo>
                    <a:pt x="0" y="0"/>
                  </a:moveTo>
                  <a:lnTo>
                    <a:pt x="501006" y="74991"/>
                  </a:lnTo>
                  <a:lnTo>
                    <a:pt x="502602" y="0"/>
                  </a:lnTo>
                  <a:lnTo>
                    <a:pt x="0" y="0"/>
                  </a:lnTo>
                  <a:close/>
                </a:path>
                <a:path w="502920" h="75564">
                  <a:moveTo>
                    <a:pt x="0" y="0"/>
                  </a:moveTo>
                  <a:lnTo>
                    <a:pt x="108498" y="74991"/>
                  </a:lnTo>
                  <a:lnTo>
                    <a:pt x="501006" y="74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4" name="object 924" descr=""/>
            <p:cNvSpPr/>
            <p:nvPr/>
          </p:nvSpPr>
          <p:spPr>
            <a:xfrm>
              <a:off x="9445737" y="5766367"/>
              <a:ext cx="502920" cy="75565"/>
            </a:xfrm>
            <a:custGeom>
              <a:avLst/>
              <a:gdLst/>
              <a:ahLst/>
              <a:cxnLst/>
              <a:rect l="l" t="t" r="r" b="b"/>
              <a:pathLst>
                <a:path w="502920" h="75564">
                  <a:moveTo>
                    <a:pt x="502602" y="0"/>
                  </a:moveTo>
                  <a:lnTo>
                    <a:pt x="0" y="0"/>
                  </a:lnTo>
                  <a:lnTo>
                    <a:pt x="501006" y="74991"/>
                  </a:lnTo>
                  <a:lnTo>
                    <a:pt x="502602" y="0"/>
                  </a:lnTo>
                  <a:close/>
                </a:path>
                <a:path w="502920" h="75564">
                  <a:moveTo>
                    <a:pt x="0" y="0"/>
                  </a:moveTo>
                  <a:lnTo>
                    <a:pt x="501006" y="74991"/>
                  </a:lnTo>
                  <a:lnTo>
                    <a:pt x="108498" y="7499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25" name="object 925" descr="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9554235" y="5841358"/>
              <a:ext cx="105307" cy="71800"/>
            </a:xfrm>
            <a:prstGeom prst="rect">
              <a:avLst/>
            </a:prstGeom>
          </p:spPr>
        </p:pic>
        <p:sp>
          <p:nvSpPr>
            <p:cNvPr id="926" name="object 926" descr=""/>
            <p:cNvSpPr/>
            <p:nvPr/>
          </p:nvSpPr>
          <p:spPr>
            <a:xfrm>
              <a:off x="9445737" y="5625957"/>
              <a:ext cx="503555" cy="287655"/>
            </a:xfrm>
            <a:custGeom>
              <a:avLst/>
              <a:gdLst/>
              <a:ahLst/>
              <a:cxnLst/>
              <a:rect l="l" t="t" r="r" b="b"/>
              <a:pathLst>
                <a:path w="503554" h="287654">
                  <a:moveTo>
                    <a:pt x="216198" y="71800"/>
                  </a:moveTo>
                  <a:lnTo>
                    <a:pt x="216996" y="0"/>
                  </a:lnTo>
                  <a:lnTo>
                    <a:pt x="0" y="140409"/>
                  </a:lnTo>
                  <a:lnTo>
                    <a:pt x="213007" y="287201"/>
                  </a:lnTo>
                  <a:lnTo>
                    <a:pt x="213805" y="215401"/>
                  </a:lnTo>
                  <a:lnTo>
                    <a:pt x="501006" y="220187"/>
                  </a:lnTo>
                  <a:lnTo>
                    <a:pt x="503400" y="76587"/>
                  </a:lnTo>
                  <a:lnTo>
                    <a:pt x="216198" y="71800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27" name="object 927" descr="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9629226" y="5708089"/>
              <a:ext cx="248907" cy="122099"/>
            </a:xfrm>
            <a:prstGeom prst="rect">
              <a:avLst/>
            </a:prstGeom>
          </p:spPr>
        </p:pic>
        <p:pic>
          <p:nvPicPr>
            <p:cNvPr id="928" name="object 928" descr="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7336401" y="911864"/>
              <a:ext cx="111689" cy="71800"/>
            </a:xfrm>
            <a:prstGeom prst="rect">
              <a:avLst/>
            </a:prstGeom>
          </p:spPr>
        </p:pic>
        <p:sp>
          <p:nvSpPr>
            <p:cNvPr id="929" name="object 929" descr=""/>
            <p:cNvSpPr/>
            <p:nvPr/>
          </p:nvSpPr>
          <p:spPr>
            <a:xfrm>
              <a:off x="7329221" y="983665"/>
              <a:ext cx="404495" cy="5080"/>
            </a:xfrm>
            <a:custGeom>
              <a:avLst/>
              <a:gdLst/>
              <a:ahLst/>
              <a:cxnLst/>
              <a:rect l="l" t="t" r="r" b="b"/>
              <a:pathLst>
                <a:path w="404495" h="5080">
                  <a:moveTo>
                    <a:pt x="0" y="4786"/>
                  </a:moveTo>
                  <a:lnTo>
                    <a:pt x="404475" y="4786"/>
                  </a:lnTo>
                  <a:lnTo>
                    <a:pt x="7180" y="0"/>
                  </a:lnTo>
                  <a:lnTo>
                    <a:pt x="0" y="4786"/>
                  </a:lnTo>
                  <a:close/>
                </a:path>
                <a:path w="404495" h="5080">
                  <a:moveTo>
                    <a:pt x="7180" y="0"/>
                  </a:moveTo>
                  <a:lnTo>
                    <a:pt x="404475" y="4786"/>
                  </a:lnTo>
                  <a:lnTo>
                    <a:pt x="117273" y="0"/>
                  </a:lnTo>
                  <a:lnTo>
                    <a:pt x="7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0" name="object 930" descr=""/>
            <p:cNvSpPr/>
            <p:nvPr/>
          </p:nvSpPr>
          <p:spPr>
            <a:xfrm>
              <a:off x="7329221" y="983665"/>
              <a:ext cx="404495" cy="5080"/>
            </a:xfrm>
            <a:custGeom>
              <a:avLst/>
              <a:gdLst/>
              <a:ahLst/>
              <a:cxnLst/>
              <a:rect l="l" t="t" r="r" b="b"/>
              <a:pathLst>
                <a:path w="404495" h="5080">
                  <a:moveTo>
                    <a:pt x="117273" y="0"/>
                  </a:moveTo>
                  <a:lnTo>
                    <a:pt x="7180" y="0"/>
                  </a:lnTo>
                  <a:lnTo>
                    <a:pt x="404475" y="4786"/>
                  </a:lnTo>
                  <a:lnTo>
                    <a:pt x="117273" y="0"/>
                  </a:lnTo>
                  <a:close/>
                </a:path>
                <a:path w="404495" h="5080">
                  <a:moveTo>
                    <a:pt x="7180" y="0"/>
                  </a:moveTo>
                  <a:lnTo>
                    <a:pt x="404475" y="4786"/>
                  </a:lnTo>
                  <a:lnTo>
                    <a:pt x="0" y="4786"/>
                  </a:lnTo>
                  <a:lnTo>
                    <a:pt x="718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1" name="object 931" descr=""/>
            <p:cNvSpPr/>
            <p:nvPr/>
          </p:nvSpPr>
          <p:spPr>
            <a:xfrm>
              <a:off x="7230296" y="988451"/>
              <a:ext cx="503555" cy="64135"/>
            </a:xfrm>
            <a:custGeom>
              <a:avLst/>
              <a:gdLst/>
              <a:ahLst/>
              <a:cxnLst/>
              <a:rect l="l" t="t" r="r" b="b"/>
              <a:pathLst>
                <a:path w="503554" h="64134">
                  <a:moveTo>
                    <a:pt x="98924" y="0"/>
                  </a:moveTo>
                  <a:lnTo>
                    <a:pt x="502602" y="63822"/>
                  </a:lnTo>
                  <a:lnTo>
                    <a:pt x="503400" y="0"/>
                  </a:lnTo>
                  <a:lnTo>
                    <a:pt x="98924" y="0"/>
                  </a:lnTo>
                  <a:close/>
                </a:path>
                <a:path w="503554" h="64134">
                  <a:moveTo>
                    <a:pt x="0" y="63822"/>
                  </a:moveTo>
                  <a:lnTo>
                    <a:pt x="502602" y="63822"/>
                  </a:lnTo>
                  <a:lnTo>
                    <a:pt x="98924" y="0"/>
                  </a:lnTo>
                  <a:lnTo>
                    <a:pt x="0" y="638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2" name="object 932" descr=""/>
            <p:cNvSpPr/>
            <p:nvPr/>
          </p:nvSpPr>
          <p:spPr>
            <a:xfrm>
              <a:off x="7230296" y="988452"/>
              <a:ext cx="503555" cy="64135"/>
            </a:xfrm>
            <a:custGeom>
              <a:avLst/>
              <a:gdLst/>
              <a:ahLst/>
              <a:cxnLst/>
              <a:rect l="l" t="t" r="r" b="b"/>
              <a:pathLst>
                <a:path w="503554" h="64134">
                  <a:moveTo>
                    <a:pt x="503400" y="0"/>
                  </a:moveTo>
                  <a:lnTo>
                    <a:pt x="98924" y="0"/>
                  </a:lnTo>
                  <a:lnTo>
                    <a:pt x="502602" y="63822"/>
                  </a:lnTo>
                  <a:lnTo>
                    <a:pt x="503400" y="0"/>
                  </a:lnTo>
                  <a:close/>
                </a:path>
                <a:path w="503554" h="64134">
                  <a:moveTo>
                    <a:pt x="98924" y="0"/>
                  </a:moveTo>
                  <a:lnTo>
                    <a:pt x="502602" y="63822"/>
                  </a:lnTo>
                  <a:lnTo>
                    <a:pt x="0" y="63822"/>
                  </a:lnTo>
                  <a:lnTo>
                    <a:pt x="98924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3" name="object 933" descr=""/>
            <p:cNvSpPr/>
            <p:nvPr/>
          </p:nvSpPr>
          <p:spPr>
            <a:xfrm>
              <a:off x="7444102" y="1127266"/>
              <a:ext cx="287655" cy="5080"/>
            </a:xfrm>
            <a:custGeom>
              <a:avLst/>
              <a:gdLst/>
              <a:ahLst/>
              <a:cxnLst/>
              <a:rect l="l" t="t" r="r" b="b"/>
              <a:pathLst>
                <a:path w="287654" h="5080">
                  <a:moveTo>
                    <a:pt x="0" y="0"/>
                  </a:moveTo>
                  <a:lnTo>
                    <a:pt x="287201" y="4786"/>
                  </a:lnTo>
                  <a:lnTo>
                    <a:pt x="28720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4" name="object 934" descr=""/>
            <p:cNvSpPr/>
            <p:nvPr/>
          </p:nvSpPr>
          <p:spPr>
            <a:xfrm>
              <a:off x="7444102" y="1127266"/>
              <a:ext cx="287655" cy="5080"/>
            </a:xfrm>
            <a:custGeom>
              <a:avLst/>
              <a:gdLst/>
              <a:ahLst/>
              <a:cxnLst/>
              <a:rect l="l" t="t" r="r" b="b"/>
              <a:pathLst>
                <a:path w="287654" h="5080">
                  <a:moveTo>
                    <a:pt x="0" y="0"/>
                  </a:moveTo>
                  <a:lnTo>
                    <a:pt x="287201" y="0"/>
                  </a:lnTo>
                  <a:lnTo>
                    <a:pt x="287201" y="478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5" name="object 935" descr=""/>
            <p:cNvSpPr/>
            <p:nvPr/>
          </p:nvSpPr>
          <p:spPr>
            <a:xfrm>
              <a:off x="7230296" y="1052274"/>
              <a:ext cx="502920" cy="75565"/>
            </a:xfrm>
            <a:custGeom>
              <a:avLst/>
              <a:gdLst/>
              <a:ahLst/>
              <a:cxnLst/>
              <a:rect l="l" t="t" r="r" b="b"/>
              <a:pathLst>
                <a:path w="502920" h="75565">
                  <a:moveTo>
                    <a:pt x="0" y="0"/>
                  </a:moveTo>
                  <a:lnTo>
                    <a:pt x="501006" y="74991"/>
                  </a:lnTo>
                  <a:lnTo>
                    <a:pt x="502602" y="0"/>
                  </a:lnTo>
                  <a:lnTo>
                    <a:pt x="0" y="0"/>
                  </a:lnTo>
                  <a:close/>
                </a:path>
                <a:path w="502920" h="75565">
                  <a:moveTo>
                    <a:pt x="0" y="0"/>
                  </a:moveTo>
                  <a:lnTo>
                    <a:pt x="108498" y="74991"/>
                  </a:lnTo>
                  <a:lnTo>
                    <a:pt x="501006" y="74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6" name="object 936" descr=""/>
            <p:cNvSpPr/>
            <p:nvPr/>
          </p:nvSpPr>
          <p:spPr>
            <a:xfrm>
              <a:off x="7230296" y="1052274"/>
              <a:ext cx="502920" cy="75565"/>
            </a:xfrm>
            <a:custGeom>
              <a:avLst/>
              <a:gdLst/>
              <a:ahLst/>
              <a:cxnLst/>
              <a:rect l="l" t="t" r="r" b="b"/>
              <a:pathLst>
                <a:path w="502920" h="75565">
                  <a:moveTo>
                    <a:pt x="502602" y="0"/>
                  </a:moveTo>
                  <a:lnTo>
                    <a:pt x="0" y="0"/>
                  </a:lnTo>
                  <a:lnTo>
                    <a:pt x="501006" y="74991"/>
                  </a:lnTo>
                  <a:lnTo>
                    <a:pt x="502602" y="0"/>
                  </a:lnTo>
                  <a:close/>
                </a:path>
                <a:path w="502920" h="75565">
                  <a:moveTo>
                    <a:pt x="0" y="0"/>
                  </a:moveTo>
                  <a:lnTo>
                    <a:pt x="501006" y="74991"/>
                  </a:lnTo>
                  <a:lnTo>
                    <a:pt x="108498" y="7499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37" name="object 937" descr="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7338795" y="1127265"/>
              <a:ext cx="105307" cy="71800"/>
            </a:xfrm>
            <a:prstGeom prst="rect">
              <a:avLst/>
            </a:prstGeom>
          </p:spPr>
        </p:pic>
        <p:sp>
          <p:nvSpPr>
            <p:cNvPr id="938" name="object 938" descr=""/>
            <p:cNvSpPr/>
            <p:nvPr/>
          </p:nvSpPr>
          <p:spPr>
            <a:xfrm>
              <a:off x="7230296" y="911865"/>
              <a:ext cx="503555" cy="287655"/>
            </a:xfrm>
            <a:custGeom>
              <a:avLst/>
              <a:gdLst/>
              <a:ahLst/>
              <a:cxnLst/>
              <a:rect l="l" t="t" r="r" b="b"/>
              <a:pathLst>
                <a:path w="503554" h="287655">
                  <a:moveTo>
                    <a:pt x="216198" y="71800"/>
                  </a:moveTo>
                  <a:lnTo>
                    <a:pt x="217794" y="0"/>
                  </a:lnTo>
                  <a:lnTo>
                    <a:pt x="0" y="140409"/>
                  </a:lnTo>
                  <a:lnTo>
                    <a:pt x="213007" y="287201"/>
                  </a:lnTo>
                  <a:lnTo>
                    <a:pt x="213805" y="215401"/>
                  </a:lnTo>
                  <a:lnTo>
                    <a:pt x="501006" y="220187"/>
                  </a:lnTo>
                  <a:lnTo>
                    <a:pt x="503400" y="76587"/>
                  </a:lnTo>
                  <a:lnTo>
                    <a:pt x="216198" y="71800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39" name="object 939" descr="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7413786" y="993997"/>
              <a:ext cx="248907" cy="122099"/>
            </a:xfrm>
            <a:prstGeom prst="rect">
              <a:avLst/>
            </a:prstGeom>
          </p:spPr>
        </p:pic>
        <p:sp>
          <p:nvSpPr>
            <p:cNvPr id="940" name="object 940" descr=""/>
            <p:cNvSpPr/>
            <p:nvPr/>
          </p:nvSpPr>
          <p:spPr>
            <a:xfrm>
              <a:off x="2317556" y="496220"/>
              <a:ext cx="113030" cy="6646545"/>
            </a:xfrm>
            <a:custGeom>
              <a:avLst/>
              <a:gdLst/>
              <a:ahLst/>
              <a:cxnLst/>
              <a:rect l="l" t="t" r="r" b="b"/>
              <a:pathLst>
                <a:path w="113030" h="6646545">
                  <a:moveTo>
                    <a:pt x="64620" y="0"/>
                  </a:moveTo>
                  <a:lnTo>
                    <a:pt x="0" y="6646319"/>
                  </a:lnTo>
                </a:path>
                <a:path w="113030" h="6646545">
                  <a:moveTo>
                    <a:pt x="112487" y="0"/>
                  </a:moveTo>
                  <a:lnTo>
                    <a:pt x="47866" y="664631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41" name="object 941" descr="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3089011" y="4799455"/>
              <a:ext cx="90149" cy="66215"/>
            </a:xfrm>
            <a:prstGeom prst="rect">
              <a:avLst/>
            </a:prstGeom>
          </p:spPr>
        </p:pic>
        <p:sp>
          <p:nvSpPr>
            <p:cNvPr id="942" name="object 942" descr=""/>
            <p:cNvSpPr/>
            <p:nvPr/>
          </p:nvSpPr>
          <p:spPr>
            <a:xfrm>
              <a:off x="3299626" y="2866430"/>
              <a:ext cx="7623175" cy="1038225"/>
            </a:xfrm>
            <a:custGeom>
              <a:avLst/>
              <a:gdLst/>
              <a:ahLst/>
              <a:cxnLst/>
              <a:rect l="l" t="t" r="r" b="b"/>
              <a:pathLst>
                <a:path w="7623175" h="1038225">
                  <a:moveTo>
                    <a:pt x="7155304" y="21540"/>
                  </a:moveTo>
                  <a:lnTo>
                    <a:pt x="7350761" y="23933"/>
                  </a:lnTo>
                </a:path>
                <a:path w="7623175" h="1038225">
                  <a:moveTo>
                    <a:pt x="7374694" y="47866"/>
                  </a:moveTo>
                  <a:lnTo>
                    <a:pt x="7374694" y="0"/>
                  </a:lnTo>
                  <a:lnTo>
                    <a:pt x="7405010" y="0"/>
                  </a:lnTo>
                </a:path>
                <a:path w="7623175" h="1038225">
                  <a:moveTo>
                    <a:pt x="7374694" y="23135"/>
                  </a:moveTo>
                  <a:lnTo>
                    <a:pt x="7393043" y="23135"/>
                  </a:lnTo>
                </a:path>
                <a:path w="7623175" h="1038225">
                  <a:moveTo>
                    <a:pt x="7427348" y="24731"/>
                  </a:moveTo>
                  <a:lnTo>
                    <a:pt x="7622804" y="26326"/>
                  </a:lnTo>
                </a:path>
                <a:path w="7623175" h="1038225">
                  <a:moveTo>
                    <a:pt x="20742" y="1029138"/>
                  </a:moveTo>
                  <a:lnTo>
                    <a:pt x="0" y="1037914"/>
                  </a:lnTo>
                  <a:lnTo>
                    <a:pt x="0" y="1020362"/>
                  </a:lnTo>
                  <a:lnTo>
                    <a:pt x="20742" y="1029138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3" name="object 943" descr=""/>
            <p:cNvSpPr/>
            <p:nvPr/>
          </p:nvSpPr>
          <p:spPr>
            <a:xfrm>
              <a:off x="3277231" y="3884343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21596" y="10931"/>
                  </a:moveTo>
                  <a:lnTo>
                    <a:pt x="21654" y="4983"/>
                  </a:lnTo>
                  <a:lnTo>
                    <a:pt x="16879" y="115"/>
                  </a:lnTo>
                  <a:lnTo>
                    <a:pt x="10931" y="57"/>
                  </a:lnTo>
                  <a:lnTo>
                    <a:pt x="4983" y="0"/>
                  </a:lnTo>
                  <a:lnTo>
                    <a:pt x="115" y="4775"/>
                  </a:lnTo>
                  <a:lnTo>
                    <a:pt x="57" y="10722"/>
                  </a:lnTo>
                  <a:lnTo>
                    <a:pt x="0" y="16670"/>
                  </a:lnTo>
                  <a:lnTo>
                    <a:pt x="4775" y="21539"/>
                  </a:lnTo>
                  <a:lnTo>
                    <a:pt x="10722" y="21596"/>
                  </a:lnTo>
                  <a:lnTo>
                    <a:pt x="16670" y="21654"/>
                  </a:lnTo>
                  <a:lnTo>
                    <a:pt x="21539" y="16879"/>
                  </a:lnTo>
                  <a:lnTo>
                    <a:pt x="21596" y="10931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4" name="object 944" descr=""/>
            <p:cNvSpPr/>
            <p:nvPr/>
          </p:nvSpPr>
          <p:spPr>
            <a:xfrm>
              <a:off x="3256545" y="3884399"/>
              <a:ext cx="92075" cy="23495"/>
            </a:xfrm>
            <a:custGeom>
              <a:avLst/>
              <a:gdLst/>
              <a:ahLst/>
              <a:cxnLst/>
              <a:rect l="l" t="t" r="r" b="b"/>
              <a:pathLst>
                <a:path w="92075" h="23495">
                  <a:moveTo>
                    <a:pt x="20742" y="11168"/>
                  </a:moveTo>
                  <a:lnTo>
                    <a:pt x="797" y="2393"/>
                  </a:lnTo>
                  <a:lnTo>
                    <a:pt x="0" y="19944"/>
                  </a:lnTo>
                  <a:lnTo>
                    <a:pt x="20742" y="11168"/>
                  </a:lnTo>
                </a:path>
                <a:path w="92075" h="23495">
                  <a:moveTo>
                    <a:pt x="90947" y="0"/>
                  </a:moveTo>
                  <a:lnTo>
                    <a:pt x="68609" y="23135"/>
                  </a:lnTo>
                </a:path>
                <a:path w="92075" h="23495">
                  <a:moveTo>
                    <a:pt x="67811" y="0"/>
                  </a:moveTo>
                  <a:lnTo>
                    <a:pt x="91744" y="23135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5" name="object 945" descr=""/>
            <p:cNvSpPr/>
            <p:nvPr/>
          </p:nvSpPr>
          <p:spPr>
            <a:xfrm>
              <a:off x="3319484" y="3878729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32794" y="16599"/>
                  </a:moveTo>
                  <a:lnTo>
                    <a:pt x="32882" y="7567"/>
                  </a:lnTo>
                  <a:lnTo>
                    <a:pt x="25631" y="174"/>
                  </a:lnTo>
                  <a:lnTo>
                    <a:pt x="16599" y="87"/>
                  </a:lnTo>
                  <a:lnTo>
                    <a:pt x="7567" y="0"/>
                  </a:lnTo>
                  <a:lnTo>
                    <a:pt x="174" y="7250"/>
                  </a:lnTo>
                  <a:lnTo>
                    <a:pt x="87" y="16282"/>
                  </a:lnTo>
                  <a:lnTo>
                    <a:pt x="0" y="25314"/>
                  </a:lnTo>
                  <a:lnTo>
                    <a:pt x="7250" y="32707"/>
                  </a:lnTo>
                  <a:lnTo>
                    <a:pt x="16282" y="32794"/>
                  </a:lnTo>
                  <a:lnTo>
                    <a:pt x="25314" y="32882"/>
                  </a:lnTo>
                  <a:lnTo>
                    <a:pt x="32707" y="25631"/>
                  </a:lnTo>
                  <a:lnTo>
                    <a:pt x="32794" y="16599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6" name="object 946" descr=""/>
            <p:cNvSpPr/>
            <p:nvPr/>
          </p:nvSpPr>
          <p:spPr>
            <a:xfrm>
              <a:off x="3228623" y="3883602"/>
              <a:ext cx="24130" cy="23495"/>
            </a:xfrm>
            <a:custGeom>
              <a:avLst/>
              <a:gdLst/>
              <a:ahLst/>
              <a:cxnLst/>
              <a:rect l="l" t="t" r="r" b="b"/>
              <a:pathLst>
                <a:path w="24129" h="23495">
                  <a:moveTo>
                    <a:pt x="23135" y="0"/>
                  </a:moveTo>
                  <a:lnTo>
                    <a:pt x="797" y="23135"/>
                  </a:lnTo>
                </a:path>
                <a:path w="24129" h="23495">
                  <a:moveTo>
                    <a:pt x="0" y="0"/>
                  </a:moveTo>
                  <a:lnTo>
                    <a:pt x="23933" y="23135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7" name="object 947" descr=""/>
            <p:cNvSpPr/>
            <p:nvPr/>
          </p:nvSpPr>
          <p:spPr>
            <a:xfrm>
              <a:off x="3223750" y="3877931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32794" y="16599"/>
                  </a:moveTo>
                  <a:lnTo>
                    <a:pt x="32882" y="7567"/>
                  </a:lnTo>
                  <a:lnTo>
                    <a:pt x="25631" y="174"/>
                  </a:lnTo>
                  <a:lnTo>
                    <a:pt x="16599" y="87"/>
                  </a:lnTo>
                  <a:lnTo>
                    <a:pt x="7567" y="0"/>
                  </a:lnTo>
                  <a:lnTo>
                    <a:pt x="174" y="7250"/>
                  </a:lnTo>
                  <a:lnTo>
                    <a:pt x="87" y="16282"/>
                  </a:lnTo>
                  <a:lnTo>
                    <a:pt x="0" y="25314"/>
                  </a:lnTo>
                  <a:lnTo>
                    <a:pt x="7250" y="32707"/>
                  </a:lnTo>
                  <a:lnTo>
                    <a:pt x="16282" y="32794"/>
                  </a:lnTo>
                  <a:lnTo>
                    <a:pt x="25314" y="32882"/>
                  </a:lnTo>
                  <a:lnTo>
                    <a:pt x="32707" y="25631"/>
                  </a:lnTo>
                  <a:lnTo>
                    <a:pt x="32794" y="16599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8" name="object 948" descr=""/>
            <p:cNvSpPr/>
            <p:nvPr/>
          </p:nvSpPr>
          <p:spPr>
            <a:xfrm>
              <a:off x="2589600" y="3868444"/>
              <a:ext cx="1913255" cy="1659889"/>
            </a:xfrm>
            <a:custGeom>
              <a:avLst/>
              <a:gdLst/>
              <a:ahLst/>
              <a:cxnLst/>
              <a:rect l="l" t="t" r="r" b="b"/>
              <a:pathLst>
                <a:path w="1913254" h="1659889">
                  <a:moveTo>
                    <a:pt x="1913080" y="710025"/>
                  </a:moveTo>
                  <a:lnTo>
                    <a:pt x="1589979" y="1026745"/>
                  </a:lnTo>
                </a:path>
                <a:path w="1913254" h="1659889">
                  <a:moveTo>
                    <a:pt x="0" y="19944"/>
                  </a:moveTo>
                  <a:lnTo>
                    <a:pt x="343046" y="23933"/>
                  </a:lnTo>
                </a:path>
                <a:path w="1913254" h="1659889">
                  <a:moveTo>
                    <a:pt x="366979" y="47866"/>
                  </a:moveTo>
                  <a:lnTo>
                    <a:pt x="367777" y="0"/>
                  </a:lnTo>
                  <a:lnTo>
                    <a:pt x="397295" y="0"/>
                  </a:lnTo>
                </a:path>
                <a:path w="1913254" h="1659889">
                  <a:moveTo>
                    <a:pt x="366979" y="22337"/>
                  </a:moveTo>
                  <a:lnTo>
                    <a:pt x="385328" y="23135"/>
                  </a:lnTo>
                </a:path>
                <a:path w="1913254" h="1659889">
                  <a:moveTo>
                    <a:pt x="419633" y="24731"/>
                  </a:moveTo>
                  <a:lnTo>
                    <a:pt x="802568" y="27922"/>
                  </a:lnTo>
                </a:path>
                <a:path w="1913254" h="1659889">
                  <a:moveTo>
                    <a:pt x="826501" y="51855"/>
                  </a:moveTo>
                  <a:lnTo>
                    <a:pt x="827299" y="3988"/>
                  </a:lnTo>
                  <a:lnTo>
                    <a:pt x="856817" y="4786"/>
                  </a:lnTo>
                </a:path>
                <a:path w="1913254" h="1659889">
                  <a:moveTo>
                    <a:pt x="826501" y="27124"/>
                  </a:moveTo>
                  <a:lnTo>
                    <a:pt x="844850" y="27124"/>
                  </a:lnTo>
                </a:path>
                <a:path w="1913254" h="1659889">
                  <a:moveTo>
                    <a:pt x="864795" y="43080"/>
                  </a:moveTo>
                  <a:lnTo>
                    <a:pt x="861604" y="386126"/>
                  </a:lnTo>
                  <a:lnTo>
                    <a:pt x="1005205" y="387721"/>
                  </a:lnTo>
                  <a:lnTo>
                    <a:pt x="1003609" y="520153"/>
                  </a:lnTo>
                </a:path>
                <a:path w="1913254" h="1659889">
                  <a:moveTo>
                    <a:pt x="979676" y="543289"/>
                  </a:moveTo>
                  <a:lnTo>
                    <a:pt x="1027542" y="544087"/>
                  </a:lnTo>
                  <a:lnTo>
                    <a:pt x="1027542" y="573605"/>
                  </a:lnTo>
                </a:path>
                <a:path w="1913254" h="1659889">
                  <a:moveTo>
                    <a:pt x="1004407" y="544087"/>
                  </a:moveTo>
                  <a:lnTo>
                    <a:pt x="1004407" y="562436"/>
                  </a:lnTo>
                </a:path>
                <a:path w="1913254" h="1659889">
                  <a:moveTo>
                    <a:pt x="1002811" y="596740"/>
                  </a:moveTo>
                  <a:lnTo>
                    <a:pt x="999620" y="979676"/>
                  </a:lnTo>
                </a:path>
                <a:path w="1913254" h="1659889">
                  <a:moveTo>
                    <a:pt x="974889" y="1003609"/>
                  </a:moveTo>
                  <a:lnTo>
                    <a:pt x="1022756" y="1003609"/>
                  </a:lnTo>
                  <a:lnTo>
                    <a:pt x="1022756" y="1033127"/>
                  </a:lnTo>
                </a:path>
                <a:path w="1913254" h="1659889">
                  <a:moveTo>
                    <a:pt x="1000418" y="1003609"/>
                  </a:moveTo>
                  <a:lnTo>
                    <a:pt x="1000418" y="1021958"/>
                  </a:lnTo>
                </a:path>
                <a:path w="1913254" h="1659889">
                  <a:moveTo>
                    <a:pt x="998822" y="1056263"/>
                  </a:moveTo>
                  <a:lnTo>
                    <a:pt x="994833" y="1439198"/>
                  </a:lnTo>
                </a:path>
                <a:path w="1913254" h="1659889">
                  <a:moveTo>
                    <a:pt x="970900" y="1463131"/>
                  </a:moveTo>
                  <a:lnTo>
                    <a:pt x="1018767" y="1463131"/>
                  </a:lnTo>
                  <a:lnTo>
                    <a:pt x="1017969" y="1492649"/>
                  </a:lnTo>
                </a:path>
                <a:path w="1913254" h="1659889">
                  <a:moveTo>
                    <a:pt x="995631" y="1463131"/>
                  </a:moveTo>
                  <a:lnTo>
                    <a:pt x="995631" y="1481480"/>
                  </a:lnTo>
                </a:path>
                <a:path w="1913254" h="1659889">
                  <a:moveTo>
                    <a:pt x="994036" y="1515785"/>
                  </a:moveTo>
                  <a:lnTo>
                    <a:pt x="992440" y="1658588"/>
                  </a:lnTo>
                  <a:lnTo>
                    <a:pt x="1125670" y="1659386"/>
                  </a:lnTo>
                </a:path>
                <a:path w="1913254" h="1659889">
                  <a:moveTo>
                    <a:pt x="863199" y="242525"/>
                  </a:moveTo>
                  <a:lnTo>
                    <a:pt x="1054667" y="244919"/>
                  </a:lnTo>
                  <a:lnTo>
                    <a:pt x="1053071" y="382137"/>
                  </a:lnTo>
                </a:path>
                <a:path w="1913254" h="1659889">
                  <a:moveTo>
                    <a:pt x="1029138" y="405273"/>
                  </a:moveTo>
                  <a:lnTo>
                    <a:pt x="1077005" y="406070"/>
                  </a:lnTo>
                  <a:lnTo>
                    <a:pt x="1076207" y="435588"/>
                  </a:lnTo>
                </a:path>
                <a:path w="1913254" h="1659889">
                  <a:moveTo>
                    <a:pt x="1053869" y="406070"/>
                  </a:moveTo>
                  <a:lnTo>
                    <a:pt x="1053869" y="423622"/>
                  </a:lnTo>
                </a:path>
                <a:path w="1913254" h="1659889">
                  <a:moveTo>
                    <a:pt x="1052274" y="458724"/>
                  </a:moveTo>
                  <a:lnTo>
                    <a:pt x="1052274" y="477871"/>
                  </a:lnTo>
                  <a:lnTo>
                    <a:pt x="1305968" y="737150"/>
                  </a:lnTo>
                </a:path>
                <a:path w="1913254" h="1659889">
                  <a:moveTo>
                    <a:pt x="1305968" y="771454"/>
                  </a:moveTo>
                  <a:lnTo>
                    <a:pt x="1340273" y="737948"/>
                  </a:lnTo>
                  <a:lnTo>
                    <a:pt x="1361015" y="758690"/>
                  </a:lnTo>
                </a:path>
                <a:path w="1913254" h="1659889">
                  <a:moveTo>
                    <a:pt x="1323519" y="753903"/>
                  </a:moveTo>
                  <a:lnTo>
                    <a:pt x="1336284" y="766668"/>
                  </a:lnTo>
                </a:path>
                <a:path w="1913254" h="1659889">
                  <a:moveTo>
                    <a:pt x="1360217" y="792197"/>
                  </a:moveTo>
                  <a:lnTo>
                    <a:pt x="1589979" y="1026745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49" name="object 949" descr="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3450406" y="4181174"/>
              <a:ext cx="228165" cy="215401"/>
            </a:xfrm>
            <a:prstGeom prst="rect">
              <a:avLst/>
            </a:prstGeom>
          </p:spPr>
        </p:pic>
        <p:sp>
          <p:nvSpPr>
            <p:cNvPr id="950" name="object 950" descr=""/>
            <p:cNvSpPr/>
            <p:nvPr/>
          </p:nvSpPr>
          <p:spPr>
            <a:xfrm>
              <a:off x="3452800" y="496220"/>
              <a:ext cx="7514590" cy="5092065"/>
            </a:xfrm>
            <a:custGeom>
              <a:avLst/>
              <a:gdLst/>
              <a:ahLst/>
              <a:cxnLst/>
              <a:rect l="l" t="t" r="r" b="b"/>
              <a:pathLst>
                <a:path w="7514590" h="5092065">
                  <a:moveTo>
                    <a:pt x="222581" y="3919501"/>
                  </a:moveTo>
                  <a:lnTo>
                    <a:pt x="490635" y="4192343"/>
                  </a:lnTo>
                </a:path>
                <a:path w="7514590" h="5092065">
                  <a:moveTo>
                    <a:pt x="490635" y="4226647"/>
                  </a:moveTo>
                  <a:lnTo>
                    <a:pt x="524940" y="4193140"/>
                  </a:lnTo>
                  <a:lnTo>
                    <a:pt x="545682" y="4213883"/>
                  </a:lnTo>
                </a:path>
                <a:path w="7514590" h="5092065">
                  <a:moveTo>
                    <a:pt x="508186" y="4209096"/>
                  </a:moveTo>
                  <a:lnTo>
                    <a:pt x="520951" y="4221861"/>
                  </a:lnTo>
                </a:path>
                <a:path w="7514590" h="5092065">
                  <a:moveTo>
                    <a:pt x="544884" y="4247390"/>
                  </a:moveTo>
                  <a:lnTo>
                    <a:pt x="812939" y="4521029"/>
                  </a:lnTo>
                </a:path>
                <a:path w="7514590" h="5092065">
                  <a:moveTo>
                    <a:pt x="812141" y="4554536"/>
                  </a:moveTo>
                  <a:lnTo>
                    <a:pt x="846446" y="4521029"/>
                  </a:lnTo>
                  <a:lnTo>
                    <a:pt x="867188" y="4542569"/>
                  </a:lnTo>
                </a:path>
                <a:path w="7514590" h="5092065">
                  <a:moveTo>
                    <a:pt x="830490" y="4536984"/>
                  </a:moveTo>
                  <a:lnTo>
                    <a:pt x="843255" y="4549749"/>
                  </a:lnTo>
                </a:path>
                <a:path w="7514590" h="5092065">
                  <a:moveTo>
                    <a:pt x="866390" y="4575278"/>
                  </a:moveTo>
                  <a:lnTo>
                    <a:pt x="944573" y="4655056"/>
                  </a:lnTo>
                  <a:lnTo>
                    <a:pt x="1215819" y="4657449"/>
                  </a:lnTo>
                </a:path>
                <a:path w="7514590" h="5092065">
                  <a:moveTo>
                    <a:pt x="1239752" y="4682181"/>
                  </a:moveTo>
                  <a:lnTo>
                    <a:pt x="1239752" y="4634314"/>
                  </a:lnTo>
                  <a:lnTo>
                    <a:pt x="1269270" y="4634314"/>
                  </a:lnTo>
                </a:path>
                <a:path w="7514590" h="5092065">
                  <a:moveTo>
                    <a:pt x="1239752" y="4656652"/>
                  </a:moveTo>
                  <a:lnTo>
                    <a:pt x="1258101" y="4656652"/>
                  </a:lnTo>
                </a:path>
                <a:path w="7514590" h="5092065">
                  <a:moveTo>
                    <a:pt x="1292406" y="4658247"/>
                  </a:moveTo>
                  <a:lnTo>
                    <a:pt x="1675341" y="4662236"/>
                  </a:lnTo>
                </a:path>
                <a:path w="7514590" h="5092065">
                  <a:moveTo>
                    <a:pt x="1699275" y="4686170"/>
                  </a:moveTo>
                  <a:lnTo>
                    <a:pt x="1699275" y="4638303"/>
                  </a:lnTo>
                  <a:lnTo>
                    <a:pt x="1728793" y="4639100"/>
                  </a:lnTo>
                </a:path>
                <a:path w="7514590" h="5092065">
                  <a:moveTo>
                    <a:pt x="1699275" y="4661438"/>
                  </a:moveTo>
                  <a:lnTo>
                    <a:pt x="1717624" y="4661438"/>
                  </a:lnTo>
                </a:path>
                <a:path w="7514590" h="5092065">
                  <a:moveTo>
                    <a:pt x="1751928" y="4663034"/>
                  </a:moveTo>
                  <a:lnTo>
                    <a:pt x="2134864" y="4667023"/>
                  </a:lnTo>
                </a:path>
                <a:path w="7514590" h="5092065">
                  <a:moveTo>
                    <a:pt x="2158797" y="4690956"/>
                  </a:moveTo>
                  <a:lnTo>
                    <a:pt x="2158797" y="4643089"/>
                  </a:lnTo>
                  <a:lnTo>
                    <a:pt x="2188315" y="4643089"/>
                  </a:lnTo>
                </a:path>
                <a:path w="7514590" h="5092065">
                  <a:moveTo>
                    <a:pt x="2158797" y="4665427"/>
                  </a:moveTo>
                  <a:lnTo>
                    <a:pt x="2177146" y="4666225"/>
                  </a:lnTo>
                </a:path>
                <a:path w="7514590" h="5092065">
                  <a:moveTo>
                    <a:pt x="2211451" y="4667023"/>
                  </a:moveTo>
                  <a:lnTo>
                    <a:pt x="2594386" y="4671012"/>
                  </a:lnTo>
                </a:path>
                <a:path w="7514590" h="5092065">
                  <a:moveTo>
                    <a:pt x="2618319" y="4694945"/>
                  </a:moveTo>
                  <a:lnTo>
                    <a:pt x="2618319" y="4647078"/>
                  </a:lnTo>
                  <a:lnTo>
                    <a:pt x="2647837" y="4647876"/>
                  </a:lnTo>
                </a:path>
                <a:path w="7514590" h="5092065">
                  <a:moveTo>
                    <a:pt x="2618319" y="4670214"/>
                  </a:moveTo>
                  <a:lnTo>
                    <a:pt x="2636668" y="4670214"/>
                  </a:lnTo>
                </a:path>
                <a:path w="7514590" h="5092065">
                  <a:moveTo>
                    <a:pt x="2670973" y="4671810"/>
                  </a:moveTo>
                  <a:lnTo>
                    <a:pt x="3053908" y="4675798"/>
                  </a:lnTo>
                </a:path>
                <a:path w="7514590" h="5092065">
                  <a:moveTo>
                    <a:pt x="3077842" y="4699732"/>
                  </a:moveTo>
                  <a:lnTo>
                    <a:pt x="3077842" y="4651865"/>
                  </a:lnTo>
                  <a:lnTo>
                    <a:pt x="3107359" y="4651865"/>
                  </a:lnTo>
                </a:path>
                <a:path w="7514590" h="5092065">
                  <a:moveTo>
                    <a:pt x="3077842" y="4675001"/>
                  </a:moveTo>
                  <a:lnTo>
                    <a:pt x="3096191" y="4675001"/>
                  </a:lnTo>
                </a:path>
                <a:path w="7514590" h="5092065">
                  <a:moveTo>
                    <a:pt x="3130495" y="4676596"/>
                  </a:moveTo>
                  <a:lnTo>
                    <a:pt x="3513430" y="4679787"/>
                  </a:lnTo>
                </a:path>
                <a:path w="7514590" h="5092065">
                  <a:moveTo>
                    <a:pt x="3537364" y="4704519"/>
                  </a:moveTo>
                  <a:lnTo>
                    <a:pt x="3537364" y="4656652"/>
                  </a:lnTo>
                  <a:lnTo>
                    <a:pt x="3566882" y="4656652"/>
                  </a:lnTo>
                </a:path>
                <a:path w="7514590" h="5092065">
                  <a:moveTo>
                    <a:pt x="3537364" y="4678990"/>
                  </a:moveTo>
                  <a:lnTo>
                    <a:pt x="3555713" y="4678990"/>
                  </a:lnTo>
                </a:path>
                <a:path w="7514590" h="5092065">
                  <a:moveTo>
                    <a:pt x="3590017" y="4680585"/>
                  </a:moveTo>
                  <a:lnTo>
                    <a:pt x="3952210" y="4684574"/>
                  </a:lnTo>
                  <a:lnTo>
                    <a:pt x="3952210" y="4705316"/>
                  </a:lnTo>
                </a:path>
                <a:path w="7514590" h="5092065">
                  <a:moveTo>
                    <a:pt x="3927479" y="4728452"/>
                  </a:moveTo>
                  <a:lnTo>
                    <a:pt x="3975346" y="4729250"/>
                  </a:lnTo>
                  <a:lnTo>
                    <a:pt x="3975346" y="4758768"/>
                  </a:lnTo>
                </a:path>
                <a:path w="7514590" h="5092065">
                  <a:moveTo>
                    <a:pt x="3953008" y="4729250"/>
                  </a:moveTo>
                  <a:lnTo>
                    <a:pt x="3953008" y="4747599"/>
                  </a:lnTo>
                </a:path>
                <a:path w="7514590" h="5092065">
                  <a:moveTo>
                    <a:pt x="3951413" y="4781903"/>
                  </a:moveTo>
                  <a:lnTo>
                    <a:pt x="3948221" y="5091443"/>
                  </a:lnTo>
                  <a:lnTo>
                    <a:pt x="3984122" y="5091443"/>
                  </a:lnTo>
                </a:path>
                <a:path w="7514590" h="5092065">
                  <a:moveTo>
                    <a:pt x="0" y="3542948"/>
                  </a:moveTo>
                  <a:lnTo>
                    <a:pt x="195456" y="3545342"/>
                  </a:lnTo>
                </a:path>
                <a:path w="7514590" h="5092065">
                  <a:moveTo>
                    <a:pt x="191467" y="3548533"/>
                  </a:moveTo>
                  <a:lnTo>
                    <a:pt x="239334" y="3549331"/>
                  </a:lnTo>
                  <a:lnTo>
                    <a:pt x="239334" y="3578848"/>
                  </a:lnTo>
                </a:path>
                <a:path w="7514590" h="5092065">
                  <a:moveTo>
                    <a:pt x="216996" y="3548533"/>
                  </a:moveTo>
                  <a:lnTo>
                    <a:pt x="216996" y="3566882"/>
                  </a:lnTo>
                </a:path>
                <a:path w="7514590" h="5092065">
                  <a:moveTo>
                    <a:pt x="215401" y="3601186"/>
                  </a:moveTo>
                  <a:lnTo>
                    <a:pt x="213007" y="3840521"/>
                  </a:lnTo>
                  <a:lnTo>
                    <a:pt x="313528" y="3943435"/>
                  </a:lnTo>
                </a:path>
                <a:path w="7514590" h="5092065">
                  <a:moveTo>
                    <a:pt x="313528" y="3976942"/>
                  </a:moveTo>
                  <a:lnTo>
                    <a:pt x="347035" y="3943435"/>
                  </a:lnTo>
                  <a:lnTo>
                    <a:pt x="367777" y="3964975"/>
                  </a:lnTo>
                </a:path>
                <a:path w="7514590" h="5092065">
                  <a:moveTo>
                    <a:pt x="331079" y="3959390"/>
                  </a:moveTo>
                  <a:lnTo>
                    <a:pt x="343843" y="3972953"/>
                  </a:lnTo>
                </a:path>
                <a:path w="7514590" h="5092065">
                  <a:moveTo>
                    <a:pt x="366979" y="3997684"/>
                  </a:moveTo>
                  <a:lnTo>
                    <a:pt x="383733" y="4015235"/>
                  </a:lnTo>
                  <a:lnTo>
                    <a:pt x="742734" y="4018426"/>
                  </a:lnTo>
                </a:path>
                <a:path w="7514590" h="5092065">
                  <a:moveTo>
                    <a:pt x="766668" y="4043157"/>
                  </a:moveTo>
                  <a:lnTo>
                    <a:pt x="766668" y="3995291"/>
                  </a:lnTo>
                  <a:lnTo>
                    <a:pt x="796983" y="3995291"/>
                  </a:lnTo>
                </a:path>
                <a:path w="7514590" h="5092065">
                  <a:moveTo>
                    <a:pt x="766668" y="4017628"/>
                  </a:moveTo>
                  <a:lnTo>
                    <a:pt x="785017" y="4018426"/>
                  </a:lnTo>
                </a:path>
                <a:path w="7514590" h="5092065">
                  <a:moveTo>
                    <a:pt x="819321" y="4019224"/>
                  </a:moveTo>
                  <a:lnTo>
                    <a:pt x="978878" y="4020820"/>
                  </a:lnTo>
                  <a:lnTo>
                    <a:pt x="978878" y="3984919"/>
                  </a:lnTo>
                </a:path>
                <a:path w="7514590" h="5092065">
                  <a:moveTo>
                    <a:pt x="726779" y="4398968"/>
                  </a:moveTo>
                  <a:lnTo>
                    <a:pt x="929415" y="4605594"/>
                  </a:lnTo>
                </a:path>
                <a:path w="7514590" h="5092065">
                  <a:moveTo>
                    <a:pt x="942180" y="4655056"/>
                  </a:moveTo>
                  <a:lnTo>
                    <a:pt x="942978" y="4607189"/>
                  </a:lnTo>
                  <a:lnTo>
                    <a:pt x="972495" y="4607189"/>
                  </a:lnTo>
                </a:path>
                <a:path w="7514590" h="5092065">
                  <a:moveTo>
                    <a:pt x="942978" y="4630325"/>
                  </a:moveTo>
                  <a:lnTo>
                    <a:pt x="961327" y="4630325"/>
                  </a:lnTo>
                </a:path>
                <a:path w="7514590" h="5092065">
                  <a:moveTo>
                    <a:pt x="995631" y="4631920"/>
                  </a:moveTo>
                  <a:lnTo>
                    <a:pt x="1378566" y="4635112"/>
                  </a:lnTo>
                </a:path>
                <a:path w="7514590" h="5092065">
                  <a:moveTo>
                    <a:pt x="1401702" y="4659843"/>
                  </a:moveTo>
                  <a:lnTo>
                    <a:pt x="1402500" y="4611976"/>
                  </a:lnTo>
                  <a:lnTo>
                    <a:pt x="1432018" y="4611976"/>
                  </a:lnTo>
                </a:path>
                <a:path w="7514590" h="5092065">
                  <a:moveTo>
                    <a:pt x="1402500" y="4634314"/>
                  </a:moveTo>
                  <a:lnTo>
                    <a:pt x="1420849" y="4634314"/>
                  </a:lnTo>
                </a:path>
                <a:path w="7514590" h="5092065">
                  <a:moveTo>
                    <a:pt x="1455153" y="4635909"/>
                  </a:moveTo>
                  <a:lnTo>
                    <a:pt x="1838089" y="4639898"/>
                  </a:lnTo>
                </a:path>
                <a:path w="7514590" h="5092065">
                  <a:moveTo>
                    <a:pt x="1861224" y="4663832"/>
                  </a:moveTo>
                  <a:lnTo>
                    <a:pt x="1862022" y="4615965"/>
                  </a:lnTo>
                  <a:lnTo>
                    <a:pt x="1891540" y="4616763"/>
                  </a:lnTo>
                </a:path>
                <a:path w="7514590" h="5092065">
                  <a:moveTo>
                    <a:pt x="1862022" y="4639100"/>
                  </a:moveTo>
                  <a:lnTo>
                    <a:pt x="1880371" y="4639100"/>
                  </a:lnTo>
                </a:path>
                <a:path w="7514590" h="5092065">
                  <a:moveTo>
                    <a:pt x="1914676" y="4640696"/>
                  </a:moveTo>
                  <a:lnTo>
                    <a:pt x="2297611" y="4644685"/>
                  </a:lnTo>
                </a:path>
                <a:path w="7514590" h="5092065">
                  <a:moveTo>
                    <a:pt x="2320747" y="4668618"/>
                  </a:moveTo>
                  <a:lnTo>
                    <a:pt x="2321544" y="4620751"/>
                  </a:lnTo>
                  <a:lnTo>
                    <a:pt x="2351062" y="4620751"/>
                  </a:lnTo>
                </a:path>
                <a:path w="7514590" h="5092065">
                  <a:moveTo>
                    <a:pt x="2321544" y="4643089"/>
                  </a:moveTo>
                  <a:lnTo>
                    <a:pt x="2339893" y="4643887"/>
                  </a:lnTo>
                </a:path>
                <a:path w="7514590" h="5092065">
                  <a:moveTo>
                    <a:pt x="2374198" y="4644685"/>
                  </a:moveTo>
                  <a:lnTo>
                    <a:pt x="2757133" y="4648674"/>
                  </a:lnTo>
                </a:path>
                <a:path w="7514590" h="5092065">
                  <a:moveTo>
                    <a:pt x="2780269" y="4672607"/>
                  </a:moveTo>
                  <a:lnTo>
                    <a:pt x="2781067" y="4624740"/>
                  </a:lnTo>
                  <a:lnTo>
                    <a:pt x="2810585" y="4625538"/>
                  </a:lnTo>
                </a:path>
                <a:path w="7514590" h="5092065">
                  <a:moveTo>
                    <a:pt x="2781067" y="4647876"/>
                  </a:moveTo>
                  <a:lnTo>
                    <a:pt x="2799416" y="4647876"/>
                  </a:lnTo>
                </a:path>
                <a:path w="7514590" h="5092065">
                  <a:moveTo>
                    <a:pt x="2833720" y="4649472"/>
                  </a:moveTo>
                  <a:lnTo>
                    <a:pt x="3216656" y="4653461"/>
                  </a:lnTo>
                </a:path>
                <a:path w="7514590" h="5092065">
                  <a:moveTo>
                    <a:pt x="3239791" y="4677394"/>
                  </a:moveTo>
                  <a:lnTo>
                    <a:pt x="3240589" y="4629527"/>
                  </a:lnTo>
                  <a:lnTo>
                    <a:pt x="3270107" y="4629527"/>
                  </a:lnTo>
                </a:path>
                <a:path w="7514590" h="5092065">
                  <a:moveTo>
                    <a:pt x="3240589" y="4652663"/>
                  </a:moveTo>
                  <a:lnTo>
                    <a:pt x="3258140" y="4652663"/>
                  </a:lnTo>
                </a:path>
                <a:path w="7514590" h="5092065">
                  <a:moveTo>
                    <a:pt x="3293243" y="4654258"/>
                  </a:moveTo>
                  <a:lnTo>
                    <a:pt x="3676178" y="4657449"/>
                  </a:lnTo>
                </a:path>
                <a:path w="7514590" h="5092065">
                  <a:moveTo>
                    <a:pt x="3699314" y="4682181"/>
                  </a:moveTo>
                  <a:lnTo>
                    <a:pt x="3700111" y="4634314"/>
                  </a:lnTo>
                  <a:lnTo>
                    <a:pt x="3729629" y="4634314"/>
                  </a:lnTo>
                </a:path>
                <a:path w="7514590" h="5092065">
                  <a:moveTo>
                    <a:pt x="3700111" y="4656652"/>
                  </a:moveTo>
                  <a:lnTo>
                    <a:pt x="3717663" y="4656652"/>
                  </a:lnTo>
                </a:path>
                <a:path w="7514590" h="5092065">
                  <a:moveTo>
                    <a:pt x="3752765" y="4658247"/>
                  </a:moveTo>
                  <a:lnTo>
                    <a:pt x="4135700" y="4662236"/>
                  </a:lnTo>
                </a:path>
                <a:path w="7514590" h="5092065">
                  <a:moveTo>
                    <a:pt x="4158836" y="4686170"/>
                  </a:moveTo>
                  <a:lnTo>
                    <a:pt x="4159634" y="4638303"/>
                  </a:lnTo>
                  <a:lnTo>
                    <a:pt x="4189152" y="4639100"/>
                  </a:lnTo>
                </a:path>
                <a:path w="7514590" h="5092065">
                  <a:moveTo>
                    <a:pt x="4159634" y="4661438"/>
                  </a:moveTo>
                  <a:lnTo>
                    <a:pt x="4177185" y="4661438"/>
                  </a:lnTo>
                </a:path>
                <a:path w="7514590" h="5092065">
                  <a:moveTo>
                    <a:pt x="4212287" y="4663034"/>
                  </a:moveTo>
                  <a:lnTo>
                    <a:pt x="4595222" y="4667023"/>
                  </a:lnTo>
                </a:path>
                <a:path w="7514590" h="5092065">
                  <a:moveTo>
                    <a:pt x="4618358" y="4690956"/>
                  </a:moveTo>
                  <a:lnTo>
                    <a:pt x="4619156" y="4643089"/>
                  </a:lnTo>
                  <a:lnTo>
                    <a:pt x="4648674" y="4643089"/>
                  </a:lnTo>
                </a:path>
                <a:path w="7514590" h="5092065">
                  <a:moveTo>
                    <a:pt x="4619156" y="4665427"/>
                  </a:moveTo>
                  <a:lnTo>
                    <a:pt x="4636707" y="4666225"/>
                  </a:lnTo>
                </a:path>
                <a:path w="7514590" h="5092065">
                  <a:moveTo>
                    <a:pt x="4671810" y="4667023"/>
                  </a:moveTo>
                  <a:lnTo>
                    <a:pt x="5054745" y="4671012"/>
                  </a:lnTo>
                </a:path>
                <a:path w="7514590" h="5092065">
                  <a:moveTo>
                    <a:pt x="5077880" y="4694945"/>
                  </a:moveTo>
                  <a:lnTo>
                    <a:pt x="5078678" y="4647078"/>
                  </a:lnTo>
                  <a:lnTo>
                    <a:pt x="5108196" y="4647876"/>
                  </a:lnTo>
                </a:path>
                <a:path w="7514590" h="5092065">
                  <a:moveTo>
                    <a:pt x="5078678" y="4670214"/>
                  </a:moveTo>
                  <a:lnTo>
                    <a:pt x="5096229" y="4670214"/>
                  </a:lnTo>
                </a:path>
                <a:path w="7514590" h="5092065">
                  <a:moveTo>
                    <a:pt x="5131332" y="4671810"/>
                  </a:moveTo>
                  <a:lnTo>
                    <a:pt x="5514267" y="4675798"/>
                  </a:lnTo>
                </a:path>
                <a:path w="7514590" h="5092065">
                  <a:moveTo>
                    <a:pt x="5537403" y="4699732"/>
                  </a:moveTo>
                  <a:lnTo>
                    <a:pt x="5538201" y="4651865"/>
                  </a:lnTo>
                  <a:lnTo>
                    <a:pt x="5567718" y="4651865"/>
                  </a:lnTo>
                </a:path>
                <a:path w="7514590" h="5092065">
                  <a:moveTo>
                    <a:pt x="5538201" y="4675001"/>
                  </a:moveTo>
                  <a:lnTo>
                    <a:pt x="5555752" y="4675001"/>
                  </a:lnTo>
                </a:path>
                <a:path w="7514590" h="5092065">
                  <a:moveTo>
                    <a:pt x="5590056" y="4676596"/>
                  </a:moveTo>
                  <a:lnTo>
                    <a:pt x="5972992" y="4679787"/>
                  </a:lnTo>
                </a:path>
                <a:path w="7514590" h="5092065">
                  <a:moveTo>
                    <a:pt x="5996925" y="4704519"/>
                  </a:moveTo>
                  <a:lnTo>
                    <a:pt x="5997723" y="4656652"/>
                  </a:lnTo>
                  <a:lnTo>
                    <a:pt x="6027241" y="4656652"/>
                  </a:lnTo>
                </a:path>
                <a:path w="7514590" h="5092065">
                  <a:moveTo>
                    <a:pt x="5996925" y="4678990"/>
                  </a:moveTo>
                  <a:lnTo>
                    <a:pt x="6015274" y="4678990"/>
                  </a:lnTo>
                </a:path>
                <a:path w="7514590" h="5092065">
                  <a:moveTo>
                    <a:pt x="6049579" y="4680585"/>
                  </a:moveTo>
                  <a:lnTo>
                    <a:pt x="6432514" y="4684574"/>
                  </a:lnTo>
                </a:path>
                <a:path w="7514590" h="5092065">
                  <a:moveTo>
                    <a:pt x="6456447" y="4708507"/>
                  </a:moveTo>
                  <a:lnTo>
                    <a:pt x="6457245" y="4660641"/>
                  </a:lnTo>
                  <a:lnTo>
                    <a:pt x="6486763" y="4661438"/>
                  </a:lnTo>
                </a:path>
                <a:path w="7514590" h="5092065">
                  <a:moveTo>
                    <a:pt x="6456447" y="4683776"/>
                  </a:moveTo>
                  <a:lnTo>
                    <a:pt x="6474796" y="4683776"/>
                  </a:lnTo>
                </a:path>
                <a:path w="7514590" h="5092065">
                  <a:moveTo>
                    <a:pt x="6509101" y="4685372"/>
                  </a:moveTo>
                  <a:lnTo>
                    <a:pt x="6884058" y="4688563"/>
                  </a:lnTo>
                  <a:lnTo>
                    <a:pt x="6889643" y="4682978"/>
                  </a:lnTo>
                </a:path>
                <a:path w="7514590" h="5092065">
                  <a:moveTo>
                    <a:pt x="6923947" y="4682978"/>
                  </a:moveTo>
                  <a:lnTo>
                    <a:pt x="6890441" y="4649472"/>
                  </a:lnTo>
                  <a:lnTo>
                    <a:pt x="6911183" y="4627932"/>
                  </a:lnTo>
                </a:path>
                <a:path w="7514590" h="5092065">
                  <a:moveTo>
                    <a:pt x="6906396" y="4665427"/>
                  </a:moveTo>
                  <a:lnTo>
                    <a:pt x="6919161" y="4652663"/>
                  </a:lnTo>
                </a:path>
                <a:path w="7514590" h="5092065">
                  <a:moveTo>
                    <a:pt x="6944690" y="4629527"/>
                  </a:moveTo>
                  <a:lnTo>
                    <a:pt x="7218329" y="4361472"/>
                  </a:lnTo>
                </a:path>
                <a:path w="7514590" h="5092065">
                  <a:moveTo>
                    <a:pt x="7251836" y="4361472"/>
                  </a:moveTo>
                  <a:lnTo>
                    <a:pt x="7218329" y="4327168"/>
                  </a:lnTo>
                  <a:lnTo>
                    <a:pt x="7239869" y="4306425"/>
                  </a:lnTo>
                </a:path>
                <a:path w="7514590" h="5092065">
                  <a:moveTo>
                    <a:pt x="7234285" y="4343921"/>
                  </a:moveTo>
                  <a:lnTo>
                    <a:pt x="7247049" y="4331157"/>
                  </a:lnTo>
                </a:path>
                <a:path w="7514590" h="5092065">
                  <a:moveTo>
                    <a:pt x="7272578" y="4307223"/>
                  </a:moveTo>
                  <a:lnTo>
                    <a:pt x="7453675" y="4130116"/>
                  </a:lnTo>
                  <a:lnTo>
                    <a:pt x="7455270" y="4000875"/>
                  </a:lnTo>
                </a:path>
                <a:path w="7514590" h="5092065">
                  <a:moveTo>
                    <a:pt x="7479204" y="3976942"/>
                  </a:moveTo>
                  <a:lnTo>
                    <a:pt x="7431337" y="3976144"/>
                  </a:lnTo>
                  <a:lnTo>
                    <a:pt x="7431337" y="3946626"/>
                  </a:lnTo>
                </a:path>
                <a:path w="7514590" h="5092065">
                  <a:moveTo>
                    <a:pt x="7453675" y="3976942"/>
                  </a:moveTo>
                  <a:lnTo>
                    <a:pt x="7454472" y="3958593"/>
                  </a:lnTo>
                </a:path>
                <a:path w="7514590" h="5092065">
                  <a:moveTo>
                    <a:pt x="7455270" y="3924288"/>
                  </a:moveTo>
                  <a:lnTo>
                    <a:pt x="7459259" y="3541353"/>
                  </a:lnTo>
                </a:path>
                <a:path w="7514590" h="5092065">
                  <a:moveTo>
                    <a:pt x="7483192" y="3517419"/>
                  </a:moveTo>
                  <a:lnTo>
                    <a:pt x="7435326" y="3516622"/>
                  </a:lnTo>
                  <a:lnTo>
                    <a:pt x="7436123" y="3487104"/>
                  </a:lnTo>
                </a:path>
                <a:path w="7514590" h="5092065">
                  <a:moveTo>
                    <a:pt x="7458461" y="3516622"/>
                  </a:moveTo>
                  <a:lnTo>
                    <a:pt x="7458461" y="3499070"/>
                  </a:lnTo>
                </a:path>
                <a:path w="7514590" h="5092065">
                  <a:moveTo>
                    <a:pt x="7460057" y="3464766"/>
                  </a:moveTo>
                  <a:lnTo>
                    <a:pt x="7464046" y="3081033"/>
                  </a:lnTo>
                </a:path>
                <a:path w="7514590" h="5092065">
                  <a:moveTo>
                    <a:pt x="7487979" y="3057897"/>
                  </a:moveTo>
                  <a:lnTo>
                    <a:pt x="7440112" y="3057099"/>
                  </a:lnTo>
                  <a:lnTo>
                    <a:pt x="7440112" y="3027581"/>
                  </a:lnTo>
                </a:path>
                <a:path w="7514590" h="5092065">
                  <a:moveTo>
                    <a:pt x="7463248" y="3057099"/>
                  </a:moveTo>
                  <a:lnTo>
                    <a:pt x="7463248" y="3039548"/>
                  </a:lnTo>
                </a:path>
                <a:path w="7514590" h="5092065">
                  <a:moveTo>
                    <a:pt x="7464843" y="3004446"/>
                  </a:moveTo>
                  <a:lnTo>
                    <a:pt x="7468035" y="2621510"/>
                  </a:lnTo>
                </a:path>
                <a:path w="7514590" h="5092065">
                  <a:moveTo>
                    <a:pt x="7492766" y="2598375"/>
                  </a:moveTo>
                  <a:lnTo>
                    <a:pt x="7444899" y="2597577"/>
                  </a:lnTo>
                  <a:lnTo>
                    <a:pt x="7444899" y="2568059"/>
                  </a:lnTo>
                </a:path>
                <a:path w="7514590" h="5092065">
                  <a:moveTo>
                    <a:pt x="7467237" y="2597577"/>
                  </a:moveTo>
                  <a:lnTo>
                    <a:pt x="7467237" y="2580026"/>
                  </a:lnTo>
                </a:path>
                <a:path w="7514590" h="5092065">
                  <a:moveTo>
                    <a:pt x="7468832" y="2544923"/>
                  </a:moveTo>
                  <a:lnTo>
                    <a:pt x="7472821" y="2161988"/>
                  </a:lnTo>
                </a:path>
                <a:path w="7514590" h="5092065">
                  <a:moveTo>
                    <a:pt x="7496755" y="2138852"/>
                  </a:moveTo>
                  <a:lnTo>
                    <a:pt x="7448888" y="2138055"/>
                  </a:lnTo>
                  <a:lnTo>
                    <a:pt x="7448888" y="2108537"/>
                  </a:lnTo>
                </a:path>
                <a:path w="7514590" h="5092065">
                  <a:moveTo>
                    <a:pt x="7472024" y="2138055"/>
                  </a:moveTo>
                  <a:lnTo>
                    <a:pt x="7472024" y="2119706"/>
                  </a:lnTo>
                </a:path>
                <a:path w="7514590" h="5092065">
                  <a:moveTo>
                    <a:pt x="7473619" y="2085401"/>
                  </a:moveTo>
                  <a:lnTo>
                    <a:pt x="7476810" y="1702466"/>
                  </a:lnTo>
                </a:path>
                <a:path w="7514590" h="5092065">
                  <a:moveTo>
                    <a:pt x="7501541" y="1679330"/>
                  </a:moveTo>
                  <a:lnTo>
                    <a:pt x="7453675" y="1678532"/>
                  </a:lnTo>
                  <a:lnTo>
                    <a:pt x="7453675" y="1649014"/>
                  </a:lnTo>
                </a:path>
                <a:path w="7514590" h="5092065">
                  <a:moveTo>
                    <a:pt x="7476012" y="1678532"/>
                  </a:moveTo>
                  <a:lnTo>
                    <a:pt x="7476012" y="1660183"/>
                  </a:lnTo>
                </a:path>
                <a:path w="7514590" h="5092065">
                  <a:moveTo>
                    <a:pt x="7477608" y="1625879"/>
                  </a:moveTo>
                  <a:lnTo>
                    <a:pt x="7481597" y="1242943"/>
                  </a:lnTo>
                </a:path>
                <a:path w="7514590" h="5092065">
                  <a:moveTo>
                    <a:pt x="7505530" y="1219808"/>
                  </a:moveTo>
                  <a:lnTo>
                    <a:pt x="7457663" y="1219010"/>
                  </a:lnTo>
                  <a:lnTo>
                    <a:pt x="7458461" y="1189492"/>
                  </a:lnTo>
                </a:path>
                <a:path w="7514590" h="5092065">
                  <a:moveTo>
                    <a:pt x="7480799" y="1219010"/>
                  </a:moveTo>
                  <a:lnTo>
                    <a:pt x="7480799" y="1200661"/>
                  </a:lnTo>
                </a:path>
                <a:path w="7514590" h="5092065">
                  <a:moveTo>
                    <a:pt x="7482395" y="1166356"/>
                  </a:moveTo>
                  <a:lnTo>
                    <a:pt x="7485586" y="783421"/>
                  </a:lnTo>
                </a:path>
                <a:path w="7514590" h="5092065">
                  <a:moveTo>
                    <a:pt x="7510317" y="759488"/>
                  </a:moveTo>
                  <a:lnTo>
                    <a:pt x="7462450" y="759488"/>
                  </a:lnTo>
                  <a:lnTo>
                    <a:pt x="7462450" y="729970"/>
                  </a:lnTo>
                </a:path>
                <a:path w="7514590" h="5092065">
                  <a:moveTo>
                    <a:pt x="7484788" y="759488"/>
                  </a:moveTo>
                  <a:lnTo>
                    <a:pt x="7485586" y="741139"/>
                  </a:lnTo>
                </a:path>
                <a:path w="7514590" h="5092065">
                  <a:moveTo>
                    <a:pt x="7486384" y="706834"/>
                  </a:moveTo>
                  <a:lnTo>
                    <a:pt x="7490372" y="323899"/>
                  </a:lnTo>
                </a:path>
                <a:path w="7514590" h="5092065">
                  <a:moveTo>
                    <a:pt x="7514306" y="299965"/>
                  </a:moveTo>
                  <a:lnTo>
                    <a:pt x="7466439" y="299965"/>
                  </a:lnTo>
                  <a:lnTo>
                    <a:pt x="7467237" y="270448"/>
                  </a:lnTo>
                </a:path>
                <a:path w="7514590" h="5092065">
                  <a:moveTo>
                    <a:pt x="7489575" y="299965"/>
                  </a:moveTo>
                  <a:lnTo>
                    <a:pt x="7489575" y="281616"/>
                  </a:lnTo>
                </a:path>
                <a:path w="7514590" h="5092065">
                  <a:moveTo>
                    <a:pt x="7491170" y="247312"/>
                  </a:moveTo>
                  <a:lnTo>
                    <a:pt x="7493564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1" name="object 951" descr=""/>
            <p:cNvSpPr/>
            <p:nvPr/>
          </p:nvSpPr>
          <p:spPr>
            <a:xfrm>
              <a:off x="10290587" y="2217035"/>
              <a:ext cx="75565" cy="2848610"/>
            </a:xfrm>
            <a:custGeom>
              <a:avLst/>
              <a:gdLst/>
              <a:ahLst/>
              <a:cxnLst/>
              <a:rect l="l" t="t" r="r" b="b"/>
              <a:pathLst>
                <a:path w="75565" h="2848610">
                  <a:moveTo>
                    <a:pt x="74193" y="95733"/>
                  </a:moveTo>
                  <a:lnTo>
                    <a:pt x="26326" y="47866"/>
                  </a:lnTo>
                  <a:lnTo>
                    <a:pt x="74991" y="0"/>
                  </a:lnTo>
                  <a:lnTo>
                    <a:pt x="74193" y="95733"/>
                  </a:lnTo>
                </a:path>
                <a:path w="75565" h="2848610">
                  <a:moveTo>
                    <a:pt x="47866" y="2752347"/>
                  </a:moveTo>
                  <a:lnTo>
                    <a:pt x="0" y="2800213"/>
                  </a:lnTo>
                  <a:lnTo>
                    <a:pt x="47069" y="284808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2" name="object 952" descr=""/>
            <p:cNvSpPr/>
            <p:nvPr/>
          </p:nvSpPr>
          <p:spPr>
            <a:xfrm>
              <a:off x="11055660" y="5275731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5" h="1270">
                  <a:moveTo>
                    <a:pt x="11966" y="797"/>
                  </a:moveTo>
                  <a:lnTo>
                    <a:pt x="0" y="0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3" name="object 953" descr=""/>
            <p:cNvSpPr/>
            <p:nvPr/>
          </p:nvSpPr>
          <p:spPr>
            <a:xfrm>
              <a:off x="7389853" y="5037194"/>
              <a:ext cx="48260" cy="478790"/>
            </a:xfrm>
            <a:custGeom>
              <a:avLst/>
              <a:gdLst/>
              <a:ahLst/>
              <a:cxnLst/>
              <a:rect l="l" t="t" r="r" b="b"/>
              <a:pathLst>
                <a:path w="48259" h="478789">
                  <a:moveTo>
                    <a:pt x="47866" y="478669"/>
                  </a:moveTo>
                  <a:lnTo>
                    <a:pt x="0" y="478669"/>
                  </a:lnTo>
                  <a:lnTo>
                    <a:pt x="4786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4" name="object 954" descr=""/>
            <p:cNvSpPr/>
            <p:nvPr/>
          </p:nvSpPr>
          <p:spPr>
            <a:xfrm>
              <a:off x="7349166" y="5880449"/>
              <a:ext cx="1270" cy="113664"/>
            </a:xfrm>
            <a:custGeom>
              <a:avLst/>
              <a:gdLst/>
              <a:ahLst/>
              <a:cxnLst/>
              <a:rect l="l" t="t" r="r" b="b"/>
              <a:pathLst>
                <a:path w="1270" h="113664">
                  <a:moveTo>
                    <a:pt x="0" y="113285"/>
                  </a:moveTo>
                  <a:lnTo>
                    <a:pt x="797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5" name="object 955" descr=""/>
            <p:cNvSpPr/>
            <p:nvPr/>
          </p:nvSpPr>
          <p:spPr>
            <a:xfrm>
              <a:off x="7349964" y="581981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6" name="object 956" descr=""/>
            <p:cNvSpPr/>
            <p:nvPr/>
          </p:nvSpPr>
          <p:spPr>
            <a:xfrm>
              <a:off x="7349964" y="581981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7" name="object 957" descr=""/>
            <p:cNvSpPr/>
            <p:nvPr/>
          </p:nvSpPr>
          <p:spPr>
            <a:xfrm>
              <a:off x="7350761" y="575998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8" name="object 958" descr=""/>
            <p:cNvSpPr/>
            <p:nvPr/>
          </p:nvSpPr>
          <p:spPr>
            <a:xfrm>
              <a:off x="7350761" y="575998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9" name="object 959" descr=""/>
            <p:cNvSpPr/>
            <p:nvPr/>
          </p:nvSpPr>
          <p:spPr>
            <a:xfrm>
              <a:off x="7352357" y="5581281"/>
              <a:ext cx="1270" cy="120014"/>
            </a:xfrm>
            <a:custGeom>
              <a:avLst/>
              <a:gdLst/>
              <a:ahLst/>
              <a:cxnLst/>
              <a:rect l="l" t="t" r="r" b="b"/>
              <a:pathLst>
                <a:path w="1270" h="120014">
                  <a:moveTo>
                    <a:pt x="0" y="119667"/>
                  </a:moveTo>
                  <a:lnTo>
                    <a:pt x="797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0" name="object 960" descr=""/>
            <p:cNvSpPr/>
            <p:nvPr/>
          </p:nvSpPr>
          <p:spPr>
            <a:xfrm>
              <a:off x="7353155" y="55206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1" name="object 961" descr=""/>
            <p:cNvSpPr/>
            <p:nvPr/>
          </p:nvSpPr>
          <p:spPr>
            <a:xfrm>
              <a:off x="7353155" y="55206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2" name="object 962" descr=""/>
            <p:cNvSpPr/>
            <p:nvPr/>
          </p:nvSpPr>
          <p:spPr>
            <a:xfrm>
              <a:off x="7353155" y="546081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3" name="object 963" descr=""/>
            <p:cNvSpPr/>
            <p:nvPr/>
          </p:nvSpPr>
          <p:spPr>
            <a:xfrm>
              <a:off x="7353155" y="546081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4" name="object 964" descr=""/>
            <p:cNvSpPr/>
            <p:nvPr/>
          </p:nvSpPr>
          <p:spPr>
            <a:xfrm>
              <a:off x="7354750" y="5282113"/>
              <a:ext cx="1905" cy="120014"/>
            </a:xfrm>
            <a:custGeom>
              <a:avLst/>
              <a:gdLst/>
              <a:ahLst/>
              <a:cxnLst/>
              <a:rect l="l" t="t" r="r" b="b"/>
              <a:pathLst>
                <a:path w="1904" h="120014">
                  <a:moveTo>
                    <a:pt x="0" y="119667"/>
                  </a:moveTo>
                  <a:lnTo>
                    <a:pt x="1595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5" name="object 965" descr=""/>
            <p:cNvSpPr/>
            <p:nvPr/>
          </p:nvSpPr>
          <p:spPr>
            <a:xfrm>
              <a:off x="7355548" y="52214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6" name="object 966" descr=""/>
            <p:cNvSpPr/>
            <p:nvPr/>
          </p:nvSpPr>
          <p:spPr>
            <a:xfrm>
              <a:off x="7355548" y="52214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7" name="object 967" descr=""/>
            <p:cNvSpPr/>
            <p:nvPr/>
          </p:nvSpPr>
          <p:spPr>
            <a:xfrm>
              <a:off x="7356346" y="516164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8" name="object 968" descr=""/>
            <p:cNvSpPr/>
            <p:nvPr/>
          </p:nvSpPr>
          <p:spPr>
            <a:xfrm>
              <a:off x="7356346" y="516164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9" name="object 969" descr=""/>
            <p:cNvSpPr/>
            <p:nvPr/>
          </p:nvSpPr>
          <p:spPr>
            <a:xfrm>
              <a:off x="7357941" y="4988530"/>
              <a:ext cx="1270" cy="114300"/>
            </a:xfrm>
            <a:custGeom>
              <a:avLst/>
              <a:gdLst/>
              <a:ahLst/>
              <a:cxnLst/>
              <a:rect l="l" t="t" r="r" b="b"/>
              <a:pathLst>
                <a:path w="1270" h="114300">
                  <a:moveTo>
                    <a:pt x="0" y="114082"/>
                  </a:moveTo>
                  <a:lnTo>
                    <a:pt x="797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" name="object 970" descr=""/>
            <p:cNvSpPr/>
            <p:nvPr/>
          </p:nvSpPr>
          <p:spPr>
            <a:xfrm>
              <a:off x="7318052" y="5036396"/>
              <a:ext cx="5080" cy="478790"/>
            </a:xfrm>
            <a:custGeom>
              <a:avLst/>
              <a:gdLst/>
              <a:ahLst/>
              <a:cxnLst/>
              <a:rect l="l" t="t" r="r" b="b"/>
              <a:pathLst>
                <a:path w="5079" h="478789">
                  <a:moveTo>
                    <a:pt x="0" y="478669"/>
                  </a:moveTo>
                  <a:lnTo>
                    <a:pt x="4786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" name="object 971" descr=""/>
            <p:cNvSpPr/>
            <p:nvPr/>
          </p:nvSpPr>
          <p:spPr>
            <a:xfrm>
              <a:off x="7313266" y="5993734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2" name="object 972" descr=""/>
            <p:cNvSpPr/>
            <p:nvPr/>
          </p:nvSpPr>
          <p:spPr>
            <a:xfrm>
              <a:off x="2389357" y="2008017"/>
              <a:ext cx="8914765" cy="5140325"/>
            </a:xfrm>
            <a:custGeom>
              <a:avLst/>
              <a:gdLst/>
              <a:ahLst/>
              <a:cxnLst/>
              <a:rect l="l" t="t" r="r" b="b"/>
              <a:pathLst>
                <a:path w="8914765" h="5140325">
                  <a:moveTo>
                    <a:pt x="526535" y="5140107"/>
                  </a:moveTo>
                  <a:lnTo>
                    <a:pt x="0" y="5134523"/>
                  </a:lnTo>
                </a:path>
                <a:path w="8914765" h="5140325">
                  <a:moveTo>
                    <a:pt x="8914413" y="0"/>
                  </a:moveTo>
                  <a:lnTo>
                    <a:pt x="8678270" y="3268511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3" name="object 973" descr=""/>
            <p:cNvSpPr/>
            <p:nvPr/>
          </p:nvSpPr>
          <p:spPr>
            <a:xfrm>
              <a:off x="3491926" y="4030940"/>
              <a:ext cx="17145" cy="17780"/>
            </a:xfrm>
            <a:custGeom>
              <a:avLst/>
              <a:gdLst/>
              <a:ahLst/>
              <a:cxnLst/>
              <a:rect l="l" t="t" r="r" b="b"/>
              <a:pathLst>
                <a:path w="17145" h="17779">
                  <a:moveTo>
                    <a:pt x="0" y="9385"/>
                  </a:moveTo>
                  <a:lnTo>
                    <a:pt x="403" y="13830"/>
                  </a:lnTo>
                  <a:lnTo>
                    <a:pt x="4221" y="17178"/>
                  </a:lnTo>
                  <a:lnTo>
                    <a:pt x="8680" y="16998"/>
                  </a:lnTo>
                  <a:lnTo>
                    <a:pt x="13140" y="16817"/>
                  </a:lnTo>
                  <a:lnTo>
                    <a:pt x="16675" y="13172"/>
                  </a:lnTo>
                  <a:lnTo>
                    <a:pt x="16718" y="8709"/>
                  </a:lnTo>
                  <a:lnTo>
                    <a:pt x="16761" y="4246"/>
                  </a:lnTo>
                  <a:lnTo>
                    <a:pt x="13298" y="533"/>
                  </a:lnTo>
                  <a:lnTo>
                    <a:pt x="8842" y="266"/>
                  </a:lnTo>
                  <a:lnTo>
                    <a:pt x="4387" y="0"/>
                  </a:lnTo>
                  <a:lnTo>
                    <a:pt x="505" y="3273"/>
                  </a:lnTo>
                  <a:lnTo>
                    <a:pt x="16" y="7709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4" name="object 974" descr=""/>
            <p:cNvSpPr/>
            <p:nvPr/>
          </p:nvSpPr>
          <p:spPr>
            <a:xfrm>
              <a:off x="3495961" y="4034959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89" h="9525">
                  <a:moveTo>
                    <a:pt x="0" y="5444"/>
                  </a:moveTo>
                  <a:lnTo>
                    <a:pt x="429" y="7656"/>
                  </a:lnTo>
                  <a:lnTo>
                    <a:pt x="2462" y="9183"/>
                  </a:lnTo>
                  <a:lnTo>
                    <a:pt x="4706" y="8978"/>
                  </a:lnTo>
                  <a:lnTo>
                    <a:pt x="6949" y="8774"/>
                  </a:lnTo>
                  <a:lnTo>
                    <a:pt x="8673" y="6904"/>
                  </a:lnTo>
                  <a:lnTo>
                    <a:pt x="8695" y="4651"/>
                  </a:lnTo>
                  <a:lnTo>
                    <a:pt x="8716" y="2399"/>
                  </a:lnTo>
                  <a:lnTo>
                    <a:pt x="7029" y="496"/>
                  </a:lnTo>
                  <a:lnTo>
                    <a:pt x="4790" y="248"/>
                  </a:lnTo>
                  <a:lnTo>
                    <a:pt x="2551" y="0"/>
                  </a:lnTo>
                  <a:lnTo>
                    <a:pt x="488" y="1487"/>
                  </a:lnTo>
                  <a:lnTo>
                    <a:pt x="16" y="3690"/>
                  </a:lnTo>
                </a:path>
                <a:path w="8889" h="9525">
                  <a:moveTo>
                    <a:pt x="1666" y="5514"/>
                  </a:moveTo>
                  <a:lnTo>
                    <a:pt x="2106" y="6800"/>
                  </a:lnTo>
                  <a:lnTo>
                    <a:pt x="3410" y="7582"/>
                  </a:lnTo>
                  <a:lnTo>
                    <a:pt x="4753" y="7365"/>
                  </a:lnTo>
                  <a:lnTo>
                    <a:pt x="6095" y="7148"/>
                  </a:lnTo>
                  <a:lnTo>
                    <a:pt x="7086" y="5996"/>
                  </a:lnTo>
                  <a:lnTo>
                    <a:pt x="7099" y="4636"/>
                  </a:lnTo>
                  <a:lnTo>
                    <a:pt x="7112" y="3276"/>
                  </a:lnTo>
                  <a:lnTo>
                    <a:pt x="6144" y="2104"/>
                  </a:lnTo>
                  <a:lnTo>
                    <a:pt x="4806" y="1861"/>
                  </a:lnTo>
                  <a:lnTo>
                    <a:pt x="3468" y="1618"/>
                  </a:lnTo>
                  <a:lnTo>
                    <a:pt x="2149" y="2375"/>
                  </a:lnTo>
                  <a:lnTo>
                    <a:pt x="1684" y="3652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5" name="object 975" descr=""/>
            <p:cNvSpPr/>
            <p:nvPr/>
          </p:nvSpPr>
          <p:spPr>
            <a:xfrm>
              <a:off x="3562893" y="4036776"/>
              <a:ext cx="4445" cy="8255"/>
            </a:xfrm>
            <a:custGeom>
              <a:avLst/>
              <a:gdLst/>
              <a:ahLst/>
              <a:cxnLst/>
              <a:rect l="l" t="t" r="r" b="b"/>
              <a:pathLst>
                <a:path w="4445" h="8254">
                  <a:moveTo>
                    <a:pt x="3191" y="5584"/>
                  </a:moveTo>
                  <a:lnTo>
                    <a:pt x="0" y="7977"/>
                  </a:lnTo>
                </a:path>
                <a:path w="4445" h="8254">
                  <a:moveTo>
                    <a:pt x="3988" y="1595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6" name="object 976" descr=""/>
            <p:cNvSpPr/>
            <p:nvPr/>
          </p:nvSpPr>
          <p:spPr>
            <a:xfrm>
              <a:off x="3565251" y="403354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6" y="6751"/>
                  </a:moveTo>
                  <a:lnTo>
                    <a:pt x="0" y="10496"/>
                  </a:lnTo>
                  <a:lnTo>
                    <a:pt x="3006" y="13561"/>
                  </a:lnTo>
                  <a:lnTo>
                    <a:pt x="6751" y="13597"/>
                  </a:lnTo>
                  <a:lnTo>
                    <a:pt x="10496" y="13634"/>
                  </a:lnTo>
                  <a:lnTo>
                    <a:pt x="13561" y="10627"/>
                  </a:lnTo>
                  <a:lnTo>
                    <a:pt x="13597" y="6882"/>
                  </a:lnTo>
                  <a:lnTo>
                    <a:pt x="13634" y="3137"/>
                  </a:lnTo>
                  <a:lnTo>
                    <a:pt x="10627" y="72"/>
                  </a:lnTo>
                  <a:lnTo>
                    <a:pt x="6882" y="36"/>
                  </a:lnTo>
                  <a:lnTo>
                    <a:pt x="3137" y="0"/>
                  </a:lnTo>
                  <a:lnTo>
                    <a:pt x="72" y="3006"/>
                  </a:lnTo>
                  <a:lnTo>
                    <a:pt x="36" y="6751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7" name="object 977" descr=""/>
            <p:cNvSpPr/>
            <p:nvPr/>
          </p:nvSpPr>
          <p:spPr>
            <a:xfrm>
              <a:off x="3518218" y="4028798"/>
              <a:ext cx="51435" cy="23495"/>
            </a:xfrm>
            <a:custGeom>
              <a:avLst/>
              <a:gdLst/>
              <a:ahLst/>
              <a:cxnLst/>
              <a:rect l="l" t="t" r="r" b="b"/>
              <a:pathLst>
                <a:path w="51435" h="23495">
                  <a:moveTo>
                    <a:pt x="48664" y="23135"/>
                  </a:moveTo>
                  <a:lnTo>
                    <a:pt x="51058" y="21540"/>
                  </a:lnTo>
                  <a:lnTo>
                    <a:pt x="47069" y="14360"/>
                  </a:lnTo>
                </a:path>
                <a:path w="51435" h="23495">
                  <a:moveTo>
                    <a:pt x="47069" y="9573"/>
                  </a:moveTo>
                  <a:lnTo>
                    <a:pt x="51058" y="2393"/>
                  </a:lnTo>
                  <a:lnTo>
                    <a:pt x="48664" y="797"/>
                  </a:lnTo>
                </a:path>
                <a:path w="51435" h="23495">
                  <a:moveTo>
                    <a:pt x="36697" y="797"/>
                  </a:moveTo>
                  <a:lnTo>
                    <a:pt x="797" y="0"/>
                  </a:lnTo>
                  <a:lnTo>
                    <a:pt x="0" y="22337"/>
                  </a:lnTo>
                  <a:lnTo>
                    <a:pt x="36697" y="22337"/>
                  </a:lnTo>
                  <a:lnTo>
                    <a:pt x="36697" y="797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78" name="object 978" descr="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3488700" y="4169835"/>
              <a:ext cx="90983" cy="100063"/>
            </a:xfrm>
            <a:prstGeom prst="rect">
              <a:avLst/>
            </a:prstGeom>
          </p:spPr>
        </p:pic>
        <p:sp>
          <p:nvSpPr>
            <p:cNvPr id="979" name="object 979" descr=""/>
            <p:cNvSpPr/>
            <p:nvPr/>
          </p:nvSpPr>
          <p:spPr>
            <a:xfrm>
              <a:off x="3563851" y="402783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633" y="329"/>
                  </a:moveTo>
                  <a:lnTo>
                    <a:pt x="1061" y="0"/>
                  </a:lnTo>
                  <a:lnTo>
                    <a:pt x="329" y="197"/>
                  </a:lnTo>
                  <a:lnTo>
                    <a:pt x="0" y="77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0" name="object 980" descr=""/>
            <p:cNvSpPr/>
            <p:nvPr/>
          </p:nvSpPr>
          <p:spPr>
            <a:xfrm>
              <a:off x="3560500" y="4028798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3988" y="0"/>
                  </a:moveTo>
                  <a:lnTo>
                    <a:pt x="0" y="6382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1" name="object 981" descr=""/>
            <p:cNvSpPr/>
            <p:nvPr/>
          </p:nvSpPr>
          <p:spPr>
            <a:xfrm>
              <a:off x="3560330" y="403418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329" y="0"/>
                  </a:moveTo>
                  <a:lnTo>
                    <a:pt x="0" y="572"/>
                  </a:lnTo>
                  <a:lnTo>
                    <a:pt x="197" y="1304"/>
                  </a:lnTo>
                  <a:lnTo>
                    <a:pt x="770" y="1633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2" name="object 982" descr=""/>
            <p:cNvSpPr/>
            <p:nvPr/>
          </p:nvSpPr>
          <p:spPr>
            <a:xfrm>
              <a:off x="3560500" y="40359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3" name="object 983" descr=""/>
            <p:cNvSpPr/>
            <p:nvPr/>
          </p:nvSpPr>
          <p:spPr>
            <a:xfrm>
              <a:off x="3560500" y="40359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4" name="object 984" descr=""/>
            <p:cNvSpPr/>
            <p:nvPr/>
          </p:nvSpPr>
          <p:spPr>
            <a:xfrm>
              <a:off x="3561101" y="403537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440"/>
                  </a:moveTo>
                  <a:lnTo>
                    <a:pt x="572" y="770"/>
                  </a:lnTo>
                  <a:lnTo>
                    <a:pt x="1304" y="572"/>
                  </a:lnTo>
                  <a:lnTo>
                    <a:pt x="1633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5" name="object 985" descr=""/>
            <p:cNvSpPr/>
            <p:nvPr/>
          </p:nvSpPr>
          <p:spPr>
            <a:xfrm>
              <a:off x="3562893" y="403039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5584"/>
                  </a:moveTo>
                  <a:lnTo>
                    <a:pt x="3988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6" name="object 986" descr=""/>
            <p:cNvSpPr/>
            <p:nvPr/>
          </p:nvSpPr>
          <p:spPr>
            <a:xfrm>
              <a:off x="3565485" y="4028160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440" y="1633"/>
                  </a:moveTo>
                  <a:lnTo>
                    <a:pt x="770" y="1061"/>
                  </a:lnTo>
                  <a:lnTo>
                    <a:pt x="572" y="329"/>
                  </a:lnTo>
                  <a:lnTo>
                    <a:pt x="0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7" name="object 987" descr=""/>
            <p:cNvSpPr/>
            <p:nvPr/>
          </p:nvSpPr>
          <p:spPr>
            <a:xfrm>
              <a:off x="3565287" y="40272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8" name="object 988" descr=""/>
            <p:cNvSpPr/>
            <p:nvPr/>
          </p:nvSpPr>
          <p:spPr>
            <a:xfrm>
              <a:off x="3565287" y="40272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9" name="object 989" descr=""/>
            <p:cNvSpPr/>
            <p:nvPr/>
          </p:nvSpPr>
          <p:spPr>
            <a:xfrm>
              <a:off x="3561121" y="404378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625" y="790"/>
                  </a:moveTo>
                  <a:lnTo>
                    <a:pt x="1306" y="211"/>
                  </a:lnTo>
                  <a:lnTo>
                    <a:pt x="579" y="0"/>
                  </a:lnTo>
                  <a:lnTo>
                    <a:pt x="0" y="318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0" name="object 990" descr=""/>
            <p:cNvSpPr/>
            <p:nvPr/>
          </p:nvSpPr>
          <p:spPr>
            <a:xfrm>
              <a:off x="3560500" y="404395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1" name="object 991" descr=""/>
            <p:cNvSpPr/>
            <p:nvPr/>
          </p:nvSpPr>
          <p:spPr>
            <a:xfrm>
              <a:off x="3560500" y="404395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2" name="object 992" descr=""/>
            <p:cNvSpPr/>
            <p:nvPr/>
          </p:nvSpPr>
          <p:spPr>
            <a:xfrm>
              <a:off x="3560330" y="404410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90" y="0"/>
                  </a:moveTo>
                  <a:lnTo>
                    <a:pt x="211" y="318"/>
                  </a:lnTo>
                  <a:lnTo>
                    <a:pt x="0" y="1045"/>
                  </a:lnTo>
                  <a:lnTo>
                    <a:pt x="318" y="1625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3" name="object 993" descr=""/>
            <p:cNvSpPr/>
            <p:nvPr/>
          </p:nvSpPr>
          <p:spPr>
            <a:xfrm>
              <a:off x="3560500" y="4046349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10" h="6985">
                  <a:moveTo>
                    <a:pt x="0" y="0"/>
                  </a:moveTo>
                  <a:lnTo>
                    <a:pt x="3191" y="6382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4" name="object 994" descr=""/>
            <p:cNvSpPr/>
            <p:nvPr/>
          </p:nvSpPr>
          <p:spPr>
            <a:xfrm>
              <a:off x="3563840" y="405211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0"/>
                  </a:moveTo>
                  <a:lnTo>
                    <a:pt x="318" y="579"/>
                  </a:lnTo>
                  <a:lnTo>
                    <a:pt x="1045" y="790"/>
                  </a:lnTo>
                  <a:lnTo>
                    <a:pt x="1625" y="472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5" name="object 995" descr=""/>
            <p:cNvSpPr/>
            <p:nvPr/>
          </p:nvSpPr>
          <p:spPr>
            <a:xfrm>
              <a:off x="3565287" y="40519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6" name="object 996" descr=""/>
            <p:cNvSpPr/>
            <p:nvPr/>
          </p:nvSpPr>
          <p:spPr>
            <a:xfrm>
              <a:off x="3565287" y="40519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797" y="0"/>
                  </a:moveTo>
                  <a:lnTo>
                    <a:pt x="0" y="0"/>
                  </a:lnTo>
                  <a:lnTo>
                    <a:pt x="0" y="797"/>
                  </a:lnTo>
                  <a:lnTo>
                    <a:pt x="797" y="1595"/>
                  </a:lnTo>
                  <a:lnTo>
                    <a:pt x="1595" y="797"/>
                  </a:lnTo>
                  <a:lnTo>
                    <a:pt x="1595" y="0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7" name="object 997" descr=""/>
            <p:cNvSpPr/>
            <p:nvPr/>
          </p:nvSpPr>
          <p:spPr>
            <a:xfrm>
              <a:off x="3565465" y="405095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625"/>
                  </a:moveTo>
                  <a:lnTo>
                    <a:pt x="579" y="1306"/>
                  </a:lnTo>
                  <a:lnTo>
                    <a:pt x="790" y="579"/>
                  </a:lnTo>
                  <a:lnTo>
                    <a:pt x="472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8" name="object 998" descr=""/>
            <p:cNvSpPr/>
            <p:nvPr/>
          </p:nvSpPr>
          <p:spPr>
            <a:xfrm>
              <a:off x="3562893" y="4044753"/>
              <a:ext cx="13335" cy="6985"/>
            </a:xfrm>
            <a:custGeom>
              <a:avLst/>
              <a:gdLst/>
              <a:ahLst/>
              <a:cxnLst/>
              <a:rect l="l" t="t" r="r" b="b"/>
              <a:pathLst>
                <a:path w="13335" h="6985">
                  <a:moveTo>
                    <a:pt x="3191" y="6382"/>
                  </a:moveTo>
                  <a:lnTo>
                    <a:pt x="0" y="0"/>
                  </a:lnTo>
                </a:path>
                <a:path w="13335" h="6985">
                  <a:moveTo>
                    <a:pt x="6382" y="5584"/>
                  </a:moveTo>
                  <a:lnTo>
                    <a:pt x="12764" y="1595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9" name="object 999" descr=""/>
            <p:cNvSpPr/>
            <p:nvPr/>
          </p:nvSpPr>
          <p:spPr>
            <a:xfrm>
              <a:off x="3575335" y="4034488"/>
              <a:ext cx="3810" cy="12065"/>
            </a:xfrm>
            <a:custGeom>
              <a:avLst/>
              <a:gdLst/>
              <a:ahLst/>
              <a:cxnLst/>
              <a:rect l="l" t="t" r="r" b="b"/>
              <a:pathLst>
                <a:path w="3810" h="12064">
                  <a:moveTo>
                    <a:pt x="0" y="11820"/>
                  </a:moveTo>
                  <a:lnTo>
                    <a:pt x="2147" y="10640"/>
                  </a:lnTo>
                  <a:lnTo>
                    <a:pt x="3490" y="8393"/>
                  </a:lnTo>
                  <a:lnTo>
                    <a:pt x="3514" y="5943"/>
                  </a:lnTo>
                  <a:lnTo>
                    <a:pt x="3538" y="3493"/>
                  </a:lnTo>
                  <a:lnTo>
                    <a:pt x="2238" y="1221"/>
                  </a:lnTo>
                  <a:lnTo>
                    <a:pt x="114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0" name="object 1000" descr=""/>
            <p:cNvSpPr/>
            <p:nvPr/>
          </p:nvSpPr>
          <p:spPr>
            <a:xfrm>
              <a:off x="3491891" y="4031191"/>
              <a:ext cx="85090" cy="10160"/>
            </a:xfrm>
            <a:custGeom>
              <a:avLst/>
              <a:gdLst/>
              <a:ahLst/>
              <a:cxnLst/>
              <a:rect l="l" t="t" r="r" b="b"/>
              <a:pathLst>
                <a:path w="85089" h="10160">
                  <a:moveTo>
                    <a:pt x="84564" y="3988"/>
                  </a:moveTo>
                  <a:lnTo>
                    <a:pt x="77384" y="0"/>
                  </a:lnTo>
                </a:path>
                <a:path w="85089" h="10160">
                  <a:moveTo>
                    <a:pt x="7180" y="9573"/>
                  </a:moveTo>
                  <a:lnTo>
                    <a:pt x="0" y="9573"/>
                  </a:lnTo>
                  <a:lnTo>
                    <a:pt x="0" y="7977"/>
                  </a:lnTo>
                  <a:lnTo>
                    <a:pt x="7180" y="7977"/>
                  </a:lnTo>
                  <a:lnTo>
                    <a:pt x="7180" y="9573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1" name="object 1001" descr=""/>
            <p:cNvSpPr/>
            <p:nvPr/>
          </p:nvSpPr>
          <p:spPr>
            <a:xfrm>
              <a:off x="7313266" y="5981768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5" h="1270">
                  <a:moveTo>
                    <a:pt x="119667" y="797"/>
                  </a:moveTo>
                  <a:lnTo>
                    <a:pt x="0" y="0"/>
                  </a:lnTo>
                </a:path>
              </a:pathLst>
            </a:custGeom>
            <a:ln w="7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2" name="object 1002" descr=""/>
            <p:cNvSpPr/>
            <p:nvPr/>
          </p:nvSpPr>
          <p:spPr>
            <a:xfrm>
              <a:off x="2755538" y="5816627"/>
              <a:ext cx="431165" cy="8255"/>
            </a:xfrm>
            <a:custGeom>
              <a:avLst/>
              <a:gdLst/>
              <a:ahLst/>
              <a:cxnLst/>
              <a:rect l="l" t="t" r="r" b="b"/>
              <a:pathLst>
                <a:path w="431164" h="8254">
                  <a:moveTo>
                    <a:pt x="0" y="3988"/>
                  </a:moveTo>
                  <a:lnTo>
                    <a:pt x="0" y="0"/>
                  </a:lnTo>
                </a:path>
                <a:path w="431164" h="8254">
                  <a:moveTo>
                    <a:pt x="430802" y="7977"/>
                  </a:moveTo>
                  <a:lnTo>
                    <a:pt x="430802" y="4786"/>
                  </a:lnTo>
                </a:path>
                <a:path w="431164" h="8254">
                  <a:moveTo>
                    <a:pt x="47866" y="4786"/>
                  </a:moveTo>
                  <a:lnTo>
                    <a:pt x="153971" y="6382"/>
                  </a:lnTo>
                </a:path>
                <a:path w="431164" h="8254">
                  <a:moveTo>
                    <a:pt x="382935" y="7977"/>
                  </a:moveTo>
                  <a:lnTo>
                    <a:pt x="276830" y="718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3" name="object 1003" descr=""/>
            <p:cNvSpPr/>
            <p:nvPr/>
          </p:nvSpPr>
          <p:spPr>
            <a:xfrm>
              <a:off x="2755538" y="5813436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4" name="object 1004" descr=""/>
            <p:cNvSpPr/>
            <p:nvPr/>
          </p:nvSpPr>
          <p:spPr>
            <a:xfrm>
              <a:off x="2755538" y="5813436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5" name="object 1005" descr=""/>
            <p:cNvSpPr/>
            <p:nvPr/>
          </p:nvSpPr>
          <p:spPr>
            <a:xfrm>
              <a:off x="3138474" y="5816627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6" name="object 1006" descr=""/>
            <p:cNvSpPr/>
            <p:nvPr/>
          </p:nvSpPr>
          <p:spPr>
            <a:xfrm>
              <a:off x="3138474" y="5816627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7" name="object 1007" descr=""/>
            <p:cNvSpPr/>
            <p:nvPr/>
          </p:nvSpPr>
          <p:spPr>
            <a:xfrm>
              <a:off x="2899139" y="5782322"/>
              <a:ext cx="142875" cy="82550"/>
            </a:xfrm>
            <a:custGeom>
              <a:avLst/>
              <a:gdLst/>
              <a:ahLst/>
              <a:cxnLst/>
              <a:rect l="l" t="t" r="r" b="b"/>
              <a:pathLst>
                <a:path w="142875" h="82550">
                  <a:moveTo>
                    <a:pt x="0" y="80575"/>
                  </a:moveTo>
                  <a:lnTo>
                    <a:pt x="142005" y="82171"/>
                  </a:lnTo>
                  <a:lnTo>
                    <a:pt x="142802" y="797"/>
                  </a:lnTo>
                  <a:lnTo>
                    <a:pt x="0" y="80575"/>
                  </a:lnTo>
                  <a:close/>
                </a:path>
                <a:path w="142875" h="82550">
                  <a:moveTo>
                    <a:pt x="0" y="80575"/>
                  </a:moveTo>
                  <a:lnTo>
                    <a:pt x="142802" y="797"/>
                  </a:lnTo>
                  <a:lnTo>
                    <a:pt x="797" y="0"/>
                  </a:lnTo>
                  <a:lnTo>
                    <a:pt x="0" y="80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8" name="object 1008" descr=""/>
            <p:cNvSpPr/>
            <p:nvPr/>
          </p:nvSpPr>
          <p:spPr>
            <a:xfrm>
              <a:off x="2899139" y="5782322"/>
              <a:ext cx="142875" cy="82550"/>
            </a:xfrm>
            <a:custGeom>
              <a:avLst/>
              <a:gdLst/>
              <a:ahLst/>
              <a:cxnLst/>
              <a:rect l="l" t="t" r="r" b="b"/>
              <a:pathLst>
                <a:path w="142875" h="82550">
                  <a:moveTo>
                    <a:pt x="797" y="0"/>
                  </a:moveTo>
                  <a:lnTo>
                    <a:pt x="0" y="80575"/>
                  </a:lnTo>
                  <a:lnTo>
                    <a:pt x="142802" y="797"/>
                  </a:lnTo>
                  <a:lnTo>
                    <a:pt x="797" y="0"/>
                  </a:lnTo>
                  <a:close/>
                </a:path>
                <a:path w="142875" h="82550">
                  <a:moveTo>
                    <a:pt x="0" y="80575"/>
                  </a:moveTo>
                  <a:lnTo>
                    <a:pt x="142802" y="797"/>
                  </a:lnTo>
                  <a:lnTo>
                    <a:pt x="142005" y="82171"/>
                  </a:lnTo>
                  <a:lnTo>
                    <a:pt x="0" y="8057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9" name="object 1009" descr=""/>
            <p:cNvSpPr/>
            <p:nvPr/>
          </p:nvSpPr>
          <p:spPr>
            <a:xfrm>
              <a:off x="2324736" y="5791098"/>
              <a:ext cx="705485" cy="57150"/>
            </a:xfrm>
            <a:custGeom>
              <a:avLst/>
              <a:gdLst/>
              <a:ahLst/>
              <a:cxnLst/>
              <a:rect l="l" t="t" r="r" b="b"/>
              <a:pathLst>
                <a:path w="705485" h="57150">
                  <a:moveTo>
                    <a:pt x="591954" y="16753"/>
                  </a:moveTo>
                  <a:lnTo>
                    <a:pt x="595942" y="14360"/>
                  </a:lnTo>
                  <a:lnTo>
                    <a:pt x="602325" y="7977"/>
                  </a:lnTo>
                  <a:lnTo>
                    <a:pt x="586369" y="55844"/>
                  </a:lnTo>
                </a:path>
                <a:path w="705485" h="57150">
                  <a:moveTo>
                    <a:pt x="627854" y="7977"/>
                  </a:moveTo>
                  <a:lnTo>
                    <a:pt x="622269" y="10371"/>
                  </a:lnTo>
                  <a:lnTo>
                    <a:pt x="619876" y="15157"/>
                  </a:lnTo>
                  <a:lnTo>
                    <a:pt x="618280" y="19146"/>
                  </a:lnTo>
                  <a:lnTo>
                    <a:pt x="618280" y="23933"/>
                  </a:lnTo>
                  <a:lnTo>
                    <a:pt x="620674" y="26326"/>
                  </a:lnTo>
                  <a:lnTo>
                    <a:pt x="626258" y="28720"/>
                  </a:lnTo>
                  <a:lnTo>
                    <a:pt x="630247" y="31113"/>
                  </a:lnTo>
                  <a:lnTo>
                    <a:pt x="631843" y="35102"/>
                  </a:lnTo>
                  <a:lnTo>
                    <a:pt x="631843" y="39889"/>
                  </a:lnTo>
                  <a:lnTo>
                    <a:pt x="629449" y="47069"/>
                  </a:lnTo>
                  <a:lnTo>
                    <a:pt x="626258" y="51058"/>
                  </a:lnTo>
                  <a:lnTo>
                    <a:pt x="623865" y="53451"/>
                  </a:lnTo>
                  <a:lnTo>
                    <a:pt x="618280" y="55844"/>
                  </a:lnTo>
                  <a:lnTo>
                    <a:pt x="611898" y="55844"/>
                  </a:lnTo>
                  <a:lnTo>
                    <a:pt x="607909" y="53451"/>
                  </a:lnTo>
                  <a:lnTo>
                    <a:pt x="607111" y="51058"/>
                  </a:lnTo>
                  <a:lnTo>
                    <a:pt x="607111" y="46271"/>
                  </a:lnTo>
                  <a:lnTo>
                    <a:pt x="630247" y="26326"/>
                  </a:lnTo>
                  <a:lnTo>
                    <a:pt x="634236" y="23933"/>
                  </a:lnTo>
                  <a:lnTo>
                    <a:pt x="637427" y="19146"/>
                  </a:lnTo>
                  <a:lnTo>
                    <a:pt x="639023" y="15157"/>
                  </a:lnTo>
                  <a:lnTo>
                    <a:pt x="638225" y="10371"/>
                  </a:lnTo>
                  <a:lnTo>
                    <a:pt x="634236" y="7977"/>
                  </a:lnTo>
                  <a:lnTo>
                    <a:pt x="627854" y="7977"/>
                  </a:lnTo>
                </a:path>
                <a:path w="705485" h="57150">
                  <a:moveTo>
                    <a:pt x="639023" y="51855"/>
                  </a:moveTo>
                  <a:lnTo>
                    <a:pt x="636629" y="53451"/>
                  </a:lnTo>
                  <a:lnTo>
                    <a:pt x="637427" y="55844"/>
                  </a:lnTo>
                  <a:lnTo>
                    <a:pt x="639820" y="53451"/>
                  </a:lnTo>
                </a:path>
                <a:path w="705485" h="57150">
                  <a:moveTo>
                    <a:pt x="677316" y="8775"/>
                  </a:moveTo>
                  <a:lnTo>
                    <a:pt x="656574" y="47069"/>
                  </a:lnTo>
                  <a:lnTo>
                    <a:pt x="657372" y="54249"/>
                  </a:lnTo>
                  <a:lnTo>
                    <a:pt x="661361" y="56642"/>
                  </a:lnTo>
                  <a:lnTo>
                    <a:pt x="664552" y="56642"/>
                  </a:lnTo>
                  <a:lnTo>
                    <a:pt x="686092" y="17551"/>
                  </a:lnTo>
                  <a:lnTo>
                    <a:pt x="684496" y="11168"/>
                  </a:lnTo>
                  <a:lnTo>
                    <a:pt x="680507" y="8775"/>
                  </a:lnTo>
                  <a:lnTo>
                    <a:pt x="677316" y="8775"/>
                  </a:lnTo>
                </a:path>
                <a:path w="705485" h="57150">
                  <a:moveTo>
                    <a:pt x="705239" y="1595"/>
                  </a:moveTo>
                  <a:lnTo>
                    <a:pt x="702845" y="3988"/>
                  </a:lnTo>
                  <a:lnTo>
                    <a:pt x="702047" y="1595"/>
                  </a:lnTo>
                  <a:lnTo>
                    <a:pt x="704441" y="0"/>
                  </a:lnTo>
                  <a:lnTo>
                    <a:pt x="705239" y="1595"/>
                  </a:lnTo>
                  <a:lnTo>
                    <a:pt x="703643" y="6382"/>
                  </a:lnTo>
                  <a:lnTo>
                    <a:pt x="700452" y="11168"/>
                  </a:lnTo>
                  <a:lnTo>
                    <a:pt x="698856" y="13562"/>
                  </a:lnTo>
                </a:path>
                <a:path w="705485" h="57150">
                  <a:moveTo>
                    <a:pt x="0" y="25529"/>
                  </a:moveTo>
                  <a:lnTo>
                    <a:pt x="0" y="21540"/>
                  </a:lnTo>
                </a:path>
                <a:path w="705485" h="57150">
                  <a:moveTo>
                    <a:pt x="430802" y="29517"/>
                  </a:moveTo>
                  <a:lnTo>
                    <a:pt x="430802" y="25529"/>
                  </a:lnTo>
                </a:path>
                <a:path w="705485" h="57150">
                  <a:moveTo>
                    <a:pt x="47866" y="26326"/>
                  </a:moveTo>
                  <a:lnTo>
                    <a:pt x="153971" y="27124"/>
                  </a:lnTo>
                </a:path>
                <a:path w="705485" h="57150">
                  <a:moveTo>
                    <a:pt x="382935" y="29517"/>
                  </a:moveTo>
                  <a:lnTo>
                    <a:pt x="276830" y="2872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0" name="object 1010" descr=""/>
            <p:cNvSpPr/>
            <p:nvPr/>
          </p:nvSpPr>
          <p:spPr>
            <a:xfrm>
              <a:off x="2324736" y="5809447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1" name="object 1011" descr=""/>
            <p:cNvSpPr/>
            <p:nvPr/>
          </p:nvSpPr>
          <p:spPr>
            <a:xfrm>
              <a:off x="2324736" y="5809447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2" name="object 1012" descr=""/>
            <p:cNvSpPr/>
            <p:nvPr/>
          </p:nvSpPr>
          <p:spPr>
            <a:xfrm>
              <a:off x="2707672" y="5812638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3" name="object 1013" descr=""/>
            <p:cNvSpPr/>
            <p:nvPr/>
          </p:nvSpPr>
          <p:spPr>
            <a:xfrm>
              <a:off x="2707672" y="5812638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4" name="object 1014" descr=""/>
            <p:cNvSpPr/>
            <p:nvPr/>
          </p:nvSpPr>
          <p:spPr>
            <a:xfrm>
              <a:off x="2468337" y="5778333"/>
              <a:ext cx="142875" cy="82550"/>
            </a:xfrm>
            <a:custGeom>
              <a:avLst/>
              <a:gdLst/>
              <a:ahLst/>
              <a:cxnLst/>
              <a:rect l="l" t="t" r="r" b="b"/>
              <a:pathLst>
                <a:path w="142875" h="82550">
                  <a:moveTo>
                    <a:pt x="0" y="80575"/>
                  </a:moveTo>
                  <a:lnTo>
                    <a:pt x="142005" y="82171"/>
                  </a:lnTo>
                  <a:lnTo>
                    <a:pt x="142802" y="797"/>
                  </a:lnTo>
                  <a:lnTo>
                    <a:pt x="0" y="80575"/>
                  </a:lnTo>
                  <a:close/>
                </a:path>
                <a:path w="142875" h="82550">
                  <a:moveTo>
                    <a:pt x="0" y="80575"/>
                  </a:moveTo>
                  <a:lnTo>
                    <a:pt x="142802" y="797"/>
                  </a:lnTo>
                  <a:lnTo>
                    <a:pt x="797" y="0"/>
                  </a:lnTo>
                  <a:lnTo>
                    <a:pt x="0" y="80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5" name="object 1015" descr=""/>
            <p:cNvSpPr/>
            <p:nvPr/>
          </p:nvSpPr>
          <p:spPr>
            <a:xfrm>
              <a:off x="2468337" y="5778333"/>
              <a:ext cx="142875" cy="82550"/>
            </a:xfrm>
            <a:custGeom>
              <a:avLst/>
              <a:gdLst/>
              <a:ahLst/>
              <a:cxnLst/>
              <a:rect l="l" t="t" r="r" b="b"/>
              <a:pathLst>
                <a:path w="142875" h="82550">
                  <a:moveTo>
                    <a:pt x="797" y="0"/>
                  </a:moveTo>
                  <a:lnTo>
                    <a:pt x="0" y="80575"/>
                  </a:lnTo>
                  <a:lnTo>
                    <a:pt x="142802" y="797"/>
                  </a:lnTo>
                  <a:lnTo>
                    <a:pt x="797" y="0"/>
                  </a:lnTo>
                  <a:close/>
                </a:path>
                <a:path w="142875" h="82550">
                  <a:moveTo>
                    <a:pt x="0" y="80575"/>
                  </a:moveTo>
                  <a:lnTo>
                    <a:pt x="142802" y="797"/>
                  </a:lnTo>
                  <a:lnTo>
                    <a:pt x="142005" y="82171"/>
                  </a:lnTo>
                  <a:lnTo>
                    <a:pt x="0" y="8057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6" name="object 1016" descr=""/>
            <p:cNvSpPr/>
            <p:nvPr/>
          </p:nvSpPr>
          <p:spPr>
            <a:xfrm>
              <a:off x="2325534" y="5684993"/>
              <a:ext cx="861694" cy="158115"/>
            </a:xfrm>
            <a:custGeom>
              <a:avLst/>
              <a:gdLst/>
              <a:ahLst/>
              <a:cxnLst/>
              <a:rect l="l" t="t" r="r" b="b"/>
              <a:pathLst>
                <a:path w="861694" h="158114">
                  <a:moveTo>
                    <a:pt x="160354" y="118869"/>
                  </a:moveTo>
                  <a:lnTo>
                    <a:pt x="164343" y="116476"/>
                  </a:lnTo>
                  <a:lnTo>
                    <a:pt x="170725" y="110093"/>
                  </a:lnTo>
                  <a:lnTo>
                    <a:pt x="154769" y="157163"/>
                  </a:lnTo>
                </a:path>
                <a:path w="861694" h="158114">
                  <a:moveTo>
                    <a:pt x="196254" y="110093"/>
                  </a:moveTo>
                  <a:lnTo>
                    <a:pt x="191467" y="112487"/>
                  </a:lnTo>
                  <a:lnTo>
                    <a:pt x="188276" y="116476"/>
                  </a:lnTo>
                  <a:lnTo>
                    <a:pt x="186680" y="121262"/>
                  </a:lnTo>
                  <a:lnTo>
                    <a:pt x="186680" y="126049"/>
                  </a:lnTo>
                  <a:lnTo>
                    <a:pt x="189074" y="128442"/>
                  </a:lnTo>
                  <a:lnTo>
                    <a:pt x="194658" y="130836"/>
                  </a:lnTo>
                  <a:lnTo>
                    <a:pt x="198647" y="132431"/>
                  </a:lnTo>
                  <a:lnTo>
                    <a:pt x="200243" y="137218"/>
                  </a:lnTo>
                  <a:lnTo>
                    <a:pt x="200243" y="142005"/>
                  </a:lnTo>
                  <a:lnTo>
                    <a:pt x="197849" y="148387"/>
                  </a:lnTo>
                  <a:lnTo>
                    <a:pt x="194658" y="153174"/>
                  </a:lnTo>
                  <a:lnTo>
                    <a:pt x="192265" y="155567"/>
                  </a:lnTo>
                  <a:lnTo>
                    <a:pt x="186680" y="157960"/>
                  </a:lnTo>
                  <a:lnTo>
                    <a:pt x="180298" y="157960"/>
                  </a:lnTo>
                  <a:lnTo>
                    <a:pt x="176309" y="155567"/>
                  </a:lnTo>
                  <a:lnTo>
                    <a:pt x="175511" y="153174"/>
                  </a:lnTo>
                  <a:lnTo>
                    <a:pt x="175511" y="148387"/>
                  </a:lnTo>
                  <a:lnTo>
                    <a:pt x="177905" y="142005"/>
                  </a:lnTo>
                  <a:lnTo>
                    <a:pt x="181096" y="137218"/>
                  </a:lnTo>
                  <a:lnTo>
                    <a:pt x="185883" y="132431"/>
                  </a:lnTo>
                  <a:lnTo>
                    <a:pt x="191467" y="130836"/>
                  </a:lnTo>
                  <a:lnTo>
                    <a:pt x="198647" y="128442"/>
                  </a:lnTo>
                  <a:lnTo>
                    <a:pt x="202636" y="126049"/>
                  </a:lnTo>
                  <a:lnTo>
                    <a:pt x="205827" y="121262"/>
                  </a:lnTo>
                  <a:lnTo>
                    <a:pt x="207423" y="117273"/>
                  </a:lnTo>
                  <a:lnTo>
                    <a:pt x="207423" y="112487"/>
                  </a:lnTo>
                  <a:lnTo>
                    <a:pt x="202636" y="110093"/>
                  </a:lnTo>
                  <a:lnTo>
                    <a:pt x="196254" y="110093"/>
                  </a:lnTo>
                </a:path>
                <a:path w="861694" h="158114">
                  <a:moveTo>
                    <a:pt x="207423" y="153174"/>
                  </a:moveTo>
                  <a:lnTo>
                    <a:pt x="205029" y="155567"/>
                  </a:lnTo>
                  <a:lnTo>
                    <a:pt x="205827" y="157960"/>
                  </a:lnTo>
                  <a:lnTo>
                    <a:pt x="208221" y="155567"/>
                  </a:lnTo>
                </a:path>
                <a:path w="861694" h="158114">
                  <a:moveTo>
                    <a:pt x="245716" y="110093"/>
                  </a:moveTo>
                  <a:lnTo>
                    <a:pt x="224974" y="149185"/>
                  </a:lnTo>
                  <a:lnTo>
                    <a:pt x="225772" y="155567"/>
                  </a:lnTo>
                  <a:lnTo>
                    <a:pt x="229761" y="157960"/>
                  </a:lnTo>
                  <a:lnTo>
                    <a:pt x="232952" y="157960"/>
                  </a:lnTo>
                  <a:lnTo>
                    <a:pt x="254492" y="119667"/>
                  </a:lnTo>
                  <a:lnTo>
                    <a:pt x="253694" y="112487"/>
                  </a:lnTo>
                  <a:lnTo>
                    <a:pt x="248907" y="110891"/>
                  </a:lnTo>
                  <a:lnTo>
                    <a:pt x="245716" y="110093"/>
                  </a:lnTo>
                </a:path>
                <a:path w="861694" h="158114">
                  <a:moveTo>
                    <a:pt x="273639" y="103711"/>
                  </a:moveTo>
                  <a:lnTo>
                    <a:pt x="271245" y="106104"/>
                  </a:lnTo>
                  <a:lnTo>
                    <a:pt x="270448" y="103711"/>
                  </a:lnTo>
                  <a:lnTo>
                    <a:pt x="272841" y="101318"/>
                  </a:lnTo>
                  <a:lnTo>
                    <a:pt x="273639" y="103711"/>
                  </a:lnTo>
                  <a:lnTo>
                    <a:pt x="272043" y="108498"/>
                  </a:lnTo>
                  <a:lnTo>
                    <a:pt x="269650" y="113285"/>
                  </a:lnTo>
                  <a:lnTo>
                    <a:pt x="267256" y="114880"/>
                  </a:lnTo>
                </a:path>
                <a:path w="861694" h="158114">
                  <a:moveTo>
                    <a:pt x="0" y="3988"/>
                  </a:moveTo>
                  <a:lnTo>
                    <a:pt x="0" y="0"/>
                  </a:lnTo>
                </a:path>
                <a:path w="861694" h="158114">
                  <a:moveTo>
                    <a:pt x="861604" y="12764"/>
                  </a:moveTo>
                  <a:lnTo>
                    <a:pt x="861604" y="8775"/>
                  </a:lnTo>
                </a:path>
                <a:path w="861694" h="158114">
                  <a:moveTo>
                    <a:pt x="47866" y="4786"/>
                  </a:moveTo>
                  <a:lnTo>
                    <a:pt x="363788" y="7977"/>
                  </a:lnTo>
                </a:path>
                <a:path w="861694" h="158114">
                  <a:moveTo>
                    <a:pt x="813737" y="12764"/>
                  </a:moveTo>
                  <a:lnTo>
                    <a:pt x="497815" y="9573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7" name="object 1017" descr=""/>
            <p:cNvSpPr/>
            <p:nvPr/>
          </p:nvSpPr>
          <p:spPr>
            <a:xfrm>
              <a:off x="2325534" y="5681802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8" name="object 1018" descr=""/>
            <p:cNvSpPr/>
            <p:nvPr/>
          </p:nvSpPr>
          <p:spPr>
            <a:xfrm>
              <a:off x="2325534" y="5681802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9" name="object 1019" descr=""/>
            <p:cNvSpPr/>
            <p:nvPr/>
          </p:nvSpPr>
          <p:spPr>
            <a:xfrm>
              <a:off x="3139271" y="568977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0" name="object 1020" descr=""/>
            <p:cNvSpPr/>
            <p:nvPr/>
          </p:nvSpPr>
          <p:spPr>
            <a:xfrm>
              <a:off x="3139271" y="568977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21" name="object 1021" descr="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2679749" y="5652284"/>
              <a:ext cx="153972" cy="82969"/>
            </a:xfrm>
            <a:prstGeom prst="rect">
              <a:avLst/>
            </a:prstGeom>
          </p:spPr>
        </p:pic>
        <p:sp>
          <p:nvSpPr>
            <p:cNvPr id="1022" name="object 1022" descr=""/>
            <p:cNvSpPr/>
            <p:nvPr/>
          </p:nvSpPr>
          <p:spPr>
            <a:xfrm>
              <a:off x="3254950" y="496220"/>
              <a:ext cx="508634" cy="3209290"/>
            </a:xfrm>
            <a:custGeom>
              <a:avLst/>
              <a:gdLst/>
              <a:ahLst/>
              <a:cxnLst/>
              <a:rect l="l" t="t" r="r" b="b"/>
              <a:pathLst>
                <a:path w="508635" h="3209290">
                  <a:moveTo>
                    <a:pt x="508186" y="1369791"/>
                  </a:moveTo>
                  <a:lnTo>
                    <a:pt x="503400" y="1369791"/>
                  </a:lnTo>
                  <a:lnTo>
                    <a:pt x="487444" y="1370589"/>
                  </a:lnTo>
                  <a:lnTo>
                    <a:pt x="471489" y="1374577"/>
                  </a:lnTo>
                  <a:lnTo>
                    <a:pt x="457128" y="1381758"/>
                  </a:lnTo>
                  <a:lnTo>
                    <a:pt x="443566" y="1390533"/>
                  </a:lnTo>
                  <a:lnTo>
                    <a:pt x="431599" y="1401702"/>
                  </a:lnTo>
                  <a:lnTo>
                    <a:pt x="427611" y="1407287"/>
                  </a:lnTo>
                </a:path>
                <a:path w="508635" h="3209290">
                  <a:moveTo>
                    <a:pt x="418835" y="1421647"/>
                  </a:moveTo>
                  <a:lnTo>
                    <a:pt x="414846" y="1428827"/>
                  </a:lnTo>
                  <a:lnTo>
                    <a:pt x="410059" y="1444782"/>
                  </a:lnTo>
                  <a:lnTo>
                    <a:pt x="396497" y="1507009"/>
                  </a:lnTo>
                </a:path>
                <a:path w="508635" h="3209290">
                  <a:moveTo>
                    <a:pt x="392508" y="1523763"/>
                  </a:moveTo>
                  <a:lnTo>
                    <a:pt x="373361" y="1609923"/>
                  </a:lnTo>
                </a:path>
                <a:path w="508635" h="3209290">
                  <a:moveTo>
                    <a:pt x="370170" y="1626677"/>
                  </a:moveTo>
                  <a:lnTo>
                    <a:pt x="351023" y="1712837"/>
                  </a:lnTo>
                </a:path>
                <a:path w="508635" h="3209290">
                  <a:moveTo>
                    <a:pt x="347035" y="1729590"/>
                  </a:moveTo>
                  <a:lnTo>
                    <a:pt x="327888" y="1815751"/>
                  </a:lnTo>
                </a:path>
                <a:path w="508635" h="3209290">
                  <a:moveTo>
                    <a:pt x="324697" y="1832504"/>
                  </a:moveTo>
                  <a:lnTo>
                    <a:pt x="305550" y="1918665"/>
                  </a:lnTo>
                </a:path>
                <a:path w="508635" h="3209290">
                  <a:moveTo>
                    <a:pt x="301561" y="1934620"/>
                  </a:moveTo>
                  <a:lnTo>
                    <a:pt x="283212" y="2021578"/>
                  </a:lnTo>
                </a:path>
                <a:path w="508635" h="3209290">
                  <a:moveTo>
                    <a:pt x="279223" y="2037534"/>
                  </a:moveTo>
                  <a:lnTo>
                    <a:pt x="260076" y="2124492"/>
                  </a:lnTo>
                </a:path>
                <a:path w="508635" h="3209290">
                  <a:moveTo>
                    <a:pt x="256885" y="2140448"/>
                  </a:moveTo>
                  <a:lnTo>
                    <a:pt x="237738" y="2227406"/>
                  </a:lnTo>
                </a:path>
                <a:path w="508635" h="3209290">
                  <a:moveTo>
                    <a:pt x="233750" y="2243362"/>
                  </a:moveTo>
                  <a:lnTo>
                    <a:pt x="214603" y="2330320"/>
                  </a:lnTo>
                </a:path>
                <a:path w="508635" h="3209290">
                  <a:moveTo>
                    <a:pt x="211412" y="2346276"/>
                  </a:moveTo>
                  <a:lnTo>
                    <a:pt x="192265" y="2433234"/>
                  </a:lnTo>
                </a:path>
                <a:path w="508635" h="3209290">
                  <a:moveTo>
                    <a:pt x="188276" y="2449190"/>
                  </a:moveTo>
                  <a:lnTo>
                    <a:pt x="169129" y="2535350"/>
                  </a:lnTo>
                </a:path>
                <a:path w="508635" h="3209290">
                  <a:moveTo>
                    <a:pt x="165938" y="2552103"/>
                  </a:moveTo>
                  <a:lnTo>
                    <a:pt x="146791" y="2638264"/>
                  </a:lnTo>
                </a:path>
                <a:path w="508635" h="3209290">
                  <a:moveTo>
                    <a:pt x="143600" y="2655017"/>
                  </a:moveTo>
                  <a:lnTo>
                    <a:pt x="124453" y="2741178"/>
                  </a:lnTo>
                </a:path>
                <a:path w="508635" h="3209290">
                  <a:moveTo>
                    <a:pt x="120465" y="2757931"/>
                  </a:moveTo>
                  <a:lnTo>
                    <a:pt x="101318" y="2844091"/>
                  </a:lnTo>
                </a:path>
                <a:path w="508635" h="3209290">
                  <a:moveTo>
                    <a:pt x="98127" y="2860845"/>
                  </a:moveTo>
                  <a:lnTo>
                    <a:pt x="78980" y="2947005"/>
                  </a:lnTo>
                </a:path>
                <a:path w="508635" h="3209290">
                  <a:moveTo>
                    <a:pt x="74991" y="2963759"/>
                  </a:moveTo>
                  <a:lnTo>
                    <a:pt x="55844" y="3049919"/>
                  </a:lnTo>
                </a:path>
                <a:path w="508635" h="3209290">
                  <a:moveTo>
                    <a:pt x="52653" y="3066673"/>
                  </a:moveTo>
                  <a:lnTo>
                    <a:pt x="33506" y="3152833"/>
                  </a:lnTo>
                </a:path>
                <a:path w="508635" h="3209290">
                  <a:moveTo>
                    <a:pt x="29517" y="3169586"/>
                  </a:moveTo>
                  <a:lnTo>
                    <a:pt x="23135" y="3199104"/>
                  </a:lnTo>
                  <a:lnTo>
                    <a:pt x="22337" y="3201498"/>
                  </a:lnTo>
                  <a:lnTo>
                    <a:pt x="21540" y="3203093"/>
                  </a:lnTo>
                  <a:lnTo>
                    <a:pt x="19944" y="3204689"/>
                  </a:lnTo>
                  <a:lnTo>
                    <a:pt x="18348" y="3206284"/>
                  </a:lnTo>
                  <a:lnTo>
                    <a:pt x="15955" y="3207880"/>
                  </a:lnTo>
                  <a:lnTo>
                    <a:pt x="13562" y="3207880"/>
                  </a:lnTo>
                  <a:lnTo>
                    <a:pt x="11168" y="3208678"/>
                  </a:lnTo>
                  <a:lnTo>
                    <a:pt x="8775" y="3207880"/>
                  </a:lnTo>
                  <a:lnTo>
                    <a:pt x="7180" y="3207082"/>
                  </a:lnTo>
                  <a:lnTo>
                    <a:pt x="4786" y="3206284"/>
                  </a:lnTo>
                  <a:lnTo>
                    <a:pt x="3191" y="3204689"/>
                  </a:lnTo>
                  <a:lnTo>
                    <a:pt x="1595" y="3203093"/>
                  </a:lnTo>
                  <a:lnTo>
                    <a:pt x="797" y="3200700"/>
                  </a:lnTo>
                  <a:lnTo>
                    <a:pt x="0" y="3198307"/>
                  </a:lnTo>
                  <a:lnTo>
                    <a:pt x="0" y="3196711"/>
                  </a:lnTo>
                  <a:lnTo>
                    <a:pt x="0" y="3173575"/>
                  </a:lnTo>
                </a:path>
                <a:path w="508635" h="3209290">
                  <a:moveTo>
                    <a:pt x="0" y="3156822"/>
                  </a:moveTo>
                  <a:lnTo>
                    <a:pt x="797" y="3068268"/>
                  </a:lnTo>
                </a:path>
                <a:path w="508635" h="3209290">
                  <a:moveTo>
                    <a:pt x="797" y="3051515"/>
                  </a:moveTo>
                  <a:lnTo>
                    <a:pt x="1595" y="2962961"/>
                  </a:lnTo>
                </a:path>
                <a:path w="508635" h="3209290">
                  <a:moveTo>
                    <a:pt x="2393" y="2946208"/>
                  </a:moveTo>
                  <a:lnTo>
                    <a:pt x="3191" y="2857654"/>
                  </a:lnTo>
                </a:path>
                <a:path w="508635" h="3209290">
                  <a:moveTo>
                    <a:pt x="3191" y="2840900"/>
                  </a:moveTo>
                  <a:lnTo>
                    <a:pt x="3988" y="2752347"/>
                  </a:lnTo>
                </a:path>
                <a:path w="508635" h="3209290">
                  <a:moveTo>
                    <a:pt x="3988" y="2735593"/>
                  </a:moveTo>
                  <a:lnTo>
                    <a:pt x="4786" y="2647039"/>
                  </a:lnTo>
                </a:path>
                <a:path w="508635" h="3209290">
                  <a:moveTo>
                    <a:pt x="4786" y="2630286"/>
                  </a:moveTo>
                  <a:lnTo>
                    <a:pt x="5584" y="2541732"/>
                  </a:lnTo>
                </a:path>
                <a:path w="508635" h="3209290">
                  <a:moveTo>
                    <a:pt x="6382" y="2524979"/>
                  </a:moveTo>
                  <a:lnTo>
                    <a:pt x="7180" y="2436425"/>
                  </a:lnTo>
                </a:path>
                <a:path w="508635" h="3209290">
                  <a:moveTo>
                    <a:pt x="7180" y="2419672"/>
                  </a:moveTo>
                  <a:lnTo>
                    <a:pt x="7977" y="2331118"/>
                  </a:lnTo>
                </a:path>
                <a:path w="508635" h="3209290">
                  <a:moveTo>
                    <a:pt x="7977" y="2314364"/>
                  </a:moveTo>
                  <a:lnTo>
                    <a:pt x="8775" y="2225811"/>
                  </a:lnTo>
                </a:path>
                <a:path w="508635" h="3209290">
                  <a:moveTo>
                    <a:pt x="9573" y="2209057"/>
                  </a:moveTo>
                  <a:lnTo>
                    <a:pt x="10371" y="2120503"/>
                  </a:lnTo>
                </a:path>
                <a:path w="508635" h="3209290">
                  <a:moveTo>
                    <a:pt x="10371" y="2103750"/>
                  </a:moveTo>
                  <a:lnTo>
                    <a:pt x="11168" y="2015196"/>
                  </a:lnTo>
                </a:path>
                <a:path w="508635" h="3209290">
                  <a:moveTo>
                    <a:pt x="11168" y="1998443"/>
                  </a:moveTo>
                  <a:lnTo>
                    <a:pt x="11966" y="1909889"/>
                  </a:lnTo>
                </a:path>
                <a:path w="508635" h="3209290">
                  <a:moveTo>
                    <a:pt x="11966" y="1893136"/>
                  </a:moveTo>
                  <a:lnTo>
                    <a:pt x="12764" y="1804582"/>
                  </a:lnTo>
                </a:path>
                <a:path w="508635" h="3209290">
                  <a:moveTo>
                    <a:pt x="13562" y="1787828"/>
                  </a:moveTo>
                  <a:lnTo>
                    <a:pt x="14360" y="1699275"/>
                  </a:lnTo>
                </a:path>
                <a:path w="508635" h="3209290">
                  <a:moveTo>
                    <a:pt x="14360" y="1682521"/>
                  </a:moveTo>
                  <a:lnTo>
                    <a:pt x="15157" y="1593967"/>
                  </a:lnTo>
                </a:path>
                <a:path w="508635" h="3209290">
                  <a:moveTo>
                    <a:pt x="15157" y="1577214"/>
                  </a:moveTo>
                  <a:lnTo>
                    <a:pt x="15955" y="1488660"/>
                  </a:lnTo>
                </a:path>
                <a:path w="508635" h="3209290">
                  <a:moveTo>
                    <a:pt x="15955" y="1471907"/>
                  </a:moveTo>
                  <a:lnTo>
                    <a:pt x="16753" y="1382555"/>
                  </a:lnTo>
                </a:path>
                <a:path w="508635" h="3209290">
                  <a:moveTo>
                    <a:pt x="17551" y="1365802"/>
                  </a:moveTo>
                  <a:lnTo>
                    <a:pt x="18348" y="1277248"/>
                  </a:lnTo>
                </a:path>
                <a:path w="508635" h="3209290">
                  <a:moveTo>
                    <a:pt x="18348" y="1260495"/>
                  </a:moveTo>
                  <a:lnTo>
                    <a:pt x="19146" y="1171941"/>
                  </a:lnTo>
                </a:path>
                <a:path w="508635" h="3209290">
                  <a:moveTo>
                    <a:pt x="19146" y="1155187"/>
                  </a:moveTo>
                  <a:lnTo>
                    <a:pt x="19944" y="1066634"/>
                  </a:lnTo>
                </a:path>
                <a:path w="508635" h="3209290">
                  <a:moveTo>
                    <a:pt x="20742" y="1049880"/>
                  </a:moveTo>
                  <a:lnTo>
                    <a:pt x="21540" y="961327"/>
                  </a:lnTo>
                </a:path>
                <a:path w="508635" h="3209290">
                  <a:moveTo>
                    <a:pt x="21540" y="944573"/>
                  </a:moveTo>
                  <a:lnTo>
                    <a:pt x="22337" y="856019"/>
                  </a:lnTo>
                </a:path>
                <a:path w="508635" h="3209290">
                  <a:moveTo>
                    <a:pt x="22337" y="839266"/>
                  </a:moveTo>
                  <a:lnTo>
                    <a:pt x="23135" y="750712"/>
                  </a:lnTo>
                </a:path>
                <a:path w="508635" h="3209290">
                  <a:moveTo>
                    <a:pt x="23135" y="733959"/>
                  </a:moveTo>
                  <a:lnTo>
                    <a:pt x="23933" y="645405"/>
                  </a:lnTo>
                </a:path>
                <a:path w="508635" h="3209290">
                  <a:moveTo>
                    <a:pt x="24731" y="628652"/>
                  </a:moveTo>
                  <a:lnTo>
                    <a:pt x="25529" y="540098"/>
                  </a:lnTo>
                </a:path>
                <a:path w="508635" h="3209290">
                  <a:moveTo>
                    <a:pt x="25529" y="523344"/>
                  </a:moveTo>
                  <a:lnTo>
                    <a:pt x="26326" y="434791"/>
                  </a:lnTo>
                </a:path>
                <a:path w="508635" h="3209290">
                  <a:moveTo>
                    <a:pt x="29517" y="418835"/>
                  </a:moveTo>
                  <a:lnTo>
                    <a:pt x="39091" y="386126"/>
                  </a:lnTo>
                  <a:lnTo>
                    <a:pt x="55046" y="343046"/>
                  </a:lnTo>
                  <a:lnTo>
                    <a:pt x="58238" y="335068"/>
                  </a:lnTo>
                </a:path>
                <a:path w="508635" h="3209290">
                  <a:moveTo>
                    <a:pt x="65418" y="319910"/>
                  </a:moveTo>
                  <a:lnTo>
                    <a:pt x="74193" y="300763"/>
                  </a:lnTo>
                  <a:lnTo>
                    <a:pt x="94936" y="260076"/>
                  </a:lnTo>
                  <a:lnTo>
                    <a:pt x="106902" y="241727"/>
                  </a:lnTo>
                </a:path>
                <a:path w="508635" h="3209290">
                  <a:moveTo>
                    <a:pt x="115678" y="227367"/>
                  </a:moveTo>
                  <a:lnTo>
                    <a:pt x="119667" y="220985"/>
                  </a:lnTo>
                  <a:lnTo>
                    <a:pt x="145994" y="183489"/>
                  </a:lnTo>
                  <a:lnTo>
                    <a:pt x="168331" y="156365"/>
                  </a:lnTo>
                </a:path>
                <a:path w="508635" h="3209290">
                  <a:moveTo>
                    <a:pt x="178703" y="143600"/>
                  </a:moveTo>
                  <a:lnTo>
                    <a:pt x="206625" y="114082"/>
                  </a:lnTo>
                  <a:lnTo>
                    <a:pt x="240132" y="82171"/>
                  </a:lnTo>
                  <a:lnTo>
                    <a:pt x="241727" y="81373"/>
                  </a:lnTo>
                </a:path>
                <a:path w="508635" h="3209290">
                  <a:moveTo>
                    <a:pt x="254492" y="70204"/>
                  </a:moveTo>
                  <a:lnTo>
                    <a:pt x="275234" y="53451"/>
                  </a:lnTo>
                  <a:lnTo>
                    <a:pt x="312730" y="26326"/>
                  </a:lnTo>
                  <a:lnTo>
                    <a:pt x="326292" y="18348"/>
                  </a:lnTo>
                </a:path>
                <a:path w="508635" h="3209290">
                  <a:moveTo>
                    <a:pt x="340652" y="9573"/>
                  </a:moveTo>
                  <a:lnTo>
                    <a:pt x="351821" y="2393"/>
                  </a:lnTo>
                  <a:lnTo>
                    <a:pt x="356608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3" name="object 1023" descr=""/>
            <p:cNvSpPr/>
            <p:nvPr/>
          </p:nvSpPr>
          <p:spPr>
            <a:xfrm>
              <a:off x="10380737" y="6454054"/>
              <a:ext cx="7620" cy="718185"/>
            </a:xfrm>
            <a:custGeom>
              <a:avLst/>
              <a:gdLst/>
              <a:ahLst/>
              <a:cxnLst/>
              <a:rect l="l" t="t" r="r" b="b"/>
              <a:pathLst>
                <a:path w="7620" h="718184">
                  <a:moveTo>
                    <a:pt x="5584" y="0"/>
                  </a:moveTo>
                  <a:lnTo>
                    <a:pt x="3191" y="0"/>
                  </a:lnTo>
                </a:path>
                <a:path w="7620" h="718184">
                  <a:moveTo>
                    <a:pt x="2393" y="718003"/>
                  </a:moveTo>
                  <a:lnTo>
                    <a:pt x="0" y="718003"/>
                  </a:lnTo>
                </a:path>
                <a:path w="7620" h="718184">
                  <a:moveTo>
                    <a:pt x="7180" y="47866"/>
                  </a:moveTo>
                  <a:lnTo>
                    <a:pt x="6382" y="108498"/>
                  </a:lnTo>
                </a:path>
                <a:path w="7620" h="718184">
                  <a:moveTo>
                    <a:pt x="4786" y="670136"/>
                  </a:moveTo>
                  <a:lnTo>
                    <a:pt x="4786" y="587965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4" name="object 1024" descr=""/>
            <p:cNvSpPr/>
            <p:nvPr/>
          </p:nvSpPr>
          <p:spPr>
            <a:xfrm>
              <a:off x="10347230" y="6549788"/>
              <a:ext cx="242570" cy="505459"/>
            </a:xfrm>
            <a:custGeom>
              <a:avLst/>
              <a:gdLst/>
              <a:ahLst/>
              <a:cxnLst/>
              <a:rect l="l" t="t" r="r" b="b"/>
              <a:pathLst>
                <a:path w="242570" h="505459">
                  <a:moveTo>
                    <a:pt x="2393" y="0"/>
                  </a:moveTo>
                  <a:lnTo>
                    <a:pt x="240930" y="504995"/>
                  </a:lnTo>
                  <a:lnTo>
                    <a:pt x="242525" y="1595"/>
                  </a:lnTo>
                  <a:lnTo>
                    <a:pt x="2393" y="0"/>
                  </a:lnTo>
                  <a:close/>
                </a:path>
                <a:path w="242570" h="505459">
                  <a:moveTo>
                    <a:pt x="0" y="504198"/>
                  </a:moveTo>
                  <a:lnTo>
                    <a:pt x="240930" y="504995"/>
                  </a:lnTo>
                  <a:lnTo>
                    <a:pt x="2393" y="0"/>
                  </a:lnTo>
                  <a:lnTo>
                    <a:pt x="0" y="5041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5" name="object 1025" descr=""/>
            <p:cNvSpPr/>
            <p:nvPr/>
          </p:nvSpPr>
          <p:spPr>
            <a:xfrm>
              <a:off x="10347230" y="6549788"/>
              <a:ext cx="242570" cy="505459"/>
            </a:xfrm>
            <a:custGeom>
              <a:avLst/>
              <a:gdLst/>
              <a:ahLst/>
              <a:cxnLst/>
              <a:rect l="l" t="t" r="r" b="b"/>
              <a:pathLst>
                <a:path w="242570" h="505459">
                  <a:moveTo>
                    <a:pt x="0" y="504198"/>
                  </a:moveTo>
                  <a:lnTo>
                    <a:pt x="240930" y="504995"/>
                  </a:lnTo>
                  <a:lnTo>
                    <a:pt x="2393" y="0"/>
                  </a:lnTo>
                  <a:lnTo>
                    <a:pt x="0" y="504198"/>
                  </a:lnTo>
                  <a:close/>
                </a:path>
                <a:path w="242570" h="505459">
                  <a:moveTo>
                    <a:pt x="240930" y="504995"/>
                  </a:moveTo>
                  <a:lnTo>
                    <a:pt x="2393" y="0"/>
                  </a:lnTo>
                  <a:lnTo>
                    <a:pt x="242525" y="1595"/>
                  </a:lnTo>
                  <a:lnTo>
                    <a:pt x="240930" y="50499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6" name="object 1026" descr=""/>
            <p:cNvSpPr/>
            <p:nvPr/>
          </p:nvSpPr>
          <p:spPr>
            <a:xfrm>
              <a:off x="10363983" y="6750829"/>
              <a:ext cx="49530" cy="266700"/>
            </a:xfrm>
            <a:custGeom>
              <a:avLst/>
              <a:gdLst/>
              <a:ahLst/>
              <a:cxnLst/>
              <a:rect l="l" t="t" r="r" b="b"/>
              <a:pathLst>
                <a:path w="49529" h="266700">
                  <a:moveTo>
                    <a:pt x="47866" y="266459"/>
                  </a:moveTo>
                  <a:lnTo>
                    <a:pt x="0" y="250503"/>
                  </a:lnTo>
                  <a:lnTo>
                    <a:pt x="0" y="236143"/>
                  </a:lnTo>
                  <a:lnTo>
                    <a:pt x="2393" y="232154"/>
                  </a:lnTo>
                  <a:lnTo>
                    <a:pt x="4786" y="231356"/>
                  </a:lnTo>
                  <a:lnTo>
                    <a:pt x="9573" y="231356"/>
                  </a:lnTo>
                  <a:lnTo>
                    <a:pt x="25529" y="258481"/>
                  </a:lnTo>
                </a:path>
                <a:path w="49529" h="266700">
                  <a:moveTo>
                    <a:pt x="47866" y="232952"/>
                  </a:moveTo>
                  <a:lnTo>
                    <a:pt x="797" y="216996"/>
                  </a:lnTo>
                  <a:lnTo>
                    <a:pt x="797" y="202636"/>
                  </a:lnTo>
                  <a:lnTo>
                    <a:pt x="2393" y="198647"/>
                  </a:lnTo>
                  <a:lnTo>
                    <a:pt x="4786" y="197849"/>
                  </a:lnTo>
                  <a:lnTo>
                    <a:pt x="9573" y="197849"/>
                  </a:lnTo>
                  <a:lnTo>
                    <a:pt x="23135" y="224176"/>
                  </a:lnTo>
                </a:path>
                <a:path w="49529" h="266700">
                  <a:moveTo>
                    <a:pt x="23135" y="213007"/>
                  </a:moveTo>
                  <a:lnTo>
                    <a:pt x="48664" y="210614"/>
                  </a:lnTo>
                </a:path>
                <a:path w="49529" h="266700">
                  <a:moveTo>
                    <a:pt x="797" y="173916"/>
                  </a:moveTo>
                  <a:lnTo>
                    <a:pt x="36697" y="193860"/>
                  </a:lnTo>
                  <a:lnTo>
                    <a:pt x="41484" y="193860"/>
                  </a:lnTo>
                  <a:lnTo>
                    <a:pt x="46271" y="192265"/>
                  </a:lnTo>
                  <a:lnTo>
                    <a:pt x="48664" y="189872"/>
                  </a:lnTo>
                  <a:lnTo>
                    <a:pt x="48664" y="183489"/>
                  </a:lnTo>
                  <a:lnTo>
                    <a:pt x="19146" y="163545"/>
                  </a:lnTo>
                  <a:lnTo>
                    <a:pt x="11966" y="163545"/>
                  </a:lnTo>
                  <a:lnTo>
                    <a:pt x="7180" y="163545"/>
                  </a:lnTo>
                  <a:lnTo>
                    <a:pt x="3191" y="165140"/>
                  </a:lnTo>
                  <a:lnTo>
                    <a:pt x="797" y="167534"/>
                  </a:lnTo>
                  <a:lnTo>
                    <a:pt x="797" y="173916"/>
                  </a:lnTo>
                </a:path>
                <a:path w="49529" h="266700">
                  <a:moveTo>
                    <a:pt x="48664" y="164343"/>
                  </a:moveTo>
                  <a:lnTo>
                    <a:pt x="797" y="148387"/>
                  </a:lnTo>
                  <a:lnTo>
                    <a:pt x="797" y="134027"/>
                  </a:lnTo>
                  <a:lnTo>
                    <a:pt x="3191" y="130038"/>
                  </a:lnTo>
                  <a:lnTo>
                    <a:pt x="5584" y="129240"/>
                  </a:lnTo>
                  <a:lnTo>
                    <a:pt x="9573" y="129240"/>
                  </a:lnTo>
                  <a:lnTo>
                    <a:pt x="25529" y="156365"/>
                  </a:lnTo>
                </a:path>
                <a:path w="49529" h="266700">
                  <a:moveTo>
                    <a:pt x="797" y="105307"/>
                  </a:moveTo>
                  <a:lnTo>
                    <a:pt x="37495" y="125251"/>
                  </a:lnTo>
                  <a:lnTo>
                    <a:pt x="41484" y="125251"/>
                  </a:lnTo>
                  <a:lnTo>
                    <a:pt x="46271" y="123656"/>
                  </a:lnTo>
                  <a:lnTo>
                    <a:pt x="48664" y="121262"/>
                  </a:lnTo>
                  <a:lnTo>
                    <a:pt x="48664" y="114880"/>
                  </a:lnTo>
                  <a:lnTo>
                    <a:pt x="19146" y="94936"/>
                  </a:lnTo>
                  <a:lnTo>
                    <a:pt x="11966" y="94936"/>
                  </a:lnTo>
                  <a:lnTo>
                    <a:pt x="7977" y="94936"/>
                  </a:lnTo>
                  <a:lnTo>
                    <a:pt x="3191" y="96531"/>
                  </a:lnTo>
                  <a:lnTo>
                    <a:pt x="797" y="98924"/>
                  </a:lnTo>
                  <a:lnTo>
                    <a:pt x="797" y="105307"/>
                  </a:lnTo>
                </a:path>
                <a:path w="49529" h="266700">
                  <a:moveTo>
                    <a:pt x="7977" y="59833"/>
                  </a:moveTo>
                  <a:lnTo>
                    <a:pt x="3191" y="61429"/>
                  </a:lnTo>
                  <a:lnTo>
                    <a:pt x="797" y="65418"/>
                  </a:lnTo>
                  <a:lnTo>
                    <a:pt x="797" y="71800"/>
                  </a:lnTo>
                  <a:lnTo>
                    <a:pt x="3191" y="77384"/>
                  </a:lnTo>
                  <a:lnTo>
                    <a:pt x="7977" y="82171"/>
                  </a:lnTo>
                  <a:lnTo>
                    <a:pt x="11966" y="82969"/>
                  </a:lnTo>
                  <a:lnTo>
                    <a:pt x="16753" y="82969"/>
                  </a:lnTo>
                  <a:lnTo>
                    <a:pt x="19146" y="82171"/>
                  </a:lnTo>
                  <a:lnTo>
                    <a:pt x="21540" y="79778"/>
                  </a:lnTo>
                  <a:lnTo>
                    <a:pt x="26326" y="71800"/>
                  </a:lnTo>
                  <a:lnTo>
                    <a:pt x="28720" y="69407"/>
                  </a:lnTo>
                  <a:lnTo>
                    <a:pt x="30315" y="68609"/>
                  </a:lnTo>
                  <a:lnTo>
                    <a:pt x="35102" y="68609"/>
                  </a:lnTo>
                  <a:lnTo>
                    <a:pt x="42282" y="71002"/>
                  </a:lnTo>
                  <a:lnTo>
                    <a:pt x="46271" y="75789"/>
                  </a:lnTo>
                  <a:lnTo>
                    <a:pt x="48664" y="81373"/>
                  </a:lnTo>
                  <a:lnTo>
                    <a:pt x="48664" y="87755"/>
                  </a:lnTo>
                  <a:lnTo>
                    <a:pt x="46271" y="91744"/>
                  </a:lnTo>
                  <a:lnTo>
                    <a:pt x="42282" y="93340"/>
                  </a:lnTo>
                </a:path>
                <a:path w="49529" h="266700">
                  <a:moveTo>
                    <a:pt x="48664" y="63822"/>
                  </a:moveTo>
                  <a:lnTo>
                    <a:pt x="797" y="47866"/>
                  </a:lnTo>
                  <a:lnTo>
                    <a:pt x="797" y="27124"/>
                  </a:lnTo>
                </a:path>
                <a:path w="49529" h="266700">
                  <a:moveTo>
                    <a:pt x="23933" y="55046"/>
                  </a:moveTo>
                  <a:lnTo>
                    <a:pt x="23933" y="42282"/>
                  </a:lnTo>
                </a:path>
                <a:path w="49529" h="266700">
                  <a:moveTo>
                    <a:pt x="48664" y="63822"/>
                  </a:moveTo>
                  <a:lnTo>
                    <a:pt x="48664" y="43080"/>
                  </a:lnTo>
                </a:path>
                <a:path w="49529" h="266700">
                  <a:moveTo>
                    <a:pt x="48664" y="33506"/>
                  </a:moveTo>
                  <a:lnTo>
                    <a:pt x="1595" y="17551"/>
                  </a:lnTo>
                  <a:lnTo>
                    <a:pt x="1595" y="6382"/>
                  </a:lnTo>
                  <a:lnTo>
                    <a:pt x="3191" y="2393"/>
                  </a:lnTo>
                  <a:lnTo>
                    <a:pt x="7977" y="797"/>
                  </a:lnTo>
                  <a:lnTo>
                    <a:pt x="12764" y="0"/>
                  </a:lnTo>
                  <a:lnTo>
                    <a:pt x="19146" y="797"/>
                  </a:lnTo>
                  <a:lnTo>
                    <a:pt x="49462" y="22337"/>
                  </a:lnTo>
                  <a:lnTo>
                    <a:pt x="48664" y="3350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27" name="object 1027" descr="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0353213" y="6583694"/>
              <a:ext cx="63822" cy="137218"/>
            </a:xfrm>
            <a:prstGeom prst="rect">
              <a:avLst/>
            </a:prstGeom>
          </p:spPr>
        </p:pic>
        <p:sp>
          <p:nvSpPr>
            <p:cNvPr id="1028" name="object 1028" descr=""/>
            <p:cNvSpPr/>
            <p:nvPr/>
          </p:nvSpPr>
          <p:spPr>
            <a:xfrm>
              <a:off x="10448548" y="6564946"/>
              <a:ext cx="129539" cy="475615"/>
            </a:xfrm>
            <a:custGeom>
              <a:avLst/>
              <a:gdLst/>
              <a:ahLst/>
              <a:cxnLst/>
              <a:rect l="l" t="t" r="r" b="b"/>
              <a:pathLst>
                <a:path w="129540" h="475615">
                  <a:moveTo>
                    <a:pt x="0" y="463511"/>
                  </a:moveTo>
                  <a:lnTo>
                    <a:pt x="34304" y="474680"/>
                  </a:lnTo>
                  <a:lnTo>
                    <a:pt x="40686" y="475477"/>
                  </a:lnTo>
                  <a:lnTo>
                    <a:pt x="45473" y="473882"/>
                  </a:lnTo>
                  <a:lnTo>
                    <a:pt x="47866" y="469893"/>
                  </a:lnTo>
                  <a:lnTo>
                    <a:pt x="47866" y="466702"/>
                  </a:lnTo>
                  <a:lnTo>
                    <a:pt x="45473" y="461117"/>
                  </a:lnTo>
                  <a:lnTo>
                    <a:pt x="40686" y="456331"/>
                  </a:lnTo>
                  <a:lnTo>
                    <a:pt x="34304" y="452342"/>
                  </a:lnTo>
                  <a:lnTo>
                    <a:pt x="0" y="441173"/>
                  </a:lnTo>
                </a:path>
                <a:path w="129540" h="475615">
                  <a:moveTo>
                    <a:pt x="0" y="417239"/>
                  </a:moveTo>
                  <a:lnTo>
                    <a:pt x="47866" y="433195"/>
                  </a:lnTo>
                </a:path>
                <a:path w="129540" h="475615">
                  <a:moveTo>
                    <a:pt x="0" y="428408"/>
                  </a:moveTo>
                  <a:lnTo>
                    <a:pt x="0" y="406070"/>
                  </a:lnTo>
                </a:path>
                <a:path w="129540" h="475615">
                  <a:moveTo>
                    <a:pt x="47866" y="415644"/>
                  </a:moveTo>
                  <a:lnTo>
                    <a:pt x="0" y="399688"/>
                  </a:lnTo>
                </a:path>
                <a:path w="129540" h="475615">
                  <a:moveTo>
                    <a:pt x="0" y="386924"/>
                  </a:moveTo>
                  <a:lnTo>
                    <a:pt x="47866" y="402879"/>
                  </a:lnTo>
                  <a:lnTo>
                    <a:pt x="47866" y="383733"/>
                  </a:lnTo>
                </a:path>
                <a:path w="129540" h="475615">
                  <a:moveTo>
                    <a:pt x="47866" y="375755"/>
                  </a:moveTo>
                  <a:lnTo>
                    <a:pt x="0" y="359799"/>
                  </a:lnTo>
                </a:path>
                <a:path w="129540" h="475615">
                  <a:moveTo>
                    <a:pt x="797" y="335866"/>
                  </a:moveTo>
                  <a:lnTo>
                    <a:pt x="47866" y="351821"/>
                  </a:lnTo>
                </a:path>
                <a:path w="129540" h="475615">
                  <a:moveTo>
                    <a:pt x="797" y="347035"/>
                  </a:moveTo>
                  <a:lnTo>
                    <a:pt x="797" y="324697"/>
                  </a:lnTo>
                </a:path>
                <a:path w="129540" h="475615">
                  <a:moveTo>
                    <a:pt x="797" y="318314"/>
                  </a:moveTo>
                  <a:lnTo>
                    <a:pt x="23135" y="312730"/>
                  </a:lnTo>
                  <a:lnTo>
                    <a:pt x="797" y="292785"/>
                  </a:lnTo>
                </a:path>
                <a:path w="129540" h="475615">
                  <a:moveTo>
                    <a:pt x="23135" y="312730"/>
                  </a:moveTo>
                  <a:lnTo>
                    <a:pt x="48664" y="321506"/>
                  </a:lnTo>
                </a:path>
                <a:path w="129540" h="475615">
                  <a:moveTo>
                    <a:pt x="21540" y="230558"/>
                  </a:moveTo>
                  <a:lnTo>
                    <a:pt x="19146" y="229761"/>
                  </a:lnTo>
                  <a:lnTo>
                    <a:pt x="16753" y="230558"/>
                  </a:lnTo>
                  <a:lnTo>
                    <a:pt x="16753" y="232154"/>
                  </a:lnTo>
                  <a:lnTo>
                    <a:pt x="19146" y="234547"/>
                  </a:lnTo>
                  <a:lnTo>
                    <a:pt x="23933" y="237738"/>
                  </a:lnTo>
                  <a:lnTo>
                    <a:pt x="35102" y="244919"/>
                  </a:lnTo>
                  <a:lnTo>
                    <a:pt x="41484" y="250503"/>
                  </a:lnTo>
                  <a:lnTo>
                    <a:pt x="46271" y="255290"/>
                  </a:lnTo>
                  <a:lnTo>
                    <a:pt x="48664" y="259279"/>
                  </a:lnTo>
                  <a:lnTo>
                    <a:pt x="48664" y="265661"/>
                  </a:lnTo>
                  <a:lnTo>
                    <a:pt x="46271" y="268054"/>
                  </a:lnTo>
                  <a:lnTo>
                    <a:pt x="43877" y="268852"/>
                  </a:lnTo>
                  <a:lnTo>
                    <a:pt x="39091" y="268852"/>
                  </a:lnTo>
                  <a:lnTo>
                    <a:pt x="35102" y="267256"/>
                  </a:lnTo>
                  <a:lnTo>
                    <a:pt x="30315" y="264065"/>
                  </a:lnTo>
                  <a:lnTo>
                    <a:pt x="27922" y="261672"/>
                  </a:lnTo>
                  <a:lnTo>
                    <a:pt x="19146" y="247312"/>
                  </a:lnTo>
                  <a:lnTo>
                    <a:pt x="16753" y="244919"/>
                  </a:lnTo>
                  <a:lnTo>
                    <a:pt x="11966" y="242525"/>
                  </a:lnTo>
                  <a:lnTo>
                    <a:pt x="7977" y="240930"/>
                  </a:lnTo>
                  <a:lnTo>
                    <a:pt x="3191" y="240930"/>
                  </a:lnTo>
                  <a:lnTo>
                    <a:pt x="797" y="243323"/>
                  </a:lnTo>
                  <a:lnTo>
                    <a:pt x="3191" y="247312"/>
                  </a:lnTo>
                  <a:lnTo>
                    <a:pt x="7977" y="250503"/>
                  </a:lnTo>
                  <a:lnTo>
                    <a:pt x="11966" y="252099"/>
                  </a:lnTo>
                  <a:lnTo>
                    <a:pt x="19146" y="252099"/>
                  </a:lnTo>
                  <a:lnTo>
                    <a:pt x="25529" y="251301"/>
                  </a:lnTo>
                  <a:lnTo>
                    <a:pt x="41484" y="248907"/>
                  </a:lnTo>
                  <a:lnTo>
                    <a:pt x="46271" y="247312"/>
                  </a:lnTo>
                  <a:lnTo>
                    <a:pt x="48664" y="244919"/>
                  </a:lnTo>
                  <a:lnTo>
                    <a:pt x="48664" y="241727"/>
                  </a:lnTo>
                  <a:lnTo>
                    <a:pt x="46271" y="239334"/>
                  </a:lnTo>
                  <a:lnTo>
                    <a:pt x="43877" y="238536"/>
                  </a:lnTo>
                </a:path>
                <a:path w="129540" h="475615">
                  <a:moveTo>
                    <a:pt x="48664" y="200243"/>
                  </a:moveTo>
                  <a:lnTo>
                    <a:pt x="797" y="171523"/>
                  </a:lnTo>
                  <a:lnTo>
                    <a:pt x="48664" y="174714"/>
                  </a:lnTo>
                </a:path>
                <a:path w="129540" h="475615">
                  <a:moveTo>
                    <a:pt x="32709" y="189872"/>
                  </a:moveTo>
                  <a:lnTo>
                    <a:pt x="32709" y="173916"/>
                  </a:lnTo>
                </a:path>
                <a:path w="129540" h="475615">
                  <a:moveTo>
                    <a:pt x="12764" y="129240"/>
                  </a:moveTo>
                  <a:lnTo>
                    <a:pt x="7977" y="129240"/>
                  </a:lnTo>
                  <a:lnTo>
                    <a:pt x="3191" y="130836"/>
                  </a:lnTo>
                  <a:lnTo>
                    <a:pt x="1595" y="133229"/>
                  </a:lnTo>
                  <a:lnTo>
                    <a:pt x="1595" y="139611"/>
                  </a:lnTo>
                  <a:lnTo>
                    <a:pt x="37495" y="159556"/>
                  </a:lnTo>
                  <a:lnTo>
                    <a:pt x="42282" y="159556"/>
                  </a:lnTo>
                  <a:lnTo>
                    <a:pt x="47069" y="157960"/>
                  </a:lnTo>
                  <a:lnTo>
                    <a:pt x="48664" y="155567"/>
                  </a:lnTo>
                  <a:lnTo>
                    <a:pt x="49462" y="149185"/>
                  </a:lnTo>
                  <a:lnTo>
                    <a:pt x="47069" y="145196"/>
                  </a:lnTo>
                  <a:lnTo>
                    <a:pt x="42282" y="140409"/>
                  </a:lnTo>
                  <a:lnTo>
                    <a:pt x="37495" y="137218"/>
                  </a:lnTo>
                </a:path>
                <a:path w="129540" h="475615">
                  <a:moveTo>
                    <a:pt x="12764" y="95733"/>
                  </a:moveTo>
                  <a:lnTo>
                    <a:pt x="7977" y="95733"/>
                  </a:lnTo>
                  <a:lnTo>
                    <a:pt x="3988" y="97329"/>
                  </a:lnTo>
                  <a:lnTo>
                    <a:pt x="1595" y="99722"/>
                  </a:lnTo>
                  <a:lnTo>
                    <a:pt x="1595" y="106104"/>
                  </a:lnTo>
                  <a:lnTo>
                    <a:pt x="37495" y="126049"/>
                  </a:lnTo>
                  <a:lnTo>
                    <a:pt x="42282" y="126049"/>
                  </a:lnTo>
                  <a:lnTo>
                    <a:pt x="47069" y="124453"/>
                  </a:lnTo>
                  <a:lnTo>
                    <a:pt x="49462" y="122060"/>
                  </a:lnTo>
                  <a:lnTo>
                    <a:pt x="49462" y="115678"/>
                  </a:lnTo>
                  <a:lnTo>
                    <a:pt x="47069" y="111689"/>
                  </a:lnTo>
                  <a:lnTo>
                    <a:pt x="42282" y="106902"/>
                  </a:lnTo>
                  <a:lnTo>
                    <a:pt x="37495" y="103711"/>
                  </a:lnTo>
                </a:path>
                <a:path w="129540" h="475615">
                  <a:moveTo>
                    <a:pt x="49462" y="98127"/>
                  </a:moveTo>
                  <a:lnTo>
                    <a:pt x="1595" y="82171"/>
                  </a:lnTo>
                  <a:lnTo>
                    <a:pt x="1595" y="61429"/>
                  </a:lnTo>
                </a:path>
                <a:path w="129540" h="475615">
                  <a:moveTo>
                    <a:pt x="23933" y="89351"/>
                  </a:moveTo>
                  <a:lnTo>
                    <a:pt x="23933" y="76587"/>
                  </a:lnTo>
                </a:path>
                <a:path w="129540" h="475615">
                  <a:moveTo>
                    <a:pt x="49462" y="98127"/>
                  </a:moveTo>
                  <a:lnTo>
                    <a:pt x="49462" y="77384"/>
                  </a:lnTo>
                </a:path>
                <a:path w="129540" h="475615">
                  <a:moveTo>
                    <a:pt x="8775" y="31911"/>
                  </a:moveTo>
                  <a:lnTo>
                    <a:pt x="3988" y="33506"/>
                  </a:lnTo>
                  <a:lnTo>
                    <a:pt x="1595" y="37495"/>
                  </a:lnTo>
                  <a:lnTo>
                    <a:pt x="1595" y="43877"/>
                  </a:lnTo>
                  <a:lnTo>
                    <a:pt x="3988" y="49462"/>
                  </a:lnTo>
                  <a:lnTo>
                    <a:pt x="8775" y="54249"/>
                  </a:lnTo>
                  <a:lnTo>
                    <a:pt x="12764" y="55844"/>
                  </a:lnTo>
                  <a:lnTo>
                    <a:pt x="17551" y="55046"/>
                  </a:lnTo>
                  <a:lnTo>
                    <a:pt x="19944" y="54249"/>
                  </a:lnTo>
                  <a:lnTo>
                    <a:pt x="22337" y="51855"/>
                  </a:lnTo>
                  <a:lnTo>
                    <a:pt x="26326" y="43877"/>
                  </a:lnTo>
                  <a:lnTo>
                    <a:pt x="28720" y="41484"/>
                  </a:lnTo>
                  <a:lnTo>
                    <a:pt x="31113" y="40686"/>
                  </a:lnTo>
                  <a:lnTo>
                    <a:pt x="35900" y="40686"/>
                  </a:lnTo>
                  <a:lnTo>
                    <a:pt x="42282" y="43080"/>
                  </a:lnTo>
                  <a:lnTo>
                    <a:pt x="47069" y="47866"/>
                  </a:lnTo>
                  <a:lnTo>
                    <a:pt x="49462" y="53451"/>
                  </a:lnTo>
                  <a:lnTo>
                    <a:pt x="49462" y="59833"/>
                  </a:lnTo>
                  <a:lnTo>
                    <a:pt x="47069" y="63822"/>
                  </a:lnTo>
                  <a:lnTo>
                    <a:pt x="42282" y="65418"/>
                  </a:lnTo>
                </a:path>
                <a:path w="129540" h="475615">
                  <a:moveTo>
                    <a:pt x="8775" y="0"/>
                  </a:moveTo>
                  <a:lnTo>
                    <a:pt x="3988" y="1595"/>
                  </a:lnTo>
                  <a:lnTo>
                    <a:pt x="1595" y="5584"/>
                  </a:lnTo>
                  <a:lnTo>
                    <a:pt x="1595" y="11966"/>
                  </a:lnTo>
                  <a:lnTo>
                    <a:pt x="3988" y="17551"/>
                  </a:lnTo>
                  <a:lnTo>
                    <a:pt x="8775" y="22337"/>
                  </a:lnTo>
                  <a:lnTo>
                    <a:pt x="12764" y="23135"/>
                  </a:lnTo>
                  <a:lnTo>
                    <a:pt x="17551" y="23135"/>
                  </a:lnTo>
                  <a:lnTo>
                    <a:pt x="19944" y="22337"/>
                  </a:lnTo>
                  <a:lnTo>
                    <a:pt x="22337" y="19944"/>
                  </a:lnTo>
                  <a:lnTo>
                    <a:pt x="27124" y="11966"/>
                  </a:lnTo>
                  <a:lnTo>
                    <a:pt x="29517" y="9573"/>
                  </a:lnTo>
                  <a:lnTo>
                    <a:pt x="31113" y="8775"/>
                  </a:lnTo>
                  <a:lnTo>
                    <a:pt x="35900" y="8775"/>
                  </a:lnTo>
                  <a:lnTo>
                    <a:pt x="43080" y="11168"/>
                  </a:lnTo>
                  <a:lnTo>
                    <a:pt x="47069" y="15955"/>
                  </a:lnTo>
                  <a:lnTo>
                    <a:pt x="49462" y="21540"/>
                  </a:lnTo>
                  <a:lnTo>
                    <a:pt x="49462" y="27922"/>
                  </a:lnTo>
                  <a:lnTo>
                    <a:pt x="47069" y="31911"/>
                  </a:lnTo>
                  <a:lnTo>
                    <a:pt x="43080" y="33506"/>
                  </a:lnTo>
                </a:path>
                <a:path w="129540" h="475615">
                  <a:moveTo>
                    <a:pt x="86958" y="351821"/>
                  </a:moveTo>
                  <a:lnTo>
                    <a:pt x="82171" y="354215"/>
                  </a:lnTo>
                  <a:lnTo>
                    <a:pt x="79778" y="358204"/>
                  </a:lnTo>
                  <a:lnTo>
                    <a:pt x="79778" y="364586"/>
                  </a:lnTo>
                  <a:lnTo>
                    <a:pt x="82171" y="370170"/>
                  </a:lnTo>
                  <a:lnTo>
                    <a:pt x="86958" y="374159"/>
                  </a:lnTo>
                  <a:lnTo>
                    <a:pt x="91744" y="375755"/>
                  </a:lnTo>
                  <a:lnTo>
                    <a:pt x="95733" y="375755"/>
                  </a:lnTo>
                  <a:lnTo>
                    <a:pt x="98127" y="374957"/>
                  </a:lnTo>
                  <a:lnTo>
                    <a:pt x="100520" y="372564"/>
                  </a:lnTo>
                  <a:lnTo>
                    <a:pt x="105307" y="364586"/>
                  </a:lnTo>
                  <a:lnTo>
                    <a:pt x="107700" y="362192"/>
                  </a:lnTo>
                  <a:lnTo>
                    <a:pt x="110093" y="361395"/>
                  </a:lnTo>
                  <a:lnTo>
                    <a:pt x="114082" y="361395"/>
                  </a:lnTo>
                  <a:lnTo>
                    <a:pt x="121262" y="363788"/>
                  </a:lnTo>
                  <a:lnTo>
                    <a:pt x="126049" y="367777"/>
                  </a:lnTo>
                  <a:lnTo>
                    <a:pt x="127645" y="373361"/>
                  </a:lnTo>
                  <a:lnTo>
                    <a:pt x="127645" y="379744"/>
                  </a:lnTo>
                  <a:lnTo>
                    <a:pt x="125251" y="383733"/>
                  </a:lnTo>
                  <a:lnTo>
                    <a:pt x="121262" y="386126"/>
                  </a:lnTo>
                </a:path>
                <a:path w="129540" h="475615">
                  <a:moveTo>
                    <a:pt x="127645" y="355810"/>
                  </a:moveTo>
                  <a:lnTo>
                    <a:pt x="80575" y="340652"/>
                  </a:lnTo>
                  <a:lnTo>
                    <a:pt x="80575" y="329483"/>
                  </a:lnTo>
                  <a:lnTo>
                    <a:pt x="82171" y="325494"/>
                  </a:lnTo>
                  <a:lnTo>
                    <a:pt x="86958" y="323101"/>
                  </a:lnTo>
                  <a:lnTo>
                    <a:pt x="91744" y="323101"/>
                  </a:lnTo>
                  <a:lnTo>
                    <a:pt x="128442" y="344641"/>
                  </a:lnTo>
                  <a:lnTo>
                    <a:pt x="127645" y="355810"/>
                  </a:lnTo>
                </a:path>
                <a:path w="129540" h="475615">
                  <a:moveTo>
                    <a:pt x="91744" y="286403"/>
                  </a:moveTo>
                  <a:lnTo>
                    <a:pt x="86958" y="286403"/>
                  </a:lnTo>
                  <a:lnTo>
                    <a:pt x="82969" y="288796"/>
                  </a:lnTo>
                  <a:lnTo>
                    <a:pt x="80575" y="291190"/>
                  </a:lnTo>
                  <a:lnTo>
                    <a:pt x="80575" y="297572"/>
                  </a:lnTo>
                  <a:lnTo>
                    <a:pt x="116476" y="317517"/>
                  </a:lnTo>
                  <a:lnTo>
                    <a:pt x="121262" y="317517"/>
                  </a:lnTo>
                  <a:lnTo>
                    <a:pt x="126049" y="315123"/>
                  </a:lnTo>
                  <a:lnTo>
                    <a:pt x="128442" y="312730"/>
                  </a:lnTo>
                  <a:lnTo>
                    <a:pt x="128442" y="306348"/>
                  </a:lnTo>
                  <a:lnTo>
                    <a:pt x="110093" y="300763"/>
                  </a:lnTo>
                </a:path>
                <a:path w="129540" h="475615">
                  <a:moveTo>
                    <a:pt x="128442" y="288796"/>
                  </a:moveTo>
                  <a:lnTo>
                    <a:pt x="80575" y="273639"/>
                  </a:lnTo>
                  <a:lnTo>
                    <a:pt x="80575" y="252896"/>
                  </a:lnTo>
                </a:path>
                <a:path w="129540" h="475615">
                  <a:moveTo>
                    <a:pt x="102913" y="280819"/>
                  </a:moveTo>
                  <a:lnTo>
                    <a:pt x="102913" y="268054"/>
                  </a:lnTo>
                </a:path>
                <a:path w="129540" h="475615">
                  <a:moveTo>
                    <a:pt x="128442" y="288796"/>
                  </a:moveTo>
                  <a:lnTo>
                    <a:pt x="128442" y="268054"/>
                  </a:lnTo>
                </a:path>
                <a:path w="129540" h="475615">
                  <a:moveTo>
                    <a:pt x="128442" y="228165"/>
                  </a:moveTo>
                  <a:lnTo>
                    <a:pt x="80575" y="213007"/>
                  </a:lnTo>
                  <a:lnTo>
                    <a:pt x="80575" y="192265"/>
                  </a:lnTo>
                </a:path>
                <a:path w="129540" h="475615">
                  <a:moveTo>
                    <a:pt x="103711" y="220187"/>
                  </a:moveTo>
                  <a:lnTo>
                    <a:pt x="103711" y="207423"/>
                  </a:lnTo>
                </a:path>
                <a:path w="129540" h="475615">
                  <a:moveTo>
                    <a:pt x="128442" y="228165"/>
                  </a:moveTo>
                  <a:lnTo>
                    <a:pt x="128442" y="207423"/>
                  </a:lnTo>
                </a:path>
                <a:path w="129540" h="475615">
                  <a:moveTo>
                    <a:pt x="87755" y="161949"/>
                  </a:moveTo>
                  <a:lnTo>
                    <a:pt x="82969" y="164343"/>
                  </a:lnTo>
                  <a:lnTo>
                    <a:pt x="80575" y="168331"/>
                  </a:lnTo>
                  <a:lnTo>
                    <a:pt x="80575" y="174714"/>
                  </a:lnTo>
                  <a:lnTo>
                    <a:pt x="82969" y="180298"/>
                  </a:lnTo>
                  <a:lnTo>
                    <a:pt x="87755" y="184287"/>
                  </a:lnTo>
                  <a:lnTo>
                    <a:pt x="92542" y="185883"/>
                  </a:lnTo>
                  <a:lnTo>
                    <a:pt x="96531" y="185883"/>
                  </a:lnTo>
                  <a:lnTo>
                    <a:pt x="98924" y="185085"/>
                  </a:lnTo>
                  <a:lnTo>
                    <a:pt x="101318" y="182692"/>
                  </a:lnTo>
                  <a:lnTo>
                    <a:pt x="106104" y="174714"/>
                  </a:lnTo>
                  <a:lnTo>
                    <a:pt x="108498" y="172320"/>
                  </a:lnTo>
                  <a:lnTo>
                    <a:pt x="110891" y="171523"/>
                  </a:lnTo>
                  <a:lnTo>
                    <a:pt x="114880" y="171523"/>
                  </a:lnTo>
                  <a:lnTo>
                    <a:pt x="122060" y="173916"/>
                  </a:lnTo>
                  <a:lnTo>
                    <a:pt x="126847" y="177905"/>
                  </a:lnTo>
                  <a:lnTo>
                    <a:pt x="128442" y="183489"/>
                  </a:lnTo>
                  <a:lnTo>
                    <a:pt x="128442" y="189872"/>
                  </a:lnTo>
                  <a:lnTo>
                    <a:pt x="126049" y="193860"/>
                  </a:lnTo>
                  <a:lnTo>
                    <a:pt x="122060" y="196254"/>
                  </a:lnTo>
                </a:path>
                <a:path w="129540" h="475615">
                  <a:moveTo>
                    <a:pt x="128442" y="165938"/>
                  </a:moveTo>
                  <a:lnTo>
                    <a:pt x="81373" y="150780"/>
                  </a:lnTo>
                  <a:lnTo>
                    <a:pt x="128442" y="153174"/>
                  </a:lnTo>
                  <a:lnTo>
                    <a:pt x="81373" y="125251"/>
                  </a:lnTo>
                  <a:lnTo>
                    <a:pt x="129240" y="140409"/>
                  </a:lnTo>
                </a:path>
                <a:path w="129540" h="475615">
                  <a:moveTo>
                    <a:pt x="81373" y="101318"/>
                  </a:moveTo>
                  <a:lnTo>
                    <a:pt x="129240" y="116476"/>
                  </a:lnTo>
                </a:path>
                <a:path w="129540" h="475615">
                  <a:moveTo>
                    <a:pt x="81373" y="112487"/>
                  </a:moveTo>
                  <a:lnTo>
                    <a:pt x="81373" y="90149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9" name="object 1029" descr=""/>
            <p:cNvSpPr/>
            <p:nvPr/>
          </p:nvSpPr>
          <p:spPr>
            <a:xfrm>
              <a:off x="10379938" y="6454054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0" name="object 1030" descr=""/>
            <p:cNvSpPr/>
            <p:nvPr/>
          </p:nvSpPr>
          <p:spPr>
            <a:xfrm>
              <a:off x="10379938" y="6454054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1" name="object 1031" descr=""/>
            <p:cNvSpPr/>
            <p:nvPr/>
          </p:nvSpPr>
          <p:spPr>
            <a:xfrm>
              <a:off x="10377546" y="7124191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0"/>
                  </a:moveTo>
                  <a:lnTo>
                    <a:pt x="7180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2" name="object 1032" descr=""/>
            <p:cNvSpPr/>
            <p:nvPr/>
          </p:nvSpPr>
          <p:spPr>
            <a:xfrm>
              <a:off x="10377546" y="7124191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0"/>
                  </a:moveTo>
                  <a:lnTo>
                    <a:pt x="15955" y="0"/>
                  </a:lnTo>
                  <a:lnTo>
                    <a:pt x="7180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3" name="object 1033" descr=""/>
            <p:cNvSpPr/>
            <p:nvPr/>
          </p:nvSpPr>
          <p:spPr>
            <a:xfrm>
              <a:off x="3326750" y="6428525"/>
              <a:ext cx="7620" cy="718185"/>
            </a:xfrm>
            <a:custGeom>
              <a:avLst/>
              <a:gdLst/>
              <a:ahLst/>
              <a:cxnLst/>
              <a:rect l="l" t="t" r="r" b="b"/>
              <a:pathLst>
                <a:path w="7620" h="718184">
                  <a:moveTo>
                    <a:pt x="6382" y="0"/>
                  </a:moveTo>
                  <a:lnTo>
                    <a:pt x="3191" y="0"/>
                  </a:lnTo>
                </a:path>
                <a:path w="7620" h="718184">
                  <a:moveTo>
                    <a:pt x="3191" y="718003"/>
                  </a:moveTo>
                  <a:lnTo>
                    <a:pt x="0" y="718003"/>
                  </a:lnTo>
                </a:path>
                <a:path w="7620" h="718184">
                  <a:moveTo>
                    <a:pt x="7180" y="47866"/>
                  </a:moveTo>
                  <a:lnTo>
                    <a:pt x="7180" y="108498"/>
                  </a:lnTo>
                </a:path>
                <a:path w="7620" h="718184">
                  <a:moveTo>
                    <a:pt x="4786" y="670136"/>
                  </a:moveTo>
                  <a:lnTo>
                    <a:pt x="4786" y="587965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4" name="object 1034" descr=""/>
            <p:cNvSpPr/>
            <p:nvPr/>
          </p:nvSpPr>
          <p:spPr>
            <a:xfrm>
              <a:off x="3294041" y="6524259"/>
              <a:ext cx="242570" cy="505459"/>
            </a:xfrm>
            <a:custGeom>
              <a:avLst/>
              <a:gdLst/>
              <a:ahLst/>
              <a:cxnLst/>
              <a:rect l="l" t="t" r="r" b="b"/>
              <a:pathLst>
                <a:path w="242570" h="505459">
                  <a:moveTo>
                    <a:pt x="1595" y="0"/>
                  </a:moveTo>
                  <a:lnTo>
                    <a:pt x="240132" y="504995"/>
                  </a:lnTo>
                  <a:lnTo>
                    <a:pt x="242525" y="1595"/>
                  </a:lnTo>
                  <a:lnTo>
                    <a:pt x="1595" y="0"/>
                  </a:lnTo>
                  <a:close/>
                </a:path>
                <a:path w="242570" h="505459">
                  <a:moveTo>
                    <a:pt x="0" y="504198"/>
                  </a:moveTo>
                  <a:lnTo>
                    <a:pt x="240132" y="504995"/>
                  </a:lnTo>
                  <a:lnTo>
                    <a:pt x="1595" y="0"/>
                  </a:lnTo>
                  <a:lnTo>
                    <a:pt x="0" y="5041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5" name="object 1035" descr=""/>
            <p:cNvSpPr/>
            <p:nvPr/>
          </p:nvSpPr>
          <p:spPr>
            <a:xfrm>
              <a:off x="3294041" y="6524259"/>
              <a:ext cx="242570" cy="505459"/>
            </a:xfrm>
            <a:custGeom>
              <a:avLst/>
              <a:gdLst/>
              <a:ahLst/>
              <a:cxnLst/>
              <a:rect l="l" t="t" r="r" b="b"/>
              <a:pathLst>
                <a:path w="242570" h="505459">
                  <a:moveTo>
                    <a:pt x="0" y="504198"/>
                  </a:moveTo>
                  <a:lnTo>
                    <a:pt x="240132" y="504995"/>
                  </a:lnTo>
                  <a:lnTo>
                    <a:pt x="1595" y="0"/>
                  </a:lnTo>
                  <a:lnTo>
                    <a:pt x="0" y="504198"/>
                  </a:lnTo>
                  <a:close/>
                </a:path>
                <a:path w="242570" h="505459">
                  <a:moveTo>
                    <a:pt x="240132" y="504995"/>
                  </a:moveTo>
                  <a:lnTo>
                    <a:pt x="1595" y="0"/>
                  </a:lnTo>
                  <a:lnTo>
                    <a:pt x="242525" y="1595"/>
                  </a:lnTo>
                  <a:lnTo>
                    <a:pt x="240132" y="50499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6" name="object 1036" descr=""/>
            <p:cNvSpPr/>
            <p:nvPr/>
          </p:nvSpPr>
          <p:spPr>
            <a:xfrm>
              <a:off x="3310795" y="6725300"/>
              <a:ext cx="48895" cy="266700"/>
            </a:xfrm>
            <a:custGeom>
              <a:avLst/>
              <a:gdLst/>
              <a:ahLst/>
              <a:cxnLst/>
              <a:rect l="l" t="t" r="r" b="b"/>
              <a:pathLst>
                <a:path w="48895" h="266700">
                  <a:moveTo>
                    <a:pt x="47866" y="266459"/>
                  </a:moveTo>
                  <a:lnTo>
                    <a:pt x="0" y="250503"/>
                  </a:lnTo>
                  <a:lnTo>
                    <a:pt x="0" y="236143"/>
                  </a:lnTo>
                  <a:lnTo>
                    <a:pt x="2393" y="232154"/>
                  </a:lnTo>
                  <a:lnTo>
                    <a:pt x="4786" y="231356"/>
                  </a:lnTo>
                  <a:lnTo>
                    <a:pt x="8775" y="231356"/>
                  </a:lnTo>
                  <a:lnTo>
                    <a:pt x="24731" y="258481"/>
                  </a:lnTo>
                </a:path>
                <a:path w="48895" h="266700">
                  <a:moveTo>
                    <a:pt x="47866" y="232952"/>
                  </a:moveTo>
                  <a:lnTo>
                    <a:pt x="0" y="216996"/>
                  </a:lnTo>
                  <a:lnTo>
                    <a:pt x="0" y="202636"/>
                  </a:lnTo>
                  <a:lnTo>
                    <a:pt x="2393" y="198647"/>
                  </a:lnTo>
                  <a:lnTo>
                    <a:pt x="4786" y="197849"/>
                  </a:lnTo>
                  <a:lnTo>
                    <a:pt x="8775" y="197849"/>
                  </a:lnTo>
                  <a:lnTo>
                    <a:pt x="22337" y="224176"/>
                  </a:lnTo>
                </a:path>
                <a:path w="48895" h="266700">
                  <a:moveTo>
                    <a:pt x="23135" y="213007"/>
                  </a:moveTo>
                  <a:lnTo>
                    <a:pt x="47866" y="210614"/>
                  </a:lnTo>
                </a:path>
                <a:path w="48895" h="266700">
                  <a:moveTo>
                    <a:pt x="0" y="173916"/>
                  </a:moveTo>
                  <a:lnTo>
                    <a:pt x="36697" y="193860"/>
                  </a:lnTo>
                  <a:lnTo>
                    <a:pt x="40686" y="193860"/>
                  </a:lnTo>
                  <a:lnTo>
                    <a:pt x="45473" y="192265"/>
                  </a:lnTo>
                  <a:lnTo>
                    <a:pt x="47866" y="189872"/>
                  </a:lnTo>
                  <a:lnTo>
                    <a:pt x="47866" y="183489"/>
                  </a:lnTo>
                  <a:lnTo>
                    <a:pt x="11168" y="162747"/>
                  </a:lnTo>
                  <a:lnTo>
                    <a:pt x="7180" y="163545"/>
                  </a:lnTo>
                  <a:lnTo>
                    <a:pt x="2393" y="165140"/>
                  </a:lnTo>
                  <a:lnTo>
                    <a:pt x="0" y="167534"/>
                  </a:lnTo>
                  <a:lnTo>
                    <a:pt x="0" y="173916"/>
                  </a:lnTo>
                </a:path>
                <a:path w="48895" h="266700">
                  <a:moveTo>
                    <a:pt x="47866" y="164343"/>
                  </a:moveTo>
                  <a:lnTo>
                    <a:pt x="0" y="148387"/>
                  </a:lnTo>
                  <a:lnTo>
                    <a:pt x="0" y="134027"/>
                  </a:lnTo>
                  <a:lnTo>
                    <a:pt x="2393" y="130038"/>
                  </a:lnTo>
                  <a:lnTo>
                    <a:pt x="4786" y="129240"/>
                  </a:lnTo>
                  <a:lnTo>
                    <a:pt x="9573" y="129240"/>
                  </a:lnTo>
                  <a:lnTo>
                    <a:pt x="25529" y="156365"/>
                  </a:lnTo>
                </a:path>
                <a:path w="48895" h="266700">
                  <a:moveTo>
                    <a:pt x="0" y="105307"/>
                  </a:moveTo>
                  <a:lnTo>
                    <a:pt x="2393" y="109296"/>
                  </a:lnTo>
                  <a:lnTo>
                    <a:pt x="7180" y="114082"/>
                  </a:lnTo>
                  <a:lnTo>
                    <a:pt x="11966" y="116476"/>
                  </a:lnTo>
                  <a:lnTo>
                    <a:pt x="18348" y="120465"/>
                  </a:lnTo>
                  <a:lnTo>
                    <a:pt x="30315" y="124453"/>
                  </a:lnTo>
                  <a:lnTo>
                    <a:pt x="36697" y="125251"/>
                  </a:lnTo>
                  <a:lnTo>
                    <a:pt x="41484" y="125251"/>
                  </a:lnTo>
                  <a:lnTo>
                    <a:pt x="46271" y="123656"/>
                  </a:lnTo>
                  <a:lnTo>
                    <a:pt x="47866" y="121262"/>
                  </a:lnTo>
                  <a:lnTo>
                    <a:pt x="47866" y="114880"/>
                  </a:lnTo>
                  <a:lnTo>
                    <a:pt x="11966" y="94138"/>
                  </a:lnTo>
                  <a:lnTo>
                    <a:pt x="7180" y="94936"/>
                  </a:lnTo>
                  <a:lnTo>
                    <a:pt x="2393" y="96531"/>
                  </a:lnTo>
                  <a:lnTo>
                    <a:pt x="797" y="98924"/>
                  </a:lnTo>
                  <a:lnTo>
                    <a:pt x="0" y="105307"/>
                  </a:lnTo>
                </a:path>
                <a:path w="48895" h="266700">
                  <a:moveTo>
                    <a:pt x="7180" y="59833"/>
                  </a:moveTo>
                  <a:lnTo>
                    <a:pt x="3191" y="61429"/>
                  </a:lnTo>
                  <a:lnTo>
                    <a:pt x="797" y="65418"/>
                  </a:lnTo>
                  <a:lnTo>
                    <a:pt x="797" y="71800"/>
                  </a:lnTo>
                  <a:lnTo>
                    <a:pt x="2393" y="77384"/>
                  </a:lnTo>
                  <a:lnTo>
                    <a:pt x="7180" y="82171"/>
                  </a:lnTo>
                  <a:lnTo>
                    <a:pt x="11966" y="82969"/>
                  </a:lnTo>
                  <a:lnTo>
                    <a:pt x="16753" y="82969"/>
                  </a:lnTo>
                  <a:lnTo>
                    <a:pt x="18348" y="82171"/>
                  </a:lnTo>
                  <a:lnTo>
                    <a:pt x="20742" y="79778"/>
                  </a:lnTo>
                  <a:lnTo>
                    <a:pt x="25529" y="71800"/>
                  </a:lnTo>
                  <a:lnTo>
                    <a:pt x="27922" y="69407"/>
                  </a:lnTo>
                  <a:lnTo>
                    <a:pt x="30315" y="68609"/>
                  </a:lnTo>
                  <a:lnTo>
                    <a:pt x="35102" y="68609"/>
                  </a:lnTo>
                  <a:lnTo>
                    <a:pt x="41484" y="71002"/>
                  </a:lnTo>
                  <a:lnTo>
                    <a:pt x="46271" y="75789"/>
                  </a:lnTo>
                  <a:lnTo>
                    <a:pt x="48664" y="81373"/>
                  </a:lnTo>
                  <a:lnTo>
                    <a:pt x="48664" y="87755"/>
                  </a:lnTo>
                  <a:lnTo>
                    <a:pt x="46271" y="91744"/>
                  </a:lnTo>
                  <a:lnTo>
                    <a:pt x="41484" y="93340"/>
                  </a:lnTo>
                </a:path>
                <a:path w="48895" h="266700">
                  <a:moveTo>
                    <a:pt x="48664" y="63822"/>
                  </a:moveTo>
                  <a:lnTo>
                    <a:pt x="797" y="47866"/>
                  </a:lnTo>
                  <a:lnTo>
                    <a:pt x="797" y="27124"/>
                  </a:lnTo>
                </a:path>
                <a:path w="48895" h="266700">
                  <a:moveTo>
                    <a:pt x="23135" y="55046"/>
                  </a:moveTo>
                  <a:lnTo>
                    <a:pt x="23135" y="42282"/>
                  </a:lnTo>
                </a:path>
                <a:path w="48895" h="266700">
                  <a:moveTo>
                    <a:pt x="48664" y="63822"/>
                  </a:moveTo>
                  <a:lnTo>
                    <a:pt x="48664" y="43080"/>
                  </a:lnTo>
                </a:path>
                <a:path w="48895" h="266700">
                  <a:moveTo>
                    <a:pt x="48664" y="33506"/>
                  </a:moveTo>
                  <a:lnTo>
                    <a:pt x="797" y="17551"/>
                  </a:lnTo>
                  <a:lnTo>
                    <a:pt x="797" y="6382"/>
                  </a:lnTo>
                  <a:lnTo>
                    <a:pt x="3191" y="2393"/>
                  </a:lnTo>
                  <a:lnTo>
                    <a:pt x="7977" y="797"/>
                  </a:lnTo>
                  <a:lnTo>
                    <a:pt x="11966" y="0"/>
                  </a:lnTo>
                  <a:lnTo>
                    <a:pt x="19146" y="797"/>
                  </a:lnTo>
                  <a:lnTo>
                    <a:pt x="48664" y="22337"/>
                  </a:lnTo>
                  <a:lnTo>
                    <a:pt x="48664" y="3350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37" name="object 1037" descr="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3299227" y="6558165"/>
              <a:ext cx="64620" cy="137218"/>
            </a:xfrm>
            <a:prstGeom prst="rect">
              <a:avLst/>
            </a:prstGeom>
          </p:spPr>
        </p:pic>
        <p:sp>
          <p:nvSpPr>
            <p:cNvPr id="1038" name="object 1038" descr=""/>
            <p:cNvSpPr/>
            <p:nvPr/>
          </p:nvSpPr>
          <p:spPr>
            <a:xfrm>
              <a:off x="3394562" y="6539417"/>
              <a:ext cx="129539" cy="475615"/>
            </a:xfrm>
            <a:custGeom>
              <a:avLst/>
              <a:gdLst/>
              <a:ahLst/>
              <a:cxnLst/>
              <a:rect l="l" t="t" r="r" b="b"/>
              <a:pathLst>
                <a:path w="129539" h="475615">
                  <a:moveTo>
                    <a:pt x="0" y="463511"/>
                  </a:moveTo>
                  <a:lnTo>
                    <a:pt x="34304" y="474680"/>
                  </a:lnTo>
                  <a:lnTo>
                    <a:pt x="41484" y="475477"/>
                  </a:lnTo>
                  <a:lnTo>
                    <a:pt x="45473" y="473882"/>
                  </a:lnTo>
                  <a:lnTo>
                    <a:pt x="47866" y="469893"/>
                  </a:lnTo>
                  <a:lnTo>
                    <a:pt x="47866" y="466702"/>
                  </a:lnTo>
                  <a:lnTo>
                    <a:pt x="45473" y="461117"/>
                  </a:lnTo>
                  <a:lnTo>
                    <a:pt x="41484" y="456331"/>
                  </a:lnTo>
                  <a:lnTo>
                    <a:pt x="34304" y="452342"/>
                  </a:lnTo>
                  <a:lnTo>
                    <a:pt x="0" y="441173"/>
                  </a:lnTo>
                </a:path>
                <a:path w="129539" h="475615">
                  <a:moveTo>
                    <a:pt x="797" y="417239"/>
                  </a:moveTo>
                  <a:lnTo>
                    <a:pt x="47866" y="433195"/>
                  </a:lnTo>
                </a:path>
                <a:path w="129539" h="475615">
                  <a:moveTo>
                    <a:pt x="797" y="428408"/>
                  </a:moveTo>
                  <a:lnTo>
                    <a:pt x="797" y="406070"/>
                  </a:lnTo>
                </a:path>
                <a:path w="129539" h="475615">
                  <a:moveTo>
                    <a:pt x="48664" y="415644"/>
                  </a:moveTo>
                  <a:lnTo>
                    <a:pt x="797" y="399688"/>
                  </a:lnTo>
                </a:path>
                <a:path w="129539" h="475615">
                  <a:moveTo>
                    <a:pt x="797" y="386924"/>
                  </a:moveTo>
                  <a:lnTo>
                    <a:pt x="48664" y="402879"/>
                  </a:lnTo>
                  <a:lnTo>
                    <a:pt x="48664" y="383733"/>
                  </a:lnTo>
                </a:path>
                <a:path w="129539" h="475615">
                  <a:moveTo>
                    <a:pt x="48664" y="375755"/>
                  </a:moveTo>
                  <a:lnTo>
                    <a:pt x="797" y="359799"/>
                  </a:lnTo>
                </a:path>
                <a:path w="129539" h="475615">
                  <a:moveTo>
                    <a:pt x="797" y="335866"/>
                  </a:moveTo>
                  <a:lnTo>
                    <a:pt x="48664" y="351821"/>
                  </a:lnTo>
                </a:path>
                <a:path w="129539" h="475615">
                  <a:moveTo>
                    <a:pt x="797" y="347035"/>
                  </a:moveTo>
                  <a:lnTo>
                    <a:pt x="797" y="324697"/>
                  </a:lnTo>
                </a:path>
                <a:path w="129539" h="475615">
                  <a:moveTo>
                    <a:pt x="797" y="318314"/>
                  </a:moveTo>
                  <a:lnTo>
                    <a:pt x="23933" y="312730"/>
                  </a:lnTo>
                  <a:lnTo>
                    <a:pt x="797" y="292785"/>
                  </a:lnTo>
                </a:path>
                <a:path w="129539" h="475615">
                  <a:moveTo>
                    <a:pt x="23933" y="312730"/>
                  </a:moveTo>
                  <a:lnTo>
                    <a:pt x="48664" y="321506"/>
                  </a:lnTo>
                </a:path>
                <a:path w="129539" h="475615">
                  <a:moveTo>
                    <a:pt x="21540" y="230558"/>
                  </a:moveTo>
                  <a:lnTo>
                    <a:pt x="19146" y="229761"/>
                  </a:lnTo>
                  <a:lnTo>
                    <a:pt x="17551" y="230558"/>
                  </a:lnTo>
                  <a:lnTo>
                    <a:pt x="17551" y="232154"/>
                  </a:lnTo>
                  <a:lnTo>
                    <a:pt x="19146" y="234547"/>
                  </a:lnTo>
                  <a:lnTo>
                    <a:pt x="23933" y="237738"/>
                  </a:lnTo>
                  <a:lnTo>
                    <a:pt x="35102" y="244919"/>
                  </a:lnTo>
                  <a:lnTo>
                    <a:pt x="42282" y="250503"/>
                  </a:lnTo>
                  <a:lnTo>
                    <a:pt x="47069" y="255290"/>
                  </a:lnTo>
                  <a:lnTo>
                    <a:pt x="48664" y="259279"/>
                  </a:lnTo>
                  <a:lnTo>
                    <a:pt x="48664" y="265661"/>
                  </a:lnTo>
                  <a:lnTo>
                    <a:pt x="46271" y="268054"/>
                  </a:lnTo>
                  <a:lnTo>
                    <a:pt x="44675" y="268852"/>
                  </a:lnTo>
                  <a:lnTo>
                    <a:pt x="39889" y="268852"/>
                  </a:lnTo>
                  <a:lnTo>
                    <a:pt x="35102" y="267256"/>
                  </a:lnTo>
                  <a:lnTo>
                    <a:pt x="30315" y="264065"/>
                  </a:lnTo>
                  <a:lnTo>
                    <a:pt x="28720" y="261672"/>
                  </a:lnTo>
                  <a:lnTo>
                    <a:pt x="19146" y="247312"/>
                  </a:lnTo>
                  <a:lnTo>
                    <a:pt x="797" y="243323"/>
                  </a:lnTo>
                  <a:lnTo>
                    <a:pt x="3191" y="247312"/>
                  </a:lnTo>
                  <a:lnTo>
                    <a:pt x="7977" y="250503"/>
                  </a:lnTo>
                  <a:lnTo>
                    <a:pt x="12764" y="252099"/>
                  </a:lnTo>
                  <a:lnTo>
                    <a:pt x="19146" y="252099"/>
                  </a:lnTo>
                  <a:lnTo>
                    <a:pt x="26326" y="251301"/>
                  </a:lnTo>
                  <a:lnTo>
                    <a:pt x="42282" y="248907"/>
                  </a:lnTo>
                  <a:lnTo>
                    <a:pt x="47069" y="247312"/>
                  </a:lnTo>
                  <a:lnTo>
                    <a:pt x="48664" y="244919"/>
                  </a:lnTo>
                  <a:lnTo>
                    <a:pt x="48664" y="241727"/>
                  </a:lnTo>
                  <a:lnTo>
                    <a:pt x="47069" y="239334"/>
                  </a:lnTo>
                  <a:lnTo>
                    <a:pt x="44675" y="238536"/>
                  </a:lnTo>
                </a:path>
                <a:path w="129539" h="475615">
                  <a:moveTo>
                    <a:pt x="49462" y="200243"/>
                  </a:moveTo>
                  <a:lnTo>
                    <a:pt x="1595" y="171523"/>
                  </a:lnTo>
                  <a:lnTo>
                    <a:pt x="49462" y="174714"/>
                  </a:lnTo>
                </a:path>
                <a:path w="129539" h="475615">
                  <a:moveTo>
                    <a:pt x="33506" y="189872"/>
                  </a:moveTo>
                  <a:lnTo>
                    <a:pt x="33506" y="173916"/>
                  </a:lnTo>
                </a:path>
                <a:path w="129539" h="475615">
                  <a:moveTo>
                    <a:pt x="12764" y="128442"/>
                  </a:moveTo>
                  <a:lnTo>
                    <a:pt x="8775" y="129240"/>
                  </a:lnTo>
                  <a:lnTo>
                    <a:pt x="3988" y="130836"/>
                  </a:lnTo>
                  <a:lnTo>
                    <a:pt x="1595" y="133229"/>
                  </a:lnTo>
                  <a:lnTo>
                    <a:pt x="1595" y="139611"/>
                  </a:lnTo>
                  <a:lnTo>
                    <a:pt x="38293" y="159556"/>
                  </a:lnTo>
                  <a:lnTo>
                    <a:pt x="42282" y="159556"/>
                  </a:lnTo>
                  <a:lnTo>
                    <a:pt x="47069" y="157960"/>
                  </a:lnTo>
                  <a:lnTo>
                    <a:pt x="49462" y="155567"/>
                  </a:lnTo>
                  <a:lnTo>
                    <a:pt x="49462" y="149185"/>
                  </a:lnTo>
                  <a:lnTo>
                    <a:pt x="47069" y="145196"/>
                  </a:lnTo>
                  <a:lnTo>
                    <a:pt x="42282" y="140409"/>
                  </a:lnTo>
                  <a:lnTo>
                    <a:pt x="38293" y="137218"/>
                  </a:lnTo>
                </a:path>
                <a:path w="129539" h="475615">
                  <a:moveTo>
                    <a:pt x="12764" y="94936"/>
                  </a:moveTo>
                  <a:lnTo>
                    <a:pt x="8775" y="95733"/>
                  </a:lnTo>
                  <a:lnTo>
                    <a:pt x="3988" y="97329"/>
                  </a:lnTo>
                  <a:lnTo>
                    <a:pt x="1595" y="99722"/>
                  </a:lnTo>
                  <a:lnTo>
                    <a:pt x="1595" y="106104"/>
                  </a:lnTo>
                  <a:lnTo>
                    <a:pt x="38293" y="126049"/>
                  </a:lnTo>
                  <a:lnTo>
                    <a:pt x="42282" y="126049"/>
                  </a:lnTo>
                  <a:lnTo>
                    <a:pt x="47069" y="124453"/>
                  </a:lnTo>
                  <a:lnTo>
                    <a:pt x="49462" y="122060"/>
                  </a:lnTo>
                  <a:lnTo>
                    <a:pt x="49462" y="115678"/>
                  </a:lnTo>
                  <a:lnTo>
                    <a:pt x="47069" y="111689"/>
                  </a:lnTo>
                  <a:lnTo>
                    <a:pt x="43080" y="106902"/>
                  </a:lnTo>
                  <a:lnTo>
                    <a:pt x="38293" y="103711"/>
                  </a:lnTo>
                </a:path>
                <a:path w="129539" h="475615">
                  <a:moveTo>
                    <a:pt x="49462" y="98127"/>
                  </a:moveTo>
                  <a:lnTo>
                    <a:pt x="1595" y="82171"/>
                  </a:lnTo>
                  <a:lnTo>
                    <a:pt x="1595" y="61429"/>
                  </a:lnTo>
                </a:path>
                <a:path w="129539" h="475615">
                  <a:moveTo>
                    <a:pt x="24731" y="89351"/>
                  </a:moveTo>
                  <a:lnTo>
                    <a:pt x="24731" y="76587"/>
                  </a:lnTo>
                </a:path>
                <a:path w="129539" h="475615">
                  <a:moveTo>
                    <a:pt x="49462" y="98127"/>
                  </a:moveTo>
                  <a:lnTo>
                    <a:pt x="49462" y="77384"/>
                  </a:lnTo>
                </a:path>
                <a:path w="129539" h="475615">
                  <a:moveTo>
                    <a:pt x="8775" y="31911"/>
                  </a:moveTo>
                  <a:lnTo>
                    <a:pt x="3988" y="33506"/>
                  </a:lnTo>
                  <a:lnTo>
                    <a:pt x="2393" y="37495"/>
                  </a:lnTo>
                  <a:lnTo>
                    <a:pt x="1595" y="43877"/>
                  </a:lnTo>
                  <a:lnTo>
                    <a:pt x="3988" y="49462"/>
                  </a:lnTo>
                  <a:lnTo>
                    <a:pt x="8775" y="54249"/>
                  </a:lnTo>
                  <a:lnTo>
                    <a:pt x="13562" y="55046"/>
                  </a:lnTo>
                  <a:lnTo>
                    <a:pt x="17551" y="55046"/>
                  </a:lnTo>
                  <a:lnTo>
                    <a:pt x="19944" y="54249"/>
                  </a:lnTo>
                  <a:lnTo>
                    <a:pt x="22337" y="51855"/>
                  </a:lnTo>
                  <a:lnTo>
                    <a:pt x="27124" y="43877"/>
                  </a:lnTo>
                  <a:lnTo>
                    <a:pt x="29517" y="41484"/>
                  </a:lnTo>
                  <a:lnTo>
                    <a:pt x="31911" y="40686"/>
                  </a:lnTo>
                  <a:lnTo>
                    <a:pt x="35900" y="40686"/>
                  </a:lnTo>
                  <a:lnTo>
                    <a:pt x="43080" y="43080"/>
                  </a:lnTo>
                  <a:lnTo>
                    <a:pt x="47866" y="47866"/>
                  </a:lnTo>
                  <a:lnTo>
                    <a:pt x="49462" y="53451"/>
                  </a:lnTo>
                  <a:lnTo>
                    <a:pt x="49462" y="59833"/>
                  </a:lnTo>
                  <a:lnTo>
                    <a:pt x="47866" y="63822"/>
                  </a:lnTo>
                  <a:lnTo>
                    <a:pt x="43080" y="65418"/>
                  </a:lnTo>
                </a:path>
                <a:path w="129539" h="475615">
                  <a:moveTo>
                    <a:pt x="8775" y="0"/>
                  </a:moveTo>
                  <a:lnTo>
                    <a:pt x="4786" y="1595"/>
                  </a:lnTo>
                  <a:lnTo>
                    <a:pt x="2393" y="5584"/>
                  </a:lnTo>
                  <a:lnTo>
                    <a:pt x="2393" y="11966"/>
                  </a:lnTo>
                  <a:lnTo>
                    <a:pt x="3988" y="17551"/>
                  </a:lnTo>
                  <a:lnTo>
                    <a:pt x="8775" y="22337"/>
                  </a:lnTo>
                  <a:lnTo>
                    <a:pt x="13562" y="23135"/>
                  </a:lnTo>
                  <a:lnTo>
                    <a:pt x="18348" y="23135"/>
                  </a:lnTo>
                  <a:lnTo>
                    <a:pt x="19944" y="22337"/>
                  </a:lnTo>
                  <a:lnTo>
                    <a:pt x="22337" y="19944"/>
                  </a:lnTo>
                  <a:lnTo>
                    <a:pt x="27124" y="11966"/>
                  </a:lnTo>
                  <a:lnTo>
                    <a:pt x="29517" y="9573"/>
                  </a:lnTo>
                  <a:lnTo>
                    <a:pt x="31911" y="8775"/>
                  </a:lnTo>
                  <a:lnTo>
                    <a:pt x="36697" y="8775"/>
                  </a:lnTo>
                  <a:lnTo>
                    <a:pt x="43080" y="11168"/>
                  </a:lnTo>
                  <a:lnTo>
                    <a:pt x="47866" y="15955"/>
                  </a:lnTo>
                  <a:lnTo>
                    <a:pt x="50260" y="21540"/>
                  </a:lnTo>
                  <a:lnTo>
                    <a:pt x="50260" y="27922"/>
                  </a:lnTo>
                  <a:lnTo>
                    <a:pt x="47866" y="31911"/>
                  </a:lnTo>
                  <a:lnTo>
                    <a:pt x="43080" y="33506"/>
                  </a:lnTo>
                </a:path>
                <a:path w="129539" h="475615">
                  <a:moveTo>
                    <a:pt x="86958" y="351821"/>
                  </a:moveTo>
                  <a:lnTo>
                    <a:pt x="82969" y="354215"/>
                  </a:lnTo>
                  <a:lnTo>
                    <a:pt x="80575" y="358204"/>
                  </a:lnTo>
                  <a:lnTo>
                    <a:pt x="80575" y="364586"/>
                  </a:lnTo>
                  <a:lnTo>
                    <a:pt x="82969" y="370170"/>
                  </a:lnTo>
                  <a:lnTo>
                    <a:pt x="86958" y="374159"/>
                  </a:lnTo>
                  <a:lnTo>
                    <a:pt x="91744" y="375755"/>
                  </a:lnTo>
                  <a:lnTo>
                    <a:pt x="96531" y="375755"/>
                  </a:lnTo>
                  <a:lnTo>
                    <a:pt x="98924" y="374957"/>
                  </a:lnTo>
                  <a:lnTo>
                    <a:pt x="101318" y="372564"/>
                  </a:lnTo>
                  <a:lnTo>
                    <a:pt x="105307" y="364586"/>
                  </a:lnTo>
                  <a:lnTo>
                    <a:pt x="107700" y="362192"/>
                  </a:lnTo>
                  <a:lnTo>
                    <a:pt x="110093" y="361395"/>
                  </a:lnTo>
                  <a:lnTo>
                    <a:pt x="114880" y="361395"/>
                  </a:lnTo>
                  <a:lnTo>
                    <a:pt x="121262" y="363788"/>
                  </a:lnTo>
                  <a:lnTo>
                    <a:pt x="126049" y="367777"/>
                  </a:lnTo>
                  <a:lnTo>
                    <a:pt x="128442" y="373361"/>
                  </a:lnTo>
                  <a:lnTo>
                    <a:pt x="128442" y="379744"/>
                  </a:lnTo>
                  <a:lnTo>
                    <a:pt x="126049" y="383733"/>
                  </a:lnTo>
                  <a:lnTo>
                    <a:pt x="121262" y="386126"/>
                  </a:lnTo>
                </a:path>
                <a:path w="129539" h="475615">
                  <a:moveTo>
                    <a:pt x="128442" y="355810"/>
                  </a:moveTo>
                  <a:lnTo>
                    <a:pt x="80575" y="340652"/>
                  </a:lnTo>
                  <a:lnTo>
                    <a:pt x="80575" y="329483"/>
                  </a:lnTo>
                  <a:lnTo>
                    <a:pt x="82969" y="325494"/>
                  </a:lnTo>
                  <a:lnTo>
                    <a:pt x="87755" y="323101"/>
                  </a:lnTo>
                  <a:lnTo>
                    <a:pt x="91744" y="323101"/>
                  </a:lnTo>
                  <a:lnTo>
                    <a:pt x="128442" y="344641"/>
                  </a:lnTo>
                  <a:lnTo>
                    <a:pt x="128442" y="355810"/>
                  </a:lnTo>
                </a:path>
                <a:path w="129539" h="475615">
                  <a:moveTo>
                    <a:pt x="92542" y="286403"/>
                  </a:moveTo>
                  <a:lnTo>
                    <a:pt x="87755" y="286403"/>
                  </a:lnTo>
                  <a:lnTo>
                    <a:pt x="82969" y="288796"/>
                  </a:lnTo>
                  <a:lnTo>
                    <a:pt x="80575" y="291190"/>
                  </a:lnTo>
                  <a:lnTo>
                    <a:pt x="80575" y="297572"/>
                  </a:lnTo>
                  <a:lnTo>
                    <a:pt x="117273" y="317517"/>
                  </a:lnTo>
                  <a:lnTo>
                    <a:pt x="122060" y="317517"/>
                  </a:lnTo>
                  <a:lnTo>
                    <a:pt x="126049" y="315123"/>
                  </a:lnTo>
                  <a:lnTo>
                    <a:pt x="128442" y="312730"/>
                  </a:lnTo>
                  <a:lnTo>
                    <a:pt x="128442" y="306348"/>
                  </a:lnTo>
                  <a:lnTo>
                    <a:pt x="110093" y="300763"/>
                  </a:lnTo>
                </a:path>
                <a:path w="129539" h="475615">
                  <a:moveTo>
                    <a:pt x="128442" y="288796"/>
                  </a:moveTo>
                  <a:lnTo>
                    <a:pt x="80575" y="273639"/>
                  </a:lnTo>
                  <a:lnTo>
                    <a:pt x="80575" y="252896"/>
                  </a:lnTo>
                </a:path>
                <a:path w="129539" h="475615">
                  <a:moveTo>
                    <a:pt x="103711" y="280819"/>
                  </a:moveTo>
                  <a:lnTo>
                    <a:pt x="103711" y="268054"/>
                  </a:lnTo>
                </a:path>
                <a:path w="129539" h="475615">
                  <a:moveTo>
                    <a:pt x="128442" y="288796"/>
                  </a:moveTo>
                  <a:lnTo>
                    <a:pt x="128442" y="268054"/>
                  </a:lnTo>
                </a:path>
                <a:path w="129539" h="475615">
                  <a:moveTo>
                    <a:pt x="129240" y="228165"/>
                  </a:moveTo>
                  <a:lnTo>
                    <a:pt x="81373" y="213007"/>
                  </a:lnTo>
                  <a:lnTo>
                    <a:pt x="81373" y="192265"/>
                  </a:lnTo>
                </a:path>
                <a:path w="129539" h="475615">
                  <a:moveTo>
                    <a:pt x="103711" y="220187"/>
                  </a:moveTo>
                  <a:lnTo>
                    <a:pt x="103711" y="207423"/>
                  </a:lnTo>
                </a:path>
                <a:path w="129539" h="475615">
                  <a:moveTo>
                    <a:pt x="129240" y="228165"/>
                  </a:moveTo>
                  <a:lnTo>
                    <a:pt x="129240" y="207423"/>
                  </a:lnTo>
                </a:path>
                <a:path w="129539" h="475615">
                  <a:moveTo>
                    <a:pt x="87755" y="161949"/>
                  </a:moveTo>
                  <a:lnTo>
                    <a:pt x="83767" y="164343"/>
                  </a:lnTo>
                  <a:lnTo>
                    <a:pt x="81373" y="168331"/>
                  </a:lnTo>
                  <a:lnTo>
                    <a:pt x="81373" y="174714"/>
                  </a:lnTo>
                  <a:lnTo>
                    <a:pt x="83767" y="180298"/>
                  </a:lnTo>
                  <a:lnTo>
                    <a:pt x="87755" y="184287"/>
                  </a:lnTo>
                  <a:lnTo>
                    <a:pt x="92542" y="185883"/>
                  </a:lnTo>
                  <a:lnTo>
                    <a:pt x="97329" y="185883"/>
                  </a:lnTo>
                  <a:lnTo>
                    <a:pt x="99722" y="185085"/>
                  </a:lnTo>
                  <a:lnTo>
                    <a:pt x="101318" y="182692"/>
                  </a:lnTo>
                  <a:lnTo>
                    <a:pt x="106104" y="174714"/>
                  </a:lnTo>
                  <a:lnTo>
                    <a:pt x="108498" y="172320"/>
                  </a:lnTo>
                  <a:lnTo>
                    <a:pt x="110891" y="171523"/>
                  </a:lnTo>
                  <a:lnTo>
                    <a:pt x="115678" y="171523"/>
                  </a:lnTo>
                  <a:lnTo>
                    <a:pt x="122060" y="173916"/>
                  </a:lnTo>
                  <a:lnTo>
                    <a:pt x="126847" y="177905"/>
                  </a:lnTo>
                  <a:lnTo>
                    <a:pt x="129240" y="183489"/>
                  </a:lnTo>
                  <a:lnTo>
                    <a:pt x="129240" y="189872"/>
                  </a:lnTo>
                  <a:lnTo>
                    <a:pt x="126847" y="193860"/>
                  </a:lnTo>
                  <a:lnTo>
                    <a:pt x="122060" y="196254"/>
                  </a:lnTo>
                </a:path>
                <a:path w="129539" h="475615">
                  <a:moveTo>
                    <a:pt x="129240" y="165938"/>
                  </a:moveTo>
                  <a:lnTo>
                    <a:pt x="81373" y="150780"/>
                  </a:lnTo>
                  <a:lnTo>
                    <a:pt x="129240" y="153174"/>
                  </a:lnTo>
                  <a:lnTo>
                    <a:pt x="81373" y="125251"/>
                  </a:lnTo>
                  <a:lnTo>
                    <a:pt x="129240" y="140409"/>
                  </a:lnTo>
                </a:path>
                <a:path w="129539" h="475615">
                  <a:moveTo>
                    <a:pt x="81373" y="101318"/>
                  </a:moveTo>
                  <a:lnTo>
                    <a:pt x="129240" y="116476"/>
                  </a:lnTo>
                </a:path>
                <a:path w="129539" h="475615">
                  <a:moveTo>
                    <a:pt x="81373" y="112487"/>
                  </a:moveTo>
                  <a:lnTo>
                    <a:pt x="81373" y="90149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9" name="object 1039" descr=""/>
            <p:cNvSpPr/>
            <p:nvPr/>
          </p:nvSpPr>
          <p:spPr>
            <a:xfrm>
              <a:off x="3325952" y="6428525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0" name="object 1040" descr=""/>
            <p:cNvSpPr/>
            <p:nvPr/>
          </p:nvSpPr>
          <p:spPr>
            <a:xfrm>
              <a:off x="3325952" y="6428525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60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1" name="object 1041" descr=""/>
            <p:cNvSpPr/>
            <p:nvPr/>
          </p:nvSpPr>
          <p:spPr>
            <a:xfrm>
              <a:off x="3323559" y="7098662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0"/>
                  </a:moveTo>
                  <a:lnTo>
                    <a:pt x="7977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2" name="object 1042" descr=""/>
            <p:cNvSpPr/>
            <p:nvPr/>
          </p:nvSpPr>
          <p:spPr>
            <a:xfrm>
              <a:off x="3323559" y="7098662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0"/>
                  </a:moveTo>
                  <a:lnTo>
                    <a:pt x="15955" y="0"/>
                  </a:lnTo>
                  <a:lnTo>
                    <a:pt x="7977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3" name="object 1043" descr=""/>
            <p:cNvSpPr/>
            <p:nvPr/>
          </p:nvSpPr>
          <p:spPr>
            <a:xfrm>
              <a:off x="2775483" y="3723247"/>
              <a:ext cx="1591945" cy="19685"/>
            </a:xfrm>
            <a:custGeom>
              <a:avLst/>
              <a:gdLst/>
              <a:ahLst/>
              <a:cxnLst/>
              <a:rect l="l" t="t" r="r" b="b"/>
              <a:pathLst>
                <a:path w="1591945" h="19685">
                  <a:moveTo>
                    <a:pt x="0" y="1595"/>
                  </a:moveTo>
                  <a:lnTo>
                    <a:pt x="0" y="3988"/>
                  </a:lnTo>
                </a:path>
                <a:path w="1591945" h="19685">
                  <a:moveTo>
                    <a:pt x="1591574" y="16753"/>
                  </a:moveTo>
                  <a:lnTo>
                    <a:pt x="1591574" y="19146"/>
                  </a:lnTo>
                </a:path>
                <a:path w="1591945" h="19685">
                  <a:moveTo>
                    <a:pt x="47866" y="0"/>
                  </a:moveTo>
                  <a:lnTo>
                    <a:pt x="1055465" y="9573"/>
                  </a:lnTo>
                </a:path>
                <a:path w="1591945" h="19685">
                  <a:moveTo>
                    <a:pt x="1543707" y="14360"/>
                  </a:moveTo>
                  <a:lnTo>
                    <a:pt x="1188694" y="11168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4" name="object 1044" descr=""/>
            <p:cNvSpPr/>
            <p:nvPr/>
          </p:nvSpPr>
          <p:spPr>
            <a:xfrm>
              <a:off x="2775483" y="3715270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5" name="object 1045" descr=""/>
            <p:cNvSpPr/>
            <p:nvPr/>
          </p:nvSpPr>
          <p:spPr>
            <a:xfrm>
              <a:off x="2775483" y="3715270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6" name="object 1046" descr=""/>
            <p:cNvSpPr/>
            <p:nvPr/>
          </p:nvSpPr>
          <p:spPr>
            <a:xfrm>
              <a:off x="4319191" y="3729630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7" name="object 1047" descr=""/>
            <p:cNvSpPr/>
            <p:nvPr/>
          </p:nvSpPr>
          <p:spPr>
            <a:xfrm>
              <a:off x="4319191" y="3729630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48" name="object 1048" descr="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3821375" y="3692931"/>
              <a:ext cx="153174" cy="82171"/>
            </a:xfrm>
            <a:prstGeom prst="rect">
              <a:avLst/>
            </a:prstGeom>
          </p:spPr>
        </p:pic>
        <p:sp>
          <p:nvSpPr>
            <p:cNvPr id="1049" name="object 1049" descr=""/>
            <p:cNvSpPr/>
            <p:nvPr/>
          </p:nvSpPr>
          <p:spPr>
            <a:xfrm>
              <a:off x="2404514" y="5558943"/>
              <a:ext cx="574675" cy="8890"/>
            </a:xfrm>
            <a:custGeom>
              <a:avLst/>
              <a:gdLst/>
              <a:ahLst/>
              <a:cxnLst/>
              <a:rect l="l" t="t" r="r" b="b"/>
              <a:pathLst>
                <a:path w="574675" h="8889">
                  <a:moveTo>
                    <a:pt x="0" y="3988"/>
                  </a:moveTo>
                  <a:lnTo>
                    <a:pt x="0" y="0"/>
                  </a:lnTo>
                </a:path>
                <a:path w="574675" h="8889">
                  <a:moveTo>
                    <a:pt x="574402" y="8775"/>
                  </a:moveTo>
                  <a:lnTo>
                    <a:pt x="574402" y="5584"/>
                  </a:lnTo>
                </a:path>
                <a:path w="574675" h="8889">
                  <a:moveTo>
                    <a:pt x="47866" y="4786"/>
                  </a:moveTo>
                  <a:lnTo>
                    <a:pt x="284808" y="7180"/>
                  </a:lnTo>
                </a:path>
                <a:path w="574675" h="8889">
                  <a:moveTo>
                    <a:pt x="526535" y="8775"/>
                  </a:moveTo>
                  <a:lnTo>
                    <a:pt x="422026" y="7977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0" name="object 1050" descr=""/>
            <p:cNvSpPr/>
            <p:nvPr/>
          </p:nvSpPr>
          <p:spPr>
            <a:xfrm>
              <a:off x="2404514" y="5555752"/>
              <a:ext cx="48895" cy="16510"/>
            </a:xfrm>
            <a:custGeom>
              <a:avLst/>
              <a:gdLst/>
              <a:ahLst/>
              <a:cxnLst/>
              <a:rect l="l" t="t" r="r" b="b"/>
              <a:pathLst>
                <a:path w="48894" h="16510">
                  <a:moveTo>
                    <a:pt x="0" y="7180"/>
                  </a:moveTo>
                  <a:lnTo>
                    <a:pt x="47866" y="15955"/>
                  </a:lnTo>
                  <a:lnTo>
                    <a:pt x="48664" y="0"/>
                  </a:lnTo>
                  <a:lnTo>
                    <a:pt x="0" y="7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1" name="object 1051" descr=""/>
            <p:cNvSpPr/>
            <p:nvPr/>
          </p:nvSpPr>
          <p:spPr>
            <a:xfrm>
              <a:off x="2404514" y="5555752"/>
              <a:ext cx="48895" cy="16510"/>
            </a:xfrm>
            <a:custGeom>
              <a:avLst/>
              <a:gdLst/>
              <a:ahLst/>
              <a:cxnLst/>
              <a:rect l="l" t="t" r="r" b="b"/>
              <a:pathLst>
                <a:path w="48894" h="16510">
                  <a:moveTo>
                    <a:pt x="48664" y="0"/>
                  </a:moveTo>
                  <a:lnTo>
                    <a:pt x="47866" y="15955"/>
                  </a:lnTo>
                  <a:lnTo>
                    <a:pt x="0" y="7180"/>
                  </a:lnTo>
                  <a:lnTo>
                    <a:pt x="4866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2" name="object 1052" descr=""/>
            <p:cNvSpPr/>
            <p:nvPr/>
          </p:nvSpPr>
          <p:spPr>
            <a:xfrm>
              <a:off x="2931050" y="5559741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3" name="object 1053" descr=""/>
            <p:cNvSpPr/>
            <p:nvPr/>
          </p:nvSpPr>
          <p:spPr>
            <a:xfrm>
              <a:off x="2931050" y="5559741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10">
                  <a:moveTo>
                    <a:pt x="0" y="0"/>
                  </a:moveTo>
                  <a:lnTo>
                    <a:pt x="0" y="15955"/>
                  </a:lnTo>
                  <a:lnTo>
                    <a:pt x="47866" y="877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4" name="object 1054" descr=""/>
            <p:cNvSpPr/>
            <p:nvPr/>
          </p:nvSpPr>
          <p:spPr>
            <a:xfrm>
              <a:off x="2678951" y="5525436"/>
              <a:ext cx="158115" cy="82550"/>
            </a:xfrm>
            <a:custGeom>
              <a:avLst/>
              <a:gdLst/>
              <a:ahLst/>
              <a:cxnLst/>
              <a:rect l="l" t="t" r="r" b="b"/>
              <a:pathLst>
                <a:path w="158114" h="82550">
                  <a:moveTo>
                    <a:pt x="0" y="80575"/>
                  </a:moveTo>
                  <a:lnTo>
                    <a:pt x="157163" y="82171"/>
                  </a:lnTo>
                  <a:lnTo>
                    <a:pt x="157960" y="1595"/>
                  </a:lnTo>
                  <a:lnTo>
                    <a:pt x="0" y="80575"/>
                  </a:lnTo>
                  <a:close/>
                </a:path>
                <a:path w="158114" h="82550">
                  <a:moveTo>
                    <a:pt x="0" y="80575"/>
                  </a:moveTo>
                  <a:lnTo>
                    <a:pt x="157960" y="1595"/>
                  </a:lnTo>
                  <a:lnTo>
                    <a:pt x="797" y="0"/>
                  </a:lnTo>
                  <a:lnTo>
                    <a:pt x="0" y="80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5" name="object 1055" descr=""/>
            <p:cNvSpPr/>
            <p:nvPr/>
          </p:nvSpPr>
          <p:spPr>
            <a:xfrm>
              <a:off x="2678951" y="5525437"/>
              <a:ext cx="158115" cy="82550"/>
            </a:xfrm>
            <a:custGeom>
              <a:avLst/>
              <a:gdLst/>
              <a:ahLst/>
              <a:cxnLst/>
              <a:rect l="l" t="t" r="r" b="b"/>
              <a:pathLst>
                <a:path w="158114" h="82550">
                  <a:moveTo>
                    <a:pt x="797" y="0"/>
                  </a:moveTo>
                  <a:lnTo>
                    <a:pt x="0" y="80575"/>
                  </a:lnTo>
                  <a:lnTo>
                    <a:pt x="157960" y="1595"/>
                  </a:lnTo>
                  <a:lnTo>
                    <a:pt x="797" y="0"/>
                  </a:lnTo>
                  <a:close/>
                </a:path>
                <a:path w="158114" h="82550">
                  <a:moveTo>
                    <a:pt x="0" y="80575"/>
                  </a:moveTo>
                  <a:lnTo>
                    <a:pt x="157960" y="1595"/>
                  </a:lnTo>
                  <a:lnTo>
                    <a:pt x="157163" y="82171"/>
                  </a:lnTo>
                  <a:lnTo>
                    <a:pt x="0" y="8057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6" name="object 1056" descr=""/>
            <p:cNvSpPr/>
            <p:nvPr/>
          </p:nvSpPr>
          <p:spPr>
            <a:xfrm>
              <a:off x="2690918" y="5534212"/>
              <a:ext cx="133350" cy="57150"/>
            </a:xfrm>
            <a:custGeom>
              <a:avLst/>
              <a:gdLst/>
              <a:ahLst/>
              <a:cxnLst/>
              <a:rect l="l" t="t" r="r" b="b"/>
              <a:pathLst>
                <a:path w="133350" h="57150">
                  <a:moveTo>
                    <a:pt x="14360" y="19146"/>
                  </a:moveTo>
                  <a:lnTo>
                    <a:pt x="15157" y="16753"/>
                  </a:lnTo>
                  <a:lnTo>
                    <a:pt x="18348" y="12764"/>
                  </a:lnTo>
                  <a:lnTo>
                    <a:pt x="20742" y="10371"/>
                  </a:lnTo>
                  <a:lnTo>
                    <a:pt x="24731" y="7977"/>
                  </a:lnTo>
                  <a:lnTo>
                    <a:pt x="31113" y="7977"/>
                  </a:lnTo>
                  <a:lnTo>
                    <a:pt x="33506" y="10371"/>
                  </a:lnTo>
                  <a:lnTo>
                    <a:pt x="34304" y="12764"/>
                  </a:lnTo>
                  <a:lnTo>
                    <a:pt x="34304" y="16753"/>
                  </a:lnTo>
                  <a:lnTo>
                    <a:pt x="32709" y="21540"/>
                  </a:lnTo>
                  <a:lnTo>
                    <a:pt x="29517" y="26326"/>
                  </a:lnTo>
                  <a:lnTo>
                    <a:pt x="23933" y="32709"/>
                  </a:lnTo>
                  <a:lnTo>
                    <a:pt x="0" y="55844"/>
                  </a:lnTo>
                  <a:lnTo>
                    <a:pt x="22337" y="55844"/>
                  </a:lnTo>
                </a:path>
                <a:path w="133350" h="57150">
                  <a:moveTo>
                    <a:pt x="47866" y="55844"/>
                  </a:moveTo>
                  <a:lnTo>
                    <a:pt x="64620" y="7977"/>
                  </a:lnTo>
                  <a:lnTo>
                    <a:pt x="37495" y="39889"/>
                  </a:lnTo>
                  <a:lnTo>
                    <a:pt x="61429" y="39889"/>
                  </a:lnTo>
                </a:path>
                <a:path w="133350" h="57150">
                  <a:moveTo>
                    <a:pt x="67013" y="51855"/>
                  </a:moveTo>
                  <a:lnTo>
                    <a:pt x="64620" y="54249"/>
                  </a:lnTo>
                  <a:lnTo>
                    <a:pt x="65418" y="55844"/>
                  </a:lnTo>
                  <a:lnTo>
                    <a:pt x="67811" y="54249"/>
                  </a:lnTo>
                </a:path>
                <a:path w="133350" h="57150">
                  <a:moveTo>
                    <a:pt x="106104" y="8775"/>
                  </a:moveTo>
                  <a:lnTo>
                    <a:pt x="84564" y="47069"/>
                  </a:lnTo>
                  <a:lnTo>
                    <a:pt x="85362" y="54249"/>
                  </a:lnTo>
                  <a:lnTo>
                    <a:pt x="89351" y="56642"/>
                  </a:lnTo>
                  <a:lnTo>
                    <a:pt x="92542" y="56642"/>
                  </a:lnTo>
                  <a:lnTo>
                    <a:pt x="114082" y="17551"/>
                  </a:lnTo>
                  <a:lnTo>
                    <a:pt x="113285" y="11168"/>
                  </a:lnTo>
                  <a:lnTo>
                    <a:pt x="109296" y="8775"/>
                  </a:lnTo>
                  <a:lnTo>
                    <a:pt x="106104" y="8775"/>
                  </a:lnTo>
                </a:path>
                <a:path w="133350" h="57150">
                  <a:moveTo>
                    <a:pt x="133229" y="2393"/>
                  </a:moveTo>
                  <a:lnTo>
                    <a:pt x="130836" y="3988"/>
                  </a:lnTo>
                  <a:lnTo>
                    <a:pt x="130038" y="2393"/>
                  </a:lnTo>
                  <a:lnTo>
                    <a:pt x="132431" y="0"/>
                  </a:lnTo>
                  <a:lnTo>
                    <a:pt x="133229" y="2393"/>
                  </a:lnTo>
                  <a:lnTo>
                    <a:pt x="131633" y="6382"/>
                  </a:lnTo>
                  <a:lnTo>
                    <a:pt x="129240" y="11168"/>
                  </a:lnTo>
                  <a:lnTo>
                    <a:pt x="126847" y="1356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57" name="object 1057" descr="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390991" y="4377428"/>
              <a:ext cx="102116" cy="101318"/>
            </a:xfrm>
            <a:prstGeom prst="rect">
              <a:avLst/>
            </a:prstGeom>
          </p:spPr>
        </p:pic>
        <p:pic>
          <p:nvPicPr>
            <p:cNvPr id="1058" name="object 1058" descr="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3728034" y="5483952"/>
              <a:ext cx="101318" cy="101318"/>
            </a:xfrm>
            <a:prstGeom prst="rect">
              <a:avLst/>
            </a:prstGeom>
          </p:spPr>
        </p:pic>
        <p:pic>
          <p:nvPicPr>
            <p:cNvPr id="1059" name="object 1059" descr="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7436922" y="5519852"/>
              <a:ext cx="101318" cy="101318"/>
            </a:xfrm>
            <a:prstGeom prst="rect">
              <a:avLst/>
            </a:prstGeom>
          </p:spPr>
        </p:pic>
        <p:sp>
          <p:nvSpPr>
            <p:cNvPr id="1060" name="object 1060" descr=""/>
            <p:cNvSpPr/>
            <p:nvPr/>
          </p:nvSpPr>
          <p:spPr>
            <a:xfrm>
              <a:off x="2998064" y="4742813"/>
              <a:ext cx="57150" cy="80010"/>
            </a:xfrm>
            <a:custGeom>
              <a:avLst/>
              <a:gdLst/>
              <a:ahLst/>
              <a:cxnLst/>
              <a:rect l="l" t="t" r="r" b="b"/>
              <a:pathLst>
                <a:path w="57150" h="80010">
                  <a:moveTo>
                    <a:pt x="797" y="0"/>
                  </a:moveTo>
                  <a:lnTo>
                    <a:pt x="0" y="79778"/>
                  </a:lnTo>
                  <a:lnTo>
                    <a:pt x="55844" y="79778"/>
                  </a:lnTo>
                  <a:lnTo>
                    <a:pt x="56642" y="0"/>
                  </a:lnTo>
                  <a:lnTo>
                    <a:pt x="797" y="0"/>
                  </a:lnTo>
                </a:path>
                <a:path w="57150" h="80010">
                  <a:moveTo>
                    <a:pt x="50260" y="42282"/>
                  </a:moveTo>
                  <a:lnTo>
                    <a:pt x="50260" y="37495"/>
                  </a:lnTo>
                  <a:lnTo>
                    <a:pt x="6382" y="37495"/>
                  </a:lnTo>
                  <a:lnTo>
                    <a:pt x="6382" y="41484"/>
                  </a:lnTo>
                  <a:lnTo>
                    <a:pt x="50260" y="42282"/>
                  </a:lnTo>
                </a:path>
                <a:path w="57150" h="80010">
                  <a:moveTo>
                    <a:pt x="51058" y="25529"/>
                  </a:moveTo>
                  <a:lnTo>
                    <a:pt x="51058" y="21540"/>
                  </a:lnTo>
                  <a:lnTo>
                    <a:pt x="7180" y="20742"/>
                  </a:lnTo>
                  <a:lnTo>
                    <a:pt x="7180" y="25529"/>
                  </a:lnTo>
                  <a:lnTo>
                    <a:pt x="51058" y="25529"/>
                  </a:lnTo>
                </a:path>
                <a:path w="57150" h="80010">
                  <a:moveTo>
                    <a:pt x="51058" y="9573"/>
                  </a:moveTo>
                  <a:lnTo>
                    <a:pt x="51058" y="4786"/>
                  </a:lnTo>
                  <a:lnTo>
                    <a:pt x="7180" y="4786"/>
                  </a:lnTo>
                  <a:lnTo>
                    <a:pt x="7180" y="8775"/>
                  </a:lnTo>
                  <a:lnTo>
                    <a:pt x="51058" y="9573"/>
                  </a:lnTo>
                </a:path>
                <a:path w="57150" h="80010">
                  <a:moveTo>
                    <a:pt x="50260" y="54249"/>
                  </a:moveTo>
                  <a:lnTo>
                    <a:pt x="50260" y="58238"/>
                  </a:lnTo>
                  <a:lnTo>
                    <a:pt x="6382" y="58238"/>
                  </a:lnTo>
                  <a:lnTo>
                    <a:pt x="6382" y="53451"/>
                  </a:lnTo>
                  <a:lnTo>
                    <a:pt x="50260" y="54249"/>
                  </a:lnTo>
                </a:path>
                <a:path w="57150" h="80010">
                  <a:moveTo>
                    <a:pt x="50260" y="70204"/>
                  </a:moveTo>
                  <a:lnTo>
                    <a:pt x="50260" y="74991"/>
                  </a:lnTo>
                  <a:lnTo>
                    <a:pt x="6382" y="74193"/>
                  </a:lnTo>
                  <a:lnTo>
                    <a:pt x="6382" y="70204"/>
                  </a:lnTo>
                  <a:lnTo>
                    <a:pt x="50260" y="70204"/>
                  </a:lnTo>
                </a:path>
                <a:path w="57150" h="80010">
                  <a:moveTo>
                    <a:pt x="10371" y="39889"/>
                  </a:moveTo>
                  <a:lnTo>
                    <a:pt x="11168" y="43080"/>
                  </a:lnTo>
                  <a:lnTo>
                    <a:pt x="11966" y="46271"/>
                  </a:lnTo>
                  <a:lnTo>
                    <a:pt x="13562" y="49462"/>
                  </a:lnTo>
                  <a:lnTo>
                    <a:pt x="15157" y="51058"/>
                  </a:lnTo>
                </a:path>
                <a:path w="57150" h="80010">
                  <a:moveTo>
                    <a:pt x="19944" y="55046"/>
                  </a:moveTo>
                  <a:lnTo>
                    <a:pt x="20742" y="55844"/>
                  </a:lnTo>
                  <a:lnTo>
                    <a:pt x="24731" y="57440"/>
                  </a:lnTo>
                  <a:lnTo>
                    <a:pt x="27922" y="57440"/>
                  </a:lnTo>
                  <a:lnTo>
                    <a:pt x="31113" y="57440"/>
                  </a:lnTo>
                  <a:lnTo>
                    <a:pt x="31911" y="57440"/>
                  </a:lnTo>
                </a:path>
                <a:path w="57150" h="80010">
                  <a:moveTo>
                    <a:pt x="37495" y="55046"/>
                  </a:moveTo>
                  <a:lnTo>
                    <a:pt x="40686" y="53451"/>
                  </a:lnTo>
                  <a:lnTo>
                    <a:pt x="43080" y="51058"/>
                  </a:lnTo>
                  <a:lnTo>
                    <a:pt x="44675" y="47866"/>
                  </a:lnTo>
                  <a:lnTo>
                    <a:pt x="45473" y="46271"/>
                  </a:lnTo>
                </a:path>
                <a:path w="57150" h="80010">
                  <a:moveTo>
                    <a:pt x="46271" y="39889"/>
                  </a:moveTo>
                  <a:lnTo>
                    <a:pt x="46271" y="38293"/>
                  </a:lnTo>
                  <a:lnTo>
                    <a:pt x="45473" y="35102"/>
                  </a:lnTo>
                  <a:lnTo>
                    <a:pt x="44675" y="31911"/>
                  </a:lnTo>
                  <a:lnTo>
                    <a:pt x="43080" y="28720"/>
                  </a:lnTo>
                  <a:lnTo>
                    <a:pt x="42282" y="27922"/>
                  </a:lnTo>
                </a:path>
                <a:path w="57150" h="80010">
                  <a:moveTo>
                    <a:pt x="37495" y="23933"/>
                  </a:moveTo>
                  <a:lnTo>
                    <a:pt x="34304" y="23135"/>
                  </a:lnTo>
                  <a:lnTo>
                    <a:pt x="31113" y="22337"/>
                  </a:lnTo>
                  <a:lnTo>
                    <a:pt x="27922" y="21540"/>
                  </a:lnTo>
                  <a:lnTo>
                    <a:pt x="25529" y="22337"/>
                  </a:lnTo>
                </a:path>
                <a:path w="57150" h="80010">
                  <a:moveTo>
                    <a:pt x="19944" y="24731"/>
                  </a:moveTo>
                  <a:lnTo>
                    <a:pt x="18348" y="25529"/>
                  </a:lnTo>
                  <a:lnTo>
                    <a:pt x="15955" y="27124"/>
                  </a:lnTo>
                  <a:lnTo>
                    <a:pt x="13562" y="30315"/>
                  </a:lnTo>
                  <a:lnTo>
                    <a:pt x="11966" y="32709"/>
                  </a:lnTo>
                  <a:lnTo>
                    <a:pt x="11966" y="33506"/>
                  </a:lnTo>
                </a:path>
              </a:pathLst>
            </a:custGeom>
            <a:ln w="4786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1" name="object 1061" descr=""/>
            <p:cNvSpPr/>
            <p:nvPr/>
          </p:nvSpPr>
          <p:spPr>
            <a:xfrm>
              <a:off x="2389357" y="496220"/>
              <a:ext cx="9001760" cy="6646545"/>
            </a:xfrm>
            <a:custGeom>
              <a:avLst/>
              <a:gdLst/>
              <a:ahLst/>
              <a:cxnLst/>
              <a:rect l="l" t="t" r="r" b="b"/>
              <a:pathLst>
                <a:path w="9001760" h="6646545">
                  <a:moveTo>
                    <a:pt x="64620" y="0"/>
                  </a:moveTo>
                  <a:lnTo>
                    <a:pt x="0" y="6646319"/>
                  </a:lnTo>
                </a:path>
                <a:path w="9001760" h="6646545">
                  <a:moveTo>
                    <a:pt x="8889682" y="0"/>
                  </a:moveTo>
                  <a:lnTo>
                    <a:pt x="8896064" y="75789"/>
                  </a:lnTo>
                </a:path>
                <a:path w="9001760" h="6646545">
                  <a:moveTo>
                    <a:pt x="8897660" y="92542"/>
                  </a:moveTo>
                  <a:lnTo>
                    <a:pt x="8904840" y="181096"/>
                  </a:lnTo>
                </a:path>
                <a:path w="9001760" h="6646545">
                  <a:moveTo>
                    <a:pt x="8923189" y="407666"/>
                  </a:moveTo>
                  <a:lnTo>
                    <a:pt x="8930369" y="496220"/>
                  </a:lnTo>
                </a:path>
                <a:path w="9001760" h="6646545">
                  <a:moveTo>
                    <a:pt x="8931166" y="512973"/>
                  </a:moveTo>
                  <a:lnTo>
                    <a:pt x="8938346" y="600729"/>
                  </a:lnTo>
                </a:path>
                <a:path w="9001760" h="6646545">
                  <a:moveTo>
                    <a:pt x="8939942" y="617483"/>
                  </a:moveTo>
                  <a:lnTo>
                    <a:pt x="8947122" y="706036"/>
                  </a:lnTo>
                </a:path>
                <a:path w="9001760" h="6646545">
                  <a:moveTo>
                    <a:pt x="8948718" y="722790"/>
                  </a:moveTo>
                  <a:lnTo>
                    <a:pt x="8955898" y="811344"/>
                  </a:lnTo>
                </a:path>
                <a:path w="9001760" h="6646545">
                  <a:moveTo>
                    <a:pt x="8956695" y="827299"/>
                  </a:moveTo>
                  <a:lnTo>
                    <a:pt x="8963875" y="915853"/>
                  </a:lnTo>
                </a:path>
                <a:path w="9001760" h="6646545">
                  <a:moveTo>
                    <a:pt x="8965471" y="932606"/>
                  </a:moveTo>
                  <a:lnTo>
                    <a:pt x="8972651" y="1021160"/>
                  </a:lnTo>
                </a:path>
                <a:path w="9001760" h="6646545">
                  <a:moveTo>
                    <a:pt x="8974247" y="1037914"/>
                  </a:moveTo>
                  <a:lnTo>
                    <a:pt x="8981427" y="1125670"/>
                  </a:lnTo>
                </a:path>
                <a:path w="9001760" h="6646545">
                  <a:moveTo>
                    <a:pt x="8982224" y="1142423"/>
                  </a:moveTo>
                  <a:lnTo>
                    <a:pt x="8989404" y="1230977"/>
                  </a:lnTo>
                </a:path>
                <a:path w="9001760" h="6646545">
                  <a:moveTo>
                    <a:pt x="8991000" y="1247730"/>
                  </a:moveTo>
                  <a:lnTo>
                    <a:pt x="8996584" y="1320328"/>
                  </a:lnTo>
                  <a:lnTo>
                    <a:pt x="8998180" y="1335486"/>
                  </a:lnTo>
                </a:path>
                <a:path w="9001760" h="6646545">
                  <a:moveTo>
                    <a:pt x="8998978" y="1352240"/>
                  </a:moveTo>
                  <a:lnTo>
                    <a:pt x="8999776" y="1369791"/>
                  </a:lnTo>
                  <a:lnTo>
                    <a:pt x="9001371" y="1419253"/>
                  </a:lnTo>
                  <a:lnTo>
                    <a:pt x="9000573" y="1440793"/>
                  </a:lnTo>
                </a:path>
                <a:path w="9001760" h="6646545">
                  <a:moveTo>
                    <a:pt x="9000573" y="1457547"/>
                  </a:moveTo>
                  <a:lnTo>
                    <a:pt x="9000573" y="1468716"/>
                  </a:lnTo>
                  <a:lnTo>
                    <a:pt x="8998180" y="1518178"/>
                  </a:lnTo>
                  <a:lnTo>
                    <a:pt x="8995787" y="1546101"/>
                  </a:lnTo>
                </a:path>
                <a:path w="9001760" h="6646545">
                  <a:moveTo>
                    <a:pt x="8994191" y="1562854"/>
                  </a:moveTo>
                  <a:lnTo>
                    <a:pt x="8987809" y="1651408"/>
                  </a:lnTo>
                </a:path>
                <a:path w="9001760" h="6646545">
                  <a:moveTo>
                    <a:pt x="8987011" y="1668161"/>
                  </a:moveTo>
                  <a:lnTo>
                    <a:pt x="8980629" y="1756715"/>
                  </a:lnTo>
                </a:path>
                <a:path w="9001760" h="6646545">
                  <a:moveTo>
                    <a:pt x="8979033" y="1773468"/>
                  </a:moveTo>
                  <a:lnTo>
                    <a:pt x="8972651" y="1861224"/>
                  </a:lnTo>
                </a:path>
                <a:path w="9001760" h="6646545">
                  <a:moveTo>
                    <a:pt x="8971853" y="1877978"/>
                  </a:moveTo>
                  <a:lnTo>
                    <a:pt x="8965471" y="1966532"/>
                  </a:lnTo>
                </a:path>
                <a:path w="9001760" h="6646545">
                  <a:moveTo>
                    <a:pt x="8963875" y="1983285"/>
                  </a:moveTo>
                  <a:lnTo>
                    <a:pt x="8957493" y="2071839"/>
                  </a:lnTo>
                </a:path>
                <a:path w="9001760" h="6646545">
                  <a:moveTo>
                    <a:pt x="8956695" y="2088592"/>
                  </a:moveTo>
                  <a:lnTo>
                    <a:pt x="8950313" y="2176348"/>
                  </a:lnTo>
                </a:path>
                <a:path w="9001760" h="6646545">
                  <a:moveTo>
                    <a:pt x="8948718" y="2193102"/>
                  </a:moveTo>
                  <a:lnTo>
                    <a:pt x="8943133" y="2281655"/>
                  </a:lnTo>
                </a:path>
                <a:path w="9001760" h="6646545">
                  <a:moveTo>
                    <a:pt x="8941538" y="2298409"/>
                  </a:moveTo>
                  <a:lnTo>
                    <a:pt x="8935155" y="2386963"/>
                  </a:lnTo>
                </a:path>
                <a:path w="9001760" h="6646545">
                  <a:moveTo>
                    <a:pt x="8919200" y="2613533"/>
                  </a:moveTo>
                  <a:lnTo>
                    <a:pt x="8912817" y="2702086"/>
                  </a:lnTo>
                </a:path>
                <a:path w="9001760" h="6646545">
                  <a:moveTo>
                    <a:pt x="8911222" y="2718840"/>
                  </a:moveTo>
                  <a:lnTo>
                    <a:pt x="8904840" y="2806596"/>
                  </a:lnTo>
                </a:path>
                <a:path w="9001760" h="6646545">
                  <a:moveTo>
                    <a:pt x="8904042" y="2823349"/>
                  </a:moveTo>
                  <a:lnTo>
                    <a:pt x="8897660" y="2911903"/>
                  </a:lnTo>
                </a:path>
                <a:path w="9001760" h="6646545">
                  <a:moveTo>
                    <a:pt x="8896064" y="2928656"/>
                  </a:moveTo>
                  <a:lnTo>
                    <a:pt x="8889682" y="3017210"/>
                  </a:lnTo>
                </a:path>
                <a:path w="9001760" h="6646545">
                  <a:moveTo>
                    <a:pt x="8888884" y="3033964"/>
                  </a:moveTo>
                  <a:lnTo>
                    <a:pt x="8882502" y="3121720"/>
                  </a:lnTo>
                </a:path>
                <a:path w="9001760" h="6646545">
                  <a:moveTo>
                    <a:pt x="8880906" y="3138473"/>
                  </a:moveTo>
                  <a:lnTo>
                    <a:pt x="8874524" y="3227027"/>
                  </a:lnTo>
                </a:path>
                <a:path w="9001760" h="6646545">
                  <a:moveTo>
                    <a:pt x="8873726" y="3243780"/>
                  </a:moveTo>
                  <a:lnTo>
                    <a:pt x="8867344" y="3332334"/>
                  </a:lnTo>
                </a:path>
                <a:path w="9001760" h="6646545">
                  <a:moveTo>
                    <a:pt x="8865748" y="3349087"/>
                  </a:moveTo>
                  <a:lnTo>
                    <a:pt x="8859366" y="3436843"/>
                  </a:lnTo>
                </a:path>
                <a:path w="9001760" h="6646545">
                  <a:moveTo>
                    <a:pt x="8858568" y="3453597"/>
                  </a:moveTo>
                  <a:lnTo>
                    <a:pt x="8852186" y="3542151"/>
                  </a:lnTo>
                </a:path>
                <a:path w="9001760" h="6646545">
                  <a:moveTo>
                    <a:pt x="8850590" y="3558904"/>
                  </a:moveTo>
                  <a:lnTo>
                    <a:pt x="8844208" y="3647458"/>
                  </a:lnTo>
                </a:path>
                <a:path w="9001760" h="6646545">
                  <a:moveTo>
                    <a:pt x="8843410" y="3664211"/>
                  </a:moveTo>
                  <a:lnTo>
                    <a:pt x="8837028" y="3751967"/>
                  </a:lnTo>
                </a:path>
                <a:path w="9001760" h="6646545">
                  <a:moveTo>
                    <a:pt x="8835433" y="3768721"/>
                  </a:moveTo>
                  <a:lnTo>
                    <a:pt x="8829050" y="3857274"/>
                  </a:lnTo>
                </a:path>
                <a:path w="9001760" h="6646545">
                  <a:moveTo>
                    <a:pt x="8828253" y="3874028"/>
                  </a:moveTo>
                  <a:lnTo>
                    <a:pt x="8821870" y="3962582"/>
                  </a:lnTo>
                </a:path>
                <a:path w="9001760" h="6646545">
                  <a:moveTo>
                    <a:pt x="8820275" y="3979335"/>
                  </a:moveTo>
                  <a:lnTo>
                    <a:pt x="8813892" y="4067091"/>
                  </a:lnTo>
                </a:path>
                <a:path w="9001760" h="6646545">
                  <a:moveTo>
                    <a:pt x="8813095" y="4083844"/>
                  </a:moveTo>
                  <a:lnTo>
                    <a:pt x="8806712" y="4172398"/>
                  </a:lnTo>
                </a:path>
                <a:path w="9001760" h="6646545">
                  <a:moveTo>
                    <a:pt x="8805117" y="4189152"/>
                  </a:moveTo>
                  <a:lnTo>
                    <a:pt x="8798735" y="4277705"/>
                  </a:lnTo>
                </a:path>
                <a:path w="9001760" h="6646545">
                  <a:moveTo>
                    <a:pt x="8483611" y="5615585"/>
                  </a:moveTo>
                  <a:lnTo>
                    <a:pt x="8395057" y="5614788"/>
                  </a:lnTo>
                </a:path>
                <a:path w="9001760" h="6646545">
                  <a:moveTo>
                    <a:pt x="8378304" y="5614788"/>
                  </a:moveTo>
                  <a:lnTo>
                    <a:pt x="8289750" y="5613192"/>
                  </a:lnTo>
                </a:path>
                <a:path w="9001760" h="6646545">
                  <a:moveTo>
                    <a:pt x="8272996" y="5613192"/>
                  </a:moveTo>
                  <a:lnTo>
                    <a:pt x="8184443" y="5612394"/>
                  </a:lnTo>
                </a:path>
                <a:path w="9001760" h="6646545">
                  <a:moveTo>
                    <a:pt x="8167689" y="5612394"/>
                  </a:moveTo>
                  <a:lnTo>
                    <a:pt x="8079135" y="5611596"/>
                  </a:lnTo>
                </a:path>
                <a:path w="9001760" h="6646545">
                  <a:moveTo>
                    <a:pt x="8062382" y="5611596"/>
                  </a:moveTo>
                  <a:lnTo>
                    <a:pt x="7973828" y="5610799"/>
                  </a:lnTo>
                </a:path>
                <a:path w="9001760" h="6646545">
                  <a:moveTo>
                    <a:pt x="7957075" y="5610001"/>
                  </a:moveTo>
                  <a:lnTo>
                    <a:pt x="7868521" y="5609203"/>
                  </a:lnTo>
                </a:path>
                <a:path w="9001760" h="6646545">
                  <a:moveTo>
                    <a:pt x="7851768" y="5609203"/>
                  </a:moveTo>
                  <a:lnTo>
                    <a:pt x="7763214" y="5608405"/>
                  </a:lnTo>
                </a:path>
                <a:path w="9001760" h="6646545">
                  <a:moveTo>
                    <a:pt x="7746460" y="5608405"/>
                  </a:moveTo>
                  <a:lnTo>
                    <a:pt x="7657907" y="5607608"/>
                  </a:lnTo>
                </a:path>
                <a:path w="9001760" h="6646545">
                  <a:moveTo>
                    <a:pt x="7641153" y="5607608"/>
                  </a:moveTo>
                  <a:lnTo>
                    <a:pt x="7552599" y="5606810"/>
                  </a:lnTo>
                </a:path>
                <a:path w="9001760" h="6646545">
                  <a:moveTo>
                    <a:pt x="7535846" y="5606012"/>
                  </a:moveTo>
                  <a:lnTo>
                    <a:pt x="7447292" y="5605214"/>
                  </a:lnTo>
                </a:path>
                <a:path w="9001760" h="6646545">
                  <a:moveTo>
                    <a:pt x="7430539" y="5605214"/>
                  </a:moveTo>
                  <a:lnTo>
                    <a:pt x="7341985" y="5604416"/>
                  </a:lnTo>
                </a:path>
                <a:path w="9001760" h="6646545">
                  <a:moveTo>
                    <a:pt x="7325232" y="5604416"/>
                  </a:moveTo>
                  <a:lnTo>
                    <a:pt x="7236678" y="5603619"/>
                  </a:lnTo>
                </a:path>
                <a:path w="9001760" h="6646545">
                  <a:moveTo>
                    <a:pt x="7219924" y="5603619"/>
                  </a:moveTo>
                  <a:lnTo>
                    <a:pt x="7131371" y="5602023"/>
                  </a:lnTo>
                </a:path>
                <a:path w="9001760" h="6646545">
                  <a:moveTo>
                    <a:pt x="7114617" y="5602023"/>
                  </a:moveTo>
                  <a:lnTo>
                    <a:pt x="7026064" y="5601225"/>
                  </a:lnTo>
                </a:path>
                <a:path w="9001760" h="6646545">
                  <a:moveTo>
                    <a:pt x="7009310" y="5601225"/>
                  </a:moveTo>
                  <a:lnTo>
                    <a:pt x="6920756" y="5600427"/>
                  </a:lnTo>
                </a:path>
                <a:path w="9001760" h="6646545">
                  <a:moveTo>
                    <a:pt x="6904003" y="5600427"/>
                  </a:moveTo>
                  <a:lnTo>
                    <a:pt x="6815449" y="5599630"/>
                  </a:lnTo>
                </a:path>
                <a:path w="9001760" h="6646545">
                  <a:moveTo>
                    <a:pt x="6798696" y="5598832"/>
                  </a:moveTo>
                  <a:lnTo>
                    <a:pt x="6710142" y="5598034"/>
                  </a:lnTo>
                </a:path>
                <a:path w="9001760" h="6646545">
                  <a:moveTo>
                    <a:pt x="6693389" y="5598034"/>
                  </a:moveTo>
                  <a:lnTo>
                    <a:pt x="6604835" y="5597236"/>
                  </a:lnTo>
                </a:path>
                <a:path w="9001760" h="6646545">
                  <a:moveTo>
                    <a:pt x="6588081" y="5597236"/>
                  </a:moveTo>
                  <a:lnTo>
                    <a:pt x="6499528" y="5596439"/>
                  </a:lnTo>
                </a:path>
                <a:path w="9001760" h="6646545">
                  <a:moveTo>
                    <a:pt x="6482774" y="5596439"/>
                  </a:moveTo>
                  <a:lnTo>
                    <a:pt x="6394220" y="5595641"/>
                  </a:lnTo>
                </a:path>
                <a:path w="9001760" h="6646545">
                  <a:moveTo>
                    <a:pt x="6377467" y="5594843"/>
                  </a:moveTo>
                  <a:lnTo>
                    <a:pt x="6288913" y="5594045"/>
                  </a:lnTo>
                </a:path>
                <a:path w="9001760" h="6646545">
                  <a:moveTo>
                    <a:pt x="6272160" y="5594045"/>
                  </a:moveTo>
                  <a:lnTo>
                    <a:pt x="6183606" y="5593247"/>
                  </a:lnTo>
                </a:path>
                <a:path w="9001760" h="6646545">
                  <a:moveTo>
                    <a:pt x="6166853" y="5593247"/>
                  </a:moveTo>
                  <a:lnTo>
                    <a:pt x="6078299" y="5592450"/>
                  </a:lnTo>
                </a:path>
                <a:path w="9001760" h="6646545">
                  <a:moveTo>
                    <a:pt x="6061545" y="5592450"/>
                  </a:moveTo>
                  <a:lnTo>
                    <a:pt x="5972992" y="5590854"/>
                  </a:lnTo>
                </a:path>
                <a:path w="9001760" h="6646545">
                  <a:moveTo>
                    <a:pt x="5956238" y="5590854"/>
                  </a:moveTo>
                  <a:lnTo>
                    <a:pt x="5867684" y="5590056"/>
                  </a:lnTo>
                </a:path>
                <a:path w="9001760" h="6646545">
                  <a:moveTo>
                    <a:pt x="5850931" y="5590056"/>
                  </a:moveTo>
                  <a:lnTo>
                    <a:pt x="5762377" y="5589259"/>
                  </a:lnTo>
                </a:path>
                <a:path w="9001760" h="6646545">
                  <a:moveTo>
                    <a:pt x="5745624" y="5589259"/>
                  </a:moveTo>
                  <a:lnTo>
                    <a:pt x="5657070" y="5588461"/>
                  </a:lnTo>
                </a:path>
                <a:path w="9001760" h="6646545">
                  <a:moveTo>
                    <a:pt x="5640317" y="5587663"/>
                  </a:moveTo>
                  <a:lnTo>
                    <a:pt x="5551763" y="5586865"/>
                  </a:lnTo>
                </a:path>
                <a:path w="9001760" h="6646545">
                  <a:moveTo>
                    <a:pt x="5535009" y="5586865"/>
                  </a:moveTo>
                  <a:lnTo>
                    <a:pt x="5446456" y="5586067"/>
                  </a:lnTo>
                </a:path>
                <a:path w="9001760" h="6646545">
                  <a:moveTo>
                    <a:pt x="5429702" y="5586067"/>
                  </a:moveTo>
                  <a:lnTo>
                    <a:pt x="5341148" y="5585270"/>
                  </a:lnTo>
                </a:path>
                <a:path w="9001760" h="6646545">
                  <a:moveTo>
                    <a:pt x="5324395" y="5585270"/>
                  </a:moveTo>
                  <a:lnTo>
                    <a:pt x="5235841" y="5584472"/>
                  </a:lnTo>
                </a:path>
                <a:path w="9001760" h="6646545">
                  <a:moveTo>
                    <a:pt x="5219088" y="5583674"/>
                  </a:moveTo>
                  <a:lnTo>
                    <a:pt x="5130534" y="5582876"/>
                  </a:lnTo>
                </a:path>
                <a:path w="9001760" h="6646545">
                  <a:moveTo>
                    <a:pt x="5113781" y="5582876"/>
                  </a:moveTo>
                  <a:lnTo>
                    <a:pt x="5025227" y="5582079"/>
                  </a:lnTo>
                </a:path>
                <a:path w="9001760" h="6646545">
                  <a:moveTo>
                    <a:pt x="5008473" y="5582079"/>
                  </a:moveTo>
                  <a:lnTo>
                    <a:pt x="4919920" y="5581281"/>
                  </a:lnTo>
                </a:path>
                <a:path w="9001760" h="6646545">
                  <a:moveTo>
                    <a:pt x="4903166" y="5581281"/>
                  </a:moveTo>
                  <a:lnTo>
                    <a:pt x="4814612" y="5579685"/>
                  </a:lnTo>
                </a:path>
                <a:path w="9001760" h="6646545">
                  <a:moveTo>
                    <a:pt x="4797859" y="5579685"/>
                  </a:moveTo>
                  <a:lnTo>
                    <a:pt x="4709305" y="5578887"/>
                  </a:lnTo>
                </a:path>
                <a:path w="9001760" h="6646545">
                  <a:moveTo>
                    <a:pt x="4692552" y="5578887"/>
                  </a:moveTo>
                  <a:lnTo>
                    <a:pt x="4603998" y="5578090"/>
                  </a:lnTo>
                </a:path>
                <a:path w="9001760" h="6646545">
                  <a:moveTo>
                    <a:pt x="4587245" y="5578090"/>
                  </a:moveTo>
                  <a:lnTo>
                    <a:pt x="4498691" y="5577292"/>
                  </a:lnTo>
                </a:path>
                <a:path w="9001760" h="6646545">
                  <a:moveTo>
                    <a:pt x="4481937" y="5576494"/>
                  </a:moveTo>
                  <a:lnTo>
                    <a:pt x="4393384" y="5575696"/>
                  </a:lnTo>
                </a:path>
                <a:path w="9001760" h="6646545">
                  <a:moveTo>
                    <a:pt x="4376630" y="5575696"/>
                  </a:moveTo>
                  <a:lnTo>
                    <a:pt x="4288076" y="5574898"/>
                  </a:lnTo>
                </a:path>
                <a:path w="9001760" h="6646545">
                  <a:moveTo>
                    <a:pt x="4271323" y="5574898"/>
                  </a:moveTo>
                  <a:lnTo>
                    <a:pt x="4182769" y="5574101"/>
                  </a:lnTo>
                </a:path>
                <a:path w="9001760" h="6646545">
                  <a:moveTo>
                    <a:pt x="4166016" y="5574101"/>
                  </a:moveTo>
                  <a:lnTo>
                    <a:pt x="4077462" y="5573303"/>
                  </a:lnTo>
                </a:path>
                <a:path w="9001760" h="6646545">
                  <a:moveTo>
                    <a:pt x="4060709" y="5572505"/>
                  </a:moveTo>
                  <a:lnTo>
                    <a:pt x="3972155" y="5571707"/>
                  </a:lnTo>
                </a:path>
                <a:path w="9001760" h="6646545">
                  <a:moveTo>
                    <a:pt x="3955401" y="5571707"/>
                  </a:moveTo>
                  <a:lnTo>
                    <a:pt x="3866848" y="5570910"/>
                  </a:lnTo>
                </a:path>
                <a:path w="9001760" h="6646545">
                  <a:moveTo>
                    <a:pt x="3850094" y="5570910"/>
                  </a:moveTo>
                  <a:lnTo>
                    <a:pt x="3761541" y="5570112"/>
                  </a:lnTo>
                </a:path>
                <a:path w="9001760" h="6646545">
                  <a:moveTo>
                    <a:pt x="3744787" y="5570112"/>
                  </a:moveTo>
                  <a:lnTo>
                    <a:pt x="3656233" y="5568516"/>
                  </a:lnTo>
                </a:path>
                <a:path w="9001760" h="6646545">
                  <a:moveTo>
                    <a:pt x="3639480" y="5568516"/>
                  </a:moveTo>
                  <a:lnTo>
                    <a:pt x="3550926" y="5567718"/>
                  </a:lnTo>
                </a:path>
                <a:path w="9001760" h="6646545">
                  <a:moveTo>
                    <a:pt x="3534173" y="5567718"/>
                  </a:moveTo>
                  <a:lnTo>
                    <a:pt x="3445619" y="5566921"/>
                  </a:lnTo>
                </a:path>
                <a:path w="9001760" h="6646545">
                  <a:moveTo>
                    <a:pt x="3428866" y="5566921"/>
                  </a:moveTo>
                  <a:lnTo>
                    <a:pt x="3340312" y="5566123"/>
                  </a:lnTo>
                </a:path>
                <a:path w="9001760" h="6646545">
                  <a:moveTo>
                    <a:pt x="3323558" y="5565325"/>
                  </a:moveTo>
                  <a:lnTo>
                    <a:pt x="3235005" y="5564527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62" name="object 1062" descr="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2388559" y="489040"/>
              <a:ext cx="9022911" cy="6154886"/>
            </a:xfrm>
            <a:prstGeom prst="rect">
              <a:avLst/>
            </a:prstGeom>
          </p:spPr>
        </p:pic>
        <p:sp>
          <p:nvSpPr>
            <p:cNvPr id="1063" name="object 1063" descr=""/>
            <p:cNvSpPr/>
            <p:nvPr/>
          </p:nvSpPr>
          <p:spPr>
            <a:xfrm>
              <a:off x="3834139" y="506591"/>
              <a:ext cx="7629525" cy="5953125"/>
            </a:xfrm>
            <a:custGeom>
              <a:avLst/>
              <a:gdLst/>
              <a:ahLst/>
              <a:cxnLst/>
              <a:rect l="l" t="t" r="r" b="b"/>
              <a:pathLst>
                <a:path w="7629525" h="5953125">
                  <a:moveTo>
                    <a:pt x="1773468" y="5554156"/>
                  </a:moveTo>
                  <a:lnTo>
                    <a:pt x="1684915" y="5553358"/>
                  </a:lnTo>
                </a:path>
                <a:path w="7629525" h="5953125">
                  <a:moveTo>
                    <a:pt x="1668161" y="5553358"/>
                  </a:moveTo>
                  <a:lnTo>
                    <a:pt x="1579607" y="5552561"/>
                  </a:lnTo>
                </a:path>
                <a:path w="7629525" h="5953125">
                  <a:moveTo>
                    <a:pt x="1562854" y="5552561"/>
                  </a:moveTo>
                  <a:lnTo>
                    <a:pt x="1474300" y="5551763"/>
                  </a:lnTo>
                </a:path>
                <a:path w="7629525" h="5953125">
                  <a:moveTo>
                    <a:pt x="1457547" y="5550965"/>
                  </a:moveTo>
                  <a:lnTo>
                    <a:pt x="1368993" y="5550167"/>
                  </a:lnTo>
                </a:path>
                <a:path w="7629525" h="5953125">
                  <a:moveTo>
                    <a:pt x="1352240" y="5550167"/>
                  </a:moveTo>
                  <a:lnTo>
                    <a:pt x="1263686" y="5549369"/>
                  </a:lnTo>
                </a:path>
                <a:path w="7629525" h="5953125">
                  <a:moveTo>
                    <a:pt x="1246932" y="5549369"/>
                  </a:moveTo>
                  <a:lnTo>
                    <a:pt x="1158379" y="5548572"/>
                  </a:lnTo>
                </a:path>
                <a:path w="7629525" h="5953125">
                  <a:moveTo>
                    <a:pt x="1141625" y="5548572"/>
                  </a:moveTo>
                  <a:lnTo>
                    <a:pt x="1053071" y="5546976"/>
                  </a:lnTo>
                </a:path>
                <a:path w="7629525" h="5953125">
                  <a:moveTo>
                    <a:pt x="1036318" y="5546976"/>
                  </a:moveTo>
                  <a:lnTo>
                    <a:pt x="947764" y="5546178"/>
                  </a:lnTo>
                </a:path>
                <a:path w="7629525" h="5953125">
                  <a:moveTo>
                    <a:pt x="931011" y="5546178"/>
                  </a:moveTo>
                  <a:lnTo>
                    <a:pt x="842457" y="5545381"/>
                  </a:lnTo>
                </a:path>
                <a:path w="7629525" h="5953125">
                  <a:moveTo>
                    <a:pt x="825704" y="5545381"/>
                  </a:moveTo>
                  <a:lnTo>
                    <a:pt x="737150" y="5544583"/>
                  </a:lnTo>
                </a:path>
                <a:path w="7629525" h="5953125">
                  <a:moveTo>
                    <a:pt x="720396" y="5543785"/>
                  </a:moveTo>
                  <a:lnTo>
                    <a:pt x="631843" y="5542987"/>
                  </a:lnTo>
                </a:path>
                <a:path w="7629525" h="5953125">
                  <a:moveTo>
                    <a:pt x="615089" y="5542987"/>
                  </a:moveTo>
                  <a:lnTo>
                    <a:pt x="526535" y="5542189"/>
                  </a:lnTo>
                </a:path>
                <a:path w="7629525" h="5953125">
                  <a:moveTo>
                    <a:pt x="509782" y="5542189"/>
                  </a:moveTo>
                  <a:lnTo>
                    <a:pt x="421228" y="5541392"/>
                  </a:lnTo>
                </a:path>
                <a:path w="7629525" h="5953125">
                  <a:moveTo>
                    <a:pt x="404475" y="5541392"/>
                  </a:moveTo>
                  <a:lnTo>
                    <a:pt x="315921" y="5540594"/>
                  </a:lnTo>
                </a:path>
                <a:path w="7629525" h="5953125">
                  <a:moveTo>
                    <a:pt x="299168" y="5539796"/>
                  </a:moveTo>
                  <a:lnTo>
                    <a:pt x="210614" y="5538998"/>
                  </a:lnTo>
                </a:path>
                <a:path w="7629525" h="5953125">
                  <a:moveTo>
                    <a:pt x="193860" y="5538998"/>
                  </a:moveTo>
                  <a:lnTo>
                    <a:pt x="105307" y="5538201"/>
                  </a:lnTo>
                </a:path>
                <a:path w="7629525" h="5953125">
                  <a:moveTo>
                    <a:pt x="88553" y="5538201"/>
                  </a:moveTo>
                  <a:lnTo>
                    <a:pt x="0" y="5537403"/>
                  </a:lnTo>
                </a:path>
                <a:path w="7629525" h="5953125">
                  <a:moveTo>
                    <a:pt x="67013" y="5923529"/>
                  </a:moveTo>
                  <a:lnTo>
                    <a:pt x="155567" y="5924327"/>
                  </a:lnTo>
                </a:path>
                <a:path w="7629525" h="5953125">
                  <a:moveTo>
                    <a:pt x="172320" y="5924327"/>
                  </a:moveTo>
                  <a:lnTo>
                    <a:pt x="260874" y="5924327"/>
                  </a:lnTo>
                </a:path>
                <a:path w="7629525" h="5953125">
                  <a:moveTo>
                    <a:pt x="277628" y="5925125"/>
                  </a:moveTo>
                  <a:lnTo>
                    <a:pt x="366181" y="5925125"/>
                  </a:lnTo>
                </a:path>
                <a:path w="7629525" h="5953125">
                  <a:moveTo>
                    <a:pt x="382935" y="5925125"/>
                  </a:moveTo>
                  <a:lnTo>
                    <a:pt x="471489" y="5925922"/>
                  </a:lnTo>
                </a:path>
                <a:path w="7629525" h="5953125">
                  <a:moveTo>
                    <a:pt x="488242" y="5925922"/>
                  </a:moveTo>
                  <a:lnTo>
                    <a:pt x="576796" y="5925922"/>
                  </a:lnTo>
                </a:path>
                <a:path w="7629525" h="5953125">
                  <a:moveTo>
                    <a:pt x="593549" y="5925922"/>
                  </a:moveTo>
                  <a:lnTo>
                    <a:pt x="682103" y="5926720"/>
                  </a:lnTo>
                </a:path>
                <a:path w="7629525" h="5953125">
                  <a:moveTo>
                    <a:pt x="698856" y="5926720"/>
                  </a:moveTo>
                  <a:lnTo>
                    <a:pt x="787410" y="5926720"/>
                  </a:lnTo>
                </a:path>
                <a:path w="7629525" h="5953125">
                  <a:moveTo>
                    <a:pt x="804164" y="5926720"/>
                  </a:moveTo>
                  <a:lnTo>
                    <a:pt x="892717" y="5927518"/>
                  </a:lnTo>
                </a:path>
                <a:path w="7629525" h="5953125">
                  <a:moveTo>
                    <a:pt x="909471" y="5927518"/>
                  </a:moveTo>
                  <a:lnTo>
                    <a:pt x="998024" y="5927518"/>
                  </a:lnTo>
                </a:path>
                <a:path w="7629525" h="5953125">
                  <a:moveTo>
                    <a:pt x="1014778" y="5927518"/>
                  </a:moveTo>
                  <a:lnTo>
                    <a:pt x="1103332" y="5928316"/>
                  </a:lnTo>
                </a:path>
                <a:path w="7629525" h="5953125">
                  <a:moveTo>
                    <a:pt x="1120085" y="5928316"/>
                  </a:moveTo>
                  <a:lnTo>
                    <a:pt x="1208639" y="5928316"/>
                  </a:lnTo>
                </a:path>
                <a:path w="7629525" h="5953125">
                  <a:moveTo>
                    <a:pt x="1225392" y="5928316"/>
                  </a:moveTo>
                  <a:lnTo>
                    <a:pt x="1313946" y="5929114"/>
                  </a:lnTo>
                </a:path>
                <a:path w="7629525" h="5953125">
                  <a:moveTo>
                    <a:pt x="1330699" y="5929114"/>
                  </a:moveTo>
                  <a:lnTo>
                    <a:pt x="1419253" y="5929114"/>
                  </a:lnTo>
                </a:path>
                <a:path w="7629525" h="5953125">
                  <a:moveTo>
                    <a:pt x="1436007" y="5929114"/>
                  </a:moveTo>
                  <a:lnTo>
                    <a:pt x="1524560" y="5929911"/>
                  </a:lnTo>
                </a:path>
                <a:path w="7629525" h="5953125">
                  <a:moveTo>
                    <a:pt x="1541314" y="5929911"/>
                  </a:moveTo>
                  <a:lnTo>
                    <a:pt x="1629868" y="5929911"/>
                  </a:lnTo>
                </a:path>
                <a:path w="7629525" h="5953125">
                  <a:moveTo>
                    <a:pt x="1646621" y="5929911"/>
                  </a:moveTo>
                  <a:lnTo>
                    <a:pt x="1735175" y="5930709"/>
                  </a:lnTo>
                </a:path>
                <a:path w="7629525" h="5953125">
                  <a:moveTo>
                    <a:pt x="1751928" y="5930709"/>
                  </a:moveTo>
                  <a:lnTo>
                    <a:pt x="1840482" y="5930709"/>
                  </a:lnTo>
                </a:path>
                <a:path w="7629525" h="5953125">
                  <a:moveTo>
                    <a:pt x="1857235" y="5931507"/>
                  </a:moveTo>
                  <a:lnTo>
                    <a:pt x="1945789" y="5931507"/>
                  </a:lnTo>
                </a:path>
                <a:path w="7629525" h="5953125">
                  <a:moveTo>
                    <a:pt x="1962543" y="5931507"/>
                  </a:moveTo>
                  <a:lnTo>
                    <a:pt x="2051096" y="5932305"/>
                  </a:lnTo>
                </a:path>
                <a:path w="7629525" h="5953125">
                  <a:moveTo>
                    <a:pt x="2067850" y="5932305"/>
                  </a:moveTo>
                  <a:lnTo>
                    <a:pt x="2156404" y="5932305"/>
                  </a:lnTo>
                </a:path>
                <a:path w="7629525" h="5953125">
                  <a:moveTo>
                    <a:pt x="2173157" y="5932305"/>
                  </a:moveTo>
                  <a:lnTo>
                    <a:pt x="2261711" y="5933102"/>
                  </a:lnTo>
                </a:path>
                <a:path w="7629525" h="5953125">
                  <a:moveTo>
                    <a:pt x="2278464" y="5933102"/>
                  </a:moveTo>
                  <a:lnTo>
                    <a:pt x="2367018" y="5933102"/>
                  </a:lnTo>
                </a:path>
                <a:path w="7629525" h="5953125">
                  <a:moveTo>
                    <a:pt x="2383771" y="5933102"/>
                  </a:moveTo>
                  <a:lnTo>
                    <a:pt x="2472325" y="5933900"/>
                  </a:lnTo>
                </a:path>
                <a:path w="7629525" h="5953125">
                  <a:moveTo>
                    <a:pt x="2489079" y="5933900"/>
                  </a:moveTo>
                  <a:lnTo>
                    <a:pt x="2577632" y="5933900"/>
                  </a:lnTo>
                </a:path>
                <a:path w="7629525" h="5953125">
                  <a:moveTo>
                    <a:pt x="2594386" y="5933900"/>
                  </a:moveTo>
                  <a:lnTo>
                    <a:pt x="2682940" y="5934698"/>
                  </a:lnTo>
                </a:path>
                <a:path w="7629525" h="5953125">
                  <a:moveTo>
                    <a:pt x="2699693" y="5934698"/>
                  </a:moveTo>
                  <a:lnTo>
                    <a:pt x="2788247" y="5934698"/>
                  </a:lnTo>
                </a:path>
                <a:path w="7629525" h="5953125">
                  <a:moveTo>
                    <a:pt x="2805000" y="5934698"/>
                  </a:moveTo>
                  <a:lnTo>
                    <a:pt x="2893554" y="5935496"/>
                  </a:lnTo>
                </a:path>
                <a:path w="7629525" h="5953125">
                  <a:moveTo>
                    <a:pt x="2910307" y="5935496"/>
                  </a:moveTo>
                  <a:lnTo>
                    <a:pt x="2998861" y="5935496"/>
                  </a:lnTo>
                </a:path>
                <a:path w="7629525" h="5953125">
                  <a:moveTo>
                    <a:pt x="3015615" y="5935496"/>
                  </a:moveTo>
                  <a:lnTo>
                    <a:pt x="3104168" y="5936294"/>
                  </a:lnTo>
                </a:path>
                <a:path w="7629525" h="5953125">
                  <a:moveTo>
                    <a:pt x="3120922" y="5936294"/>
                  </a:moveTo>
                  <a:lnTo>
                    <a:pt x="3209476" y="5936294"/>
                  </a:lnTo>
                </a:path>
                <a:path w="7629525" h="5953125">
                  <a:moveTo>
                    <a:pt x="3226229" y="5937091"/>
                  </a:moveTo>
                  <a:lnTo>
                    <a:pt x="3314783" y="5937091"/>
                  </a:lnTo>
                </a:path>
                <a:path w="7629525" h="5953125">
                  <a:moveTo>
                    <a:pt x="3331536" y="5937091"/>
                  </a:moveTo>
                  <a:lnTo>
                    <a:pt x="3420090" y="5937889"/>
                  </a:lnTo>
                </a:path>
                <a:path w="7629525" h="5953125">
                  <a:moveTo>
                    <a:pt x="3436843" y="5937889"/>
                  </a:moveTo>
                  <a:lnTo>
                    <a:pt x="3525397" y="5937889"/>
                  </a:lnTo>
                </a:path>
                <a:path w="7629525" h="5953125">
                  <a:moveTo>
                    <a:pt x="3542151" y="5937889"/>
                  </a:moveTo>
                  <a:lnTo>
                    <a:pt x="3630704" y="5938687"/>
                  </a:lnTo>
                </a:path>
                <a:path w="7629525" h="5953125">
                  <a:moveTo>
                    <a:pt x="3647458" y="5938687"/>
                  </a:moveTo>
                  <a:lnTo>
                    <a:pt x="3736012" y="5938687"/>
                  </a:lnTo>
                </a:path>
                <a:path w="7629525" h="5953125">
                  <a:moveTo>
                    <a:pt x="3752765" y="5938687"/>
                  </a:moveTo>
                  <a:lnTo>
                    <a:pt x="3841319" y="5939485"/>
                  </a:lnTo>
                </a:path>
                <a:path w="7629525" h="5953125">
                  <a:moveTo>
                    <a:pt x="3858072" y="5939485"/>
                  </a:moveTo>
                  <a:lnTo>
                    <a:pt x="3946626" y="5939485"/>
                  </a:lnTo>
                </a:path>
                <a:path w="7629525" h="5953125">
                  <a:moveTo>
                    <a:pt x="3963379" y="5939485"/>
                  </a:moveTo>
                  <a:lnTo>
                    <a:pt x="4051933" y="5940283"/>
                  </a:lnTo>
                </a:path>
                <a:path w="7629525" h="5953125">
                  <a:moveTo>
                    <a:pt x="4068687" y="5940283"/>
                  </a:moveTo>
                  <a:lnTo>
                    <a:pt x="4157240" y="5940283"/>
                  </a:lnTo>
                </a:path>
                <a:path w="7629525" h="5953125">
                  <a:moveTo>
                    <a:pt x="4173994" y="5940283"/>
                  </a:moveTo>
                  <a:lnTo>
                    <a:pt x="4262547" y="5941080"/>
                  </a:lnTo>
                </a:path>
                <a:path w="7629525" h="5953125">
                  <a:moveTo>
                    <a:pt x="4279301" y="5941080"/>
                  </a:moveTo>
                  <a:lnTo>
                    <a:pt x="4367855" y="5941080"/>
                  </a:lnTo>
                </a:path>
                <a:path w="7629525" h="5953125">
                  <a:moveTo>
                    <a:pt x="4384608" y="5941080"/>
                  </a:moveTo>
                  <a:lnTo>
                    <a:pt x="4473162" y="5941878"/>
                  </a:lnTo>
                </a:path>
                <a:path w="7629525" h="5953125">
                  <a:moveTo>
                    <a:pt x="4489915" y="5941878"/>
                  </a:moveTo>
                  <a:lnTo>
                    <a:pt x="4578469" y="5941878"/>
                  </a:lnTo>
                </a:path>
                <a:path w="7629525" h="5953125">
                  <a:moveTo>
                    <a:pt x="4595222" y="5941878"/>
                  </a:moveTo>
                  <a:lnTo>
                    <a:pt x="4683776" y="5942676"/>
                  </a:lnTo>
                </a:path>
                <a:path w="7629525" h="5953125">
                  <a:moveTo>
                    <a:pt x="4700530" y="5942676"/>
                  </a:moveTo>
                  <a:lnTo>
                    <a:pt x="4789083" y="5942676"/>
                  </a:lnTo>
                </a:path>
                <a:path w="7629525" h="5953125">
                  <a:moveTo>
                    <a:pt x="4805837" y="5943474"/>
                  </a:moveTo>
                  <a:lnTo>
                    <a:pt x="4894391" y="5943474"/>
                  </a:lnTo>
                </a:path>
                <a:path w="7629525" h="5953125">
                  <a:moveTo>
                    <a:pt x="4911144" y="5943474"/>
                  </a:moveTo>
                  <a:lnTo>
                    <a:pt x="4999698" y="5944271"/>
                  </a:lnTo>
                </a:path>
                <a:path w="7629525" h="5953125">
                  <a:moveTo>
                    <a:pt x="5016451" y="5944271"/>
                  </a:moveTo>
                  <a:lnTo>
                    <a:pt x="5105005" y="5944271"/>
                  </a:lnTo>
                </a:path>
                <a:path w="7629525" h="5953125">
                  <a:moveTo>
                    <a:pt x="5121758" y="5944271"/>
                  </a:moveTo>
                  <a:lnTo>
                    <a:pt x="5210312" y="5945069"/>
                  </a:lnTo>
                </a:path>
                <a:path w="7629525" h="5953125">
                  <a:moveTo>
                    <a:pt x="5227066" y="5945069"/>
                  </a:moveTo>
                  <a:lnTo>
                    <a:pt x="5315619" y="5945069"/>
                  </a:lnTo>
                </a:path>
                <a:path w="7629525" h="5953125">
                  <a:moveTo>
                    <a:pt x="5332373" y="5945069"/>
                  </a:moveTo>
                  <a:lnTo>
                    <a:pt x="5420927" y="5945867"/>
                  </a:lnTo>
                </a:path>
                <a:path w="7629525" h="5953125">
                  <a:moveTo>
                    <a:pt x="5437680" y="5945867"/>
                  </a:moveTo>
                  <a:lnTo>
                    <a:pt x="5526234" y="5945867"/>
                  </a:lnTo>
                </a:path>
                <a:path w="7629525" h="5953125">
                  <a:moveTo>
                    <a:pt x="5542987" y="5945867"/>
                  </a:moveTo>
                  <a:lnTo>
                    <a:pt x="5631541" y="5946665"/>
                  </a:lnTo>
                </a:path>
                <a:path w="7629525" h="5953125">
                  <a:moveTo>
                    <a:pt x="5648294" y="5946665"/>
                  </a:moveTo>
                  <a:lnTo>
                    <a:pt x="5736848" y="5946665"/>
                  </a:lnTo>
                </a:path>
                <a:path w="7629525" h="5953125">
                  <a:moveTo>
                    <a:pt x="5753602" y="5946665"/>
                  </a:moveTo>
                  <a:lnTo>
                    <a:pt x="5842155" y="5947463"/>
                  </a:lnTo>
                </a:path>
                <a:path w="7629525" h="5953125">
                  <a:moveTo>
                    <a:pt x="5858909" y="5947463"/>
                  </a:moveTo>
                  <a:lnTo>
                    <a:pt x="5947463" y="5947463"/>
                  </a:lnTo>
                </a:path>
                <a:path w="7629525" h="5953125">
                  <a:moveTo>
                    <a:pt x="5964216" y="5947463"/>
                  </a:moveTo>
                  <a:lnTo>
                    <a:pt x="6052770" y="5948260"/>
                  </a:lnTo>
                </a:path>
                <a:path w="7629525" h="5953125">
                  <a:moveTo>
                    <a:pt x="6069523" y="5948260"/>
                  </a:moveTo>
                  <a:lnTo>
                    <a:pt x="6158077" y="5948260"/>
                  </a:lnTo>
                </a:path>
                <a:path w="7629525" h="5953125">
                  <a:moveTo>
                    <a:pt x="6174830" y="5949058"/>
                  </a:moveTo>
                  <a:lnTo>
                    <a:pt x="6263384" y="5949058"/>
                  </a:lnTo>
                </a:path>
                <a:path w="7629525" h="5953125">
                  <a:moveTo>
                    <a:pt x="6280138" y="5949058"/>
                  </a:moveTo>
                  <a:lnTo>
                    <a:pt x="6368691" y="5949058"/>
                  </a:lnTo>
                </a:path>
                <a:path w="7629525" h="5953125">
                  <a:moveTo>
                    <a:pt x="6385445" y="5949856"/>
                  </a:moveTo>
                  <a:lnTo>
                    <a:pt x="6473999" y="5949856"/>
                  </a:lnTo>
                </a:path>
                <a:path w="7629525" h="5953125">
                  <a:moveTo>
                    <a:pt x="6490752" y="5949856"/>
                  </a:moveTo>
                  <a:lnTo>
                    <a:pt x="6579306" y="5950654"/>
                  </a:lnTo>
                </a:path>
                <a:path w="7629525" h="5953125">
                  <a:moveTo>
                    <a:pt x="6596059" y="5950654"/>
                  </a:moveTo>
                  <a:lnTo>
                    <a:pt x="6684613" y="5950654"/>
                  </a:lnTo>
                </a:path>
                <a:path w="7629525" h="5953125">
                  <a:moveTo>
                    <a:pt x="6701366" y="5950654"/>
                  </a:moveTo>
                  <a:lnTo>
                    <a:pt x="6789920" y="5951451"/>
                  </a:lnTo>
                </a:path>
                <a:path w="7629525" h="5953125">
                  <a:moveTo>
                    <a:pt x="6806674" y="5951451"/>
                  </a:moveTo>
                  <a:lnTo>
                    <a:pt x="6895227" y="5951451"/>
                  </a:lnTo>
                </a:path>
                <a:path w="7629525" h="5953125">
                  <a:moveTo>
                    <a:pt x="6911981" y="5951451"/>
                  </a:moveTo>
                  <a:lnTo>
                    <a:pt x="7000534" y="5952249"/>
                  </a:lnTo>
                </a:path>
                <a:path w="7629525" h="5953125">
                  <a:moveTo>
                    <a:pt x="7017288" y="5952249"/>
                  </a:moveTo>
                  <a:lnTo>
                    <a:pt x="7105842" y="5952249"/>
                  </a:lnTo>
                </a:path>
                <a:path w="7629525" h="5953125">
                  <a:moveTo>
                    <a:pt x="7122595" y="5952249"/>
                  </a:moveTo>
                  <a:lnTo>
                    <a:pt x="7211149" y="5953047"/>
                  </a:lnTo>
                </a:path>
                <a:path w="7629525" h="5953125">
                  <a:moveTo>
                    <a:pt x="7574937" y="5670632"/>
                  </a:moveTo>
                  <a:lnTo>
                    <a:pt x="7575735" y="5582079"/>
                  </a:lnTo>
                </a:path>
                <a:path w="7629525" h="5953125">
                  <a:moveTo>
                    <a:pt x="7575735" y="5565325"/>
                  </a:moveTo>
                  <a:lnTo>
                    <a:pt x="7576533" y="5476771"/>
                  </a:lnTo>
                </a:path>
                <a:path w="7629525" h="5953125">
                  <a:moveTo>
                    <a:pt x="7576533" y="5460018"/>
                  </a:moveTo>
                  <a:lnTo>
                    <a:pt x="7577331" y="5371464"/>
                  </a:lnTo>
                </a:path>
                <a:path w="7629525" h="5953125">
                  <a:moveTo>
                    <a:pt x="7578128" y="5354711"/>
                  </a:moveTo>
                  <a:lnTo>
                    <a:pt x="7578926" y="5266157"/>
                  </a:lnTo>
                </a:path>
                <a:path w="7629525" h="5953125">
                  <a:moveTo>
                    <a:pt x="7578926" y="5249404"/>
                  </a:moveTo>
                  <a:lnTo>
                    <a:pt x="7579724" y="5160850"/>
                  </a:lnTo>
                </a:path>
                <a:path w="7629525" h="5953125">
                  <a:moveTo>
                    <a:pt x="7579724" y="5144096"/>
                  </a:moveTo>
                  <a:lnTo>
                    <a:pt x="7580522" y="5055543"/>
                  </a:lnTo>
                </a:path>
                <a:path w="7629525" h="5953125">
                  <a:moveTo>
                    <a:pt x="7580522" y="5038789"/>
                  </a:moveTo>
                  <a:lnTo>
                    <a:pt x="7581320" y="4950235"/>
                  </a:lnTo>
                </a:path>
                <a:path w="7629525" h="5953125">
                  <a:moveTo>
                    <a:pt x="7582117" y="4933482"/>
                  </a:moveTo>
                  <a:lnTo>
                    <a:pt x="7582915" y="4844130"/>
                  </a:lnTo>
                </a:path>
                <a:path w="7629525" h="5953125">
                  <a:moveTo>
                    <a:pt x="7582915" y="4827377"/>
                  </a:moveTo>
                  <a:lnTo>
                    <a:pt x="7583713" y="4738823"/>
                  </a:lnTo>
                </a:path>
                <a:path w="7629525" h="5953125">
                  <a:moveTo>
                    <a:pt x="7583713" y="4722070"/>
                  </a:moveTo>
                  <a:lnTo>
                    <a:pt x="7584511" y="4633516"/>
                  </a:lnTo>
                </a:path>
                <a:path w="7629525" h="5953125">
                  <a:moveTo>
                    <a:pt x="7584511" y="4616763"/>
                  </a:moveTo>
                  <a:lnTo>
                    <a:pt x="7586106" y="4528209"/>
                  </a:lnTo>
                </a:path>
                <a:path w="7629525" h="5953125">
                  <a:moveTo>
                    <a:pt x="7586106" y="4511455"/>
                  </a:moveTo>
                  <a:lnTo>
                    <a:pt x="7586904" y="4422902"/>
                  </a:lnTo>
                </a:path>
                <a:path w="7629525" h="5953125">
                  <a:moveTo>
                    <a:pt x="7586904" y="4406148"/>
                  </a:moveTo>
                  <a:lnTo>
                    <a:pt x="7587702" y="4317594"/>
                  </a:lnTo>
                </a:path>
                <a:path w="7629525" h="5953125">
                  <a:moveTo>
                    <a:pt x="7587702" y="4300841"/>
                  </a:moveTo>
                  <a:lnTo>
                    <a:pt x="7588500" y="4212287"/>
                  </a:lnTo>
                </a:path>
                <a:path w="7629525" h="5953125">
                  <a:moveTo>
                    <a:pt x="7589297" y="4195534"/>
                  </a:moveTo>
                  <a:lnTo>
                    <a:pt x="7590095" y="4106980"/>
                  </a:lnTo>
                </a:path>
                <a:path w="7629525" h="5953125">
                  <a:moveTo>
                    <a:pt x="7590095" y="4090227"/>
                  </a:moveTo>
                  <a:lnTo>
                    <a:pt x="7590893" y="4001673"/>
                  </a:lnTo>
                </a:path>
                <a:path w="7629525" h="5953125">
                  <a:moveTo>
                    <a:pt x="7590893" y="3984919"/>
                  </a:moveTo>
                  <a:lnTo>
                    <a:pt x="7591691" y="3896366"/>
                  </a:lnTo>
                </a:path>
                <a:path w="7629525" h="5953125">
                  <a:moveTo>
                    <a:pt x="7591691" y="3879612"/>
                  </a:moveTo>
                  <a:lnTo>
                    <a:pt x="7592489" y="3791058"/>
                  </a:lnTo>
                </a:path>
                <a:path w="7629525" h="5953125">
                  <a:moveTo>
                    <a:pt x="7593286" y="3774305"/>
                  </a:moveTo>
                  <a:lnTo>
                    <a:pt x="7594084" y="3685751"/>
                  </a:lnTo>
                </a:path>
                <a:path w="7629525" h="5953125">
                  <a:moveTo>
                    <a:pt x="7594084" y="3668998"/>
                  </a:moveTo>
                  <a:lnTo>
                    <a:pt x="7594882" y="3580444"/>
                  </a:lnTo>
                </a:path>
                <a:path w="7629525" h="5953125">
                  <a:moveTo>
                    <a:pt x="7594882" y="3563691"/>
                  </a:moveTo>
                  <a:lnTo>
                    <a:pt x="7595680" y="3475137"/>
                  </a:lnTo>
                </a:path>
                <a:path w="7629525" h="5953125">
                  <a:moveTo>
                    <a:pt x="7596477" y="3458383"/>
                  </a:moveTo>
                  <a:lnTo>
                    <a:pt x="7597275" y="3369830"/>
                  </a:lnTo>
                </a:path>
                <a:path w="7629525" h="5953125">
                  <a:moveTo>
                    <a:pt x="7597275" y="3353076"/>
                  </a:moveTo>
                  <a:lnTo>
                    <a:pt x="7598073" y="3264522"/>
                  </a:lnTo>
                </a:path>
                <a:path w="7629525" h="5953125">
                  <a:moveTo>
                    <a:pt x="7598073" y="3247769"/>
                  </a:moveTo>
                  <a:lnTo>
                    <a:pt x="7598871" y="3159215"/>
                  </a:lnTo>
                </a:path>
                <a:path w="7629525" h="5953125">
                  <a:moveTo>
                    <a:pt x="7598871" y="3142462"/>
                  </a:moveTo>
                  <a:lnTo>
                    <a:pt x="7599669" y="3053908"/>
                  </a:lnTo>
                </a:path>
                <a:path w="7629525" h="5953125">
                  <a:moveTo>
                    <a:pt x="7600466" y="3037155"/>
                  </a:moveTo>
                  <a:lnTo>
                    <a:pt x="7601264" y="2948601"/>
                  </a:lnTo>
                </a:path>
                <a:path w="7629525" h="5953125">
                  <a:moveTo>
                    <a:pt x="7601264" y="2931847"/>
                  </a:moveTo>
                  <a:lnTo>
                    <a:pt x="7602062" y="2843294"/>
                  </a:lnTo>
                </a:path>
                <a:path w="7629525" h="5953125">
                  <a:moveTo>
                    <a:pt x="7602062" y="2826540"/>
                  </a:moveTo>
                  <a:lnTo>
                    <a:pt x="7602860" y="2737987"/>
                  </a:lnTo>
                </a:path>
                <a:path w="7629525" h="5953125">
                  <a:moveTo>
                    <a:pt x="7602860" y="2721233"/>
                  </a:moveTo>
                  <a:lnTo>
                    <a:pt x="7604455" y="2632679"/>
                  </a:lnTo>
                </a:path>
                <a:path w="7629525" h="5953125">
                  <a:moveTo>
                    <a:pt x="7604455" y="2615926"/>
                  </a:moveTo>
                  <a:lnTo>
                    <a:pt x="7605253" y="2527372"/>
                  </a:lnTo>
                </a:path>
                <a:path w="7629525" h="5953125">
                  <a:moveTo>
                    <a:pt x="7605253" y="2510619"/>
                  </a:moveTo>
                  <a:lnTo>
                    <a:pt x="7606051" y="2422065"/>
                  </a:lnTo>
                </a:path>
                <a:path w="7629525" h="5953125">
                  <a:moveTo>
                    <a:pt x="7606051" y="2405312"/>
                  </a:moveTo>
                  <a:lnTo>
                    <a:pt x="7606849" y="2316758"/>
                  </a:lnTo>
                </a:path>
                <a:path w="7629525" h="5953125">
                  <a:moveTo>
                    <a:pt x="7607646" y="2300004"/>
                  </a:moveTo>
                  <a:lnTo>
                    <a:pt x="7608444" y="2211451"/>
                  </a:lnTo>
                </a:path>
                <a:path w="7629525" h="5953125">
                  <a:moveTo>
                    <a:pt x="7608444" y="2194697"/>
                  </a:moveTo>
                  <a:lnTo>
                    <a:pt x="7609242" y="2106143"/>
                  </a:lnTo>
                </a:path>
                <a:path w="7629525" h="5953125">
                  <a:moveTo>
                    <a:pt x="7609242" y="2089390"/>
                  </a:moveTo>
                  <a:lnTo>
                    <a:pt x="7610040" y="2000836"/>
                  </a:lnTo>
                </a:path>
                <a:path w="7629525" h="5953125">
                  <a:moveTo>
                    <a:pt x="7610040" y="1984083"/>
                  </a:moveTo>
                  <a:lnTo>
                    <a:pt x="7610838" y="1895529"/>
                  </a:lnTo>
                </a:path>
                <a:path w="7629525" h="5953125">
                  <a:moveTo>
                    <a:pt x="7611635" y="1878776"/>
                  </a:moveTo>
                  <a:lnTo>
                    <a:pt x="7612433" y="1790222"/>
                  </a:lnTo>
                </a:path>
                <a:path w="7629525" h="5953125">
                  <a:moveTo>
                    <a:pt x="7612433" y="1773468"/>
                  </a:moveTo>
                  <a:lnTo>
                    <a:pt x="7613231" y="1684915"/>
                  </a:lnTo>
                </a:path>
                <a:path w="7629525" h="5953125">
                  <a:moveTo>
                    <a:pt x="7613231" y="1668161"/>
                  </a:moveTo>
                  <a:lnTo>
                    <a:pt x="7614029" y="1579607"/>
                  </a:lnTo>
                </a:path>
                <a:path w="7629525" h="5953125">
                  <a:moveTo>
                    <a:pt x="7614029" y="1562854"/>
                  </a:moveTo>
                  <a:lnTo>
                    <a:pt x="7615624" y="1474300"/>
                  </a:lnTo>
                </a:path>
                <a:path w="7629525" h="5953125">
                  <a:moveTo>
                    <a:pt x="7615624" y="1457547"/>
                  </a:moveTo>
                  <a:lnTo>
                    <a:pt x="7616422" y="1368993"/>
                  </a:lnTo>
                </a:path>
                <a:path w="7629525" h="5953125">
                  <a:moveTo>
                    <a:pt x="7616422" y="1352240"/>
                  </a:moveTo>
                  <a:lnTo>
                    <a:pt x="7617220" y="1263686"/>
                  </a:lnTo>
                </a:path>
                <a:path w="7629525" h="5953125">
                  <a:moveTo>
                    <a:pt x="7617220" y="1246932"/>
                  </a:moveTo>
                  <a:lnTo>
                    <a:pt x="7618018" y="1158379"/>
                  </a:lnTo>
                </a:path>
                <a:path w="7629525" h="5953125">
                  <a:moveTo>
                    <a:pt x="7618815" y="1141625"/>
                  </a:moveTo>
                  <a:lnTo>
                    <a:pt x="7619613" y="1053071"/>
                  </a:lnTo>
                </a:path>
                <a:path w="7629525" h="5953125">
                  <a:moveTo>
                    <a:pt x="7619613" y="1036318"/>
                  </a:moveTo>
                  <a:lnTo>
                    <a:pt x="7620411" y="947764"/>
                  </a:lnTo>
                </a:path>
                <a:path w="7629525" h="5953125">
                  <a:moveTo>
                    <a:pt x="7620411" y="931011"/>
                  </a:moveTo>
                  <a:lnTo>
                    <a:pt x="7621209" y="842457"/>
                  </a:lnTo>
                </a:path>
                <a:path w="7629525" h="5953125">
                  <a:moveTo>
                    <a:pt x="7621209" y="825704"/>
                  </a:moveTo>
                  <a:lnTo>
                    <a:pt x="7622006" y="737150"/>
                  </a:lnTo>
                </a:path>
                <a:path w="7629525" h="5953125">
                  <a:moveTo>
                    <a:pt x="7622804" y="720396"/>
                  </a:moveTo>
                  <a:lnTo>
                    <a:pt x="7623602" y="631843"/>
                  </a:lnTo>
                </a:path>
                <a:path w="7629525" h="5953125">
                  <a:moveTo>
                    <a:pt x="7623602" y="615089"/>
                  </a:moveTo>
                  <a:lnTo>
                    <a:pt x="7624400" y="526535"/>
                  </a:lnTo>
                </a:path>
                <a:path w="7629525" h="5953125">
                  <a:moveTo>
                    <a:pt x="7624400" y="509782"/>
                  </a:moveTo>
                  <a:lnTo>
                    <a:pt x="7625198" y="421228"/>
                  </a:lnTo>
                </a:path>
                <a:path w="7629525" h="5953125">
                  <a:moveTo>
                    <a:pt x="7625995" y="404475"/>
                  </a:moveTo>
                  <a:lnTo>
                    <a:pt x="7626793" y="315921"/>
                  </a:lnTo>
                </a:path>
                <a:path w="7629525" h="5953125">
                  <a:moveTo>
                    <a:pt x="7626793" y="299168"/>
                  </a:moveTo>
                  <a:lnTo>
                    <a:pt x="7627591" y="210614"/>
                  </a:lnTo>
                </a:path>
                <a:path w="7629525" h="5953125">
                  <a:moveTo>
                    <a:pt x="7627591" y="193860"/>
                  </a:moveTo>
                  <a:lnTo>
                    <a:pt x="7628389" y="105307"/>
                  </a:lnTo>
                </a:path>
                <a:path w="7629525" h="5953125">
                  <a:moveTo>
                    <a:pt x="7628389" y="88553"/>
                  </a:moveTo>
                  <a:lnTo>
                    <a:pt x="7629187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4" name="object 1064" descr=""/>
            <p:cNvSpPr/>
            <p:nvPr/>
          </p:nvSpPr>
          <p:spPr>
            <a:xfrm>
              <a:off x="2391750" y="3479924"/>
              <a:ext cx="556895" cy="3489960"/>
            </a:xfrm>
            <a:custGeom>
              <a:avLst/>
              <a:gdLst/>
              <a:ahLst/>
              <a:cxnLst/>
              <a:rect l="l" t="t" r="r" b="b"/>
              <a:pathLst>
                <a:path w="556894" h="3489959">
                  <a:moveTo>
                    <a:pt x="525738" y="3489497"/>
                  </a:moveTo>
                  <a:lnTo>
                    <a:pt x="0" y="3432057"/>
                  </a:lnTo>
                </a:path>
                <a:path w="556894" h="3489959">
                  <a:moveTo>
                    <a:pt x="528131" y="3250162"/>
                  </a:moveTo>
                  <a:lnTo>
                    <a:pt x="2393" y="3192722"/>
                  </a:lnTo>
                </a:path>
                <a:path w="556894" h="3489959">
                  <a:moveTo>
                    <a:pt x="550469" y="962922"/>
                  </a:moveTo>
                  <a:lnTo>
                    <a:pt x="24731" y="852030"/>
                  </a:lnTo>
                </a:path>
                <a:path w="556894" h="3489959">
                  <a:moveTo>
                    <a:pt x="555256" y="483455"/>
                  </a:moveTo>
                  <a:lnTo>
                    <a:pt x="29517" y="385328"/>
                  </a:lnTo>
                </a:path>
                <a:path w="556894" h="3489959">
                  <a:moveTo>
                    <a:pt x="556851" y="57440"/>
                  </a:moveTo>
                  <a:lnTo>
                    <a:pt x="32709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5" name="object 1065" descr=""/>
            <p:cNvSpPr/>
            <p:nvPr/>
          </p:nvSpPr>
          <p:spPr>
            <a:xfrm>
              <a:off x="2426852" y="3240589"/>
              <a:ext cx="525780" cy="57785"/>
            </a:xfrm>
            <a:custGeom>
              <a:avLst/>
              <a:gdLst/>
              <a:ahLst/>
              <a:cxnLst/>
              <a:rect l="l" t="t" r="r" b="b"/>
              <a:pathLst>
                <a:path w="525780" h="57785">
                  <a:moveTo>
                    <a:pt x="525738" y="57440"/>
                  </a:moveTo>
                  <a:lnTo>
                    <a:pt x="0" y="0"/>
                  </a:lnTo>
                </a:path>
              </a:pathLst>
            </a:custGeom>
            <a:ln w="14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6" name="object 1066" descr=""/>
            <p:cNvSpPr/>
            <p:nvPr/>
          </p:nvSpPr>
          <p:spPr>
            <a:xfrm>
              <a:off x="2429246" y="550469"/>
              <a:ext cx="549910" cy="2508250"/>
            </a:xfrm>
            <a:custGeom>
              <a:avLst/>
              <a:gdLst/>
              <a:ahLst/>
              <a:cxnLst/>
              <a:rect l="l" t="t" r="r" b="b"/>
              <a:pathLst>
                <a:path w="549910" h="2508250">
                  <a:moveTo>
                    <a:pt x="525738" y="2508225"/>
                  </a:moveTo>
                  <a:lnTo>
                    <a:pt x="0" y="2450785"/>
                  </a:lnTo>
                </a:path>
                <a:path w="549910" h="2508250">
                  <a:moveTo>
                    <a:pt x="528131" y="2268891"/>
                  </a:moveTo>
                  <a:lnTo>
                    <a:pt x="1595" y="2210653"/>
                  </a:lnTo>
                </a:path>
                <a:path w="549910" h="2508250">
                  <a:moveTo>
                    <a:pt x="530524" y="2029556"/>
                  </a:moveTo>
                  <a:lnTo>
                    <a:pt x="3988" y="1971318"/>
                  </a:lnTo>
                </a:path>
                <a:path w="549910" h="2508250">
                  <a:moveTo>
                    <a:pt x="532120" y="1789424"/>
                  </a:moveTo>
                  <a:lnTo>
                    <a:pt x="6382" y="1731984"/>
                  </a:lnTo>
                </a:path>
                <a:path w="549910" h="2508250">
                  <a:moveTo>
                    <a:pt x="540098" y="1068229"/>
                  </a:moveTo>
                  <a:lnTo>
                    <a:pt x="14360" y="957338"/>
                  </a:lnTo>
                </a:path>
                <a:path w="549910" h="2508250">
                  <a:moveTo>
                    <a:pt x="549671" y="110891"/>
                  </a:moveTo>
                  <a:lnTo>
                    <a:pt x="23933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7" name="object 1067" descr=""/>
            <p:cNvSpPr/>
            <p:nvPr/>
          </p:nvSpPr>
          <p:spPr>
            <a:xfrm>
              <a:off x="2438021" y="2042321"/>
              <a:ext cx="525780" cy="58419"/>
            </a:xfrm>
            <a:custGeom>
              <a:avLst/>
              <a:gdLst/>
              <a:ahLst/>
              <a:cxnLst/>
              <a:rect l="l" t="t" r="r" b="b"/>
              <a:pathLst>
                <a:path w="525780" h="58419">
                  <a:moveTo>
                    <a:pt x="525738" y="58238"/>
                  </a:moveTo>
                  <a:lnTo>
                    <a:pt x="0" y="0"/>
                  </a:lnTo>
                </a:path>
              </a:pathLst>
            </a:custGeom>
            <a:ln w="14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68" name="object 1068" descr="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2621112" y="2025967"/>
              <a:ext cx="159556" cy="91744"/>
            </a:xfrm>
            <a:prstGeom prst="rect">
              <a:avLst/>
            </a:prstGeom>
          </p:spPr>
        </p:pic>
        <p:pic>
          <p:nvPicPr>
            <p:cNvPr id="1069" name="object 1069" descr="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609943" y="3223437"/>
              <a:ext cx="159556" cy="91744"/>
            </a:xfrm>
            <a:prstGeom prst="rect">
              <a:avLst/>
            </a:prstGeom>
          </p:spPr>
        </p:pic>
        <p:sp>
          <p:nvSpPr>
            <p:cNvPr id="1070" name="object 1070" descr=""/>
            <p:cNvSpPr/>
            <p:nvPr/>
          </p:nvSpPr>
          <p:spPr>
            <a:xfrm>
              <a:off x="6032826" y="2702087"/>
              <a:ext cx="20320" cy="2034539"/>
            </a:xfrm>
            <a:custGeom>
              <a:avLst/>
              <a:gdLst/>
              <a:ahLst/>
              <a:cxnLst/>
              <a:rect l="l" t="t" r="r" b="b"/>
              <a:pathLst>
                <a:path w="20320" h="2034539">
                  <a:moveTo>
                    <a:pt x="0" y="2034343"/>
                  </a:moveTo>
                  <a:lnTo>
                    <a:pt x="19944" y="0"/>
                  </a:lnTo>
                </a:path>
              </a:pathLst>
            </a:custGeom>
            <a:ln w="14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1" name="object 1071" descr=""/>
            <p:cNvSpPr/>
            <p:nvPr/>
          </p:nvSpPr>
          <p:spPr>
            <a:xfrm>
              <a:off x="8426171" y="2725222"/>
              <a:ext cx="20320" cy="2034539"/>
            </a:xfrm>
            <a:custGeom>
              <a:avLst/>
              <a:gdLst/>
              <a:ahLst/>
              <a:cxnLst/>
              <a:rect l="l" t="t" r="r" b="b"/>
              <a:pathLst>
                <a:path w="20320" h="2034539">
                  <a:moveTo>
                    <a:pt x="0" y="2034343"/>
                  </a:moveTo>
                  <a:lnTo>
                    <a:pt x="19944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2" name="object 1072" descr=""/>
            <p:cNvSpPr/>
            <p:nvPr/>
          </p:nvSpPr>
          <p:spPr>
            <a:xfrm>
              <a:off x="5446456" y="5499110"/>
              <a:ext cx="5080" cy="474345"/>
            </a:xfrm>
            <a:custGeom>
              <a:avLst/>
              <a:gdLst/>
              <a:ahLst/>
              <a:cxnLst/>
              <a:rect l="l" t="t" r="r" b="b"/>
              <a:pathLst>
                <a:path w="5079" h="474345">
                  <a:moveTo>
                    <a:pt x="0" y="473882"/>
                  </a:moveTo>
                  <a:lnTo>
                    <a:pt x="4786" y="0"/>
                  </a:lnTo>
                </a:path>
              </a:pathLst>
            </a:custGeom>
            <a:ln w="14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3" name="object 1073" descr=""/>
            <p:cNvSpPr/>
            <p:nvPr/>
          </p:nvSpPr>
          <p:spPr>
            <a:xfrm>
              <a:off x="7839802" y="5519852"/>
              <a:ext cx="2398395" cy="502284"/>
            </a:xfrm>
            <a:custGeom>
              <a:avLst/>
              <a:gdLst/>
              <a:ahLst/>
              <a:cxnLst/>
              <a:rect l="l" t="t" r="r" b="b"/>
              <a:pathLst>
                <a:path w="2398395" h="502285">
                  <a:moveTo>
                    <a:pt x="0" y="478669"/>
                  </a:moveTo>
                  <a:lnTo>
                    <a:pt x="4786" y="0"/>
                  </a:lnTo>
                </a:path>
                <a:path w="2398395" h="502285">
                  <a:moveTo>
                    <a:pt x="2393345" y="501804"/>
                  </a:moveTo>
                  <a:lnTo>
                    <a:pt x="2398131" y="23135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74" name="object 1074" descr="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6006898" y="3688544"/>
              <a:ext cx="77384" cy="153971"/>
            </a:xfrm>
            <a:prstGeom prst="rect">
              <a:avLst/>
            </a:prstGeom>
          </p:spPr>
        </p:pic>
        <p:sp>
          <p:nvSpPr>
            <p:cNvPr id="1075" name="object 1075" descr=""/>
            <p:cNvSpPr/>
            <p:nvPr/>
          </p:nvSpPr>
          <p:spPr>
            <a:xfrm>
              <a:off x="4876840" y="4741217"/>
              <a:ext cx="2005964" cy="749935"/>
            </a:xfrm>
            <a:custGeom>
              <a:avLst/>
              <a:gdLst/>
              <a:ahLst/>
              <a:cxnLst/>
              <a:rect l="l" t="t" r="r" b="b"/>
              <a:pathLst>
                <a:path w="2005965" h="749935">
                  <a:moveTo>
                    <a:pt x="0" y="749914"/>
                  </a:moveTo>
                  <a:lnTo>
                    <a:pt x="1232572" y="530524"/>
                  </a:lnTo>
                </a:path>
                <a:path w="2005965" h="749935">
                  <a:moveTo>
                    <a:pt x="1232300" y="531099"/>
                  </a:moveTo>
                  <a:lnTo>
                    <a:pt x="1268309" y="523255"/>
                  </a:lnTo>
                  <a:lnTo>
                    <a:pt x="1303557" y="512683"/>
                  </a:lnTo>
                  <a:lnTo>
                    <a:pt x="1337890" y="499437"/>
                  </a:lnTo>
                  <a:lnTo>
                    <a:pt x="1371153" y="483569"/>
                  </a:lnTo>
                </a:path>
                <a:path w="2005965" h="749935">
                  <a:moveTo>
                    <a:pt x="1371386" y="483455"/>
                  </a:moveTo>
                  <a:lnTo>
                    <a:pt x="1743153" y="287999"/>
                  </a:lnTo>
                  <a:lnTo>
                    <a:pt x="2005623" y="242525"/>
                  </a:lnTo>
                  <a:lnTo>
                    <a:pt x="1767884" y="192265"/>
                  </a:lnTo>
                  <a:lnTo>
                    <a:pt x="1394522" y="0"/>
                  </a:lnTo>
                </a:path>
              </a:pathLst>
            </a:custGeom>
            <a:ln w="14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6" name="object 1076" descr=""/>
            <p:cNvSpPr/>
            <p:nvPr/>
          </p:nvSpPr>
          <p:spPr>
            <a:xfrm>
              <a:off x="3732023" y="1917070"/>
              <a:ext cx="5553710" cy="3602990"/>
            </a:xfrm>
            <a:custGeom>
              <a:avLst/>
              <a:gdLst/>
              <a:ahLst/>
              <a:cxnLst/>
              <a:rect l="l" t="t" r="r" b="b"/>
              <a:pathLst>
                <a:path w="5553709" h="3602990">
                  <a:moveTo>
                    <a:pt x="4350303" y="3602782"/>
                  </a:moveTo>
                  <a:lnTo>
                    <a:pt x="5313226" y="3136080"/>
                  </a:lnTo>
                  <a:lnTo>
                    <a:pt x="5553358" y="3090606"/>
                  </a:lnTo>
                  <a:lnTo>
                    <a:pt x="5314024" y="3040346"/>
                  </a:lnTo>
                  <a:lnTo>
                    <a:pt x="4934280" y="2847283"/>
                  </a:lnTo>
                </a:path>
                <a:path w="5553709" h="3602990">
                  <a:moveTo>
                    <a:pt x="0" y="3153631"/>
                  </a:moveTo>
                  <a:lnTo>
                    <a:pt x="561638" y="2974130"/>
                  </a:lnTo>
                  <a:lnTo>
                    <a:pt x="689283" y="3057099"/>
                  </a:lnTo>
                  <a:lnTo>
                    <a:pt x="767466" y="3043537"/>
                  </a:lnTo>
                  <a:lnTo>
                    <a:pt x="702047" y="3028379"/>
                  </a:lnTo>
                  <a:lnTo>
                    <a:pt x="606314" y="2883981"/>
                  </a:lnTo>
                  <a:lnTo>
                    <a:pt x="466702" y="2580824"/>
                  </a:lnTo>
                </a:path>
                <a:path w="5553709" h="3602990">
                  <a:moveTo>
                    <a:pt x="422048" y="2375543"/>
                  </a:moveTo>
                  <a:lnTo>
                    <a:pt x="424466" y="2428475"/>
                  </a:lnTo>
                  <a:lnTo>
                    <a:pt x="432681" y="2480660"/>
                  </a:lnTo>
                  <a:lnTo>
                    <a:pt x="446592" y="2531623"/>
                  </a:lnTo>
                  <a:lnTo>
                    <a:pt x="466097" y="2580890"/>
                  </a:lnTo>
                </a:path>
                <a:path w="5553709" h="3602990">
                  <a:moveTo>
                    <a:pt x="422824" y="2375794"/>
                  </a:moveTo>
                  <a:lnTo>
                    <a:pt x="430802" y="1522965"/>
                  </a:lnTo>
                </a:path>
                <a:path w="5553709" h="3602990">
                  <a:moveTo>
                    <a:pt x="432752" y="1476101"/>
                  </a:moveTo>
                  <a:lnTo>
                    <a:pt x="431645" y="1487727"/>
                  </a:lnTo>
                  <a:lnTo>
                    <a:pt x="430821" y="1499374"/>
                  </a:lnTo>
                  <a:lnTo>
                    <a:pt x="430281" y="1511038"/>
                  </a:lnTo>
                  <a:lnTo>
                    <a:pt x="430026" y="1522714"/>
                  </a:lnTo>
                </a:path>
                <a:path w="5553709" h="3602990">
                  <a:moveTo>
                    <a:pt x="673115" y="373297"/>
                  </a:moveTo>
                  <a:lnTo>
                    <a:pt x="657106" y="422173"/>
                  </a:lnTo>
                  <a:lnTo>
                    <a:pt x="641577" y="471191"/>
                  </a:lnTo>
                  <a:lnTo>
                    <a:pt x="626529" y="520347"/>
                  </a:lnTo>
                  <a:lnTo>
                    <a:pt x="611964" y="569638"/>
                  </a:lnTo>
                  <a:lnTo>
                    <a:pt x="597882" y="619060"/>
                  </a:lnTo>
                  <a:lnTo>
                    <a:pt x="584284" y="668610"/>
                  </a:lnTo>
                  <a:lnTo>
                    <a:pt x="571171" y="718285"/>
                  </a:lnTo>
                  <a:lnTo>
                    <a:pt x="558543" y="768080"/>
                  </a:lnTo>
                  <a:lnTo>
                    <a:pt x="546401" y="817992"/>
                  </a:lnTo>
                  <a:lnTo>
                    <a:pt x="534746" y="868017"/>
                  </a:lnTo>
                  <a:lnTo>
                    <a:pt x="523579" y="918153"/>
                  </a:lnTo>
                  <a:lnTo>
                    <a:pt x="512900" y="968395"/>
                  </a:lnTo>
                  <a:lnTo>
                    <a:pt x="502711" y="1018739"/>
                  </a:lnTo>
                  <a:lnTo>
                    <a:pt x="493012" y="1069183"/>
                  </a:lnTo>
                  <a:lnTo>
                    <a:pt x="483803" y="1119722"/>
                  </a:lnTo>
                  <a:lnTo>
                    <a:pt x="475087" y="1170354"/>
                  </a:lnTo>
                  <a:lnTo>
                    <a:pt x="466862" y="1221074"/>
                  </a:lnTo>
                  <a:lnTo>
                    <a:pt x="459131" y="1271879"/>
                  </a:lnTo>
                  <a:lnTo>
                    <a:pt x="451894" y="1322765"/>
                  </a:lnTo>
                  <a:lnTo>
                    <a:pt x="445152" y="1373729"/>
                  </a:lnTo>
                  <a:lnTo>
                    <a:pt x="438905" y="1424767"/>
                  </a:lnTo>
                  <a:lnTo>
                    <a:pt x="433154" y="1475876"/>
                  </a:lnTo>
                </a:path>
                <a:path w="5553709" h="3602990">
                  <a:moveTo>
                    <a:pt x="674125" y="374159"/>
                  </a:moveTo>
                  <a:lnTo>
                    <a:pt x="839266" y="291988"/>
                  </a:lnTo>
                  <a:lnTo>
                    <a:pt x="679710" y="261672"/>
                  </a:lnTo>
                  <a:lnTo>
                    <a:pt x="634236" y="279223"/>
                  </a:lnTo>
                  <a:lnTo>
                    <a:pt x="173916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7" name="object 1077" descr=""/>
            <p:cNvSpPr/>
            <p:nvPr/>
          </p:nvSpPr>
          <p:spPr>
            <a:xfrm>
              <a:off x="6291307" y="1941003"/>
              <a:ext cx="676275" cy="761365"/>
            </a:xfrm>
            <a:custGeom>
              <a:avLst/>
              <a:gdLst/>
              <a:ahLst/>
              <a:cxnLst/>
              <a:rect l="l" t="t" r="r" b="b"/>
              <a:pathLst>
                <a:path w="676275" h="761364">
                  <a:moveTo>
                    <a:pt x="0" y="761083"/>
                  </a:moveTo>
                  <a:lnTo>
                    <a:pt x="435588" y="336663"/>
                  </a:lnTo>
                  <a:lnTo>
                    <a:pt x="675721" y="291190"/>
                  </a:lnTo>
                  <a:lnTo>
                    <a:pt x="436386" y="240930"/>
                  </a:lnTo>
                  <a:lnTo>
                    <a:pt x="43877" y="0"/>
                  </a:lnTo>
                </a:path>
              </a:pathLst>
            </a:custGeom>
            <a:ln w="14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8" name="object 1078" descr=""/>
            <p:cNvSpPr/>
            <p:nvPr/>
          </p:nvSpPr>
          <p:spPr>
            <a:xfrm>
              <a:off x="8686248" y="1711242"/>
              <a:ext cx="2616835" cy="1014094"/>
            </a:xfrm>
            <a:custGeom>
              <a:avLst/>
              <a:gdLst/>
              <a:ahLst/>
              <a:cxnLst/>
              <a:rect l="l" t="t" r="r" b="b"/>
              <a:pathLst>
                <a:path w="2616834" h="1014094">
                  <a:moveTo>
                    <a:pt x="0" y="1013980"/>
                  </a:moveTo>
                  <a:lnTo>
                    <a:pt x="433993" y="589560"/>
                  </a:lnTo>
                  <a:lnTo>
                    <a:pt x="673327" y="544087"/>
                  </a:lnTo>
                  <a:lnTo>
                    <a:pt x="434791" y="493826"/>
                  </a:lnTo>
                  <a:lnTo>
                    <a:pt x="78980" y="252896"/>
                  </a:lnTo>
                </a:path>
                <a:path w="2616834" h="1014094">
                  <a:moveTo>
                    <a:pt x="2037534" y="0"/>
                  </a:moveTo>
                  <a:lnTo>
                    <a:pt x="2616724" y="114082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9" name="object 1079" descr=""/>
            <p:cNvSpPr/>
            <p:nvPr/>
          </p:nvSpPr>
          <p:spPr>
            <a:xfrm>
              <a:off x="10711816" y="1497436"/>
              <a:ext cx="568325" cy="41275"/>
            </a:xfrm>
            <a:custGeom>
              <a:avLst/>
              <a:gdLst/>
              <a:ahLst/>
              <a:cxnLst/>
              <a:rect l="l" t="t" r="r" b="b"/>
              <a:pathLst>
                <a:path w="568325" h="41275">
                  <a:moveTo>
                    <a:pt x="0" y="0"/>
                  </a:moveTo>
                  <a:lnTo>
                    <a:pt x="568020" y="40686"/>
                  </a:lnTo>
                </a:path>
              </a:pathLst>
            </a:custGeom>
            <a:ln w="14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0" name="object 1080" descr=""/>
            <p:cNvSpPr/>
            <p:nvPr/>
          </p:nvSpPr>
          <p:spPr>
            <a:xfrm>
              <a:off x="10651982" y="763477"/>
              <a:ext cx="612775" cy="591185"/>
            </a:xfrm>
            <a:custGeom>
              <a:avLst/>
              <a:gdLst/>
              <a:ahLst/>
              <a:cxnLst/>
              <a:rect l="l" t="t" r="r" b="b"/>
              <a:pathLst>
                <a:path w="612775" h="591185">
                  <a:moveTo>
                    <a:pt x="44675" y="550469"/>
                  </a:moveTo>
                  <a:lnTo>
                    <a:pt x="612696" y="591156"/>
                  </a:lnTo>
                </a:path>
                <a:path w="612775" h="591185">
                  <a:moveTo>
                    <a:pt x="29517" y="366979"/>
                  </a:moveTo>
                  <a:lnTo>
                    <a:pt x="597538" y="408464"/>
                  </a:lnTo>
                </a:path>
                <a:path w="612775" h="591185">
                  <a:moveTo>
                    <a:pt x="14360" y="183489"/>
                  </a:moveTo>
                  <a:lnTo>
                    <a:pt x="583178" y="224974"/>
                  </a:lnTo>
                </a:path>
                <a:path w="612775" h="591185">
                  <a:moveTo>
                    <a:pt x="0" y="0"/>
                  </a:moveTo>
                  <a:lnTo>
                    <a:pt x="568020" y="4148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1" name="object 1081" descr=""/>
            <p:cNvSpPr/>
            <p:nvPr/>
          </p:nvSpPr>
          <p:spPr>
            <a:xfrm>
              <a:off x="10636824" y="579987"/>
              <a:ext cx="568960" cy="41910"/>
            </a:xfrm>
            <a:custGeom>
              <a:avLst/>
              <a:gdLst/>
              <a:ahLst/>
              <a:cxnLst/>
              <a:rect l="l" t="t" r="r" b="b"/>
              <a:pathLst>
                <a:path w="568959" h="41909">
                  <a:moveTo>
                    <a:pt x="0" y="0"/>
                  </a:moveTo>
                  <a:lnTo>
                    <a:pt x="568818" y="41484"/>
                  </a:lnTo>
                </a:path>
              </a:pathLst>
            </a:custGeom>
            <a:ln w="14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82" name="object 1082" descr="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8424176" y="997626"/>
              <a:ext cx="77384" cy="153971"/>
            </a:xfrm>
            <a:prstGeom prst="rect">
              <a:avLst/>
            </a:prstGeom>
          </p:spPr>
        </p:pic>
        <p:pic>
          <p:nvPicPr>
            <p:cNvPr id="1083" name="object 1083" descr="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5410955" y="5669436"/>
              <a:ext cx="77384" cy="153971"/>
            </a:xfrm>
            <a:prstGeom prst="rect">
              <a:avLst/>
            </a:prstGeom>
          </p:spPr>
        </p:pic>
        <p:pic>
          <p:nvPicPr>
            <p:cNvPr id="1084" name="object 1084" descr="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0846242" y="553262"/>
              <a:ext cx="157163" cy="83767"/>
            </a:xfrm>
            <a:prstGeom prst="rect">
              <a:avLst/>
            </a:prstGeom>
          </p:spPr>
        </p:pic>
        <p:pic>
          <p:nvPicPr>
            <p:cNvPr id="1085" name="object 1085" descr="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0895705" y="1465924"/>
              <a:ext cx="156365" cy="83767"/>
            </a:xfrm>
            <a:prstGeom prst="rect">
              <a:avLst/>
            </a:prstGeom>
          </p:spPr>
        </p:pic>
        <p:sp>
          <p:nvSpPr>
            <p:cNvPr id="1086" name="object 1086" descr=""/>
            <p:cNvSpPr/>
            <p:nvPr/>
          </p:nvSpPr>
          <p:spPr>
            <a:xfrm>
              <a:off x="2451583" y="1615508"/>
              <a:ext cx="127000" cy="1115695"/>
            </a:xfrm>
            <a:custGeom>
              <a:avLst/>
              <a:gdLst/>
              <a:ahLst/>
              <a:cxnLst/>
              <a:rect l="l" t="t" r="r" b="b"/>
              <a:pathLst>
                <a:path w="127000" h="1115695">
                  <a:moveTo>
                    <a:pt x="11966" y="0"/>
                  </a:moveTo>
                  <a:lnTo>
                    <a:pt x="114880" y="1115298"/>
                  </a:lnTo>
                  <a:lnTo>
                    <a:pt x="126847" y="797"/>
                  </a:lnTo>
                  <a:lnTo>
                    <a:pt x="11966" y="0"/>
                  </a:lnTo>
                  <a:close/>
                </a:path>
                <a:path w="127000" h="1115695">
                  <a:moveTo>
                    <a:pt x="0" y="1114501"/>
                  </a:moveTo>
                  <a:lnTo>
                    <a:pt x="114880" y="1115298"/>
                  </a:lnTo>
                  <a:lnTo>
                    <a:pt x="11966" y="0"/>
                  </a:lnTo>
                  <a:lnTo>
                    <a:pt x="0" y="11145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7" name="object 1087" descr=""/>
            <p:cNvSpPr/>
            <p:nvPr/>
          </p:nvSpPr>
          <p:spPr>
            <a:xfrm>
              <a:off x="2451584" y="1615508"/>
              <a:ext cx="127000" cy="1115695"/>
            </a:xfrm>
            <a:custGeom>
              <a:avLst/>
              <a:gdLst/>
              <a:ahLst/>
              <a:cxnLst/>
              <a:rect l="l" t="t" r="r" b="b"/>
              <a:pathLst>
                <a:path w="127000" h="1115695">
                  <a:moveTo>
                    <a:pt x="0" y="1114501"/>
                  </a:moveTo>
                  <a:lnTo>
                    <a:pt x="114880" y="1115298"/>
                  </a:lnTo>
                  <a:lnTo>
                    <a:pt x="11966" y="0"/>
                  </a:lnTo>
                  <a:lnTo>
                    <a:pt x="0" y="1114501"/>
                  </a:lnTo>
                  <a:close/>
                </a:path>
                <a:path w="127000" h="1115695">
                  <a:moveTo>
                    <a:pt x="114880" y="1115298"/>
                  </a:moveTo>
                  <a:lnTo>
                    <a:pt x="11966" y="0"/>
                  </a:lnTo>
                  <a:lnTo>
                    <a:pt x="126847" y="797"/>
                  </a:lnTo>
                  <a:lnTo>
                    <a:pt x="114880" y="111529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8" name="object 1088" descr=""/>
            <p:cNvSpPr/>
            <p:nvPr/>
          </p:nvSpPr>
          <p:spPr>
            <a:xfrm>
              <a:off x="2461955" y="2115717"/>
              <a:ext cx="101600" cy="603250"/>
            </a:xfrm>
            <a:custGeom>
              <a:avLst/>
              <a:gdLst/>
              <a:ahLst/>
              <a:cxnLst/>
              <a:rect l="l" t="t" r="r" b="b"/>
              <a:pathLst>
                <a:path w="101600" h="603250">
                  <a:moveTo>
                    <a:pt x="0" y="587965"/>
                  </a:moveTo>
                  <a:lnTo>
                    <a:pt x="95733" y="588762"/>
                  </a:lnTo>
                </a:path>
                <a:path w="101600" h="603250">
                  <a:moveTo>
                    <a:pt x="4786" y="583976"/>
                  </a:moveTo>
                  <a:lnTo>
                    <a:pt x="90947" y="584774"/>
                  </a:lnTo>
                </a:path>
                <a:path w="101600" h="603250">
                  <a:moveTo>
                    <a:pt x="0" y="579189"/>
                  </a:moveTo>
                  <a:lnTo>
                    <a:pt x="95733" y="579987"/>
                  </a:lnTo>
                </a:path>
                <a:path w="101600" h="603250">
                  <a:moveTo>
                    <a:pt x="0" y="601527"/>
                  </a:moveTo>
                  <a:lnTo>
                    <a:pt x="0" y="547278"/>
                  </a:lnTo>
                  <a:lnTo>
                    <a:pt x="4786" y="533716"/>
                  </a:lnTo>
                  <a:lnTo>
                    <a:pt x="9573" y="528929"/>
                  </a:lnTo>
                  <a:lnTo>
                    <a:pt x="18348" y="524142"/>
                  </a:lnTo>
                  <a:lnTo>
                    <a:pt x="32709" y="524940"/>
                  </a:lnTo>
                  <a:lnTo>
                    <a:pt x="41484" y="528929"/>
                  </a:lnTo>
                  <a:lnTo>
                    <a:pt x="46271" y="533716"/>
                  </a:lnTo>
                  <a:lnTo>
                    <a:pt x="50260" y="547278"/>
                  </a:lnTo>
                  <a:lnTo>
                    <a:pt x="50260" y="579189"/>
                  </a:lnTo>
                </a:path>
                <a:path w="101600" h="603250">
                  <a:moveTo>
                    <a:pt x="9573" y="533716"/>
                  </a:moveTo>
                  <a:lnTo>
                    <a:pt x="18348" y="528929"/>
                  </a:lnTo>
                  <a:lnTo>
                    <a:pt x="32709" y="528929"/>
                  </a:lnTo>
                  <a:lnTo>
                    <a:pt x="41484" y="533716"/>
                  </a:lnTo>
                </a:path>
                <a:path w="101600" h="603250">
                  <a:moveTo>
                    <a:pt x="0" y="547278"/>
                  </a:moveTo>
                  <a:lnTo>
                    <a:pt x="4786" y="537704"/>
                  </a:lnTo>
                  <a:lnTo>
                    <a:pt x="14360" y="533716"/>
                  </a:lnTo>
                  <a:lnTo>
                    <a:pt x="36697" y="533716"/>
                  </a:lnTo>
                  <a:lnTo>
                    <a:pt x="46271" y="538502"/>
                  </a:lnTo>
                  <a:lnTo>
                    <a:pt x="50260" y="547278"/>
                  </a:lnTo>
                </a:path>
                <a:path w="101600" h="603250">
                  <a:moveTo>
                    <a:pt x="95733" y="603123"/>
                  </a:moveTo>
                  <a:lnTo>
                    <a:pt x="95733" y="566425"/>
                  </a:lnTo>
                </a:path>
                <a:path w="101600" h="603250">
                  <a:moveTo>
                    <a:pt x="0" y="597538"/>
                  </a:moveTo>
                  <a:lnTo>
                    <a:pt x="4786" y="587965"/>
                  </a:lnTo>
                </a:path>
                <a:path w="101600" h="603250">
                  <a:moveTo>
                    <a:pt x="0" y="592751"/>
                  </a:moveTo>
                  <a:lnTo>
                    <a:pt x="8775" y="587965"/>
                  </a:lnTo>
                </a:path>
                <a:path w="101600" h="603250">
                  <a:moveTo>
                    <a:pt x="0" y="574402"/>
                  </a:moveTo>
                  <a:lnTo>
                    <a:pt x="8775" y="579189"/>
                  </a:lnTo>
                </a:path>
                <a:path w="101600" h="603250">
                  <a:moveTo>
                    <a:pt x="0" y="569616"/>
                  </a:moveTo>
                  <a:lnTo>
                    <a:pt x="4786" y="579189"/>
                  </a:lnTo>
                </a:path>
                <a:path w="101600" h="603250">
                  <a:moveTo>
                    <a:pt x="90947" y="588762"/>
                  </a:moveTo>
                  <a:lnTo>
                    <a:pt x="95733" y="598336"/>
                  </a:lnTo>
                </a:path>
                <a:path w="101600" h="603250">
                  <a:moveTo>
                    <a:pt x="86160" y="588762"/>
                  </a:moveTo>
                  <a:lnTo>
                    <a:pt x="95733" y="593549"/>
                  </a:lnTo>
                </a:path>
                <a:path w="101600" h="603250">
                  <a:moveTo>
                    <a:pt x="86160" y="579987"/>
                  </a:moveTo>
                  <a:lnTo>
                    <a:pt x="95733" y="575200"/>
                  </a:lnTo>
                </a:path>
                <a:path w="101600" h="603250">
                  <a:moveTo>
                    <a:pt x="90947" y="579987"/>
                  </a:moveTo>
                  <a:lnTo>
                    <a:pt x="95733" y="571211"/>
                  </a:lnTo>
                </a:path>
                <a:path w="101600" h="603250">
                  <a:moveTo>
                    <a:pt x="797" y="487444"/>
                  </a:moveTo>
                  <a:lnTo>
                    <a:pt x="96531" y="489040"/>
                  </a:lnTo>
                </a:path>
                <a:path w="101600" h="603250">
                  <a:moveTo>
                    <a:pt x="5584" y="483455"/>
                  </a:moveTo>
                  <a:lnTo>
                    <a:pt x="91744" y="484253"/>
                  </a:lnTo>
                </a:path>
                <a:path w="101600" h="603250">
                  <a:moveTo>
                    <a:pt x="797" y="478669"/>
                  </a:moveTo>
                  <a:lnTo>
                    <a:pt x="96531" y="479466"/>
                  </a:lnTo>
                </a:path>
                <a:path w="101600" h="603250">
                  <a:moveTo>
                    <a:pt x="797" y="501804"/>
                  </a:moveTo>
                  <a:lnTo>
                    <a:pt x="1595" y="446757"/>
                  </a:lnTo>
                  <a:lnTo>
                    <a:pt x="5584" y="433195"/>
                  </a:lnTo>
                  <a:lnTo>
                    <a:pt x="10371" y="428408"/>
                  </a:lnTo>
                  <a:lnTo>
                    <a:pt x="19944" y="424419"/>
                  </a:lnTo>
                  <a:lnTo>
                    <a:pt x="28720" y="424419"/>
                  </a:lnTo>
                  <a:lnTo>
                    <a:pt x="38293" y="429206"/>
                  </a:lnTo>
                  <a:lnTo>
                    <a:pt x="42282" y="433195"/>
                  </a:lnTo>
                  <a:lnTo>
                    <a:pt x="47069" y="447555"/>
                  </a:lnTo>
                  <a:lnTo>
                    <a:pt x="46271" y="479466"/>
                  </a:lnTo>
                </a:path>
                <a:path w="101600" h="603250">
                  <a:moveTo>
                    <a:pt x="10371" y="433195"/>
                  </a:moveTo>
                  <a:lnTo>
                    <a:pt x="19944" y="428408"/>
                  </a:lnTo>
                  <a:lnTo>
                    <a:pt x="28720" y="429206"/>
                  </a:lnTo>
                  <a:lnTo>
                    <a:pt x="37495" y="433195"/>
                  </a:lnTo>
                </a:path>
                <a:path w="101600" h="603250">
                  <a:moveTo>
                    <a:pt x="1595" y="446757"/>
                  </a:moveTo>
                  <a:lnTo>
                    <a:pt x="5584" y="437982"/>
                  </a:lnTo>
                  <a:lnTo>
                    <a:pt x="15157" y="433195"/>
                  </a:lnTo>
                  <a:lnTo>
                    <a:pt x="33506" y="433195"/>
                  </a:lnTo>
                  <a:lnTo>
                    <a:pt x="42282" y="437982"/>
                  </a:lnTo>
                  <a:lnTo>
                    <a:pt x="47069" y="447555"/>
                  </a:lnTo>
                </a:path>
                <a:path w="101600" h="603250">
                  <a:moveTo>
                    <a:pt x="47069" y="461117"/>
                  </a:moveTo>
                  <a:lnTo>
                    <a:pt x="51058" y="451544"/>
                  </a:lnTo>
                  <a:lnTo>
                    <a:pt x="60631" y="447555"/>
                  </a:lnTo>
                  <a:lnTo>
                    <a:pt x="87755" y="438779"/>
                  </a:lnTo>
                  <a:lnTo>
                    <a:pt x="97329" y="433993"/>
                  </a:lnTo>
                  <a:lnTo>
                    <a:pt x="97329" y="425217"/>
                  </a:lnTo>
                  <a:lnTo>
                    <a:pt x="88553" y="420430"/>
                  </a:lnTo>
                  <a:lnTo>
                    <a:pt x="78980" y="420430"/>
                  </a:lnTo>
                </a:path>
                <a:path w="101600" h="603250">
                  <a:moveTo>
                    <a:pt x="78980" y="438779"/>
                  </a:moveTo>
                  <a:lnTo>
                    <a:pt x="87755" y="433993"/>
                  </a:lnTo>
                  <a:lnTo>
                    <a:pt x="92542" y="429206"/>
                  </a:lnTo>
                  <a:lnTo>
                    <a:pt x="92542" y="425217"/>
                  </a:lnTo>
                </a:path>
                <a:path w="101600" h="603250">
                  <a:moveTo>
                    <a:pt x="51058" y="451544"/>
                  </a:moveTo>
                  <a:lnTo>
                    <a:pt x="55844" y="447555"/>
                  </a:lnTo>
                  <a:lnTo>
                    <a:pt x="83767" y="433993"/>
                  </a:lnTo>
                  <a:lnTo>
                    <a:pt x="87755" y="429206"/>
                  </a:lnTo>
                  <a:lnTo>
                    <a:pt x="87755" y="425217"/>
                  </a:lnTo>
                  <a:lnTo>
                    <a:pt x="83767" y="420430"/>
                  </a:lnTo>
                </a:path>
                <a:path w="101600" h="603250">
                  <a:moveTo>
                    <a:pt x="96531" y="502602"/>
                  </a:moveTo>
                  <a:lnTo>
                    <a:pt x="96531" y="465904"/>
                  </a:lnTo>
                </a:path>
                <a:path w="101600" h="603250">
                  <a:moveTo>
                    <a:pt x="797" y="497018"/>
                  </a:moveTo>
                  <a:lnTo>
                    <a:pt x="5584" y="488242"/>
                  </a:lnTo>
                </a:path>
                <a:path w="101600" h="603250">
                  <a:moveTo>
                    <a:pt x="797" y="492231"/>
                  </a:moveTo>
                  <a:lnTo>
                    <a:pt x="10371" y="488242"/>
                  </a:lnTo>
                </a:path>
                <a:path w="101600" h="603250">
                  <a:moveTo>
                    <a:pt x="797" y="473882"/>
                  </a:moveTo>
                  <a:lnTo>
                    <a:pt x="10371" y="478669"/>
                  </a:lnTo>
                </a:path>
                <a:path w="101600" h="603250">
                  <a:moveTo>
                    <a:pt x="797" y="469893"/>
                  </a:moveTo>
                  <a:lnTo>
                    <a:pt x="5584" y="478669"/>
                  </a:lnTo>
                </a:path>
                <a:path w="101600" h="603250">
                  <a:moveTo>
                    <a:pt x="91744" y="489040"/>
                  </a:moveTo>
                  <a:lnTo>
                    <a:pt x="96531" y="497815"/>
                  </a:lnTo>
                </a:path>
                <a:path w="101600" h="603250">
                  <a:moveTo>
                    <a:pt x="87755" y="489040"/>
                  </a:moveTo>
                  <a:lnTo>
                    <a:pt x="96531" y="493029"/>
                  </a:lnTo>
                </a:path>
                <a:path w="101600" h="603250">
                  <a:moveTo>
                    <a:pt x="87755" y="479466"/>
                  </a:moveTo>
                  <a:lnTo>
                    <a:pt x="96531" y="475477"/>
                  </a:lnTo>
                </a:path>
                <a:path w="101600" h="603250">
                  <a:moveTo>
                    <a:pt x="91744" y="479466"/>
                  </a:moveTo>
                  <a:lnTo>
                    <a:pt x="96531" y="470691"/>
                  </a:lnTo>
                </a:path>
                <a:path w="101600" h="603250">
                  <a:moveTo>
                    <a:pt x="1595" y="387721"/>
                  </a:moveTo>
                  <a:lnTo>
                    <a:pt x="97329" y="388519"/>
                  </a:lnTo>
                </a:path>
                <a:path w="101600" h="603250">
                  <a:moveTo>
                    <a:pt x="6382" y="382935"/>
                  </a:moveTo>
                  <a:lnTo>
                    <a:pt x="93340" y="383733"/>
                  </a:lnTo>
                </a:path>
                <a:path w="101600" h="603250">
                  <a:moveTo>
                    <a:pt x="1595" y="378148"/>
                  </a:moveTo>
                  <a:lnTo>
                    <a:pt x="97329" y="379744"/>
                  </a:lnTo>
                </a:path>
                <a:path w="101600" h="603250">
                  <a:moveTo>
                    <a:pt x="1595" y="401284"/>
                  </a:moveTo>
                  <a:lnTo>
                    <a:pt x="2393" y="364586"/>
                  </a:lnTo>
                </a:path>
                <a:path w="101600" h="603250">
                  <a:moveTo>
                    <a:pt x="97329" y="402082"/>
                  </a:moveTo>
                  <a:lnTo>
                    <a:pt x="98127" y="365384"/>
                  </a:lnTo>
                </a:path>
                <a:path w="101600" h="603250">
                  <a:moveTo>
                    <a:pt x="1595" y="396497"/>
                  </a:moveTo>
                  <a:lnTo>
                    <a:pt x="6382" y="387721"/>
                  </a:lnTo>
                </a:path>
                <a:path w="101600" h="603250">
                  <a:moveTo>
                    <a:pt x="1595" y="391710"/>
                  </a:moveTo>
                  <a:lnTo>
                    <a:pt x="11168" y="387721"/>
                  </a:lnTo>
                </a:path>
                <a:path w="101600" h="603250">
                  <a:moveTo>
                    <a:pt x="2393" y="374159"/>
                  </a:moveTo>
                  <a:lnTo>
                    <a:pt x="11168" y="378148"/>
                  </a:lnTo>
                </a:path>
                <a:path w="101600" h="603250">
                  <a:moveTo>
                    <a:pt x="2393" y="369372"/>
                  </a:moveTo>
                  <a:lnTo>
                    <a:pt x="6382" y="378148"/>
                  </a:lnTo>
                </a:path>
                <a:path w="101600" h="603250">
                  <a:moveTo>
                    <a:pt x="93340" y="388519"/>
                  </a:moveTo>
                  <a:lnTo>
                    <a:pt x="97329" y="397295"/>
                  </a:lnTo>
                </a:path>
                <a:path w="101600" h="603250">
                  <a:moveTo>
                    <a:pt x="88553" y="388519"/>
                  </a:moveTo>
                  <a:lnTo>
                    <a:pt x="97329" y="393306"/>
                  </a:lnTo>
                </a:path>
                <a:path w="101600" h="603250">
                  <a:moveTo>
                    <a:pt x="88553" y="378946"/>
                  </a:moveTo>
                  <a:lnTo>
                    <a:pt x="98127" y="374957"/>
                  </a:lnTo>
                </a:path>
                <a:path w="101600" h="603250">
                  <a:moveTo>
                    <a:pt x="93340" y="378946"/>
                  </a:moveTo>
                  <a:lnTo>
                    <a:pt x="98127" y="370170"/>
                  </a:lnTo>
                </a:path>
                <a:path w="101600" h="603250">
                  <a:moveTo>
                    <a:pt x="2393" y="342248"/>
                  </a:moveTo>
                  <a:lnTo>
                    <a:pt x="98127" y="311134"/>
                  </a:lnTo>
                  <a:lnTo>
                    <a:pt x="84564" y="311134"/>
                  </a:lnTo>
                  <a:lnTo>
                    <a:pt x="2393" y="337461"/>
                  </a:lnTo>
                </a:path>
                <a:path w="101600" h="603250">
                  <a:moveTo>
                    <a:pt x="2393" y="332674"/>
                  </a:moveTo>
                  <a:lnTo>
                    <a:pt x="84564" y="306348"/>
                  </a:lnTo>
                </a:path>
                <a:path w="101600" h="603250">
                  <a:moveTo>
                    <a:pt x="7180" y="278425"/>
                  </a:moveTo>
                  <a:lnTo>
                    <a:pt x="98127" y="311134"/>
                  </a:lnTo>
                </a:path>
                <a:path w="101600" h="603250">
                  <a:moveTo>
                    <a:pt x="2393" y="351023"/>
                  </a:moveTo>
                  <a:lnTo>
                    <a:pt x="2393" y="319112"/>
                  </a:lnTo>
                </a:path>
                <a:path w="101600" h="603250">
                  <a:moveTo>
                    <a:pt x="3191" y="295977"/>
                  </a:moveTo>
                  <a:lnTo>
                    <a:pt x="3191" y="268852"/>
                  </a:lnTo>
                </a:path>
                <a:path w="101600" h="603250">
                  <a:moveTo>
                    <a:pt x="2393" y="346237"/>
                  </a:moveTo>
                  <a:lnTo>
                    <a:pt x="11168" y="337461"/>
                  </a:lnTo>
                </a:path>
                <a:path w="101600" h="603250">
                  <a:moveTo>
                    <a:pt x="2393" y="327888"/>
                  </a:moveTo>
                  <a:lnTo>
                    <a:pt x="11168" y="332674"/>
                  </a:lnTo>
                </a:path>
                <a:path w="101600" h="603250">
                  <a:moveTo>
                    <a:pt x="2393" y="323899"/>
                  </a:moveTo>
                  <a:lnTo>
                    <a:pt x="7180" y="332674"/>
                  </a:lnTo>
                </a:path>
                <a:path w="101600" h="603250">
                  <a:moveTo>
                    <a:pt x="3191" y="287201"/>
                  </a:moveTo>
                  <a:lnTo>
                    <a:pt x="7180" y="278425"/>
                  </a:lnTo>
                  <a:lnTo>
                    <a:pt x="3191" y="273639"/>
                  </a:lnTo>
                </a:path>
                <a:path w="101600" h="603250">
                  <a:moveTo>
                    <a:pt x="3191" y="218592"/>
                  </a:moveTo>
                  <a:lnTo>
                    <a:pt x="94138" y="251301"/>
                  </a:lnTo>
                </a:path>
                <a:path w="101600" h="603250">
                  <a:moveTo>
                    <a:pt x="17551" y="223378"/>
                  </a:moveTo>
                  <a:lnTo>
                    <a:pt x="99722" y="197052"/>
                  </a:lnTo>
                </a:path>
                <a:path w="101600" h="603250">
                  <a:moveTo>
                    <a:pt x="17551" y="218592"/>
                  </a:moveTo>
                  <a:lnTo>
                    <a:pt x="99722" y="192265"/>
                  </a:lnTo>
                </a:path>
                <a:path w="101600" h="603250">
                  <a:moveTo>
                    <a:pt x="3191" y="218592"/>
                  </a:moveTo>
                  <a:lnTo>
                    <a:pt x="99722" y="187478"/>
                  </a:lnTo>
                </a:path>
                <a:path w="101600" h="603250">
                  <a:moveTo>
                    <a:pt x="71800" y="242525"/>
                  </a:moveTo>
                  <a:lnTo>
                    <a:pt x="71800" y="201041"/>
                  </a:lnTo>
                </a:path>
                <a:path w="101600" h="603250">
                  <a:moveTo>
                    <a:pt x="98924" y="260874"/>
                  </a:moveTo>
                  <a:lnTo>
                    <a:pt x="98924" y="233750"/>
                  </a:lnTo>
                </a:path>
                <a:path w="101600" h="603250">
                  <a:moveTo>
                    <a:pt x="99722" y="210614"/>
                  </a:moveTo>
                  <a:lnTo>
                    <a:pt x="99722" y="178703"/>
                  </a:lnTo>
                </a:path>
                <a:path w="101600" h="603250">
                  <a:moveTo>
                    <a:pt x="98924" y="256087"/>
                  </a:moveTo>
                  <a:lnTo>
                    <a:pt x="94138" y="251301"/>
                  </a:lnTo>
                  <a:lnTo>
                    <a:pt x="98924" y="242525"/>
                  </a:lnTo>
                </a:path>
                <a:path w="101600" h="603250">
                  <a:moveTo>
                    <a:pt x="94936" y="197052"/>
                  </a:moveTo>
                  <a:lnTo>
                    <a:pt x="99722" y="205827"/>
                  </a:lnTo>
                </a:path>
                <a:path w="101600" h="603250">
                  <a:moveTo>
                    <a:pt x="90149" y="197052"/>
                  </a:moveTo>
                  <a:lnTo>
                    <a:pt x="99722" y="201838"/>
                  </a:lnTo>
                </a:path>
                <a:path w="101600" h="603250">
                  <a:moveTo>
                    <a:pt x="90149" y="192265"/>
                  </a:moveTo>
                  <a:lnTo>
                    <a:pt x="99722" y="183489"/>
                  </a:lnTo>
                </a:path>
                <a:path w="101600" h="603250">
                  <a:moveTo>
                    <a:pt x="3988" y="164343"/>
                  </a:moveTo>
                  <a:lnTo>
                    <a:pt x="31113" y="164343"/>
                  </a:lnTo>
                </a:path>
                <a:path w="101600" h="603250">
                  <a:moveTo>
                    <a:pt x="4786" y="132431"/>
                  </a:moveTo>
                  <a:lnTo>
                    <a:pt x="100520" y="133229"/>
                  </a:lnTo>
                </a:path>
                <a:path w="101600" h="603250">
                  <a:moveTo>
                    <a:pt x="8775" y="127645"/>
                  </a:moveTo>
                  <a:lnTo>
                    <a:pt x="95733" y="128442"/>
                  </a:lnTo>
                </a:path>
                <a:path w="101600" h="603250">
                  <a:moveTo>
                    <a:pt x="4786" y="122858"/>
                  </a:moveTo>
                  <a:lnTo>
                    <a:pt x="100520" y="123656"/>
                  </a:lnTo>
                </a:path>
                <a:path w="101600" h="603250">
                  <a:moveTo>
                    <a:pt x="31911" y="91744"/>
                  </a:moveTo>
                  <a:lnTo>
                    <a:pt x="4786" y="90947"/>
                  </a:lnTo>
                  <a:lnTo>
                    <a:pt x="3988" y="164343"/>
                  </a:lnTo>
                </a:path>
                <a:path w="101600" h="603250">
                  <a:moveTo>
                    <a:pt x="99722" y="146791"/>
                  </a:moveTo>
                  <a:lnTo>
                    <a:pt x="100520" y="110093"/>
                  </a:lnTo>
                </a:path>
                <a:path w="101600" h="603250">
                  <a:moveTo>
                    <a:pt x="3988" y="159556"/>
                  </a:moveTo>
                  <a:lnTo>
                    <a:pt x="31113" y="164343"/>
                  </a:lnTo>
                </a:path>
                <a:path w="101600" h="603250">
                  <a:moveTo>
                    <a:pt x="3988" y="154769"/>
                  </a:moveTo>
                  <a:lnTo>
                    <a:pt x="17551" y="164343"/>
                  </a:lnTo>
                </a:path>
                <a:path w="101600" h="603250">
                  <a:moveTo>
                    <a:pt x="3988" y="150780"/>
                  </a:moveTo>
                  <a:lnTo>
                    <a:pt x="13562" y="164343"/>
                  </a:lnTo>
                </a:path>
                <a:path w="101600" h="603250">
                  <a:moveTo>
                    <a:pt x="3988" y="141207"/>
                  </a:moveTo>
                  <a:lnTo>
                    <a:pt x="8775" y="164343"/>
                  </a:lnTo>
                </a:path>
                <a:path w="101600" h="603250">
                  <a:moveTo>
                    <a:pt x="4786" y="114082"/>
                  </a:moveTo>
                  <a:lnTo>
                    <a:pt x="9573" y="90947"/>
                  </a:lnTo>
                </a:path>
                <a:path w="101600" h="603250">
                  <a:moveTo>
                    <a:pt x="4786" y="104509"/>
                  </a:moveTo>
                  <a:lnTo>
                    <a:pt x="14360" y="90947"/>
                  </a:lnTo>
                </a:path>
                <a:path w="101600" h="603250">
                  <a:moveTo>
                    <a:pt x="4786" y="100520"/>
                  </a:moveTo>
                  <a:lnTo>
                    <a:pt x="18348" y="90947"/>
                  </a:lnTo>
                </a:path>
                <a:path w="101600" h="603250">
                  <a:moveTo>
                    <a:pt x="4786" y="95733"/>
                  </a:moveTo>
                  <a:lnTo>
                    <a:pt x="31911" y="91744"/>
                  </a:lnTo>
                </a:path>
                <a:path w="101600" h="603250">
                  <a:moveTo>
                    <a:pt x="95733" y="133229"/>
                  </a:moveTo>
                  <a:lnTo>
                    <a:pt x="99722" y="142005"/>
                  </a:lnTo>
                </a:path>
                <a:path w="101600" h="603250">
                  <a:moveTo>
                    <a:pt x="90947" y="133229"/>
                  </a:moveTo>
                  <a:lnTo>
                    <a:pt x="100520" y="138016"/>
                  </a:lnTo>
                </a:path>
                <a:path w="101600" h="603250">
                  <a:moveTo>
                    <a:pt x="90947" y="123656"/>
                  </a:moveTo>
                  <a:lnTo>
                    <a:pt x="100520" y="119667"/>
                  </a:lnTo>
                </a:path>
                <a:path w="101600" h="603250">
                  <a:moveTo>
                    <a:pt x="95733" y="123656"/>
                  </a:moveTo>
                  <a:lnTo>
                    <a:pt x="100520" y="114880"/>
                  </a:lnTo>
                </a:path>
                <a:path w="101600" h="603250">
                  <a:moveTo>
                    <a:pt x="5584" y="59035"/>
                  </a:moveTo>
                  <a:lnTo>
                    <a:pt x="101318" y="59833"/>
                  </a:lnTo>
                </a:path>
                <a:path w="101600" h="603250">
                  <a:moveTo>
                    <a:pt x="9573" y="55046"/>
                  </a:moveTo>
                  <a:lnTo>
                    <a:pt x="96531" y="55844"/>
                  </a:lnTo>
                </a:path>
                <a:path w="101600" h="603250">
                  <a:moveTo>
                    <a:pt x="5584" y="50260"/>
                  </a:moveTo>
                  <a:lnTo>
                    <a:pt x="101318" y="51058"/>
                  </a:lnTo>
                </a:path>
                <a:path w="101600" h="603250">
                  <a:moveTo>
                    <a:pt x="4786" y="72598"/>
                  </a:moveTo>
                  <a:lnTo>
                    <a:pt x="5584" y="0"/>
                  </a:lnTo>
                  <a:lnTo>
                    <a:pt x="33506" y="0"/>
                  </a:lnTo>
                </a:path>
                <a:path w="101600" h="603250">
                  <a:moveTo>
                    <a:pt x="51058" y="50260"/>
                  </a:moveTo>
                  <a:lnTo>
                    <a:pt x="51058" y="23135"/>
                  </a:lnTo>
                </a:path>
                <a:path w="101600" h="603250">
                  <a:moveTo>
                    <a:pt x="32709" y="23135"/>
                  </a:moveTo>
                  <a:lnTo>
                    <a:pt x="69407" y="23135"/>
                  </a:lnTo>
                </a:path>
                <a:path w="101600" h="603250">
                  <a:moveTo>
                    <a:pt x="100520" y="74193"/>
                  </a:moveTo>
                  <a:lnTo>
                    <a:pt x="101318" y="797"/>
                  </a:lnTo>
                  <a:lnTo>
                    <a:pt x="74193" y="797"/>
                  </a:lnTo>
                </a:path>
                <a:path w="101600" h="603250">
                  <a:moveTo>
                    <a:pt x="4786" y="68609"/>
                  </a:moveTo>
                  <a:lnTo>
                    <a:pt x="9573" y="59035"/>
                  </a:lnTo>
                </a:path>
                <a:path w="101600" h="603250">
                  <a:moveTo>
                    <a:pt x="4786" y="63822"/>
                  </a:moveTo>
                  <a:lnTo>
                    <a:pt x="14360" y="59035"/>
                  </a:lnTo>
                </a:path>
                <a:path w="101600" h="603250">
                  <a:moveTo>
                    <a:pt x="5584" y="45473"/>
                  </a:moveTo>
                  <a:lnTo>
                    <a:pt x="14360" y="50260"/>
                  </a:lnTo>
                </a:path>
                <a:path w="101600" h="603250">
                  <a:moveTo>
                    <a:pt x="5584" y="40686"/>
                  </a:moveTo>
                  <a:lnTo>
                    <a:pt x="9573" y="50260"/>
                  </a:lnTo>
                </a:path>
                <a:path w="101600" h="603250">
                  <a:moveTo>
                    <a:pt x="5584" y="23135"/>
                  </a:moveTo>
                  <a:lnTo>
                    <a:pt x="10371" y="0"/>
                  </a:lnTo>
                </a:path>
                <a:path w="101600" h="603250">
                  <a:moveTo>
                    <a:pt x="5584" y="13562"/>
                  </a:moveTo>
                  <a:lnTo>
                    <a:pt x="15157" y="0"/>
                  </a:lnTo>
                </a:path>
                <a:path w="101600" h="603250">
                  <a:moveTo>
                    <a:pt x="5584" y="8775"/>
                  </a:moveTo>
                  <a:lnTo>
                    <a:pt x="19146" y="0"/>
                  </a:lnTo>
                </a:path>
                <a:path w="101600" h="603250">
                  <a:moveTo>
                    <a:pt x="5584" y="4786"/>
                  </a:moveTo>
                  <a:lnTo>
                    <a:pt x="33506" y="0"/>
                  </a:lnTo>
                </a:path>
                <a:path w="101600" h="603250">
                  <a:moveTo>
                    <a:pt x="32709" y="23135"/>
                  </a:moveTo>
                  <a:lnTo>
                    <a:pt x="51058" y="27922"/>
                  </a:lnTo>
                  <a:lnTo>
                    <a:pt x="69407" y="23135"/>
                  </a:lnTo>
                </a:path>
                <a:path w="101600" h="603250">
                  <a:moveTo>
                    <a:pt x="42282" y="23135"/>
                  </a:moveTo>
                  <a:lnTo>
                    <a:pt x="51058" y="32709"/>
                  </a:lnTo>
                  <a:lnTo>
                    <a:pt x="60631" y="23135"/>
                  </a:lnTo>
                </a:path>
                <a:path w="101600" h="603250">
                  <a:moveTo>
                    <a:pt x="46271" y="23135"/>
                  </a:moveTo>
                  <a:lnTo>
                    <a:pt x="51058" y="41484"/>
                  </a:lnTo>
                  <a:lnTo>
                    <a:pt x="55844" y="23135"/>
                  </a:lnTo>
                </a:path>
                <a:path w="101600" h="603250">
                  <a:moveTo>
                    <a:pt x="96531" y="59833"/>
                  </a:moveTo>
                  <a:lnTo>
                    <a:pt x="100520" y="69407"/>
                  </a:lnTo>
                </a:path>
                <a:path w="101600" h="603250">
                  <a:moveTo>
                    <a:pt x="91744" y="59833"/>
                  </a:moveTo>
                  <a:lnTo>
                    <a:pt x="100520" y="64620"/>
                  </a:lnTo>
                </a:path>
                <a:path w="101600" h="603250">
                  <a:moveTo>
                    <a:pt x="91744" y="51058"/>
                  </a:moveTo>
                  <a:lnTo>
                    <a:pt x="101318" y="46271"/>
                  </a:lnTo>
                </a:path>
                <a:path w="101600" h="603250">
                  <a:moveTo>
                    <a:pt x="96531" y="51058"/>
                  </a:moveTo>
                  <a:lnTo>
                    <a:pt x="101318" y="42282"/>
                  </a:lnTo>
                </a:path>
                <a:path w="101600" h="603250">
                  <a:moveTo>
                    <a:pt x="101318" y="23933"/>
                  </a:moveTo>
                  <a:lnTo>
                    <a:pt x="97329" y="797"/>
                  </a:lnTo>
                </a:path>
                <a:path w="101600" h="603250">
                  <a:moveTo>
                    <a:pt x="101318" y="14360"/>
                  </a:moveTo>
                  <a:lnTo>
                    <a:pt x="92542" y="797"/>
                  </a:lnTo>
                </a:path>
                <a:path w="101600" h="603250">
                  <a:moveTo>
                    <a:pt x="101318" y="10371"/>
                  </a:moveTo>
                  <a:lnTo>
                    <a:pt x="87755" y="797"/>
                  </a:lnTo>
                </a:path>
                <a:path w="101600" h="603250">
                  <a:moveTo>
                    <a:pt x="101318" y="5584"/>
                  </a:moveTo>
                  <a:lnTo>
                    <a:pt x="74193" y="797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89" name="object 1089" descr="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2464348" y="1623486"/>
              <a:ext cx="108498" cy="378148"/>
            </a:xfrm>
            <a:prstGeom prst="rect">
              <a:avLst/>
            </a:prstGeom>
          </p:spPr>
        </p:pic>
        <p:pic>
          <p:nvPicPr>
            <p:cNvPr id="1090" name="object 1090" descr="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605935" y="3264523"/>
              <a:ext cx="282415" cy="1120883"/>
            </a:xfrm>
            <a:prstGeom prst="rect">
              <a:avLst/>
            </a:prstGeom>
          </p:spPr>
        </p:pic>
        <p:sp>
          <p:nvSpPr>
            <p:cNvPr id="1091" name="object 1091" descr=""/>
            <p:cNvSpPr/>
            <p:nvPr/>
          </p:nvSpPr>
          <p:spPr>
            <a:xfrm>
              <a:off x="2291229" y="4614370"/>
              <a:ext cx="48260" cy="23495"/>
            </a:xfrm>
            <a:custGeom>
              <a:avLst/>
              <a:gdLst/>
              <a:ahLst/>
              <a:cxnLst/>
              <a:rect l="l" t="t" r="r" b="b"/>
              <a:pathLst>
                <a:path w="48260" h="23495">
                  <a:moveTo>
                    <a:pt x="0" y="15157"/>
                  </a:moveTo>
                  <a:lnTo>
                    <a:pt x="47866" y="23135"/>
                  </a:lnTo>
                  <a:lnTo>
                    <a:pt x="4786" y="0"/>
                  </a:lnTo>
                  <a:lnTo>
                    <a:pt x="0" y="15157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2" name="object 1092" descr=""/>
            <p:cNvSpPr/>
            <p:nvPr/>
          </p:nvSpPr>
          <p:spPr>
            <a:xfrm>
              <a:off x="2291229" y="4614370"/>
              <a:ext cx="48260" cy="23495"/>
            </a:xfrm>
            <a:custGeom>
              <a:avLst/>
              <a:gdLst/>
              <a:ahLst/>
              <a:cxnLst/>
              <a:rect l="l" t="t" r="r" b="b"/>
              <a:pathLst>
                <a:path w="48260" h="23495">
                  <a:moveTo>
                    <a:pt x="4786" y="0"/>
                  </a:moveTo>
                  <a:lnTo>
                    <a:pt x="47866" y="23135"/>
                  </a:lnTo>
                  <a:lnTo>
                    <a:pt x="0" y="15157"/>
                  </a:lnTo>
                  <a:lnTo>
                    <a:pt x="4786" y="0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3" name="object 1093" descr=""/>
            <p:cNvSpPr/>
            <p:nvPr/>
          </p:nvSpPr>
          <p:spPr>
            <a:xfrm>
              <a:off x="1741558" y="4431678"/>
              <a:ext cx="552450" cy="191135"/>
            </a:xfrm>
            <a:custGeom>
              <a:avLst/>
              <a:gdLst/>
              <a:ahLst/>
              <a:cxnLst/>
              <a:rect l="l" t="t" r="r" b="b"/>
              <a:pathLst>
                <a:path w="552450" h="191135">
                  <a:moveTo>
                    <a:pt x="552064" y="190669"/>
                  </a:moveTo>
                  <a:lnTo>
                    <a:pt x="515367" y="180298"/>
                  </a:lnTo>
                  <a:lnTo>
                    <a:pt x="475477" y="172320"/>
                  </a:lnTo>
                  <a:lnTo>
                    <a:pt x="432397" y="165938"/>
                  </a:lnTo>
                  <a:lnTo>
                    <a:pt x="387721" y="161151"/>
                  </a:lnTo>
                  <a:lnTo>
                    <a:pt x="295977" y="153971"/>
                  </a:lnTo>
                  <a:lnTo>
                    <a:pt x="250503" y="149982"/>
                  </a:lnTo>
                  <a:lnTo>
                    <a:pt x="205827" y="144398"/>
                  </a:lnTo>
                  <a:lnTo>
                    <a:pt x="164343" y="138016"/>
                  </a:lnTo>
                  <a:lnTo>
                    <a:pt x="125251" y="129240"/>
                  </a:lnTo>
                  <a:lnTo>
                    <a:pt x="74193" y="110891"/>
                  </a:lnTo>
                  <a:lnTo>
                    <a:pt x="34304" y="84564"/>
                  </a:lnTo>
                  <a:lnTo>
                    <a:pt x="8775" y="48664"/>
                  </a:lnTo>
                  <a:lnTo>
                    <a:pt x="797" y="17551"/>
                  </a:lnTo>
                  <a:lnTo>
                    <a:pt x="0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4" name="object 1094" descr=""/>
            <p:cNvSpPr/>
            <p:nvPr/>
          </p:nvSpPr>
          <p:spPr>
            <a:xfrm>
              <a:off x="3004446" y="4785893"/>
              <a:ext cx="48260" cy="20955"/>
            </a:xfrm>
            <a:custGeom>
              <a:avLst/>
              <a:gdLst/>
              <a:ahLst/>
              <a:cxnLst/>
              <a:rect l="l" t="t" r="r" b="b"/>
              <a:pathLst>
                <a:path w="48260" h="20954">
                  <a:moveTo>
                    <a:pt x="0" y="15157"/>
                  </a:moveTo>
                  <a:lnTo>
                    <a:pt x="47866" y="20742"/>
                  </a:lnTo>
                  <a:lnTo>
                    <a:pt x="3988" y="0"/>
                  </a:lnTo>
                  <a:lnTo>
                    <a:pt x="0" y="15157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5" name="object 1095" descr=""/>
            <p:cNvSpPr/>
            <p:nvPr/>
          </p:nvSpPr>
          <p:spPr>
            <a:xfrm>
              <a:off x="3004446" y="4785893"/>
              <a:ext cx="48260" cy="20955"/>
            </a:xfrm>
            <a:custGeom>
              <a:avLst/>
              <a:gdLst/>
              <a:ahLst/>
              <a:cxnLst/>
              <a:rect l="l" t="t" r="r" b="b"/>
              <a:pathLst>
                <a:path w="48260" h="20954">
                  <a:moveTo>
                    <a:pt x="3988" y="0"/>
                  </a:moveTo>
                  <a:lnTo>
                    <a:pt x="47866" y="20742"/>
                  </a:lnTo>
                  <a:lnTo>
                    <a:pt x="0" y="15157"/>
                  </a:lnTo>
                  <a:lnTo>
                    <a:pt x="3988" y="0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6" name="object 1096" descr=""/>
            <p:cNvSpPr/>
            <p:nvPr/>
          </p:nvSpPr>
          <p:spPr>
            <a:xfrm>
              <a:off x="1741558" y="4431678"/>
              <a:ext cx="1264920" cy="361950"/>
            </a:xfrm>
            <a:custGeom>
              <a:avLst/>
              <a:gdLst/>
              <a:ahLst/>
              <a:cxnLst/>
              <a:rect l="l" t="t" r="r" b="b"/>
              <a:pathLst>
                <a:path w="1264920" h="361950">
                  <a:moveTo>
                    <a:pt x="1264484" y="361395"/>
                  </a:moveTo>
                  <a:lnTo>
                    <a:pt x="1223797" y="351023"/>
                  </a:lnTo>
                  <a:lnTo>
                    <a:pt x="1180717" y="343046"/>
                  </a:lnTo>
                  <a:lnTo>
                    <a:pt x="1136041" y="335866"/>
                  </a:lnTo>
                  <a:lnTo>
                    <a:pt x="1088972" y="329483"/>
                  </a:lnTo>
                  <a:lnTo>
                    <a:pt x="1041105" y="324697"/>
                  </a:lnTo>
                  <a:lnTo>
                    <a:pt x="990844" y="321506"/>
                  </a:lnTo>
                  <a:lnTo>
                    <a:pt x="940584" y="318314"/>
                  </a:lnTo>
                  <a:lnTo>
                    <a:pt x="888728" y="315921"/>
                  </a:lnTo>
                  <a:lnTo>
                    <a:pt x="783421" y="312730"/>
                  </a:lnTo>
                  <a:lnTo>
                    <a:pt x="678114" y="310337"/>
                  </a:lnTo>
                  <a:lnTo>
                    <a:pt x="573605" y="306348"/>
                  </a:lnTo>
                  <a:lnTo>
                    <a:pt x="522547" y="303954"/>
                  </a:lnTo>
                  <a:lnTo>
                    <a:pt x="472286" y="300763"/>
                  </a:lnTo>
                  <a:lnTo>
                    <a:pt x="423622" y="295977"/>
                  </a:lnTo>
                  <a:lnTo>
                    <a:pt x="376552" y="290392"/>
                  </a:lnTo>
                  <a:lnTo>
                    <a:pt x="330281" y="284010"/>
                  </a:lnTo>
                  <a:lnTo>
                    <a:pt x="287201" y="276032"/>
                  </a:lnTo>
                  <a:lnTo>
                    <a:pt x="245716" y="265661"/>
                  </a:lnTo>
                  <a:lnTo>
                    <a:pt x="206625" y="254492"/>
                  </a:lnTo>
                  <a:lnTo>
                    <a:pt x="169927" y="240930"/>
                  </a:lnTo>
                  <a:lnTo>
                    <a:pt x="120465" y="216198"/>
                  </a:lnTo>
                  <a:lnTo>
                    <a:pt x="106104" y="206625"/>
                  </a:lnTo>
                  <a:lnTo>
                    <a:pt x="91744" y="197052"/>
                  </a:lnTo>
                  <a:lnTo>
                    <a:pt x="55046" y="162747"/>
                  </a:lnTo>
                  <a:lnTo>
                    <a:pt x="27124" y="122858"/>
                  </a:lnTo>
                  <a:lnTo>
                    <a:pt x="8775" y="75789"/>
                  </a:lnTo>
                  <a:lnTo>
                    <a:pt x="0" y="20742"/>
                  </a:lnTo>
                  <a:lnTo>
                    <a:pt x="0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97" name="object 1097" descr="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6773965" y="1258102"/>
              <a:ext cx="1409680" cy="374957"/>
            </a:xfrm>
            <a:prstGeom prst="rect">
              <a:avLst/>
            </a:prstGeom>
          </p:spPr>
        </p:pic>
      </p:grpSp>
      <p:grpSp>
        <p:nvGrpSpPr>
          <p:cNvPr id="1098" name="object 1098" descr=""/>
          <p:cNvGrpSpPr/>
          <p:nvPr/>
        </p:nvGrpSpPr>
        <p:grpSpPr>
          <a:xfrm>
            <a:off x="-1993" y="-2791"/>
            <a:ext cx="20109815" cy="14366875"/>
            <a:chOff x="-1993" y="-2791"/>
            <a:chExt cx="20109815" cy="14366875"/>
          </a:xfrm>
        </p:grpSpPr>
        <p:sp>
          <p:nvSpPr>
            <p:cNvPr id="1099" name="object 1099" descr=""/>
            <p:cNvSpPr/>
            <p:nvPr/>
          </p:nvSpPr>
          <p:spPr>
            <a:xfrm>
              <a:off x="1596" y="798"/>
              <a:ext cx="20102830" cy="14359890"/>
            </a:xfrm>
            <a:custGeom>
              <a:avLst/>
              <a:gdLst/>
              <a:ahLst/>
              <a:cxnLst/>
              <a:rect l="l" t="t" r="r" b="b"/>
              <a:pathLst>
                <a:path w="20102830" h="14359890">
                  <a:moveTo>
                    <a:pt x="20102504" y="0"/>
                  </a:moveTo>
                  <a:lnTo>
                    <a:pt x="0" y="0"/>
                  </a:lnTo>
                </a:path>
                <a:path w="20102830" h="14359890">
                  <a:moveTo>
                    <a:pt x="0" y="0"/>
                  </a:moveTo>
                  <a:lnTo>
                    <a:pt x="0" y="14359273"/>
                  </a:lnTo>
                  <a:lnTo>
                    <a:pt x="20102504" y="14359273"/>
                  </a:lnTo>
                  <a:lnTo>
                    <a:pt x="20102504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0" name="object 1100" descr=""/>
            <p:cNvSpPr/>
            <p:nvPr/>
          </p:nvSpPr>
          <p:spPr>
            <a:xfrm>
              <a:off x="18848392" y="14109568"/>
              <a:ext cx="957580" cy="23495"/>
            </a:xfrm>
            <a:custGeom>
              <a:avLst/>
              <a:gdLst/>
              <a:ahLst/>
              <a:cxnLst/>
              <a:rect l="l" t="t" r="r" b="b"/>
              <a:pathLst>
                <a:path w="957580" h="23494">
                  <a:moveTo>
                    <a:pt x="0" y="23135"/>
                  </a:moveTo>
                  <a:lnTo>
                    <a:pt x="957338" y="23135"/>
                  </a:lnTo>
                  <a:lnTo>
                    <a:pt x="957338" y="0"/>
                  </a:lnTo>
                  <a:lnTo>
                    <a:pt x="0" y="23135"/>
                  </a:lnTo>
                  <a:close/>
                </a:path>
                <a:path w="957580" h="23494">
                  <a:moveTo>
                    <a:pt x="0" y="0"/>
                  </a:moveTo>
                  <a:lnTo>
                    <a:pt x="0" y="23135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1" name="object 1101" descr=""/>
            <p:cNvSpPr/>
            <p:nvPr/>
          </p:nvSpPr>
          <p:spPr>
            <a:xfrm>
              <a:off x="18848392" y="14109568"/>
              <a:ext cx="957580" cy="23495"/>
            </a:xfrm>
            <a:custGeom>
              <a:avLst/>
              <a:gdLst/>
              <a:ahLst/>
              <a:cxnLst/>
              <a:rect l="l" t="t" r="r" b="b"/>
              <a:pathLst>
                <a:path w="957580" h="23494">
                  <a:moveTo>
                    <a:pt x="0" y="0"/>
                  </a:moveTo>
                  <a:lnTo>
                    <a:pt x="0" y="23135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3494">
                  <a:moveTo>
                    <a:pt x="0" y="23135"/>
                  </a:moveTo>
                  <a:lnTo>
                    <a:pt x="957338" y="0"/>
                  </a:lnTo>
                  <a:lnTo>
                    <a:pt x="957338" y="23135"/>
                  </a:lnTo>
                  <a:lnTo>
                    <a:pt x="0" y="231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2" name="object 1102" descr="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8848392" y="13391565"/>
              <a:ext cx="957338" cy="91744"/>
            </a:xfrm>
            <a:prstGeom prst="rect">
              <a:avLst/>
            </a:prstGeom>
          </p:spPr>
        </p:pic>
        <p:sp>
          <p:nvSpPr>
            <p:cNvPr id="1103" name="object 1103" descr=""/>
            <p:cNvSpPr/>
            <p:nvPr/>
          </p:nvSpPr>
          <p:spPr>
            <a:xfrm>
              <a:off x="18848392" y="11845464"/>
              <a:ext cx="957580" cy="718185"/>
            </a:xfrm>
            <a:custGeom>
              <a:avLst/>
              <a:gdLst/>
              <a:ahLst/>
              <a:cxnLst/>
              <a:rect l="l" t="t" r="r" b="b"/>
              <a:pathLst>
                <a:path w="957580" h="718184">
                  <a:moveTo>
                    <a:pt x="0" y="0"/>
                  </a:moveTo>
                  <a:lnTo>
                    <a:pt x="957338" y="0"/>
                  </a:lnTo>
                </a:path>
                <a:path w="957580" h="718184">
                  <a:moveTo>
                    <a:pt x="0" y="119667"/>
                  </a:moveTo>
                  <a:lnTo>
                    <a:pt x="957338" y="119667"/>
                  </a:lnTo>
                </a:path>
                <a:path w="957580" h="718184">
                  <a:moveTo>
                    <a:pt x="0" y="239334"/>
                  </a:moveTo>
                  <a:lnTo>
                    <a:pt x="957338" y="239334"/>
                  </a:lnTo>
                </a:path>
                <a:path w="957580" h="718184">
                  <a:moveTo>
                    <a:pt x="0" y="359001"/>
                  </a:moveTo>
                  <a:lnTo>
                    <a:pt x="957338" y="359001"/>
                  </a:lnTo>
                </a:path>
                <a:path w="957580" h="718184">
                  <a:moveTo>
                    <a:pt x="0" y="478669"/>
                  </a:moveTo>
                  <a:lnTo>
                    <a:pt x="957338" y="478669"/>
                  </a:lnTo>
                </a:path>
                <a:path w="957580" h="718184">
                  <a:moveTo>
                    <a:pt x="0" y="598336"/>
                  </a:moveTo>
                  <a:lnTo>
                    <a:pt x="957338" y="598336"/>
                  </a:lnTo>
                </a:path>
                <a:path w="957580" h="718184">
                  <a:moveTo>
                    <a:pt x="0" y="718003"/>
                  </a:moveTo>
                  <a:lnTo>
                    <a:pt x="957338" y="718003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04" name="object 1104" descr="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8848392" y="12673561"/>
              <a:ext cx="957338" cy="91744"/>
            </a:xfrm>
            <a:prstGeom prst="rect">
              <a:avLst/>
            </a:prstGeom>
          </p:spPr>
        </p:pic>
        <p:pic>
          <p:nvPicPr>
            <p:cNvPr id="1105" name="object 1105" descr="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8848392" y="11291803"/>
              <a:ext cx="957338" cy="439976"/>
            </a:xfrm>
            <a:prstGeom prst="rect">
              <a:avLst/>
            </a:prstGeom>
          </p:spPr>
        </p:pic>
        <p:pic>
          <p:nvPicPr>
            <p:cNvPr id="1106" name="object 1106" descr="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9281588" y="10667140"/>
              <a:ext cx="122060" cy="354215"/>
            </a:xfrm>
            <a:prstGeom prst="rect">
              <a:avLst/>
            </a:prstGeom>
          </p:spPr>
        </p:pic>
        <p:sp>
          <p:nvSpPr>
            <p:cNvPr id="1107" name="object 1107" descr=""/>
            <p:cNvSpPr/>
            <p:nvPr/>
          </p:nvSpPr>
          <p:spPr>
            <a:xfrm>
              <a:off x="19282664" y="10469300"/>
              <a:ext cx="119380" cy="134620"/>
            </a:xfrm>
            <a:custGeom>
              <a:avLst/>
              <a:gdLst/>
              <a:ahLst/>
              <a:cxnLst/>
              <a:rect l="l" t="t" r="r" b="b"/>
              <a:pathLst>
                <a:path w="119380" h="134620">
                  <a:moveTo>
                    <a:pt x="119380" y="43078"/>
                  </a:moveTo>
                  <a:lnTo>
                    <a:pt x="99060" y="43078"/>
                  </a:lnTo>
                  <a:lnTo>
                    <a:pt x="99060" y="110096"/>
                  </a:lnTo>
                  <a:lnTo>
                    <a:pt x="66040" y="110096"/>
                  </a:lnTo>
                  <a:lnTo>
                    <a:pt x="66040" y="50253"/>
                  </a:lnTo>
                  <a:lnTo>
                    <a:pt x="45720" y="50253"/>
                  </a:lnTo>
                  <a:lnTo>
                    <a:pt x="45720" y="110096"/>
                  </a:lnTo>
                  <a:lnTo>
                    <a:pt x="19050" y="110096"/>
                  </a:lnTo>
                  <a:lnTo>
                    <a:pt x="19050" y="45466"/>
                  </a:lnTo>
                  <a:lnTo>
                    <a:pt x="0" y="45466"/>
                  </a:lnTo>
                  <a:lnTo>
                    <a:pt x="0" y="134023"/>
                  </a:lnTo>
                  <a:lnTo>
                    <a:pt x="19050" y="134023"/>
                  </a:lnTo>
                  <a:lnTo>
                    <a:pt x="45720" y="134023"/>
                  </a:lnTo>
                  <a:lnTo>
                    <a:pt x="66040" y="134023"/>
                  </a:lnTo>
                  <a:lnTo>
                    <a:pt x="99060" y="134023"/>
                  </a:lnTo>
                  <a:lnTo>
                    <a:pt x="119380" y="134023"/>
                  </a:lnTo>
                  <a:lnTo>
                    <a:pt x="119380" y="43078"/>
                  </a:lnTo>
                  <a:close/>
                </a:path>
                <a:path w="119380" h="134620">
                  <a:moveTo>
                    <a:pt x="119380" y="0"/>
                  </a:moveTo>
                  <a:lnTo>
                    <a:pt x="96253" y="0"/>
                  </a:lnTo>
                  <a:lnTo>
                    <a:pt x="96253" y="23126"/>
                  </a:lnTo>
                  <a:lnTo>
                    <a:pt x="119380" y="23126"/>
                  </a:lnTo>
                  <a:lnTo>
                    <a:pt x="1193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08" name="object 1108" descr="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9282385" y="10284205"/>
              <a:ext cx="119667" cy="115678"/>
            </a:xfrm>
            <a:prstGeom prst="rect">
              <a:avLst/>
            </a:prstGeom>
          </p:spPr>
        </p:pic>
        <p:pic>
          <p:nvPicPr>
            <p:cNvPr id="1109" name="object 1109" descr="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9280077" y="9718578"/>
              <a:ext cx="123571" cy="542491"/>
            </a:xfrm>
            <a:prstGeom prst="rect">
              <a:avLst/>
            </a:prstGeom>
          </p:spPr>
        </p:pic>
        <p:pic>
          <p:nvPicPr>
            <p:cNvPr id="1110" name="object 1110" descr="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9279992" y="9175288"/>
              <a:ext cx="123656" cy="471489"/>
            </a:xfrm>
            <a:prstGeom prst="rect">
              <a:avLst/>
            </a:prstGeom>
          </p:spPr>
        </p:pic>
        <p:pic>
          <p:nvPicPr>
            <p:cNvPr id="1111" name="object 1111" descr="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9032680" y="10594542"/>
              <a:ext cx="164640" cy="422824"/>
            </a:xfrm>
            <a:prstGeom prst="rect">
              <a:avLst/>
            </a:prstGeom>
          </p:spPr>
        </p:pic>
        <p:pic>
          <p:nvPicPr>
            <p:cNvPr id="1112" name="object 1112" descr="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9030033" y="9591731"/>
              <a:ext cx="170180" cy="978080"/>
            </a:xfrm>
            <a:prstGeom prst="rect">
              <a:avLst/>
            </a:prstGeom>
          </p:spPr>
        </p:pic>
        <p:pic>
          <p:nvPicPr>
            <p:cNvPr id="1113" name="object 1113" descr="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9030033" y="9385104"/>
              <a:ext cx="170180" cy="134027"/>
            </a:xfrm>
            <a:prstGeom prst="rect">
              <a:avLst/>
            </a:prstGeom>
          </p:spPr>
        </p:pic>
        <p:sp>
          <p:nvSpPr>
            <p:cNvPr id="1114" name="object 1114" descr=""/>
            <p:cNvSpPr/>
            <p:nvPr/>
          </p:nvSpPr>
          <p:spPr>
            <a:xfrm>
              <a:off x="19030024" y="8734124"/>
              <a:ext cx="170180" cy="623570"/>
            </a:xfrm>
            <a:custGeom>
              <a:avLst/>
              <a:gdLst/>
              <a:ahLst/>
              <a:cxnLst/>
              <a:rect l="l" t="t" r="r" b="b"/>
              <a:pathLst>
                <a:path w="170180" h="623570">
                  <a:moveTo>
                    <a:pt x="166992" y="497814"/>
                  </a:moveTo>
                  <a:lnTo>
                    <a:pt x="139052" y="497814"/>
                  </a:lnTo>
                  <a:lnTo>
                    <a:pt x="139052" y="590359"/>
                  </a:lnTo>
                  <a:lnTo>
                    <a:pt x="94602" y="590359"/>
                  </a:lnTo>
                  <a:lnTo>
                    <a:pt x="94602" y="507390"/>
                  </a:lnTo>
                  <a:lnTo>
                    <a:pt x="66662" y="507390"/>
                  </a:lnTo>
                  <a:lnTo>
                    <a:pt x="66662" y="590359"/>
                  </a:lnTo>
                  <a:lnTo>
                    <a:pt x="31102" y="590359"/>
                  </a:lnTo>
                  <a:lnTo>
                    <a:pt x="31102" y="501002"/>
                  </a:lnTo>
                  <a:lnTo>
                    <a:pt x="3162" y="501002"/>
                  </a:lnTo>
                  <a:lnTo>
                    <a:pt x="3162" y="623062"/>
                  </a:lnTo>
                  <a:lnTo>
                    <a:pt x="31102" y="623062"/>
                  </a:lnTo>
                  <a:lnTo>
                    <a:pt x="66662" y="623062"/>
                  </a:lnTo>
                  <a:lnTo>
                    <a:pt x="94602" y="623062"/>
                  </a:lnTo>
                  <a:lnTo>
                    <a:pt x="139052" y="623062"/>
                  </a:lnTo>
                  <a:lnTo>
                    <a:pt x="166992" y="623062"/>
                  </a:lnTo>
                  <a:lnTo>
                    <a:pt x="166992" y="497814"/>
                  </a:lnTo>
                  <a:close/>
                </a:path>
                <a:path w="170180" h="623570">
                  <a:moveTo>
                    <a:pt x="166992" y="295973"/>
                  </a:moveTo>
                  <a:lnTo>
                    <a:pt x="97142" y="295973"/>
                  </a:lnTo>
                  <a:lnTo>
                    <a:pt x="97142" y="227368"/>
                  </a:lnTo>
                  <a:lnTo>
                    <a:pt x="69202" y="227368"/>
                  </a:lnTo>
                  <a:lnTo>
                    <a:pt x="69202" y="295973"/>
                  </a:lnTo>
                  <a:lnTo>
                    <a:pt x="31102" y="295973"/>
                  </a:lnTo>
                  <a:lnTo>
                    <a:pt x="31102" y="216992"/>
                  </a:lnTo>
                  <a:lnTo>
                    <a:pt x="3162" y="216992"/>
                  </a:lnTo>
                  <a:lnTo>
                    <a:pt x="3162" y="329476"/>
                  </a:lnTo>
                  <a:lnTo>
                    <a:pt x="31102" y="329476"/>
                  </a:lnTo>
                  <a:lnTo>
                    <a:pt x="69202" y="329476"/>
                  </a:lnTo>
                  <a:lnTo>
                    <a:pt x="97142" y="329476"/>
                  </a:lnTo>
                  <a:lnTo>
                    <a:pt x="166992" y="329476"/>
                  </a:lnTo>
                  <a:lnTo>
                    <a:pt x="166992" y="295973"/>
                  </a:lnTo>
                  <a:close/>
                </a:path>
                <a:path w="170180" h="623570">
                  <a:moveTo>
                    <a:pt x="167297" y="353415"/>
                  </a:moveTo>
                  <a:lnTo>
                    <a:pt x="139357" y="353415"/>
                  </a:lnTo>
                  <a:lnTo>
                    <a:pt x="139357" y="435584"/>
                  </a:lnTo>
                  <a:lnTo>
                    <a:pt x="4737" y="435584"/>
                  </a:lnTo>
                  <a:lnTo>
                    <a:pt x="4737" y="469087"/>
                  </a:lnTo>
                  <a:lnTo>
                    <a:pt x="139357" y="469087"/>
                  </a:lnTo>
                  <a:lnTo>
                    <a:pt x="167297" y="469087"/>
                  </a:lnTo>
                  <a:lnTo>
                    <a:pt x="167297" y="353415"/>
                  </a:lnTo>
                  <a:close/>
                </a:path>
                <a:path w="170180" h="623570">
                  <a:moveTo>
                    <a:pt x="170180" y="50253"/>
                  </a:moveTo>
                  <a:lnTo>
                    <a:pt x="168910" y="47866"/>
                  </a:lnTo>
                  <a:lnTo>
                    <a:pt x="168910" y="41478"/>
                  </a:lnTo>
                  <a:lnTo>
                    <a:pt x="167640" y="39890"/>
                  </a:lnTo>
                  <a:lnTo>
                    <a:pt x="166370" y="37490"/>
                  </a:lnTo>
                  <a:lnTo>
                    <a:pt x="166370" y="33502"/>
                  </a:lnTo>
                  <a:lnTo>
                    <a:pt x="163830" y="30314"/>
                  </a:lnTo>
                  <a:lnTo>
                    <a:pt x="163830" y="27127"/>
                  </a:lnTo>
                  <a:lnTo>
                    <a:pt x="162560" y="25527"/>
                  </a:lnTo>
                  <a:lnTo>
                    <a:pt x="161290" y="23126"/>
                  </a:lnTo>
                  <a:lnTo>
                    <a:pt x="157480" y="18351"/>
                  </a:lnTo>
                  <a:lnTo>
                    <a:pt x="156210" y="15951"/>
                  </a:lnTo>
                  <a:lnTo>
                    <a:pt x="154940" y="14351"/>
                  </a:lnTo>
                  <a:lnTo>
                    <a:pt x="153670" y="13563"/>
                  </a:lnTo>
                  <a:lnTo>
                    <a:pt x="148590" y="8775"/>
                  </a:lnTo>
                  <a:lnTo>
                    <a:pt x="146050" y="7975"/>
                  </a:lnTo>
                  <a:lnTo>
                    <a:pt x="144780" y="7175"/>
                  </a:lnTo>
                  <a:lnTo>
                    <a:pt x="143510" y="5575"/>
                  </a:lnTo>
                  <a:lnTo>
                    <a:pt x="138430" y="3987"/>
                  </a:lnTo>
                  <a:lnTo>
                    <a:pt x="137160" y="3187"/>
                  </a:lnTo>
                  <a:lnTo>
                    <a:pt x="132080" y="1587"/>
                  </a:lnTo>
                  <a:lnTo>
                    <a:pt x="130810" y="1587"/>
                  </a:lnTo>
                  <a:lnTo>
                    <a:pt x="128270" y="800"/>
                  </a:lnTo>
                  <a:lnTo>
                    <a:pt x="125730" y="800"/>
                  </a:lnTo>
                  <a:lnTo>
                    <a:pt x="124460" y="0"/>
                  </a:lnTo>
                  <a:lnTo>
                    <a:pt x="114300" y="0"/>
                  </a:lnTo>
                  <a:lnTo>
                    <a:pt x="111760" y="800"/>
                  </a:lnTo>
                  <a:lnTo>
                    <a:pt x="106680" y="800"/>
                  </a:lnTo>
                  <a:lnTo>
                    <a:pt x="105410" y="1587"/>
                  </a:lnTo>
                  <a:lnTo>
                    <a:pt x="100330" y="3187"/>
                  </a:lnTo>
                  <a:lnTo>
                    <a:pt x="97790" y="4787"/>
                  </a:lnTo>
                  <a:lnTo>
                    <a:pt x="95250" y="5575"/>
                  </a:lnTo>
                  <a:lnTo>
                    <a:pt x="87630" y="10363"/>
                  </a:lnTo>
                  <a:lnTo>
                    <a:pt x="81280" y="16751"/>
                  </a:lnTo>
                  <a:lnTo>
                    <a:pt x="81280" y="19138"/>
                  </a:lnTo>
                  <a:lnTo>
                    <a:pt x="78740" y="20739"/>
                  </a:lnTo>
                  <a:lnTo>
                    <a:pt x="78740" y="22339"/>
                  </a:lnTo>
                  <a:lnTo>
                    <a:pt x="76200" y="24726"/>
                  </a:lnTo>
                  <a:lnTo>
                    <a:pt x="76200" y="27127"/>
                  </a:lnTo>
                  <a:lnTo>
                    <a:pt x="73660" y="30314"/>
                  </a:lnTo>
                  <a:lnTo>
                    <a:pt x="73660" y="32702"/>
                  </a:lnTo>
                  <a:lnTo>
                    <a:pt x="72390" y="35902"/>
                  </a:lnTo>
                  <a:lnTo>
                    <a:pt x="69850" y="40678"/>
                  </a:lnTo>
                  <a:lnTo>
                    <a:pt x="69850" y="44678"/>
                  </a:lnTo>
                  <a:lnTo>
                    <a:pt x="67310" y="49453"/>
                  </a:lnTo>
                  <a:lnTo>
                    <a:pt x="67310" y="52654"/>
                  </a:lnTo>
                  <a:lnTo>
                    <a:pt x="66040" y="57442"/>
                  </a:lnTo>
                  <a:lnTo>
                    <a:pt x="64770" y="60629"/>
                  </a:lnTo>
                  <a:lnTo>
                    <a:pt x="64770" y="62230"/>
                  </a:lnTo>
                  <a:lnTo>
                    <a:pt x="59690" y="81368"/>
                  </a:lnTo>
                  <a:lnTo>
                    <a:pt x="54610" y="89344"/>
                  </a:lnTo>
                  <a:lnTo>
                    <a:pt x="54610" y="90144"/>
                  </a:lnTo>
                  <a:lnTo>
                    <a:pt x="52070" y="93332"/>
                  </a:lnTo>
                  <a:lnTo>
                    <a:pt x="48260" y="95732"/>
                  </a:lnTo>
                  <a:lnTo>
                    <a:pt x="40640" y="95732"/>
                  </a:lnTo>
                  <a:lnTo>
                    <a:pt x="38100" y="94932"/>
                  </a:lnTo>
                  <a:lnTo>
                    <a:pt x="36830" y="94132"/>
                  </a:lnTo>
                  <a:lnTo>
                    <a:pt x="33020" y="90944"/>
                  </a:lnTo>
                  <a:lnTo>
                    <a:pt x="30480" y="84556"/>
                  </a:lnTo>
                  <a:lnTo>
                    <a:pt x="29210" y="82169"/>
                  </a:lnTo>
                  <a:lnTo>
                    <a:pt x="29210" y="78181"/>
                  </a:lnTo>
                  <a:lnTo>
                    <a:pt x="27940" y="75780"/>
                  </a:lnTo>
                  <a:lnTo>
                    <a:pt x="27940" y="60629"/>
                  </a:lnTo>
                  <a:lnTo>
                    <a:pt x="29210" y="55841"/>
                  </a:lnTo>
                  <a:lnTo>
                    <a:pt x="29210" y="53454"/>
                  </a:lnTo>
                  <a:lnTo>
                    <a:pt x="31750" y="48666"/>
                  </a:lnTo>
                  <a:lnTo>
                    <a:pt x="33020" y="47066"/>
                  </a:lnTo>
                  <a:lnTo>
                    <a:pt x="33020" y="46266"/>
                  </a:lnTo>
                  <a:lnTo>
                    <a:pt x="36830" y="43878"/>
                  </a:lnTo>
                  <a:lnTo>
                    <a:pt x="38100" y="42278"/>
                  </a:lnTo>
                  <a:lnTo>
                    <a:pt x="39370" y="41478"/>
                  </a:lnTo>
                  <a:lnTo>
                    <a:pt x="46990" y="39090"/>
                  </a:lnTo>
                  <a:lnTo>
                    <a:pt x="48260" y="38290"/>
                  </a:lnTo>
                  <a:lnTo>
                    <a:pt x="52070" y="38290"/>
                  </a:lnTo>
                  <a:lnTo>
                    <a:pt x="50800" y="4787"/>
                  </a:lnTo>
                  <a:lnTo>
                    <a:pt x="46990" y="4787"/>
                  </a:lnTo>
                  <a:lnTo>
                    <a:pt x="44450" y="5575"/>
                  </a:lnTo>
                  <a:lnTo>
                    <a:pt x="41910" y="5575"/>
                  </a:lnTo>
                  <a:lnTo>
                    <a:pt x="39370" y="6375"/>
                  </a:lnTo>
                  <a:lnTo>
                    <a:pt x="38100" y="6375"/>
                  </a:lnTo>
                  <a:lnTo>
                    <a:pt x="33020" y="7975"/>
                  </a:lnTo>
                  <a:lnTo>
                    <a:pt x="31750" y="8775"/>
                  </a:lnTo>
                  <a:lnTo>
                    <a:pt x="29210" y="9575"/>
                  </a:lnTo>
                  <a:lnTo>
                    <a:pt x="27940" y="10096"/>
                  </a:lnTo>
                  <a:lnTo>
                    <a:pt x="25400" y="11163"/>
                  </a:lnTo>
                  <a:lnTo>
                    <a:pt x="21590" y="13563"/>
                  </a:lnTo>
                  <a:lnTo>
                    <a:pt x="19050" y="16751"/>
                  </a:lnTo>
                  <a:lnTo>
                    <a:pt x="16510" y="17551"/>
                  </a:lnTo>
                  <a:lnTo>
                    <a:pt x="13970" y="20739"/>
                  </a:lnTo>
                  <a:lnTo>
                    <a:pt x="13970" y="21539"/>
                  </a:lnTo>
                  <a:lnTo>
                    <a:pt x="11430" y="23126"/>
                  </a:lnTo>
                  <a:lnTo>
                    <a:pt x="11430" y="24726"/>
                  </a:lnTo>
                  <a:lnTo>
                    <a:pt x="10160" y="26327"/>
                  </a:lnTo>
                  <a:lnTo>
                    <a:pt x="6350" y="33502"/>
                  </a:lnTo>
                  <a:lnTo>
                    <a:pt x="5080" y="35102"/>
                  </a:lnTo>
                  <a:lnTo>
                    <a:pt x="5080" y="37490"/>
                  </a:lnTo>
                  <a:lnTo>
                    <a:pt x="3810" y="39090"/>
                  </a:lnTo>
                  <a:lnTo>
                    <a:pt x="3810" y="43078"/>
                  </a:lnTo>
                  <a:lnTo>
                    <a:pt x="2540" y="45466"/>
                  </a:lnTo>
                  <a:lnTo>
                    <a:pt x="2540" y="47866"/>
                  </a:lnTo>
                  <a:lnTo>
                    <a:pt x="1270" y="50253"/>
                  </a:lnTo>
                  <a:lnTo>
                    <a:pt x="1270" y="62230"/>
                  </a:lnTo>
                  <a:lnTo>
                    <a:pt x="0" y="65417"/>
                  </a:lnTo>
                  <a:lnTo>
                    <a:pt x="0" y="72593"/>
                  </a:lnTo>
                  <a:lnTo>
                    <a:pt x="1270" y="74993"/>
                  </a:lnTo>
                  <a:lnTo>
                    <a:pt x="1270" y="86156"/>
                  </a:lnTo>
                  <a:lnTo>
                    <a:pt x="2540" y="88557"/>
                  </a:lnTo>
                  <a:lnTo>
                    <a:pt x="3810" y="90144"/>
                  </a:lnTo>
                  <a:lnTo>
                    <a:pt x="3810" y="94132"/>
                  </a:lnTo>
                  <a:lnTo>
                    <a:pt x="5080" y="96532"/>
                  </a:lnTo>
                  <a:lnTo>
                    <a:pt x="6350" y="99720"/>
                  </a:lnTo>
                  <a:lnTo>
                    <a:pt x="6350" y="100520"/>
                  </a:lnTo>
                  <a:lnTo>
                    <a:pt x="7620" y="102108"/>
                  </a:lnTo>
                  <a:lnTo>
                    <a:pt x="7620" y="104508"/>
                  </a:lnTo>
                  <a:lnTo>
                    <a:pt x="10160" y="106895"/>
                  </a:lnTo>
                  <a:lnTo>
                    <a:pt x="10160" y="108496"/>
                  </a:lnTo>
                  <a:lnTo>
                    <a:pt x="12700" y="111683"/>
                  </a:lnTo>
                  <a:lnTo>
                    <a:pt x="13970" y="114084"/>
                  </a:lnTo>
                  <a:lnTo>
                    <a:pt x="16510" y="114871"/>
                  </a:lnTo>
                  <a:lnTo>
                    <a:pt x="20320" y="119659"/>
                  </a:lnTo>
                  <a:lnTo>
                    <a:pt x="22860" y="120459"/>
                  </a:lnTo>
                  <a:lnTo>
                    <a:pt x="22860" y="121259"/>
                  </a:lnTo>
                  <a:lnTo>
                    <a:pt x="25400" y="122059"/>
                  </a:lnTo>
                  <a:lnTo>
                    <a:pt x="29210" y="124447"/>
                  </a:lnTo>
                  <a:lnTo>
                    <a:pt x="31750" y="125247"/>
                  </a:lnTo>
                  <a:lnTo>
                    <a:pt x="33020" y="126047"/>
                  </a:lnTo>
                  <a:lnTo>
                    <a:pt x="35560" y="126047"/>
                  </a:lnTo>
                  <a:lnTo>
                    <a:pt x="39370" y="127647"/>
                  </a:lnTo>
                  <a:lnTo>
                    <a:pt x="53340" y="127647"/>
                  </a:lnTo>
                  <a:lnTo>
                    <a:pt x="54610" y="126847"/>
                  </a:lnTo>
                  <a:lnTo>
                    <a:pt x="57150" y="126047"/>
                  </a:lnTo>
                  <a:lnTo>
                    <a:pt x="59690" y="126047"/>
                  </a:lnTo>
                  <a:lnTo>
                    <a:pt x="60960" y="125247"/>
                  </a:lnTo>
                  <a:lnTo>
                    <a:pt x="63500" y="124447"/>
                  </a:lnTo>
                  <a:lnTo>
                    <a:pt x="67310" y="122859"/>
                  </a:lnTo>
                  <a:lnTo>
                    <a:pt x="71120" y="120459"/>
                  </a:lnTo>
                  <a:lnTo>
                    <a:pt x="78740" y="112483"/>
                  </a:lnTo>
                  <a:lnTo>
                    <a:pt x="80010" y="112483"/>
                  </a:lnTo>
                  <a:lnTo>
                    <a:pt x="82550" y="109296"/>
                  </a:lnTo>
                  <a:lnTo>
                    <a:pt x="85090" y="102908"/>
                  </a:lnTo>
                  <a:lnTo>
                    <a:pt x="87630" y="101320"/>
                  </a:lnTo>
                  <a:lnTo>
                    <a:pt x="87630" y="99720"/>
                  </a:lnTo>
                  <a:lnTo>
                    <a:pt x="88900" y="94932"/>
                  </a:lnTo>
                  <a:lnTo>
                    <a:pt x="90170" y="93332"/>
                  </a:lnTo>
                  <a:lnTo>
                    <a:pt x="93980" y="83769"/>
                  </a:lnTo>
                  <a:lnTo>
                    <a:pt x="93980" y="80568"/>
                  </a:lnTo>
                  <a:lnTo>
                    <a:pt x="95250" y="78181"/>
                  </a:lnTo>
                  <a:lnTo>
                    <a:pt x="95250" y="74193"/>
                  </a:lnTo>
                  <a:lnTo>
                    <a:pt x="97790" y="67805"/>
                  </a:lnTo>
                  <a:lnTo>
                    <a:pt x="97790" y="65417"/>
                  </a:lnTo>
                  <a:lnTo>
                    <a:pt x="99060" y="62230"/>
                  </a:lnTo>
                  <a:lnTo>
                    <a:pt x="100330" y="59829"/>
                  </a:lnTo>
                  <a:lnTo>
                    <a:pt x="100330" y="55841"/>
                  </a:lnTo>
                  <a:lnTo>
                    <a:pt x="101600" y="54241"/>
                  </a:lnTo>
                  <a:lnTo>
                    <a:pt x="101600" y="49453"/>
                  </a:lnTo>
                  <a:lnTo>
                    <a:pt x="102870" y="48666"/>
                  </a:lnTo>
                  <a:lnTo>
                    <a:pt x="102870" y="47866"/>
                  </a:lnTo>
                  <a:lnTo>
                    <a:pt x="106680" y="40678"/>
                  </a:lnTo>
                  <a:lnTo>
                    <a:pt x="109220" y="37490"/>
                  </a:lnTo>
                  <a:lnTo>
                    <a:pt x="110490" y="36690"/>
                  </a:lnTo>
                  <a:lnTo>
                    <a:pt x="111760" y="35102"/>
                  </a:lnTo>
                  <a:lnTo>
                    <a:pt x="113030" y="34302"/>
                  </a:lnTo>
                  <a:lnTo>
                    <a:pt x="115570" y="33502"/>
                  </a:lnTo>
                  <a:lnTo>
                    <a:pt x="125730" y="33502"/>
                  </a:lnTo>
                  <a:lnTo>
                    <a:pt x="130810" y="36690"/>
                  </a:lnTo>
                  <a:lnTo>
                    <a:pt x="132080" y="38290"/>
                  </a:lnTo>
                  <a:lnTo>
                    <a:pt x="134620" y="39090"/>
                  </a:lnTo>
                  <a:lnTo>
                    <a:pt x="135890" y="41478"/>
                  </a:lnTo>
                  <a:lnTo>
                    <a:pt x="135890" y="42278"/>
                  </a:lnTo>
                  <a:lnTo>
                    <a:pt x="139700" y="47066"/>
                  </a:lnTo>
                  <a:lnTo>
                    <a:pt x="140970" y="49453"/>
                  </a:lnTo>
                  <a:lnTo>
                    <a:pt x="140970" y="53454"/>
                  </a:lnTo>
                  <a:lnTo>
                    <a:pt x="142240" y="55041"/>
                  </a:lnTo>
                  <a:lnTo>
                    <a:pt x="142240" y="60629"/>
                  </a:lnTo>
                  <a:lnTo>
                    <a:pt x="143510" y="63017"/>
                  </a:lnTo>
                  <a:lnTo>
                    <a:pt x="143510" y="67005"/>
                  </a:lnTo>
                  <a:lnTo>
                    <a:pt x="142240" y="69405"/>
                  </a:lnTo>
                  <a:lnTo>
                    <a:pt x="142240" y="74193"/>
                  </a:lnTo>
                  <a:lnTo>
                    <a:pt x="140970" y="78981"/>
                  </a:lnTo>
                  <a:lnTo>
                    <a:pt x="140970" y="80568"/>
                  </a:lnTo>
                  <a:lnTo>
                    <a:pt x="138430" y="82969"/>
                  </a:lnTo>
                  <a:lnTo>
                    <a:pt x="135890" y="87757"/>
                  </a:lnTo>
                  <a:lnTo>
                    <a:pt x="134620" y="89344"/>
                  </a:lnTo>
                  <a:lnTo>
                    <a:pt x="134620" y="90144"/>
                  </a:lnTo>
                  <a:lnTo>
                    <a:pt x="133350" y="91744"/>
                  </a:lnTo>
                  <a:lnTo>
                    <a:pt x="128270" y="94932"/>
                  </a:lnTo>
                  <a:lnTo>
                    <a:pt x="127000" y="96532"/>
                  </a:lnTo>
                  <a:lnTo>
                    <a:pt x="124460" y="97320"/>
                  </a:lnTo>
                  <a:lnTo>
                    <a:pt x="123190" y="98120"/>
                  </a:lnTo>
                  <a:lnTo>
                    <a:pt x="113030" y="101320"/>
                  </a:lnTo>
                  <a:lnTo>
                    <a:pt x="110490" y="101320"/>
                  </a:lnTo>
                  <a:lnTo>
                    <a:pt x="114300" y="134023"/>
                  </a:lnTo>
                  <a:lnTo>
                    <a:pt x="115570" y="133223"/>
                  </a:lnTo>
                  <a:lnTo>
                    <a:pt x="118110" y="133223"/>
                  </a:lnTo>
                  <a:lnTo>
                    <a:pt x="120650" y="132422"/>
                  </a:lnTo>
                  <a:lnTo>
                    <a:pt x="123190" y="132422"/>
                  </a:lnTo>
                  <a:lnTo>
                    <a:pt x="128270" y="130835"/>
                  </a:lnTo>
                  <a:lnTo>
                    <a:pt x="129540" y="130835"/>
                  </a:lnTo>
                  <a:lnTo>
                    <a:pt x="132080" y="130035"/>
                  </a:lnTo>
                  <a:lnTo>
                    <a:pt x="135890" y="128435"/>
                  </a:lnTo>
                  <a:lnTo>
                    <a:pt x="138430" y="127647"/>
                  </a:lnTo>
                  <a:lnTo>
                    <a:pt x="139700" y="126047"/>
                  </a:lnTo>
                  <a:lnTo>
                    <a:pt x="142240" y="125247"/>
                  </a:lnTo>
                  <a:lnTo>
                    <a:pt x="143510" y="124447"/>
                  </a:lnTo>
                  <a:lnTo>
                    <a:pt x="144780" y="122859"/>
                  </a:lnTo>
                  <a:lnTo>
                    <a:pt x="147320" y="122059"/>
                  </a:lnTo>
                  <a:lnTo>
                    <a:pt x="148590" y="120459"/>
                  </a:lnTo>
                  <a:lnTo>
                    <a:pt x="149860" y="119659"/>
                  </a:lnTo>
                  <a:lnTo>
                    <a:pt x="153670" y="116471"/>
                  </a:lnTo>
                  <a:lnTo>
                    <a:pt x="154940" y="115671"/>
                  </a:lnTo>
                  <a:lnTo>
                    <a:pt x="156210" y="114084"/>
                  </a:lnTo>
                  <a:lnTo>
                    <a:pt x="156210" y="113284"/>
                  </a:lnTo>
                  <a:lnTo>
                    <a:pt x="161290" y="106895"/>
                  </a:lnTo>
                  <a:lnTo>
                    <a:pt x="163830" y="100520"/>
                  </a:lnTo>
                  <a:lnTo>
                    <a:pt x="165100" y="98120"/>
                  </a:lnTo>
                  <a:lnTo>
                    <a:pt x="166370" y="96532"/>
                  </a:lnTo>
                  <a:lnTo>
                    <a:pt x="166370" y="94132"/>
                  </a:lnTo>
                  <a:lnTo>
                    <a:pt x="167640" y="92544"/>
                  </a:lnTo>
                  <a:lnTo>
                    <a:pt x="167640" y="90144"/>
                  </a:lnTo>
                  <a:lnTo>
                    <a:pt x="168910" y="85356"/>
                  </a:lnTo>
                  <a:lnTo>
                    <a:pt x="168910" y="83769"/>
                  </a:lnTo>
                  <a:lnTo>
                    <a:pt x="170180" y="81368"/>
                  </a:lnTo>
                  <a:lnTo>
                    <a:pt x="170180" y="502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15" name="object 1115" descr="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9029489" y="7906815"/>
              <a:ext cx="170725" cy="811343"/>
            </a:xfrm>
            <a:prstGeom prst="rect">
              <a:avLst/>
            </a:prstGeom>
          </p:spPr>
        </p:pic>
        <p:sp>
          <p:nvSpPr>
            <p:cNvPr id="1116" name="object 1116" descr=""/>
            <p:cNvSpPr/>
            <p:nvPr/>
          </p:nvSpPr>
          <p:spPr>
            <a:xfrm>
              <a:off x="19033185" y="7751258"/>
              <a:ext cx="163830" cy="125730"/>
            </a:xfrm>
            <a:custGeom>
              <a:avLst/>
              <a:gdLst/>
              <a:ahLst/>
              <a:cxnLst/>
              <a:rect l="l" t="t" r="r" b="b"/>
              <a:pathLst>
                <a:path w="163830" h="125729">
                  <a:moveTo>
                    <a:pt x="163830" y="0"/>
                  </a:moveTo>
                  <a:lnTo>
                    <a:pt x="135890" y="0"/>
                  </a:lnTo>
                  <a:lnTo>
                    <a:pt x="135890" y="91744"/>
                  </a:lnTo>
                  <a:lnTo>
                    <a:pt x="91440" y="91744"/>
                  </a:lnTo>
                  <a:lnTo>
                    <a:pt x="91440" y="8775"/>
                  </a:lnTo>
                  <a:lnTo>
                    <a:pt x="63500" y="8775"/>
                  </a:lnTo>
                  <a:lnTo>
                    <a:pt x="63500" y="91744"/>
                  </a:lnTo>
                  <a:lnTo>
                    <a:pt x="27940" y="91744"/>
                  </a:lnTo>
                  <a:lnTo>
                    <a:pt x="27940" y="3187"/>
                  </a:lnTo>
                  <a:lnTo>
                    <a:pt x="0" y="3187"/>
                  </a:lnTo>
                  <a:lnTo>
                    <a:pt x="0" y="125247"/>
                  </a:lnTo>
                  <a:lnTo>
                    <a:pt x="27940" y="125247"/>
                  </a:lnTo>
                  <a:lnTo>
                    <a:pt x="63500" y="125247"/>
                  </a:lnTo>
                  <a:lnTo>
                    <a:pt x="91440" y="125247"/>
                  </a:lnTo>
                  <a:lnTo>
                    <a:pt x="135890" y="125247"/>
                  </a:lnTo>
                  <a:lnTo>
                    <a:pt x="163830" y="125247"/>
                  </a:lnTo>
                  <a:lnTo>
                    <a:pt x="1638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7" name="object 1117" descr=""/>
            <p:cNvSpPr/>
            <p:nvPr/>
          </p:nvSpPr>
          <p:spPr>
            <a:xfrm>
              <a:off x="18837223" y="11235958"/>
              <a:ext cx="979805" cy="2896870"/>
            </a:xfrm>
            <a:custGeom>
              <a:avLst/>
              <a:gdLst/>
              <a:ahLst/>
              <a:cxnLst/>
              <a:rect l="l" t="t" r="r" b="b"/>
              <a:pathLst>
                <a:path w="979805" h="2896869">
                  <a:moveTo>
                    <a:pt x="0" y="2896745"/>
                  </a:moveTo>
                  <a:lnTo>
                    <a:pt x="979676" y="2896745"/>
                  </a:lnTo>
                  <a:lnTo>
                    <a:pt x="956540" y="2873609"/>
                  </a:lnTo>
                  <a:lnTo>
                    <a:pt x="0" y="2896745"/>
                  </a:lnTo>
                  <a:close/>
                </a:path>
                <a:path w="979805" h="2896869">
                  <a:moveTo>
                    <a:pt x="956540" y="22337"/>
                  </a:moveTo>
                  <a:lnTo>
                    <a:pt x="956540" y="2873609"/>
                  </a:lnTo>
                  <a:lnTo>
                    <a:pt x="979676" y="2896745"/>
                  </a:lnTo>
                  <a:lnTo>
                    <a:pt x="956540" y="22337"/>
                  </a:lnTo>
                  <a:close/>
                </a:path>
                <a:path w="979805" h="2896869">
                  <a:moveTo>
                    <a:pt x="956540" y="22337"/>
                  </a:moveTo>
                  <a:lnTo>
                    <a:pt x="979676" y="2896745"/>
                  </a:lnTo>
                  <a:lnTo>
                    <a:pt x="979676" y="0"/>
                  </a:lnTo>
                  <a:lnTo>
                    <a:pt x="956540" y="22337"/>
                  </a:lnTo>
                  <a:close/>
                </a:path>
                <a:path w="979805" h="2896869">
                  <a:moveTo>
                    <a:pt x="22337" y="22337"/>
                  </a:moveTo>
                  <a:lnTo>
                    <a:pt x="956540" y="22337"/>
                  </a:lnTo>
                  <a:lnTo>
                    <a:pt x="979676" y="0"/>
                  </a:lnTo>
                  <a:lnTo>
                    <a:pt x="22337" y="22337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22337" y="22337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2896869">
                  <a:moveTo>
                    <a:pt x="0" y="2896745"/>
                  </a:moveTo>
                  <a:lnTo>
                    <a:pt x="956540" y="2873609"/>
                  </a:lnTo>
                  <a:lnTo>
                    <a:pt x="22337" y="2873609"/>
                  </a:lnTo>
                  <a:lnTo>
                    <a:pt x="0" y="2896745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0" y="2896745"/>
                  </a:lnTo>
                  <a:lnTo>
                    <a:pt x="22337" y="2873609"/>
                  </a:lnTo>
                  <a:lnTo>
                    <a:pt x="0" y="0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22337" y="2873609"/>
                  </a:lnTo>
                  <a:lnTo>
                    <a:pt x="22337" y="22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8" name="object 1118" descr=""/>
            <p:cNvSpPr/>
            <p:nvPr/>
          </p:nvSpPr>
          <p:spPr>
            <a:xfrm>
              <a:off x="18837223" y="11235958"/>
              <a:ext cx="979805" cy="2896870"/>
            </a:xfrm>
            <a:custGeom>
              <a:avLst/>
              <a:gdLst/>
              <a:ahLst/>
              <a:cxnLst/>
              <a:rect l="l" t="t" r="r" b="b"/>
              <a:pathLst>
                <a:path w="979805" h="2896869">
                  <a:moveTo>
                    <a:pt x="956540" y="22337"/>
                  </a:moveTo>
                  <a:lnTo>
                    <a:pt x="979676" y="0"/>
                  </a:lnTo>
                  <a:lnTo>
                    <a:pt x="22337" y="22337"/>
                  </a:lnTo>
                  <a:lnTo>
                    <a:pt x="956540" y="22337"/>
                  </a:lnTo>
                  <a:close/>
                </a:path>
                <a:path w="979805" h="2896869">
                  <a:moveTo>
                    <a:pt x="979676" y="0"/>
                  </a:moveTo>
                  <a:lnTo>
                    <a:pt x="22337" y="22337"/>
                  </a:lnTo>
                  <a:lnTo>
                    <a:pt x="0" y="0"/>
                  </a:lnTo>
                  <a:lnTo>
                    <a:pt x="979676" y="0"/>
                  </a:lnTo>
                  <a:close/>
                </a:path>
                <a:path w="979805" h="2896869">
                  <a:moveTo>
                    <a:pt x="22337" y="22337"/>
                  </a:moveTo>
                  <a:lnTo>
                    <a:pt x="0" y="0"/>
                  </a:lnTo>
                  <a:lnTo>
                    <a:pt x="22337" y="2873609"/>
                  </a:lnTo>
                  <a:lnTo>
                    <a:pt x="22337" y="22337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22337" y="2873609"/>
                  </a:lnTo>
                  <a:lnTo>
                    <a:pt x="0" y="2896745"/>
                  </a:lnTo>
                  <a:lnTo>
                    <a:pt x="0" y="0"/>
                  </a:lnTo>
                  <a:close/>
                </a:path>
                <a:path w="979805" h="2896869">
                  <a:moveTo>
                    <a:pt x="22337" y="2873609"/>
                  </a:moveTo>
                  <a:lnTo>
                    <a:pt x="0" y="2896745"/>
                  </a:lnTo>
                  <a:lnTo>
                    <a:pt x="956540" y="2873609"/>
                  </a:lnTo>
                  <a:lnTo>
                    <a:pt x="22337" y="2873609"/>
                  </a:lnTo>
                  <a:close/>
                </a:path>
                <a:path w="979805" h="2896869">
                  <a:moveTo>
                    <a:pt x="0" y="2896745"/>
                  </a:moveTo>
                  <a:lnTo>
                    <a:pt x="956540" y="2873609"/>
                  </a:lnTo>
                  <a:lnTo>
                    <a:pt x="979676" y="2896745"/>
                  </a:lnTo>
                  <a:lnTo>
                    <a:pt x="0" y="2896745"/>
                  </a:lnTo>
                  <a:close/>
                </a:path>
                <a:path w="979805" h="2896869">
                  <a:moveTo>
                    <a:pt x="956540" y="2873609"/>
                  </a:moveTo>
                  <a:lnTo>
                    <a:pt x="979676" y="2896745"/>
                  </a:lnTo>
                  <a:lnTo>
                    <a:pt x="956540" y="22337"/>
                  </a:lnTo>
                  <a:lnTo>
                    <a:pt x="956540" y="2873609"/>
                  </a:lnTo>
                  <a:close/>
                </a:path>
                <a:path w="979805" h="2896869">
                  <a:moveTo>
                    <a:pt x="979676" y="2896745"/>
                  </a:moveTo>
                  <a:lnTo>
                    <a:pt x="956540" y="22337"/>
                  </a:lnTo>
                  <a:lnTo>
                    <a:pt x="979676" y="0"/>
                  </a:lnTo>
                  <a:lnTo>
                    <a:pt x="979676" y="289674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9" name="object 1119" descr=""/>
            <p:cNvSpPr/>
            <p:nvPr/>
          </p:nvSpPr>
          <p:spPr>
            <a:xfrm>
              <a:off x="18837223" y="3569275"/>
              <a:ext cx="979805" cy="7636509"/>
            </a:xfrm>
            <a:custGeom>
              <a:avLst/>
              <a:gdLst/>
              <a:ahLst/>
              <a:cxnLst/>
              <a:rect l="l" t="t" r="r" b="b"/>
              <a:pathLst>
                <a:path w="979805" h="7636509">
                  <a:moveTo>
                    <a:pt x="0" y="7636367"/>
                  </a:moveTo>
                  <a:lnTo>
                    <a:pt x="979676" y="7636367"/>
                  </a:lnTo>
                  <a:lnTo>
                    <a:pt x="956540" y="7613231"/>
                  </a:lnTo>
                  <a:lnTo>
                    <a:pt x="0" y="7636367"/>
                  </a:lnTo>
                  <a:close/>
                </a:path>
                <a:path w="979805" h="7636509">
                  <a:moveTo>
                    <a:pt x="956540" y="23135"/>
                  </a:moveTo>
                  <a:lnTo>
                    <a:pt x="956540" y="7613231"/>
                  </a:lnTo>
                  <a:lnTo>
                    <a:pt x="979676" y="7636367"/>
                  </a:lnTo>
                  <a:lnTo>
                    <a:pt x="956540" y="23135"/>
                  </a:lnTo>
                  <a:close/>
                </a:path>
                <a:path w="979805" h="7636509">
                  <a:moveTo>
                    <a:pt x="956540" y="23135"/>
                  </a:moveTo>
                  <a:lnTo>
                    <a:pt x="979676" y="7636367"/>
                  </a:lnTo>
                  <a:lnTo>
                    <a:pt x="979676" y="0"/>
                  </a:lnTo>
                  <a:lnTo>
                    <a:pt x="956540" y="23135"/>
                  </a:lnTo>
                  <a:close/>
                </a:path>
                <a:path w="979805" h="7636509">
                  <a:moveTo>
                    <a:pt x="22337" y="23135"/>
                  </a:moveTo>
                  <a:lnTo>
                    <a:pt x="956540" y="23135"/>
                  </a:lnTo>
                  <a:lnTo>
                    <a:pt x="979676" y="0"/>
                  </a:lnTo>
                  <a:lnTo>
                    <a:pt x="22337" y="23135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22337" y="23135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7636509">
                  <a:moveTo>
                    <a:pt x="0" y="7636367"/>
                  </a:moveTo>
                  <a:lnTo>
                    <a:pt x="956540" y="7613231"/>
                  </a:lnTo>
                  <a:lnTo>
                    <a:pt x="22337" y="7613231"/>
                  </a:lnTo>
                  <a:lnTo>
                    <a:pt x="0" y="7636367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0" y="7636367"/>
                  </a:lnTo>
                  <a:lnTo>
                    <a:pt x="22337" y="7613231"/>
                  </a:lnTo>
                  <a:lnTo>
                    <a:pt x="0" y="0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22337" y="7613231"/>
                  </a:lnTo>
                  <a:lnTo>
                    <a:pt x="22337" y="2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0" name="object 1120" descr=""/>
            <p:cNvSpPr/>
            <p:nvPr/>
          </p:nvSpPr>
          <p:spPr>
            <a:xfrm>
              <a:off x="18837223" y="3569276"/>
              <a:ext cx="979805" cy="7636509"/>
            </a:xfrm>
            <a:custGeom>
              <a:avLst/>
              <a:gdLst/>
              <a:ahLst/>
              <a:cxnLst/>
              <a:rect l="l" t="t" r="r" b="b"/>
              <a:pathLst>
                <a:path w="979805" h="7636509">
                  <a:moveTo>
                    <a:pt x="979676" y="0"/>
                  </a:moveTo>
                  <a:lnTo>
                    <a:pt x="956540" y="23135"/>
                  </a:lnTo>
                  <a:lnTo>
                    <a:pt x="979676" y="7636367"/>
                  </a:lnTo>
                  <a:lnTo>
                    <a:pt x="979676" y="0"/>
                  </a:lnTo>
                  <a:close/>
                </a:path>
                <a:path w="979805" h="7636509">
                  <a:moveTo>
                    <a:pt x="956540" y="23135"/>
                  </a:moveTo>
                  <a:lnTo>
                    <a:pt x="979676" y="7636367"/>
                  </a:lnTo>
                  <a:lnTo>
                    <a:pt x="956540" y="7613231"/>
                  </a:lnTo>
                  <a:lnTo>
                    <a:pt x="956540" y="23135"/>
                  </a:lnTo>
                  <a:close/>
                </a:path>
                <a:path w="979805" h="7636509">
                  <a:moveTo>
                    <a:pt x="979676" y="7636367"/>
                  </a:moveTo>
                  <a:lnTo>
                    <a:pt x="956540" y="7613231"/>
                  </a:lnTo>
                  <a:lnTo>
                    <a:pt x="0" y="7636367"/>
                  </a:lnTo>
                  <a:lnTo>
                    <a:pt x="979676" y="7636367"/>
                  </a:lnTo>
                  <a:close/>
                </a:path>
                <a:path w="979805" h="7636509">
                  <a:moveTo>
                    <a:pt x="956540" y="7613231"/>
                  </a:moveTo>
                  <a:lnTo>
                    <a:pt x="0" y="7636367"/>
                  </a:lnTo>
                  <a:lnTo>
                    <a:pt x="22337" y="7613231"/>
                  </a:lnTo>
                  <a:lnTo>
                    <a:pt x="956540" y="7613231"/>
                  </a:lnTo>
                  <a:close/>
                </a:path>
                <a:path w="979805" h="7636509">
                  <a:moveTo>
                    <a:pt x="0" y="7636367"/>
                  </a:moveTo>
                  <a:lnTo>
                    <a:pt x="22337" y="7613231"/>
                  </a:lnTo>
                  <a:lnTo>
                    <a:pt x="0" y="0"/>
                  </a:lnTo>
                  <a:lnTo>
                    <a:pt x="0" y="7636367"/>
                  </a:lnTo>
                  <a:close/>
                </a:path>
                <a:path w="979805" h="7636509">
                  <a:moveTo>
                    <a:pt x="22337" y="7613231"/>
                  </a:moveTo>
                  <a:lnTo>
                    <a:pt x="0" y="0"/>
                  </a:lnTo>
                  <a:lnTo>
                    <a:pt x="22337" y="23135"/>
                  </a:lnTo>
                  <a:lnTo>
                    <a:pt x="22337" y="7613231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22337" y="23135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7636509">
                  <a:moveTo>
                    <a:pt x="22337" y="23135"/>
                  </a:moveTo>
                  <a:lnTo>
                    <a:pt x="979676" y="0"/>
                  </a:lnTo>
                  <a:lnTo>
                    <a:pt x="956540" y="23135"/>
                  </a:lnTo>
                  <a:lnTo>
                    <a:pt x="22337" y="231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1" name="object 1121" descr=""/>
            <p:cNvSpPr/>
            <p:nvPr/>
          </p:nvSpPr>
          <p:spPr>
            <a:xfrm>
              <a:off x="18837223" y="228165"/>
              <a:ext cx="979805" cy="3304540"/>
            </a:xfrm>
            <a:custGeom>
              <a:avLst/>
              <a:gdLst/>
              <a:ahLst/>
              <a:cxnLst/>
              <a:rect l="l" t="t" r="r" b="b"/>
              <a:pathLst>
                <a:path w="979805" h="3304540">
                  <a:moveTo>
                    <a:pt x="0" y="3304412"/>
                  </a:moveTo>
                  <a:lnTo>
                    <a:pt x="979676" y="3304412"/>
                  </a:lnTo>
                  <a:lnTo>
                    <a:pt x="956540" y="3282074"/>
                  </a:lnTo>
                  <a:lnTo>
                    <a:pt x="0" y="3304412"/>
                  </a:lnTo>
                  <a:close/>
                </a:path>
                <a:path w="979805" h="3304540">
                  <a:moveTo>
                    <a:pt x="956540" y="23135"/>
                  </a:moveTo>
                  <a:lnTo>
                    <a:pt x="956540" y="3282074"/>
                  </a:lnTo>
                  <a:lnTo>
                    <a:pt x="979676" y="3304412"/>
                  </a:lnTo>
                  <a:lnTo>
                    <a:pt x="956540" y="23135"/>
                  </a:lnTo>
                  <a:close/>
                </a:path>
                <a:path w="979805" h="3304540">
                  <a:moveTo>
                    <a:pt x="956540" y="23135"/>
                  </a:moveTo>
                  <a:lnTo>
                    <a:pt x="979676" y="3304412"/>
                  </a:lnTo>
                  <a:lnTo>
                    <a:pt x="979676" y="0"/>
                  </a:lnTo>
                  <a:lnTo>
                    <a:pt x="956540" y="23135"/>
                  </a:lnTo>
                  <a:close/>
                </a:path>
                <a:path w="979805" h="3304540">
                  <a:moveTo>
                    <a:pt x="22337" y="23135"/>
                  </a:moveTo>
                  <a:lnTo>
                    <a:pt x="956540" y="23135"/>
                  </a:lnTo>
                  <a:lnTo>
                    <a:pt x="979676" y="0"/>
                  </a:lnTo>
                  <a:lnTo>
                    <a:pt x="22337" y="23135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22337" y="23135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3304540">
                  <a:moveTo>
                    <a:pt x="0" y="3304412"/>
                  </a:moveTo>
                  <a:lnTo>
                    <a:pt x="956540" y="3282074"/>
                  </a:lnTo>
                  <a:lnTo>
                    <a:pt x="22337" y="3282074"/>
                  </a:lnTo>
                  <a:lnTo>
                    <a:pt x="0" y="3304412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0" y="3304412"/>
                  </a:lnTo>
                  <a:lnTo>
                    <a:pt x="22337" y="3282074"/>
                  </a:lnTo>
                  <a:lnTo>
                    <a:pt x="0" y="0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22337" y="3282074"/>
                  </a:lnTo>
                  <a:lnTo>
                    <a:pt x="22337" y="2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2" name="object 1122" descr=""/>
            <p:cNvSpPr/>
            <p:nvPr/>
          </p:nvSpPr>
          <p:spPr>
            <a:xfrm>
              <a:off x="18837223" y="228166"/>
              <a:ext cx="979805" cy="3304540"/>
            </a:xfrm>
            <a:custGeom>
              <a:avLst/>
              <a:gdLst/>
              <a:ahLst/>
              <a:cxnLst/>
              <a:rect l="l" t="t" r="r" b="b"/>
              <a:pathLst>
                <a:path w="979805" h="3304540">
                  <a:moveTo>
                    <a:pt x="22337" y="3282074"/>
                  </a:moveTo>
                  <a:lnTo>
                    <a:pt x="0" y="3304412"/>
                  </a:lnTo>
                  <a:lnTo>
                    <a:pt x="956540" y="3282074"/>
                  </a:lnTo>
                  <a:lnTo>
                    <a:pt x="22337" y="3282074"/>
                  </a:lnTo>
                  <a:close/>
                </a:path>
                <a:path w="979805" h="3304540">
                  <a:moveTo>
                    <a:pt x="0" y="3304412"/>
                  </a:moveTo>
                  <a:lnTo>
                    <a:pt x="956540" y="3282074"/>
                  </a:lnTo>
                  <a:lnTo>
                    <a:pt x="979676" y="3304412"/>
                  </a:lnTo>
                  <a:lnTo>
                    <a:pt x="0" y="3304412"/>
                  </a:lnTo>
                  <a:close/>
                </a:path>
                <a:path w="979805" h="3304540">
                  <a:moveTo>
                    <a:pt x="956540" y="3282074"/>
                  </a:moveTo>
                  <a:lnTo>
                    <a:pt x="979676" y="3304412"/>
                  </a:lnTo>
                  <a:lnTo>
                    <a:pt x="956540" y="23135"/>
                  </a:lnTo>
                  <a:lnTo>
                    <a:pt x="956540" y="3282074"/>
                  </a:lnTo>
                  <a:close/>
                </a:path>
                <a:path w="979805" h="3304540">
                  <a:moveTo>
                    <a:pt x="979676" y="3304412"/>
                  </a:moveTo>
                  <a:lnTo>
                    <a:pt x="956540" y="23135"/>
                  </a:lnTo>
                  <a:lnTo>
                    <a:pt x="979676" y="0"/>
                  </a:lnTo>
                  <a:lnTo>
                    <a:pt x="979676" y="3304412"/>
                  </a:lnTo>
                  <a:close/>
                </a:path>
                <a:path w="979805" h="3304540">
                  <a:moveTo>
                    <a:pt x="956540" y="23135"/>
                  </a:moveTo>
                  <a:lnTo>
                    <a:pt x="979676" y="0"/>
                  </a:lnTo>
                  <a:lnTo>
                    <a:pt x="22337" y="23135"/>
                  </a:lnTo>
                  <a:lnTo>
                    <a:pt x="956540" y="23135"/>
                  </a:lnTo>
                  <a:close/>
                </a:path>
                <a:path w="979805" h="3304540">
                  <a:moveTo>
                    <a:pt x="979676" y="0"/>
                  </a:moveTo>
                  <a:lnTo>
                    <a:pt x="22337" y="23135"/>
                  </a:lnTo>
                  <a:lnTo>
                    <a:pt x="0" y="0"/>
                  </a:lnTo>
                  <a:lnTo>
                    <a:pt x="979676" y="0"/>
                  </a:lnTo>
                  <a:close/>
                </a:path>
                <a:path w="979805" h="3304540">
                  <a:moveTo>
                    <a:pt x="22337" y="23135"/>
                  </a:moveTo>
                  <a:lnTo>
                    <a:pt x="0" y="0"/>
                  </a:lnTo>
                  <a:lnTo>
                    <a:pt x="22337" y="3282074"/>
                  </a:lnTo>
                  <a:lnTo>
                    <a:pt x="22337" y="23135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22337" y="3282074"/>
                  </a:lnTo>
                  <a:lnTo>
                    <a:pt x="0" y="330441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3" name="object 1123" descr=""/>
            <p:cNvSpPr/>
            <p:nvPr/>
          </p:nvSpPr>
          <p:spPr>
            <a:xfrm>
              <a:off x="18857966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22337"/>
                  </a:moveTo>
                  <a:lnTo>
                    <a:pt x="957338" y="22337"/>
                  </a:lnTo>
                  <a:lnTo>
                    <a:pt x="957338" y="0"/>
                  </a:lnTo>
                  <a:lnTo>
                    <a:pt x="0" y="22337"/>
                  </a:lnTo>
                  <a:close/>
                </a:path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4" name="object 1124" descr=""/>
            <p:cNvSpPr/>
            <p:nvPr/>
          </p:nvSpPr>
          <p:spPr>
            <a:xfrm>
              <a:off x="18857966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2860">
                  <a:moveTo>
                    <a:pt x="0" y="22337"/>
                  </a:moveTo>
                  <a:lnTo>
                    <a:pt x="957338" y="0"/>
                  </a:lnTo>
                  <a:lnTo>
                    <a:pt x="957338" y="22337"/>
                  </a:lnTo>
                  <a:lnTo>
                    <a:pt x="0" y="2233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5" name="object 1125" descr=""/>
            <p:cNvSpPr/>
            <p:nvPr/>
          </p:nvSpPr>
          <p:spPr>
            <a:xfrm>
              <a:off x="18857966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22337"/>
                  </a:moveTo>
                  <a:lnTo>
                    <a:pt x="957338" y="22337"/>
                  </a:lnTo>
                  <a:lnTo>
                    <a:pt x="957338" y="0"/>
                  </a:lnTo>
                  <a:lnTo>
                    <a:pt x="0" y="22337"/>
                  </a:lnTo>
                  <a:close/>
                </a:path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6" name="object 1126" descr=""/>
            <p:cNvSpPr/>
            <p:nvPr/>
          </p:nvSpPr>
          <p:spPr>
            <a:xfrm>
              <a:off x="18857966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2860">
                  <a:moveTo>
                    <a:pt x="0" y="22337"/>
                  </a:moveTo>
                  <a:lnTo>
                    <a:pt x="957338" y="0"/>
                  </a:lnTo>
                  <a:lnTo>
                    <a:pt x="957338" y="22337"/>
                  </a:lnTo>
                  <a:lnTo>
                    <a:pt x="0" y="2233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7" name="object 1127" descr=""/>
            <p:cNvSpPr/>
            <p:nvPr/>
          </p:nvSpPr>
          <p:spPr>
            <a:xfrm>
              <a:off x="18857966" y="1192683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59">
                  <a:moveTo>
                    <a:pt x="0" y="22337"/>
                  </a:moveTo>
                  <a:lnTo>
                    <a:pt x="957338" y="22337"/>
                  </a:lnTo>
                  <a:lnTo>
                    <a:pt x="957338" y="0"/>
                  </a:lnTo>
                  <a:lnTo>
                    <a:pt x="0" y="22337"/>
                  </a:lnTo>
                  <a:close/>
                </a:path>
                <a:path w="957580" h="22859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8" name="object 1128" descr=""/>
            <p:cNvSpPr/>
            <p:nvPr/>
          </p:nvSpPr>
          <p:spPr>
            <a:xfrm>
              <a:off x="18857966" y="1192684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59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2859">
                  <a:moveTo>
                    <a:pt x="0" y="22337"/>
                  </a:moveTo>
                  <a:lnTo>
                    <a:pt x="957338" y="0"/>
                  </a:lnTo>
                  <a:lnTo>
                    <a:pt x="957338" y="22337"/>
                  </a:lnTo>
                  <a:lnTo>
                    <a:pt x="0" y="2233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9" name="object 1129" descr=""/>
            <p:cNvSpPr/>
            <p:nvPr/>
          </p:nvSpPr>
          <p:spPr>
            <a:xfrm>
              <a:off x="18971251" y="1337880"/>
              <a:ext cx="677545" cy="90170"/>
            </a:xfrm>
            <a:custGeom>
              <a:avLst/>
              <a:gdLst/>
              <a:ahLst/>
              <a:cxnLst/>
              <a:rect l="l" t="t" r="r" b="b"/>
              <a:pathLst>
                <a:path w="677544" h="90169">
                  <a:moveTo>
                    <a:pt x="37495" y="34304"/>
                  </a:moveTo>
                  <a:lnTo>
                    <a:pt x="50260" y="0"/>
                  </a:lnTo>
                  <a:lnTo>
                    <a:pt x="63822" y="34304"/>
                  </a:lnTo>
                </a:path>
                <a:path w="677544" h="90169">
                  <a:moveTo>
                    <a:pt x="42282" y="23135"/>
                  </a:moveTo>
                  <a:lnTo>
                    <a:pt x="58238" y="23135"/>
                  </a:lnTo>
                </a:path>
                <a:path w="677544" h="90169">
                  <a:moveTo>
                    <a:pt x="71800" y="0"/>
                  </a:moveTo>
                  <a:lnTo>
                    <a:pt x="71800" y="34304"/>
                  </a:lnTo>
                  <a:lnTo>
                    <a:pt x="90947" y="34304"/>
                  </a:lnTo>
                </a:path>
                <a:path w="677544" h="90169">
                  <a:moveTo>
                    <a:pt x="98924" y="0"/>
                  </a:moveTo>
                  <a:lnTo>
                    <a:pt x="98924" y="34304"/>
                  </a:lnTo>
                  <a:lnTo>
                    <a:pt x="118071" y="34304"/>
                  </a:lnTo>
                </a:path>
                <a:path w="677544" h="90169">
                  <a:moveTo>
                    <a:pt x="159556" y="0"/>
                  </a:moveTo>
                  <a:lnTo>
                    <a:pt x="159556" y="34304"/>
                  </a:lnTo>
                </a:path>
                <a:path w="677544" h="90169">
                  <a:moveTo>
                    <a:pt x="172320" y="34304"/>
                  </a:moveTo>
                  <a:lnTo>
                    <a:pt x="172320" y="0"/>
                  </a:lnTo>
                  <a:lnTo>
                    <a:pt x="183489" y="0"/>
                  </a:lnTo>
                  <a:lnTo>
                    <a:pt x="188276" y="1595"/>
                  </a:lnTo>
                  <a:lnTo>
                    <a:pt x="191467" y="4786"/>
                  </a:lnTo>
                  <a:lnTo>
                    <a:pt x="193063" y="7977"/>
                  </a:lnTo>
                  <a:lnTo>
                    <a:pt x="194658" y="12764"/>
                  </a:lnTo>
                  <a:lnTo>
                    <a:pt x="194658" y="21540"/>
                  </a:lnTo>
                  <a:lnTo>
                    <a:pt x="193063" y="26326"/>
                  </a:lnTo>
                  <a:lnTo>
                    <a:pt x="191467" y="29517"/>
                  </a:lnTo>
                  <a:lnTo>
                    <a:pt x="188276" y="32709"/>
                  </a:lnTo>
                  <a:lnTo>
                    <a:pt x="183489" y="34304"/>
                  </a:lnTo>
                  <a:lnTo>
                    <a:pt x="172320" y="34304"/>
                  </a:lnTo>
                </a:path>
                <a:path w="677544" h="90169">
                  <a:moveTo>
                    <a:pt x="205827" y="34304"/>
                  </a:moveTo>
                  <a:lnTo>
                    <a:pt x="205827" y="0"/>
                  </a:lnTo>
                  <a:lnTo>
                    <a:pt x="226570" y="0"/>
                  </a:lnTo>
                </a:path>
                <a:path w="677544" h="90169">
                  <a:moveTo>
                    <a:pt x="205827" y="16753"/>
                  </a:moveTo>
                  <a:lnTo>
                    <a:pt x="218592" y="16753"/>
                  </a:lnTo>
                </a:path>
                <a:path w="677544" h="90169">
                  <a:moveTo>
                    <a:pt x="205827" y="34304"/>
                  </a:moveTo>
                  <a:lnTo>
                    <a:pt x="226570" y="34304"/>
                  </a:lnTo>
                </a:path>
                <a:path w="677544" h="90169">
                  <a:moveTo>
                    <a:pt x="231356" y="34304"/>
                  </a:moveTo>
                  <a:lnTo>
                    <a:pt x="244919" y="0"/>
                  </a:lnTo>
                  <a:lnTo>
                    <a:pt x="257683" y="34304"/>
                  </a:lnTo>
                </a:path>
                <a:path w="677544" h="90169">
                  <a:moveTo>
                    <a:pt x="236143" y="23135"/>
                  </a:moveTo>
                  <a:lnTo>
                    <a:pt x="252896" y="23135"/>
                  </a:lnTo>
                </a:path>
                <a:path w="677544" h="90169">
                  <a:moveTo>
                    <a:pt x="286403" y="4786"/>
                  </a:moveTo>
                  <a:lnTo>
                    <a:pt x="283212" y="1595"/>
                  </a:lnTo>
                  <a:lnTo>
                    <a:pt x="278425" y="0"/>
                  </a:lnTo>
                  <a:lnTo>
                    <a:pt x="272043" y="0"/>
                  </a:lnTo>
                  <a:lnTo>
                    <a:pt x="267256" y="1595"/>
                  </a:lnTo>
                  <a:lnTo>
                    <a:pt x="264065" y="4786"/>
                  </a:lnTo>
                  <a:lnTo>
                    <a:pt x="264065" y="7977"/>
                  </a:lnTo>
                  <a:lnTo>
                    <a:pt x="265661" y="11168"/>
                  </a:lnTo>
                  <a:lnTo>
                    <a:pt x="267256" y="12764"/>
                  </a:lnTo>
                  <a:lnTo>
                    <a:pt x="270448" y="15157"/>
                  </a:lnTo>
                  <a:lnTo>
                    <a:pt x="280021" y="18348"/>
                  </a:lnTo>
                  <a:lnTo>
                    <a:pt x="283212" y="19944"/>
                  </a:lnTo>
                  <a:lnTo>
                    <a:pt x="284808" y="21540"/>
                  </a:lnTo>
                  <a:lnTo>
                    <a:pt x="286403" y="24731"/>
                  </a:lnTo>
                  <a:lnTo>
                    <a:pt x="286403" y="29517"/>
                  </a:lnTo>
                  <a:lnTo>
                    <a:pt x="283212" y="32709"/>
                  </a:lnTo>
                  <a:lnTo>
                    <a:pt x="278425" y="34304"/>
                  </a:lnTo>
                  <a:lnTo>
                    <a:pt x="272043" y="34304"/>
                  </a:lnTo>
                  <a:lnTo>
                    <a:pt x="267256" y="32709"/>
                  </a:lnTo>
                  <a:lnTo>
                    <a:pt x="264065" y="29517"/>
                  </a:lnTo>
                </a:path>
                <a:path w="677544" h="90169">
                  <a:moveTo>
                    <a:pt x="300763" y="32709"/>
                  </a:moveTo>
                  <a:lnTo>
                    <a:pt x="299168" y="34304"/>
                  </a:lnTo>
                  <a:lnTo>
                    <a:pt x="297572" y="32709"/>
                  </a:lnTo>
                  <a:lnTo>
                    <a:pt x="299168" y="31113"/>
                  </a:lnTo>
                  <a:lnTo>
                    <a:pt x="300763" y="32709"/>
                  </a:lnTo>
                  <a:lnTo>
                    <a:pt x="300763" y="35900"/>
                  </a:lnTo>
                  <a:lnTo>
                    <a:pt x="299168" y="39091"/>
                  </a:lnTo>
                  <a:lnTo>
                    <a:pt x="297572" y="40686"/>
                  </a:lnTo>
                </a:path>
                <a:path w="677544" h="90169">
                  <a:moveTo>
                    <a:pt x="347035" y="34304"/>
                  </a:moveTo>
                  <a:lnTo>
                    <a:pt x="347035" y="0"/>
                  </a:lnTo>
                  <a:lnTo>
                    <a:pt x="358204" y="0"/>
                  </a:lnTo>
                  <a:lnTo>
                    <a:pt x="362990" y="1595"/>
                  </a:lnTo>
                  <a:lnTo>
                    <a:pt x="366181" y="4786"/>
                  </a:lnTo>
                  <a:lnTo>
                    <a:pt x="367777" y="7977"/>
                  </a:lnTo>
                  <a:lnTo>
                    <a:pt x="369372" y="12764"/>
                  </a:lnTo>
                  <a:lnTo>
                    <a:pt x="369372" y="21540"/>
                  </a:lnTo>
                  <a:lnTo>
                    <a:pt x="367777" y="26326"/>
                  </a:lnTo>
                  <a:lnTo>
                    <a:pt x="366181" y="29517"/>
                  </a:lnTo>
                  <a:lnTo>
                    <a:pt x="362990" y="32709"/>
                  </a:lnTo>
                  <a:lnTo>
                    <a:pt x="358204" y="34304"/>
                  </a:lnTo>
                  <a:lnTo>
                    <a:pt x="347035" y="34304"/>
                  </a:lnTo>
                </a:path>
                <a:path w="677544" h="90169">
                  <a:moveTo>
                    <a:pt x="380541" y="34304"/>
                  </a:moveTo>
                  <a:lnTo>
                    <a:pt x="380541" y="0"/>
                  </a:lnTo>
                  <a:lnTo>
                    <a:pt x="401284" y="0"/>
                  </a:lnTo>
                </a:path>
                <a:path w="677544" h="90169">
                  <a:moveTo>
                    <a:pt x="380541" y="16753"/>
                  </a:moveTo>
                  <a:lnTo>
                    <a:pt x="393306" y="16753"/>
                  </a:lnTo>
                </a:path>
                <a:path w="677544" h="90169">
                  <a:moveTo>
                    <a:pt x="380541" y="34304"/>
                  </a:moveTo>
                  <a:lnTo>
                    <a:pt x="401284" y="34304"/>
                  </a:lnTo>
                </a:path>
                <a:path w="677544" h="90169">
                  <a:moveTo>
                    <a:pt x="432397" y="4786"/>
                  </a:moveTo>
                  <a:lnTo>
                    <a:pt x="429206" y="1595"/>
                  </a:lnTo>
                  <a:lnTo>
                    <a:pt x="424419" y="0"/>
                  </a:lnTo>
                  <a:lnTo>
                    <a:pt x="417239" y="0"/>
                  </a:lnTo>
                  <a:lnTo>
                    <a:pt x="412453" y="1595"/>
                  </a:lnTo>
                  <a:lnTo>
                    <a:pt x="409262" y="4786"/>
                  </a:lnTo>
                  <a:lnTo>
                    <a:pt x="409262" y="7977"/>
                  </a:lnTo>
                  <a:lnTo>
                    <a:pt x="410857" y="11168"/>
                  </a:lnTo>
                  <a:lnTo>
                    <a:pt x="412453" y="12764"/>
                  </a:lnTo>
                  <a:lnTo>
                    <a:pt x="415644" y="15157"/>
                  </a:lnTo>
                  <a:lnTo>
                    <a:pt x="426015" y="18348"/>
                  </a:lnTo>
                  <a:lnTo>
                    <a:pt x="429206" y="19944"/>
                  </a:lnTo>
                  <a:lnTo>
                    <a:pt x="430802" y="21540"/>
                  </a:lnTo>
                  <a:lnTo>
                    <a:pt x="432397" y="24731"/>
                  </a:lnTo>
                  <a:lnTo>
                    <a:pt x="432397" y="29517"/>
                  </a:lnTo>
                  <a:lnTo>
                    <a:pt x="429206" y="32709"/>
                  </a:lnTo>
                  <a:lnTo>
                    <a:pt x="424419" y="34304"/>
                  </a:lnTo>
                  <a:lnTo>
                    <a:pt x="417239" y="34304"/>
                  </a:lnTo>
                  <a:lnTo>
                    <a:pt x="412453" y="32709"/>
                  </a:lnTo>
                  <a:lnTo>
                    <a:pt x="409262" y="29517"/>
                  </a:lnTo>
                </a:path>
                <a:path w="677544" h="90169">
                  <a:moveTo>
                    <a:pt x="443566" y="0"/>
                  </a:moveTo>
                  <a:lnTo>
                    <a:pt x="443566" y="34304"/>
                  </a:lnTo>
                </a:path>
                <a:path w="677544" h="90169">
                  <a:moveTo>
                    <a:pt x="478669" y="7977"/>
                  </a:moveTo>
                  <a:lnTo>
                    <a:pt x="477073" y="4786"/>
                  </a:lnTo>
                  <a:lnTo>
                    <a:pt x="473882" y="1595"/>
                  </a:lnTo>
                  <a:lnTo>
                    <a:pt x="470691" y="0"/>
                  </a:lnTo>
                  <a:lnTo>
                    <a:pt x="464308" y="0"/>
                  </a:lnTo>
                  <a:lnTo>
                    <a:pt x="461117" y="1595"/>
                  </a:lnTo>
                  <a:lnTo>
                    <a:pt x="457926" y="4786"/>
                  </a:lnTo>
                  <a:lnTo>
                    <a:pt x="456331" y="7977"/>
                  </a:lnTo>
                  <a:lnTo>
                    <a:pt x="454735" y="12764"/>
                  </a:lnTo>
                  <a:lnTo>
                    <a:pt x="454735" y="21540"/>
                  </a:lnTo>
                  <a:lnTo>
                    <a:pt x="456331" y="26326"/>
                  </a:lnTo>
                  <a:lnTo>
                    <a:pt x="457926" y="29517"/>
                  </a:lnTo>
                  <a:lnTo>
                    <a:pt x="461117" y="32709"/>
                  </a:lnTo>
                  <a:lnTo>
                    <a:pt x="464308" y="34304"/>
                  </a:lnTo>
                  <a:lnTo>
                    <a:pt x="470691" y="34304"/>
                  </a:lnTo>
                  <a:lnTo>
                    <a:pt x="473882" y="32709"/>
                  </a:lnTo>
                  <a:lnTo>
                    <a:pt x="477073" y="29517"/>
                  </a:lnTo>
                  <a:lnTo>
                    <a:pt x="478669" y="26326"/>
                  </a:lnTo>
                  <a:lnTo>
                    <a:pt x="478669" y="21540"/>
                  </a:lnTo>
                  <a:lnTo>
                    <a:pt x="470691" y="21540"/>
                  </a:lnTo>
                </a:path>
                <a:path w="677544" h="90169">
                  <a:moveTo>
                    <a:pt x="489838" y="34304"/>
                  </a:moveTo>
                  <a:lnTo>
                    <a:pt x="489838" y="0"/>
                  </a:lnTo>
                  <a:lnTo>
                    <a:pt x="512175" y="34304"/>
                  </a:lnTo>
                  <a:lnTo>
                    <a:pt x="512175" y="0"/>
                  </a:lnTo>
                </a:path>
                <a:path w="677544" h="90169">
                  <a:moveTo>
                    <a:pt x="545682" y="4786"/>
                  </a:moveTo>
                  <a:lnTo>
                    <a:pt x="542491" y="1595"/>
                  </a:lnTo>
                  <a:lnTo>
                    <a:pt x="537704" y="0"/>
                  </a:lnTo>
                  <a:lnTo>
                    <a:pt x="531322" y="0"/>
                  </a:lnTo>
                  <a:lnTo>
                    <a:pt x="526535" y="1595"/>
                  </a:lnTo>
                  <a:lnTo>
                    <a:pt x="523344" y="4786"/>
                  </a:lnTo>
                  <a:lnTo>
                    <a:pt x="523344" y="7977"/>
                  </a:lnTo>
                  <a:lnTo>
                    <a:pt x="524940" y="11168"/>
                  </a:lnTo>
                  <a:lnTo>
                    <a:pt x="526535" y="12764"/>
                  </a:lnTo>
                  <a:lnTo>
                    <a:pt x="529727" y="15157"/>
                  </a:lnTo>
                  <a:lnTo>
                    <a:pt x="539300" y="18348"/>
                  </a:lnTo>
                  <a:lnTo>
                    <a:pt x="542491" y="19944"/>
                  </a:lnTo>
                  <a:lnTo>
                    <a:pt x="544087" y="21540"/>
                  </a:lnTo>
                  <a:lnTo>
                    <a:pt x="545682" y="24731"/>
                  </a:lnTo>
                  <a:lnTo>
                    <a:pt x="545682" y="29517"/>
                  </a:lnTo>
                  <a:lnTo>
                    <a:pt x="542491" y="32709"/>
                  </a:lnTo>
                  <a:lnTo>
                    <a:pt x="537704" y="34304"/>
                  </a:lnTo>
                  <a:lnTo>
                    <a:pt x="531322" y="34304"/>
                  </a:lnTo>
                  <a:lnTo>
                    <a:pt x="526535" y="32709"/>
                  </a:lnTo>
                  <a:lnTo>
                    <a:pt x="523344" y="29517"/>
                  </a:lnTo>
                </a:path>
                <a:path w="677544" h="90169">
                  <a:moveTo>
                    <a:pt x="585571" y="34304"/>
                  </a:moveTo>
                  <a:lnTo>
                    <a:pt x="598336" y="0"/>
                  </a:lnTo>
                  <a:lnTo>
                    <a:pt x="611898" y="34304"/>
                  </a:lnTo>
                </a:path>
                <a:path w="677544" h="90169">
                  <a:moveTo>
                    <a:pt x="590358" y="23135"/>
                  </a:moveTo>
                  <a:lnTo>
                    <a:pt x="607111" y="23135"/>
                  </a:lnTo>
                </a:path>
                <a:path w="677544" h="90169">
                  <a:moveTo>
                    <a:pt x="619876" y="34304"/>
                  </a:moveTo>
                  <a:lnTo>
                    <a:pt x="619876" y="0"/>
                  </a:lnTo>
                  <a:lnTo>
                    <a:pt x="642214" y="34304"/>
                  </a:lnTo>
                  <a:lnTo>
                    <a:pt x="642214" y="0"/>
                  </a:lnTo>
                </a:path>
                <a:path w="677544" h="90169">
                  <a:moveTo>
                    <a:pt x="654978" y="34304"/>
                  </a:moveTo>
                  <a:lnTo>
                    <a:pt x="654978" y="0"/>
                  </a:lnTo>
                  <a:lnTo>
                    <a:pt x="666147" y="0"/>
                  </a:lnTo>
                  <a:lnTo>
                    <a:pt x="670934" y="1595"/>
                  </a:lnTo>
                  <a:lnTo>
                    <a:pt x="674125" y="4786"/>
                  </a:lnTo>
                  <a:lnTo>
                    <a:pt x="675721" y="7977"/>
                  </a:lnTo>
                  <a:lnTo>
                    <a:pt x="677316" y="12764"/>
                  </a:lnTo>
                  <a:lnTo>
                    <a:pt x="677316" y="21540"/>
                  </a:lnTo>
                  <a:lnTo>
                    <a:pt x="675721" y="26326"/>
                  </a:lnTo>
                  <a:lnTo>
                    <a:pt x="674125" y="29517"/>
                  </a:lnTo>
                  <a:lnTo>
                    <a:pt x="670934" y="32709"/>
                  </a:lnTo>
                  <a:lnTo>
                    <a:pt x="666147" y="34304"/>
                  </a:lnTo>
                  <a:lnTo>
                    <a:pt x="654978" y="34304"/>
                  </a:lnTo>
                </a:path>
                <a:path w="677544" h="90169">
                  <a:moveTo>
                    <a:pt x="0" y="90149"/>
                  </a:moveTo>
                  <a:lnTo>
                    <a:pt x="0" y="56642"/>
                  </a:lnTo>
                  <a:lnTo>
                    <a:pt x="11168" y="56642"/>
                  </a:lnTo>
                  <a:lnTo>
                    <a:pt x="15955" y="58238"/>
                  </a:lnTo>
                  <a:lnTo>
                    <a:pt x="19146" y="61429"/>
                  </a:lnTo>
                  <a:lnTo>
                    <a:pt x="20742" y="64620"/>
                  </a:lnTo>
                  <a:lnTo>
                    <a:pt x="22337" y="69407"/>
                  </a:lnTo>
                  <a:lnTo>
                    <a:pt x="22337" y="77384"/>
                  </a:lnTo>
                  <a:lnTo>
                    <a:pt x="20742" y="82171"/>
                  </a:lnTo>
                  <a:lnTo>
                    <a:pt x="19146" y="85362"/>
                  </a:lnTo>
                  <a:lnTo>
                    <a:pt x="15955" y="88553"/>
                  </a:lnTo>
                  <a:lnTo>
                    <a:pt x="11168" y="90149"/>
                  </a:lnTo>
                  <a:lnTo>
                    <a:pt x="0" y="90149"/>
                  </a:lnTo>
                </a:path>
                <a:path w="677544" h="90169">
                  <a:moveTo>
                    <a:pt x="33506" y="56642"/>
                  </a:moveTo>
                  <a:lnTo>
                    <a:pt x="33506" y="90149"/>
                  </a:lnTo>
                </a:path>
                <a:path w="677544" h="90169">
                  <a:moveTo>
                    <a:pt x="46271" y="90149"/>
                  </a:moveTo>
                  <a:lnTo>
                    <a:pt x="46271" y="56642"/>
                  </a:lnTo>
                  <a:lnTo>
                    <a:pt x="60631" y="56642"/>
                  </a:lnTo>
                  <a:lnTo>
                    <a:pt x="66215" y="58238"/>
                  </a:lnTo>
                  <a:lnTo>
                    <a:pt x="67811" y="59833"/>
                  </a:lnTo>
                  <a:lnTo>
                    <a:pt x="69407" y="63024"/>
                  </a:lnTo>
                  <a:lnTo>
                    <a:pt x="69407" y="66215"/>
                  </a:lnTo>
                  <a:lnTo>
                    <a:pt x="67811" y="69407"/>
                  </a:lnTo>
                  <a:lnTo>
                    <a:pt x="66215" y="71002"/>
                  </a:lnTo>
                  <a:lnTo>
                    <a:pt x="60631" y="72598"/>
                  </a:lnTo>
                  <a:lnTo>
                    <a:pt x="46271" y="72598"/>
                  </a:lnTo>
                </a:path>
                <a:path w="677544" h="90169">
                  <a:moveTo>
                    <a:pt x="57440" y="72598"/>
                  </a:moveTo>
                  <a:lnTo>
                    <a:pt x="69407" y="90149"/>
                  </a:lnTo>
                </a:path>
                <a:path w="677544" h="90169">
                  <a:moveTo>
                    <a:pt x="80575" y="90149"/>
                  </a:moveTo>
                  <a:lnTo>
                    <a:pt x="80575" y="56642"/>
                  </a:lnTo>
                  <a:lnTo>
                    <a:pt x="101318" y="56642"/>
                  </a:lnTo>
                </a:path>
                <a:path w="677544" h="90169">
                  <a:moveTo>
                    <a:pt x="80575" y="72598"/>
                  </a:moveTo>
                  <a:lnTo>
                    <a:pt x="93340" y="72598"/>
                  </a:lnTo>
                </a:path>
                <a:path w="677544" h="90169">
                  <a:moveTo>
                    <a:pt x="80575" y="90149"/>
                  </a:moveTo>
                  <a:lnTo>
                    <a:pt x="101318" y="90149"/>
                  </a:lnTo>
                </a:path>
                <a:path w="677544" h="90169">
                  <a:moveTo>
                    <a:pt x="133229" y="64620"/>
                  </a:moveTo>
                  <a:lnTo>
                    <a:pt x="131633" y="61429"/>
                  </a:lnTo>
                  <a:lnTo>
                    <a:pt x="128442" y="58238"/>
                  </a:lnTo>
                  <a:lnTo>
                    <a:pt x="125251" y="56642"/>
                  </a:lnTo>
                  <a:lnTo>
                    <a:pt x="118869" y="56642"/>
                  </a:lnTo>
                  <a:lnTo>
                    <a:pt x="115678" y="58238"/>
                  </a:lnTo>
                  <a:lnTo>
                    <a:pt x="112487" y="61429"/>
                  </a:lnTo>
                  <a:lnTo>
                    <a:pt x="110891" y="64620"/>
                  </a:lnTo>
                  <a:lnTo>
                    <a:pt x="109296" y="69407"/>
                  </a:lnTo>
                  <a:lnTo>
                    <a:pt x="109296" y="77384"/>
                  </a:lnTo>
                  <a:lnTo>
                    <a:pt x="110891" y="82171"/>
                  </a:lnTo>
                  <a:lnTo>
                    <a:pt x="112487" y="85362"/>
                  </a:lnTo>
                  <a:lnTo>
                    <a:pt x="115678" y="88553"/>
                  </a:lnTo>
                  <a:lnTo>
                    <a:pt x="118869" y="90149"/>
                  </a:lnTo>
                  <a:lnTo>
                    <a:pt x="125251" y="90149"/>
                  </a:lnTo>
                  <a:lnTo>
                    <a:pt x="128442" y="88553"/>
                  </a:lnTo>
                  <a:lnTo>
                    <a:pt x="131633" y="85362"/>
                  </a:lnTo>
                  <a:lnTo>
                    <a:pt x="133229" y="82171"/>
                  </a:lnTo>
                </a:path>
                <a:path w="677544" h="90169">
                  <a:moveTo>
                    <a:pt x="150780" y="56642"/>
                  </a:moveTo>
                  <a:lnTo>
                    <a:pt x="150780" y="90149"/>
                  </a:lnTo>
                </a:path>
                <a:path w="677544" h="90169">
                  <a:moveTo>
                    <a:pt x="139611" y="56642"/>
                  </a:moveTo>
                  <a:lnTo>
                    <a:pt x="161949" y="56642"/>
                  </a:lnTo>
                </a:path>
                <a:path w="677544" h="90169">
                  <a:moveTo>
                    <a:pt x="169927" y="56642"/>
                  </a:moveTo>
                  <a:lnTo>
                    <a:pt x="169927" y="90149"/>
                  </a:lnTo>
                </a:path>
                <a:path w="677544" h="90169">
                  <a:moveTo>
                    <a:pt x="190669" y="56642"/>
                  </a:moveTo>
                  <a:lnTo>
                    <a:pt x="187478" y="58238"/>
                  </a:lnTo>
                  <a:lnTo>
                    <a:pt x="184287" y="61429"/>
                  </a:lnTo>
                  <a:lnTo>
                    <a:pt x="182692" y="64620"/>
                  </a:lnTo>
                  <a:lnTo>
                    <a:pt x="181096" y="69407"/>
                  </a:lnTo>
                  <a:lnTo>
                    <a:pt x="181096" y="77384"/>
                  </a:lnTo>
                  <a:lnTo>
                    <a:pt x="182692" y="82171"/>
                  </a:lnTo>
                  <a:lnTo>
                    <a:pt x="184287" y="85362"/>
                  </a:lnTo>
                  <a:lnTo>
                    <a:pt x="187478" y="88553"/>
                  </a:lnTo>
                  <a:lnTo>
                    <a:pt x="190669" y="90149"/>
                  </a:lnTo>
                  <a:lnTo>
                    <a:pt x="197052" y="90149"/>
                  </a:lnTo>
                  <a:lnTo>
                    <a:pt x="200243" y="88553"/>
                  </a:lnTo>
                  <a:lnTo>
                    <a:pt x="203434" y="85362"/>
                  </a:lnTo>
                  <a:lnTo>
                    <a:pt x="205029" y="82171"/>
                  </a:lnTo>
                  <a:lnTo>
                    <a:pt x="206625" y="77384"/>
                  </a:lnTo>
                  <a:lnTo>
                    <a:pt x="206625" y="69407"/>
                  </a:lnTo>
                  <a:lnTo>
                    <a:pt x="205029" y="64620"/>
                  </a:lnTo>
                  <a:lnTo>
                    <a:pt x="203434" y="61429"/>
                  </a:lnTo>
                  <a:lnTo>
                    <a:pt x="200243" y="58238"/>
                  </a:lnTo>
                  <a:lnTo>
                    <a:pt x="197052" y="56642"/>
                  </a:lnTo>
                  <a:lnTo>
                    <a:pt x="190669" y="56642"/>
                  </a:lnTo>
                </a:path>
                <a:path w="677544" h="90169">
                  <a:moveTo>
                    <a:pt x="217794" y="90149"/>
                  </a:moveTo>
                  <a:lnTo>
                    <a:pt x="217794" y="56642"/>
                  </a:lnTo>
                  <a:lnTo>
                    <a:pt x="240132" y="90149"/>
                  </a:lnTo>
                  <a:lnTo>
                    <a:pt x="240132" y="56642"/>
                  </a:lnTo>
                </a:path>
                <a:path w="677544" h="90169">
                  <a:moveTo>
                    <a:pt x="287201" y="56642"/>
                  </a:moveTo>
                  <a:lnTo>
                    <a:pt x="287201" y="90149"/>
                  </a:lnTo>
                </a:path>
                <a:path w="677544" h="90169">
                  <a:moveTo>
                    <a:pt x="299965" y="90149"/>
                  </a:moveTo>
                  <a:lnTo>
                    <a:pt x="299965" y="56642"/>
                  </a:lnTo>
                  <a:lnTo>
                    <a:pt x="322303" y="90149"/>
                  </a:lnTo>
                  <a:lnTo>
                    <a:pt x="322303" y="56642"/>
                  </a:lnTo>
                </a:path>
                <a:path w="677544" h="90169">
                  <a:moveTo>
                    <a:pt x="335068" y="90149"/>
                  </a:moveTo>
                  <a:lnTo>
                    <a:pt x="335068" y="56642"/>
                  </a:lnTo>
                  <a:lnTo>
                    <a:pt x="346237" y="56642"/>
                  </a:lnTo>
                  <a:lnTo>
                    <a:pt x="351023" y="58238"/>
                  </a:lnTo>
                  <a:lnTo>
                    <a:pt x="354215" y="61429"/>
                  </a:lnTo>
                  <a:lnTo>
                    <a:pt x="355810" y="64620"/>
                  </a:lnTo>
                  <a:lnTo>
                    <a:pt x="357406" y="69407"/>
                  </a:lnTo>
                  <a:lnTo>
                    <a:pt x="357406" y="77384"/>
                  </a:lnTo>
                  <a:lnTo>
                    <a:pt x="355810" y="82171"/>
                  </a:lnTo>
                  <a:lnTo>
                    <a:pt x="354215" y="85362"/>
                  </a:lnTo>
                  <a:lnTo>
                    <a:pt x="351023" y="88553"/>
                  </a:lnTo>
                  <a:lnTo>
                    <a:pt x="346237" y="90149"/>
                  </a:lnTo>
                  <a:lnTo>
                    <a:pt x="335068" y="90149"/>
                  </a:lnTo>
                </a:path>
                <a:path w="677544" h="90169">
                  <a:moveTo>
                    <a:pt x="368575" y="56642"/>
                  </a:moveTo>
                  <a:lnTo>
                    <a:pt x="368575" y="90149"/>
                  </a:lnTo>
                </a:path>
                <a:path w="677544" h="90169">
                  <a:moveTo>
                    <a:pt x="403677" y="64620"/>
                  </a:moveTo>
                  <a:lnTo>
                    <a:pt x="402082" y="61429"/>
                  </a:lnTo>
                  <a:lnTo>
                    <a:pt x="398890" y="58238"/>
                  </a:lnTo>
                  <a:lnTo>
                    <a:pt x="395699" y="56642"/>
                  </a:lnTo>
                  <a:lnTo>
                    <a:pt x="389317" y="56642"/>
                  </a:lnTo>
                  <a:lnTo>
                    <a:pt x="386126" y="58238"/>
                  </a:lnTo>
                  <a:lnTo>
                    <a:pt x="382935" y="61429"/>
                  </a:lnTo>
                  <a:lnTo>
                    <a:pt x="381339" y="64620"/>
                  </a:lnTo>
                  <a:lnTo>
                    <a:pt x="379744" y="69407"/>
                  </a:lnTo>
                  <a:lnTo>
                    <a:pt x="379744" y="77384"/>
                  </a:lnTo>
                  <a:lnTo>
                    <a:pt x="381339" y="82171"/>
                  </a:lnTo>
                  <a:lnTo>
                    <a:pt x="382935" y="85362"/>
                  </a:lnTo>
                  <a:lnTo>
                    <a:pt x="386126" y="88553"/>
                  </a:lnTo>
                  <a:lnTo>
                    <a:pt x="389317" y="90149"/>
                  </a:lnTo>
                  <a:lnTo>
                    <a:pt x="395699" y="90149"/>
                  </a:lnTo>
                  <a:lnTo>
                    <a:pt x="398890" y="88553"/>
                  </a:lnTo>
                  <a:lnTo>
                    <a:pt x="402082" y="85362"/>
                  </a:lnTo>
                  <a:lnTo>
                    <a:pt x="403677" y="82171"/>
                  </a:lnTo>
                </a:path>
                <a:path w="677544" h="90169">
                  <a:moveTo>
                    <a:pt x="410059" y="90149"/>
                  </a:moveTo>
                  <a:lnTo>
                    <a:pt x="422824" y="56642"/>
                  </a:lnTo>
                  <a:lnTo>
                    <a:pt x="436386" y="90149"/>
                  </a:lnTo>
                </a:path>
                <a:path w="677544" h="90169">
                  <a:moveTo>
                    <a:pt x="414846" y="78980"/>
                  </a:moveTo>
                  <a:lnTo>
                    <a:pt x="431599" y="78980"/>
                  </a:lnTo>
                </a:path>
                <a:path w="677544" h="90169">
                  <a:moveTo>
                    <a:pt x="450746" y="56642"/>
                  </a:moveTo>
                  <a:lnTo>
                    <a:pt x="450746" y="90149"/>
                  </a:lnTo>
                </a:path>
                <a:path w="677544" h="90169">
                  <a:moveTo>
                    <a:pt x="439577" y="56642"/>
                  </a:moveTo>
                  <a:lnTo>
                    <a:pt x="461915" y="56642"/>
                  </a:lnTo>
                </a:path>
                <a:path w="677544" h="90169">
                  <a:moveTo>
                    <a:pt x="469893" y="90149"/>
                  </a:moveTo>
                  <a:lnTo>
                    <a:pt x="469893" y="56642"/>
                  </a:lnTo>
                  <a:lnTo>
                    <a:pt x="490635" y="56642"/>
                  </a:lnTo>
                </a:path>
                <a:path w="677544" h="90169">
                  <a:moveTo>
                    <a:pt x="469893" y="72598"/>
                  </a:moveTo>
                  <a:lnTo>
                    <a:pt x="482657" y="72598"/>
                  </a:lnTo>
                </a:path>
                <a:path w="677544" h="90169">
                  <a:moveTo>
                    <a:pt x="469893" y="90149"/>
                  </a:moveTo>
                  <a:lnTo>
                    <a:pt x="490635" y="90149"/>
                  </a:lnTo>
                </a:path>
                <a:path w="677544" h="90169">
                  <a:moveTo>
                    <a:pt x="500209" y="90149"/>
                  </a:moveTo>
                  <a:lnTo>
                    <a:pt x="500209" y="56642"/>
                  </a:lnTo>
                  <a:lnTo>
                    <a:pt x="511378" y="56642"/>
                  </a:lnTo>
                  <a:lnTo>
                    <a:pt x="516164" y="58238"/>
                  </a:lnTo>
                  <a:lnTo>
                    <a:pt x="519355" y="61429"/>
                  </a:lnTo>
                  <a:lnTo>
                    <a:pt x="520951" y="64620"/>
                  </a:lnTo>
                  <a:lnTo>
                    <a:pt x="522547" y="69407"/>
                  </a:lnTo>
                  <a:lnTo>
                    <a:pt x="522547" y="77384"/>
                  </a:lnTo>
                  <a:lnTo>
                    <a:pt x="520951" y="82171"/>
                  </a:lnTo>
                  <a:lnTo>
                    <a:pt x="519355" y="85362"/>
                  </a:lnTo>
                  <a:lnTo>
                    <a:pt x="516164" y="88553"/>
                  </a:lnTo>
                  <a:lnTo>
                    <a:pt x="511378" y="90149"/>
                  </a:lnTo>
                  <a:lnTo>
                    <a:pt x="500209" y="90149"/>
                  </a:lnTo>
                </a:path>
                <a:path w="677544" h="90169">
                  <a:moveTo>
                    <a:pt x="564031" y="56642"/>
                  </a:moveTo>
                  <a:lnTo>
                    <a:pt x="572009" y="90149"/>
                  </a:lnTo>
                  <a:lnTo>
                    <a:pt x="579987" y="56642"/>
                  </a:lnTo>
                  <a:lnTo>
                    <a:pt x="587965" y="90149"/>
                  </a:lnTo>
                  <a:lnTo>
                    <a:pt x="595942" y="56642"/>
                  </a:lnTo>
                </a:path>
                <a:path w="677544" h="90169">
                  <a:moveTo>
                    <a:pt x="606314" y="56642"/>
                  </a:moveTo>
                  <a:lnTo>
                    <a:pt x="606314" y="90149"/>
                  </a:lnTo>
                </a:path>
                <a:path w="677544" h="90169">
                  <a:moveTo>
                    <a:pt x="625460" y="56642"/>
                  </a:moveTo>
                  <a:lnTo>
                    <a:pt x="625460" y="90149"/>
                  </a:lnTo>
                </a:path>
                <a:path w="677544" h="90169">
                  <a:moveTo>
                    <a:pt x="614291" y="56642"/>
                  </a:moveTo>
                  <a:lnTo>
                    <a:pt x="636629" y="56642"/>
                  </a:lnTo>
                </a:path>
                <a:path w="677544" h="90169">
                  <a:moveTo>
                    <a:pt x="644607" y="56642"/>
                  </a:moveTo>
                  <a:lnTo>
                    <a:pt x="644607" y="90149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0" name="object 1130" descr=""/>
            <p:cNvSpPr/>
            <p:nvPr/>
          </p:nvSpPr>
          <p:spPr>
            <a:xfrm>
              <a:off x="19632213" y="139452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1" name="object 1131" descr=""/>
            <p:cNvSpPr/>
            <p:nvPr/>
          </p:nvSpPr>
          <p:spPr>
            <a:xfrm>
              <a:off x="19615858" y="1410478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2" name="object 1132" descr=""/>
            <p:cNvSpPr/>
            <p:nvPr/>
          </p:nvSpPr>
          <p:spPr>
            <a:xfrm>
              <a:off x="19644977" y="139452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3" name="object 1133" descr=""/>
            <p:cNvSpPr/>
            <p:nvPr/>
          </p:nvSpPr>
          <p:spPr>
            <a:xfrm>
              <a:off x="18956092" y="1394523"/>
              <a:ext cx="745490" cy="201930"/>
            </a:xfrm>
            <a:custGeom>
              <a:avLst/>
              <a:gdLst/>
              <a:ahLst/>
              <a:cxnLst/>
              <a:rect l="l" t="t" r="r" b="b"/>
              <a:pathLst>
                <a:path w="745490" h="201930">
                  <a:moveTo>
                    <a:pt x="707632" y="33506"/>
                  </a:moveTo>
                  <a:lnTo>
                    <a:pt x="707632" y="0"/>
                  </a:lnTo>
                  <a:lnTo>
                    <a:pt x="729970" y="33506"/>
                  </a:lnTo>
                  <a:lnTo>
                    <a:pt x="729970" y="0"/>
                  </a:lnTo>
                </a:path>
                <a:path w="745490" h="201930">
                  <a:moveTo>
                    <a:pt x="42282" y="55844"/>
                  </a:moveTo>
                  <a:lnTo>
                    <a:pt x="42282" y="89351"/>
                  </a:lnTo>
                </a:path>
                <a:path w="745490" h="201930">
                  <a:moveTo>
                    <a:pt x="31113" y="55844"/>
                  </a:moveTo>
                  <a:lnTo>
                    <a:pt x="53451" y="55844"/>
                  </a:lnTo>
                </a:path>
                <a:path w="745490" h="201930">
                  <a:moveTo>
                    <a:pt x="61429" y="55844"/>
                  </a:moveTo>
                  <a:lnTo>
                    <a:pt x="61429" y="89351"/>
                  </a:lnTo>
                </a:path>
                <a:path w="745490" h="201930">
                  <a:moveTo>
                    <a:pt x="84564" y="55844"/>
                  </a:moveTo>
                  <a:lnTo>
                    <a:pt x="84564" y="89351"/>
                  </a:lnTo>
                </a:path>
                <a:path w="745490" h="201930">
                  <a:moveTo>
                    <a:pt x="61429" y="71800"/>
                  </a:moveTo>
                  <a:lnTo>
                    <a:pt x="84564" y="71800"/>
                  </a:lnTo>
                </a:path>
                <a:path w="745490" h="201930">
                  <a:moveTo>
                    <a:pt x="97329" y="89351"/>
                  </a:moveTo>
                  <a:lnTo>
                    <a:pt x="97329" y="55844"/>
                  </a:lnTo>
                  <a:lnTo>
                    <a:pt x="118071" y="55844"/>
                  </a:lnTo>
                </a:path>
                <a:path w="745490" h="201930">
                  <a:moveTo>
                    <a:pt x="97329" y="71800"/>
                  </a:moveTo>
                  <a:lnTo>
                    <a:pt x="110093" y="71800"/>
                  </a:lnTo>
                </a:path>
                <a:path w="745490" h="201930">
                  <a:moveTo>
                    <a:pt x="97329" y="89351"/>
                  </a:moveTo>
                  <a:lnTo>
                    <a:pt x="118071" y="89351"/>
                  </a:lnTo>
                </a:path>
                <a:path w="745490" h="201930">
                  <a:moveTo>
                    <a:pt x="148387" y="60631"/>
                  </a:moveTo>
                  <a:lnTo>
                    <a:pt x="145196" y="57440"/>
                  </a:lnTo>
                  <a:lnTo>
                    <a:pt x="140409" y="55844"/>
                  </a:lnTo>
                  <a:lnTo>
                    <a:pt x="134027" y="55844"/>
                  </a:lnTo>
                  <a:lnTo>
                    <a:pt x="129240" y="57440"/>
                  </a:lnTo>
                  <a:lnTo>
                    <a:pt x="126049" y="60631"/>
                  </a:lnTo>
                  <a:lnTo>
                    <a:pt x="126049" y="63822"/>
                  </a:lnTo>
                  <a:lnTo>
                    <a:pt x="127645" y="67013"/>
                  </a:lnTo>
                  <a:lnTo>
                    <a:pt x="129240" y="68609"/>
                  </a:lnTo>
                  <a:lnTo>
                    <a:pt x="132431" y="70204"/>
                  </a:lnTo>
                  <a:lnTo>
                    <a:pt x="142005" y="73395"/>
                  </a:lnTo>
                  <a:lnTo>
                    <a:pt x="145196" y="74991"/>
                  </a:lnTo>
                  <a:lnTo>
                    <a:pt x="146791" y="76587"/>
                  </a:lnTo>
                  <a:lnTo>
                    <a:pt x="148387" y="79778"/>
                  </a:lnTo>
                  <a:lnTo>
                    <a:pt x="148387" y="84564"/>
                  </a:lnTo>
                  <a:lnTo>
                    <a:pt x="145196" y="87755"/>
                  </a:lnTo>
                  <a:lnTo>
                    <a:pt x="140409" y="89351"/>
                  </a:lnTo>
                  <a:lnTo>
                    <a:pt x="134027" y="89351"/>
                  </a:lnTo>
                  <a:lnTo>
                    <a:pt x="129240" y="87755"/>
                  </a:lnTo>
                  <a:lnTo>
                    <a:pt x="126049" y="84564"/>
                  </a:lnTo>
                </a:path>
                <a:path w="745490" h="201930">
                  <a:moveTo>
                    <a:pt x="159556" y="89351"/>
                  </a:moveTo>
                  <a:lnTo>
                    <a:pt x="159556" y="55844"/>
                  </a:lnTo>
                  <a:lnTo>
                    <a:pt x="180298" y="55844"/>
                  </a:lnTo>
                </a:path>
                <a:path w="745490" h="201930">
                  <a:moveTo>
                    <a:pt x="159556" y="71800"/>
                  </a:moveTo>
                  <a:lnTo>
                    <a:pt x="172320" y="71800"/>
                  </a:lnTo>
                </a:path>
                <a:path w="745490" h="201930">
                  <a:moveTo>
                    <a:pt x="159556" y="89351"/>
                  </a:moveTo>
                  <a:lnTo>
                    <a:pt x="180298" y="89351"/>
                  </a:lnTo>
                </a:path>
                <a:path w="745490" h="201930">
                  <a:moveTo>
                    <a:pt x="223378" y="89351"/>
                  </a:moveTo>
                  <a:lnTo>
                    <a:pt x="223378" y="55844"/>
                  </a:lnTo>
                  <a:lnTo>
                    <a:pt x="234547" y="55844"/>
                  </a:lnTo>
                  <a:lnTo>
                    <a:pt x="239334" y="57440"/>
                  </a:lnTo>
                  <a:lnTo>
                    <a:pt x="242525" y="60631"/>
                  </a:lnTo>
                  <a:lnTo>
                    <a:pt x="244121" y="63822"/>
                  </a:lnTo>
                  <a:lnTo>
                    <a:pt x="245716" y="68609"/>
                  </a:lnTo>
                  <a:lnTo>
                    <a:pt x="245716" y="76587"/>
                  </a:lnTo>
                  <a:lnTo>
                    <a:pt x="244121" y="81373"/>
                  </a:lnTo>
                  <a:lnTo>
                    <a:pt x="242525" y="84564"/>
                  </a:lnTo>
                  <a:lnTo>
                    <a:pt x="239334" y="87755"/>
                  </a:lnTo>
                  <a:lnTo>
                    <a:pt x="234547" y="89351"/>
                  </a:lnTo>
                  <a:lnTo>
                    <a:pt x="223378" y="89351"/>
                  </a:lnTo>
                </a:path>
                <a:path w="745490" h="201930">
                  <a:moveTo>
                    <a:pt x="256885" y="89351"/>
                  </a:moveTo>
                  <a:lnTo>
                    <a:pt x="256885" y="55844"/>
                  </a:lnTo>
                  <a:lnTo>
                    <a:pt x="272043" y="55844"/>
                  </a:lnTo>
                  <a:lnTo>
                    <a:pt x="276830" y="57440"/>
                  </a:lnTo>
                  <a:lnTo>
                    <a:pt x="278425" y="59035"/>
                  </a:lnTo>
                  <a:lnTo>
                    <a:pt x="280021" y="62226"/>
                  </a:lnTo>
                  <a:lnTo>
                    <a:pt x="280021" y="65418"/>
                  </a:lnTo>
                  <a:lnTo>
                    <a:pt x="278425" y="68609"/>
                  </a:lnTo>
                  <a:lnTo>
                    <a:pt x="276830" y="70204"/>
                  </a:lnTo>
                  <a:lnTo>
                    <a:pt x="272043" y="71800"/>
                  </a:lnTo>
                  <a:lnTo>
                    <a:pt x="256885" y="71800"/>
                  </a:lnTo>
                </a:path>
                <a:path w="745490" h="201930">
                  <a:moveTo>
                    <a:pt x="268852" y="71800"/>
                  </a:moveTo>
                  <a:lnTo>
                    <a:pt x="280021" y="89351"/>
                  </a:lnTo>
                </a:path>
                <a:path w="745490" h="201930">
                  <a:moveTo>
                    <a:pt x="286403" y="89351"/>
                  </a:moveTo>
                  <a:lnTo>
                    <a:pt x="299168" y="55844"/>
                  </a:lnTo>
                  <a:lnTo>
                    <a:pt x="311932" y="89351"/>
                  </a:lnTo>
                </a:path>
                <a:path w="745490" h="201930">
                  <a:moveTo>
                    <a:pt x="291190" y="78182"/>
                  </a:moveTo>
                  <a:lnTo>
                    <a:pt x="307145" y="78182"/>
                  </a:lnTo>
                </a:path>
                <a:path w="745490" h="201930">
                  <a:moveTo>
                    <a:pt x="316719" y="55844"/>
                  </a:moveTo>
                  <a:lnTo>
                    <a:pt x="324697" y="89351"/>
                  </a:lnTo>
                  <a:lnTo>
                    <a:pt x="332674" y="55844"/>
                  </a:lnTo>
                  <a:lnTo>
                    <a:pt x="340652" y="89351"/>
                  </a:lnTo>
                  <a:lnTo>
                    <a:pt x="348630" y="55844"/>
                  </a:lnTo>
                </a:path>
                <a:path w="745490" h="201930">
                  <a:moveTo>
                    <a:pt x="358204" y="55844"/>
                  </a:moveTo>
                  <a:lnTo>
                    <a:pt x="358204" y="89351"/>
                  </a:lnTo>
                </a:path>
                <a:path w="745490" h="201930">
                  <a:moveTo>
                    <a:pt x="370968" y="89351"/>
                  </a:moveTo>
                  <a:lnTo>
                    <a:pt x="370968" y="55844"/>
                  </a:lnTo>
                  <a:lnTo>
                    <a:pt x="393306" y="89351"/>
                  </a:lnTo>
                  <a:lnTo>
                    <a:pt x="393306" y="55844"/>
                  </a:lnTo>
                </a:path>
                <a:path w="745490" h="201930">
                  <a:moveTo>
                    <a:pt x="428408" y="63822"/>
                  </a:moveTo>
                  <a:lnTo>
                    <a:pt x="426813" y="60631"/>
                  </a:lnTo>
                  <a:lnTo>
                    <a:pt x="423622" y="57440"/>
                  </a:lnTo>
                  <a:lnTo>
                    <a:pt x="420430" y="55844"/>
                  </a:lnTo>
                  <a:lnTo>
                    <a:pt x="414048" y="55844"/>
                  </a:lnTo>
                  <a:lnTo>
                    <a:pt x="410857" y="57440"/>
                  </a:lnTo>
                  <a:lnTo>
                    <a:pt x="407666" y="60631"/>
                  </a:lnTo>
                  <a:lnTo>
                    <a:pt x="406070" y="63822"/>
                  </a:lnTo>
                  <a:lnTo>
                    <a:pt x="404475" y="68609"/>
                  </a:lnTo>
                  <a:lnTo>
                    <a:pt x="404475" y="76587"/>
                  </a:lnTo>
                  <a:lnTo>
                    <a:pt x="406070" y="81373"/>
                  </a:lnTo>
                  <a:lnTo>
                    <a:pt x="407666" y="84564"/>
                  </a:lnTo>
                  <a:lnTo>
                    <a:pt x="410857" y="87755"/>
                  </a:lnTo>
                  <a:lnTo>
                    <a:pt x="414048" y="89351"/>
                  </a:lnTo>
                  <a:lnTo>
                    <a:pt x="420430" y="89351"/>
                  </a:lnTo>
                  <a:lnTo>
                    <a:pt x="423622" y="87755"/>
                  </a:lnTo>
                  <a:lnTo>
                    <a:pt x="426813" y="84564"/>
                  </a:lnTo>
                  <a:lnTo>
                    <a:pt x="428408" y="81373"/>
                  </a:lnTo>
                  <a:lnTo>
                    <a:pt x="428408" y="76587"/>
                  </a:lnTo>
                  <a:lnTo>
                    <a:pt x="420430" y="76587"/>
                  </a:lnTo>
                </a:path>
                <a:path w="745490" h="201930">
                  <a:moveTo>
                    <a:pt x="461117" y="60631"/>
                  </a:moveTo>
                  <a:lnTo>
                    <a:pt x="457926" y="57440"/>
                  </a:lnTo>
                  <a:lnTo>
                    <a:pt x="453140" y="55844"/>
                  </a:lnTo>
                  <a:lnTo>
                    <a:pt x="446757" y="55844"/>
                  </a:lnTo>
                  <a:lnTo>
                    <a:pt x="441971" y="57440"/>
                  </a:lnTo>
                  <a:lnTo>
                    <a:pt x="437982" y="60631"/>
                  </a:lnTo>
                  <a:lnTo>
                    <a:pt x="437982" y="63822"/>
                  </a:lnTo>
                  <a:lnTo>
                    <a:pt x="440375" y="67013"/>
                  </a:lnTo>
                  <a:lnTo>
                    <a:pt x="441971" y="68609"/>
                  </a:lnTo>
                  <a:lnTo>
                    <a:pt x="445162" y="70204"/>
                  </a:lnTo>
                  <a:lnTo>
                    <a:pt x="454735" y="73395"/>
                  </a:lnTo>
                  <a:lnTo>
                    <a:pt x="457926" y="74991"/>
                  </a:lnTo>
                  <a:lnTo>
                    <a:pt x="459522" y="76587"/>
                  </a:lnTo>
                  <a:lnTo>
                    <a:pt x="461117" y="79778"/>
                  </a:lnTo>
                  <a:lnTo>
                    <a:pt x="461117" y="84564"/>
                  </a:lnTo>
                  <a:lnTo>
                    <a:pt x="457926" y="87755"/>
                  </a:lnTo>
                  <a:lnTo>
                    <a:pt x="453140" y="89351"/>
                  </a:lnTo>
                  <a:lnTo>
                    <a:pt x="446757" y="89351"/>
                  </a:lnTo>
                  <a:lnTo>
                    <a:pt x="441971" y="87755"/>
                  </a:lnTo>
                  <a:lnTo>
                    <a:pt x="437982" y="84564"/>
                  </a:lnTo>
                </a:path>
                <a:path w="745490" h="201930">
                  <a:moveTo>
                    <a:pt x="501006" y="89351"/>
                  </a:moveTo>
                  <a:lnTo>
                    <a:pt x="513771" y="55844"/>
                  </a:lnTo>
                  <a:lnTo>
                    <a:pt x="526535" y="89351"/>
                  </a:lnTo>
                </a:path>
                <a:path w="745490" h="201930">
                  <a:moveTo>
                    <a:pt x="505793" y="78182"/>
                  </a:moveTo>
                  <a:lnTo>
                    <a:pt x="521749" y="78182"/>
                  </a:lnTo>
                </a:path>
                <a:path w="745490" h="201930">
                  <a:moveTo>
                    <a:pt x="534513" y="89351"/>
                  </a:moveTo>
                  <a:lnTo>
                    <a:pt x="534513" y="55844"/>
                  </a:lnTo>
                  <a:lnTo>
                    <a:pt x="548873" y="55844"/>
                  </a:lnTo>
                  <a:lnTo>
                    <a:pt x="553660" y="57440"/>
                  </a:lnTo>
                  <a:lnTo>
                    <a:pt x="555256" y="59035"/>
                  </a:lnTo>
                  <a:lnTo>
                    <a:pt x="556851" y="62226"/>
                  </a:lnTo>
                  <a:lnTo>
                    <a:pt x="556851" y="65418"/>
                  </a:lnTo>
                  <a:lnTo>
                    <a:pt x="555256" y="68609"/>
                  </a:lnTo>
                  <a:lnTo>
                    <a:pt x="553660" y="70204"/>
                  </a:lnTo>
                  <a:lnTo>
                    <a:pt x="548873" y="71800"/>
                  </a:lnTo>
                  <a:lnTo>
                    <a:pt x="534513" y="71800"/>
                  </a:lnTo>
                </a:path>
                <a:path w="745490" h="201930">
                  <a:moveTo>
                    <a:pt x="545682" y="71800"/>
                  </a:moveTo>
                  <a:lnTo>
                    <a:pt x="556851" y="89351"/>
                  </a:lnTo>
                </a:path>
                <a:path w="745490" h="201930">
                  <a:moveTo>
                    <a:pt x="568020" y="89351"/>
                  </a:moveTo>
                  <a:lnTo>
                    <a:pt x="568020" y="55844"/>
                  </a:lnTo>
                  <a:lnTo>
                    <a:pt x="588762" y="55844"/>
                  </a:lnTo>
                </a:path>
                <a:path w="745490" h="201930">
                  <a:moveTo>
                    <a:pt x="568020" y="71800"/>
                  </a:moveTo>
                  <a:lnTo>
                    <a:pt x="580785" y="71800"/>
                  </a:lnTo>
                </a:path>
                <a:path w="745490" h="201930">
                  <a:moveTo>
                    <a:pt x="568020" y="89351"/>
                  </a:moveTo>
                  <a:lnTo>
                    <a:pt x="588762" y="89351"/>
                  </a:lnTo>
                </a:path>
                <a:path w="745490" h="201930">
                  <a:moveTo>
                    <a:pt x="639023" y="55844"/>
                  </a:moveTo>
                  <a:lnTo>
                    <a:pt x="639023" y="89351"/>
                  </a:lnTo>
                </a:path>
                <a:path w="745490" h="201930">
                  <a:moveTo>
                    <a:pt x="627854" y="55844"/>
                  </a:moveTo>
                  <a:lnTo>
                    <a:pt x="650192" y="55844"/>
                  </a:lnTo>
                </a:path>
                <a:path w="745490" h="201930">
                  <a:moveTo>
                    <a:pt x="658169" y="55844"/>
                  </a:moveTo>
                  <a:lnTo>
                    <a:pt x="658169" y="89351"/>
                  </a:lnTo>
                </a:path>
                <a:path w="745490" h="201930">
                  <a:moveTo>
                    <a:pt x="680507" y="55844"/>
                  </a:moveTo>
                  <a:lnTo>
                    <a:pt x="680507" y="89351"/>
                  </a:lnTo>
                </a:path>
                <a:path w="745490" h="201930">
                  <a:moveTo>
                    <a:pt x="658169" y="71800"/>
                  </a:moveTo>
                  <a:lnTo>
                    <a:pt x="680507" y="71800"/>
                  </a:lnTo>
                </a:path>
                <a:path w="745490" h="201930">
                  <a:moveTo>
                    <a:pt x="693272" y="89351"/>
                  </a:moveTo>
                  <a:lnTo>
                    <a:pt x="693272" y="55844"/>
                  </a:lnTo>
                  <a:lnTo>
                    <a:pt x="714014" y="55844"/>
                  </a:lnTo>
                </a:path>
                <a:path w="745490" h="201930">
                  <a:moveTo>
                    <a:pt x="693272" y="71800"/>
                  </a:moveTo>
                  <a:lnTo>
                    <a:pt x="706036" y="71800"/>
                  </a:lnTo>
                </a:path>
                <a:path w="745490" h="201930">
                  <a:moveTo>
                    <a:pt x="693272" y="89351"/>
                  </a:moveTo>
                  <a:lnTo>
                    <a:pt x="714014" y="89351"/>
                  </a:lnTo>
                </a:path>
                <a:path w="745490" h="201930">
                  <a:moveTo>
                    <a:pt x="0" y="145994"/>
                  </a:moveTo>
                  <a:lnTo>
                    <a:pt x="0" y="111689"/>
                  </a:lnTo>
                  <a:lnTo>
                    <a:pt x="14360" y="111689"/>
                  </a:lnTo>
                  <a:lnTo>
                    <a:pt x="19146" y="113285"/>
                  </a:lnTo>
                  <a:lnTo>
                    <a:pt x="20742" y="114880"/>
                  </a:lnTo>
                  <a:lnTo>
                    <a:pt x="22337" y="118071"/>
                  </a:lnTo>
                  <a:lnTo>
                    <a:pt x="22337" y="122858"/>
                  </a:lnTo>
                  <a:lnTo>
                    <a:pt x="20742" y="126049"/>
                  </a:lnTo>
                  <a:lnTo>
                    <a:pt x="19146" y="127645"/>
                  </a:lnTo>
                  <a:lnTo>
                    <a:pt x="14360" y="129240"/>
                  </a:lnTo>
                  <a:lnTo>
                    <a:pt x="0" y="129240"/>
                  </a:lnTo>
                </a:path>
                <a:path w="745490" h="201930">
                  <a:moveTo>
                    <a:pt x="33506" y="145994"/>
                  </a:moveTo>
                  <a:lnTo>
                    <a:pt x="33506" y="111689"/>
                  </a:lnTo>
                  <a:lnTo>
                    <a:pt x="47866" y="111689"/>
                  </a:lnTo>
                  <a:lnTo>
                    <a:pt x="52653" y="113285"/>
                  </a:lnTo>
                  <a:lnTo>
                    <a:pt x="54249" y="114880"/>
                  </a:lnTo>
                  <a:lnTo>
                    <a:pt x="55844" y="118071"/>
                  </a:lnTo>
                  <a:lnTo>
                    <a:pt x="55844" y="121262"/>
                  </a:lnTo>
                  <a:lnTo>
                    <a:pt x="54249" y="124453"/>
                  </a:lnTo>
                  <a:lnTo>
                    <a:pt x="52653" y="126049"/>
                  </a:lnTo>
                  <a:lnTo>
                    <a:pt x="47866" y="127645"/>
                  </a:lnTo>
                  <a:lnTo>
                    <a:pt x="33506" y="127645"/>
                  </a:lnTo>
                </a:path>
                <a:path w="745490" h="201930">
                  <a:moveTo>
                    <a:pt x="44675" y="127645"/>
                  </a:moveTo>
                  <a:lnTo>
                    <a:pt x="55844" y="145994"/>
                  </a:lnTo>
                </a:path>
                <a:path w="745490" h="201930">
                  <a:moveTo>
                    <a:pt x="74991" y="111689"/>
                  </a:moveTo>
                  <a:lnTo>
                    <a:pt x="71800" y="113285"/>
                  </a:lnTo>
                  <a:lnTo>
                    <a:pt x="68609" y="116476"/>
                  </a:lnTo>
                  <a:lnTo>
                    <a:pt x="67013" y="119667"/>
                  </a:lnTo>
                  <a:lnTo>
                    <a:pt x="65418" y="124453"/>
                  </a:lnTo>
                  <a:lnTo>
                    <a:pt x="65418" y="132431"/>
                  </a:lnTo>
                  <a:lnTo>
                    <a:pt x="67013" y="138016"/>
                  </a:lnTo>
                  <a:lnTo>
                    <a:pt x="68609" y="141207"/>
                  </a:lnTo>
                  <a:lnTo>
                    <a:pt x="71800" y="144398"/>
                  </a:lnTo>
                  <a:lnTo>
                    <a:pt x="74991" y="145994"/>
                  </a:lnTo>
                  <a:lnTo>
                    <a:pt x="82171" y="145994"/>
                  </a:lnTo>
                  <a:lnTo>
                    <a:pt x="85362" y="144398"/>
                  </a:lnTo>
                  <a:lnTo>
                    <a:pt x="88553" y="141207"/>
                  </a:lnTo>
                  <a:lnTo>
                    <a:pt x="90149" y="138016"/>
                  </a:lnTo>
                  <a:lnTo>
                    <a:pt x="91744" y="132431"/>
                  </a:lnTo>
                  <a:lnTo>
                    <a:pt x="91744" y="124453"/>
                  </a:lnTo>
                  <a:lnTo>
                    <a:pt x="90149" y="119667"/>
                  </a:lnTo>
                  <a:lnTo>
                    <a:pt x="88553" y="116476"/>
                  </a:lnTo>
                  <a:lnTo>
                    <a:pt x="85362" y="113285"/>
                  </a:lnTo>
                  <a:lnTo>
                    <a:pt x="82171" y="111689"/>
                  </a:lnTo>
                  <a:lnTo>
                    <a:pt x="74991" y="111689"/>
                  </a:lnTo>
                </a:path>
                <a:path w="745490" h="201930">
                  <a:moveTo>
                    <a:pt x="102913" y="145994"/>
                  </a:moveTo>
                  <a:lnTo>
                    <a:pt x="102913" y="111689"/>
                  </a:lnTo>
                  <a:lnTo>
                    <a:pt x="117273" y="111689"/>
                  </a:lnTo>
                  <a:lnTo>
                    <a:pt x="122060" y="113285"/>
                  </a:lnTo>
                  <a:lnTo>
                    <a:pt x="123656" y="114880"/>
                  </a:lnTo>
                  <a:lnTo>
                    <a:pt x="125251" y="118071"/>
                  </a:lnTo>
                  <a:lnTo>
                    <a:pt x="125251" y="122858"/>
                  </a:lnTo>
                  <a:lnTo>
                    <a:pt x="123656" y="126049"/>
                  </a:lnTo>
                  <a:lnTo>
                    <a:pt x="122060" y="127645"/>
                  </a:lnTo>
                  <a:lnTo>
                    <a:pt x="117273" y="129240"/>
                  </a:lnTo>
                  <a:lnTo>
                    <a:pt x="102913" y="129240"/>
                  </a:lnTo>
                </a:path>
                <a:path w="745490" h="201930">
                  <a:moveTo>
                    <a:pt x="136420" y="145994"/>
                  </a:moveTo>
                  <a:lnTo>
                    <a:pt x="136420" y="111689"/>
                  </a:lnTo>
                  <a:lnTo>
                    <a:pt x="157163" y="111689"/>
                  </a:lnTo>
                </a:path>
                <a:path w="745490" h="201930">
                  <a:moveTo>
                    <a:pt x="136420" y="127645"/>
                  </a:moveTo>
                  <a:lnTo>
                    <a:pt x="149185" y="127645"/>
                  </a:lnTo>
                </a:path>
                <a:path w="745490" h="201930">
                  <a:moveTo>
                    <a:pt x="136420" y="145994"/>
                  </a:moveTo>
                  <a:lnTo>
                    <a:pt x="157163" y="145994"/>
                  </a:lnTo>
                </a:path>
                <a:path w="745490" h="201930">
                  <a:moveTo>
                    <a:pt x="166736" y="145994"/>
                  </a:moveTo>
                  <a:lnTo>
                    <a:pt x="166736" y="111689"/>
                  </a:lnTo>
                  <a:lnTo>
                    <a:pt x="181096" y="111689"/>
                  </a:lnTo>
                  <a:lnTo>
                    <a:pt x="185883" y="113285"/>
                  </a:lnTo>
                  <a:lnTo>
                    <a:pt x="187478" y="114880"/>
                  </a:lnTo>
                  <a:lnTo>
                    <a:pt x="189074" y="118071"/>
                  </a:lnTo>
                  <a:lnTo>
                    <a:pt x="189074" y="121262"/>
                  </a:lnTo>
                  <a:lnTo>
                    <a:pt x="187478" y="124453"/>
                  </a:lnTo>
                  <a:lnTo>
                    <a:pt x="185883" y="126049"/>
                  </a:lnTo>
                  <a:lnTo>
                    <a:pt x="181096" y="127645"/>
                  </a:lnTo>
                  <a:lnTo>
                    <a:pt x="166736" y="127645"/>
                  </a:lnTo>
                </a:path>
                <a:path w="745490" h="201930">
                  <a:moveTo>
                    <a:pt x="177905" y="127645"/>
                  </a:moveTo>
                  <a:lnTo>
                    <a:pt x="189074" y="145994"/>
                  </a:lnTo>
                </a:path>
                <a:path w="745490" h="201930">
                  <a:moveTo>
                    <a:pt x="206625" y="111689"/>
                  </a:moveTo>
                  <a:lnTo>
                    <a:pt x="206625" y="145994"/>
                  </a:lnTo>
                </a:path>
                <a:path w="745490" h="201930">
                  <a:moveTo>
                    <a:pt x="195456" y="111689"/>
                  </a:moveTo>
                  <a:lnTo>
                    <a:pt x="217794" y="111689"/>
                  </a:lnTo>
                </a:path>
                <a:path w="745490" h="201930">
                  <a:moveTo>
                    <a:pt x="220985" y="111689"/>
                  </a:moveTo>
                  <a:lnTo>
                    <a:pt x="233750" y="127645"/>
                  </a:lnTo>
                  <a:lnTo>
                    <a:pt x="233750" y="145994"/>
                  </a:lnTo>
                </a:path>
                <a:path w="745490" h="201930">
                  <a:moveTo>
                    <a:pt x="246514" y="111689"/>
                  </a:moveTo>
                  <a:lnTo>
                    <a:pt x="233750" y="127645"/>
                  </a:lnTo>
                </a:path>
                <a:path w="745490" h="201930">
                  <a:moveTo>
                    <a:pt x="296774" y="111689"/>
                  </a:moveTo>
                  <a:lnTo>
                    <a:pt x="293583" y="113285"/>
                  </a:lnTo>
                  <a:lnTo>
                    <a:pt x="290392" y="116476"/>
                  </a:lnTo>
                  <a:lnTo>
                    <a:pt x="288796" y="119667"/>
                  </a:lnTo>
                  <a:lnTo>
                    <a:pt x="287201" y="124453"/>
                  </a:lnTo>
                  <a:lnTo>
                    <a:pt x="287201" y="132431"/>
                  </a:lnTo>
                  <a:lnTo>
                    <a:pt x="288796" y="138016"/>
                  </a:lnTo>
                  <a:lnTo>
                    <a:pt x="290392" y="141207"/>
                  </a:lnTo>
                  <a:lnTo>
                    <a:pt x="293583" y="144398"/>
                  </a:lnTo>
                  <a:lnTo>
                    <a:pt x="296774" y="145994"/>
                  </a:lnTo>
                  <a:lnTo>
                    <a:pt x="303157" y="145994"/>
                  </a:lnTo>
                  <a:lnTo>
                    <a:pt x="306348" y="144398"/>
                  </a:lnTo>
                  <a:lnTo>
                    <a:pt x="309539" y="141207"/>
                  </a:lnTo>
                  <a:lnTo>
                    <a:pt x="311134" y="138016"/>
                  </a:lnTo>
                  <a:lnTo>
                    <a:pt x="312730" y="132431"/>
                  </a:lnTo>
                  <a:lnTo>
                    <a:pt x="312730" y="124453"/>
                  </a:lnTo>
                  <a:lnTo>
                    <a:pt x="311134" y="119667"/>
                  </a:lnTo>
                  <a:lnTo>
                    <a:pt x="309539" y="116476"/>
                  </a:lnTo>
                  <a:lnTo>
                    <a:pt x="306348" y="113285"/>
                  </a:lnTo>
                  <a:lnTo>
                    <a:pt x="303157" y="111689"/>
                  </a:lnTo>
                  <a:lnTo>
                    <a:pt x="296774" y="111689"/>
                  </a:lnTo>
                </a:path>
                <a:path w="745490" h="201930">
                  <a:moveTo>
                    <a:pt x="323899" y="145994"/>
                  </a:moveTo>
                  <a:lnTo>
                    <a:pt x="323899" y="111689"/>
                  </a:lnTo>
                  <a:lnTo>
                    <a:pt x="344641" y="111689"/>
                  </a:lnTo>
                </a:path>
                <a:path w="745490" h="201930">
                  <a:moveTo>
                    <a:pt x="323899" y="127645"/>
                  </a:moveTo>
                  <a:lnTo>
                    <a:pt x="336663" y="127645"/>
                  </a:lnTo>
                </a:path>
                <a:path w="745490" h="201930">
                  <a:moveTo>
                    <a:pt x="386126" y="111689"/>
                  </a:moveTo>
                  <a:lnTo>
                    <a:pt x="386126" y="145994"/>
                  </a:lnTo>
                </a:path>
                <a:path w="745490" h="201930">
                  <a:moveTo>
                    <a:pt x="408464" y="111689"/>
                  </a:moveTo>
                  <a:lnTo>
                    <a:pt x="386126" y="134027"/>
                  </a:lnTo>
                </a:path>
                <a:path w="745490" h="201930">
                  <a:moveTo>
                    <a:pt x="394104" y="126049"/>
                  </a:moveTo>
                  <a:lnTo>
                    <a:pt x="408464" y="145994"/>
                  </a:lnTo>
                </a:path>
                <a:path w="745490" h="201930">
                  <a:moveTo>
                    <a:pt x="419633" y="111689"/>
                  </a:moveTo>
                  <a:lnTo>
                    <a:pt x="419633" y="145994"/>
                  </a:lnTo>
                </a:path>
                <a:path w="745490" h="201930">
                  <a:moveTo>
                    <a:pt x="432397" y="145994"/>
                  </a:moveTo>
                  <a:lnTo>
                    <a:pt x="432397" y="111689"/>
                  </a:lnTo>
                  <a:lnTo>
                    <a:pt x="447555" y="111689"/>
                  </a:lnTo>
                  <a:lnTo>
                    <a:pt x="452342" y="113285"/>
                  </a:lnTo>
                  <a:lnTo>
                    <a:pt x="453937" y="114880"/>
                  </a:lnTo>
                  <a:lnTo>
                    <a:pt x="455533" y="118071"/>
                  </a:lnTo>
                  <a:lnTo>
                    <a:pt x="455533" y="121262"/>
                  </a:lnTo>
                  <a:lnTo>
                    <a:pt x="453937" y="124453"/>
                  </a:lnTo>
                  <a:lnTo>
                    <a:pt x="452342" y="126049"/>
                  </a:lnTo>
                  <a:lnTo>
                    <a:pt x="447555" y="127645"/>
                  </a:lnTo>
                  <a:lnTo>
                    <a:pt x="432397" y="127645"/>
                  </a:lnTo>
                </a:path>
                <a:path w="745490" h="201930">
                  <a:moveTo>
                    <a:pt x="444364" y="127645"/>
                  </a:moveTo>
                  <a:lnTo>
                    <a:pt x="455533" y="145994"/>
                  </a:lnTo>
                </a:path>
                <a:path w="745490" h="201930">
                  <a:moveTo>
                    <a:pt x="466702" y="111689"/>
                  </a:moveTo>
                  <a:lnTo>
                    <a:pt x="466702" y="145994"/>
                  </a:lnTo>
                </a:path>
                <a:path w="745490" h="201930">
                  <a:moveTo>
                    <a:pt x="489040" y="111689"/>
                  </a:moveTo>
                  <a:lnTo>
                    <a:pt x="466702" y="134027"/>
                  </a:lnTo>
                </a:path>
                <a:path w="745490" h="201930">
                  <a:moveTo>
                    <a:pt x="474680" y="126049"/>
                  </a:moveTo>
                  <a:lnTo>
                    <a:pt x="489040" y="145994"/>
                  </a:lnTo>
                </a:path>
                <a:path w="745490" h="201930">
                  <a:moveTo>
                    <a:pt x="533716" y="145994"/>
                  </a:moveTo>
                  <a:lnTo>
                    <a:pt x="533716" y="111689"/>
                  </a:lnTo>
                  <a:lnTo>
                    <a:pt x="546480" y="145994"/>
                  </a:lnTo>
                  <a:lnTo>
                    <a:pt x="559245" y="111689"/>
                  </a:lnTo>
                  <a:lnTo>
                    <a:pt x="559245" y="145994"/>
                  </a:lnTo>
                </a:path>
                <a:path w="745490" h="201930">
                  <a:moveTo>
                    <a:pt x="579987" y="111689"/>
                  </a:moveTo>
                  <a:lnTo>
                    <a:pt x="576796" y="113285"/>
                  </a:lnTo>
                  <a:lnTo>
                    <a:pt x="573605" y="116476"/>
                  </a:lnTo>
                  <a:lnTo>
                    <a:pt x="572009" y="119667"/>
                  </a:lnTo>
                  <a:lnTo>
                    <a:pt x="570413" y="124453"/>
                  </a:lnTo>
                  <a:lnTo>
                    <a:pt x="570413" y="132431"/>
                  </a:lnTo>
                  <a:lnTo>
                    <a:pt x="572009" y="138016"/>
                  </a:lnTo>
                  <a:lnTo>
                    <a:pt x="573605" y="141207"/>
                  </a:lnTo>
                  <a:lnTo>
                    <a:pt x="576796" y="144398"/>
                  </a:lnTo>
                  <a:lnTo>
                    <a:pt x="579987" y="145994"/>
                  </a:lnTo>
                  <a:lnTo>
                    <a:pt x="586369" y="145994"/>
                  </a:lnTo>
                  <a:lnTo>
                    <a:pt x="589560" y="144398"/>
                  </a:lnTo>
                  <a:lnTo>
                    <a:pt x="592751" y="141207"/>
                  </a:lnTo>
                  <a:lnTo>
                    <a:pt x="594347" y="138016"/>
                  </a:lnTo>
                  <a:lnTo>
                    <a:pt x="595942" y="132431"/>
                  </a:lnTo>
                  <a:lnTo>
                    <a:pt x="595942" y="124453"/>
                  </a:lnTo>
                  <a:lnTo>
                    <a:pt x="594347" y="119667"/>
                  </a:lnTo>
                  <a:lnTo>
                    <a:pt x="592751" y="116476"/>
                  </a:lnTo>
                  <a:lnTo>
                    <a:pt x="589560" y="113285"/>
                  </a:lnTo>
                  <a:lnTo>
                    <a:pt x="586369" y="111689"/>
                  </a:lnTo>
                  <a:lnTo>
                    <a:pt x="579987" y="111689"/>
                  </a:lnTo>
                </a:path>
                <a:path w="745490" h="201930">
                  <a:moveTo>
                    <a:pt x="607111" y="145994"/>
                  </a:moveTo>
                  <a:lnTo>
                    <a:pt x="607111" y="111689"/>
                  </a:lnTo>
                  <a:lnTo>
                    <a:pt x="628652" y="111689"/>
                  </a:lnTo>
                </a:path>
                <a:path w="745490" h="201930">
                  <a:moveTo>
                    <a:pt x="607111" y="127645"/>
                  </a:moveTo>
                  <a:lnTo>
                    <a:pt x="620674" y="127645"/>
                  </a:lnTo>
                </a:path>
                <a:path w="745490" h="201930">
                  <a:moveTo>
                    <a:pt x="607111" y="145994"/>
                  </a:moveTo>
                  <a:lnTo>
                    <a:pt x="628652" y="145994"/>
                  </a:lnTo>
                </a:path>
                <a:path w="745490" h="201930">
                  <a:moveTo>
                    <a:pt x="638225" y="111689"/>
                  </a:moveTo>
                  <a:lnTo>
                    <a:pt x="638225" y="145994"/>
                  </a:lnTo>
                  <a:lnTo>
                    <a:pt x="657372" y="145994"/>
                  </a:lnTo>
                </a:path>
                <a:path w="745490" h="201930">
                  <a:moveTo>
                    <a:pt x="665349" y="111689"/>
                  </a:moveTo>
                  <a:lnTo>
                    <a:pt x="665349" y="145994"/>
                  </a:lnTo>
                  <a:lnTo>
                    <a:pt x="684496" y="145994"/>
                  </a:lnTo>
                </a:path>
                <a:path w="745490" h="201930">
                  <a:moveTo>
                    <a:pt x="692474" y="145994"/>
                  </a:moveTo>
                  <a:lnTo>
                    <a:pt x="692474" y="111689"/>
                  </a:lnTo>
                  <a:lnTo>
                    <a:pt x="713216" y="111689"/>
                  </a:lnTo>
                </a:path>
                <a:path w="745490" h="201930">
                  <a:moveTo>
                    <a:pt x="692474" y="127645"/>
                  </a:moveTo>
                  <a:lnTo>
                    <a:pt x="705239" y="127645"/>
                  </a:lnTo>
                </a:path>
                <a:path w="745490" h="201930">
                  <a:moveTo>
                    <a:pt x="692474" y="145994"/>
                  </a:moveTo>
                  <a:lnTo>
                    <a:pt x="713216" y="145994"/>
                  </a:lnTo>
                </a:path>
                <a:path w="745490" h="201930">
                  <a:moveTo>
                    <a:pt x="722790" y="145994"/>
                  </a:moveTo>
                  <a:lnTo>
                    <a:pt x="722790" y="111689"/>
                  </a:lnTo>
                  <a:lnTo>
                    <a:pt x="737150" y="111689"/>
                  </a:lnTo>
                  <a:lnTo>
                    <a:pt x="741937" y="113285"/>
                  </a:lnTo>
                  <a:lnTo>
                    <a:pt x="743532" y="114880"/>
                  </a:lnTo>
                  <a:lnTo>
                    <a:pt x="745128" y="118071"/>
                  </a:lnTo>
                  <a:lnTo>
                    <a:pt x="745128" y="121262"/>
                  </a:lnTo>
                  <a:lnTo>
                    <a:pt x="743532" y="124453"/>
                  </a:lnTo>
                  <a:lnTo>
                    <a:pt x="741937" y="126049"/>
                  </a:lnTo>
                  <a:lnTo>
                    <a:pt x="737150" y="127645"/>
                  </a:lnTo>
                  <a:lnTo>
                    <a:pt x="722790" y="127645"/>
                  </a:lnTo>
                </a:path>
                <a:path w="745490" h="201930">
                  <a:moveTo>
                    <a:pt x="733959" y="127645"/>
                  </a:moveTo>
                  <a:lnTo>
                    <a:pt x="745128" y="145994"/>
                  </a:lnTo>
                </a:path>
                <a:path w="745490" h="201930">
                  <a:moveTo>
                    <a:pt x="26326" y="201838"/>
                  </a:moveTo>
                  <a:lnTo>
                    <a:pt x="39091" y="168331"/>
                  </a:lnTo>
                  <a:lnTo>
                    <a:pt x="51855" y="201838"/>
                  </a:lnTo>
                </a:path>
                <a:path w="745490" h="201930">
                  <a:moveTo>
                    <a:pt x="31113" y="190669"/>
                  </a:moveTo>
                  <a:lnTo>
                    <a:pt x="47069" y="190669"/>
                  </a:lnTo>
                </a:path>
                <a:path w="745490" h="201930">
                  <a:moveTo>
                    <a:pt x="59833" y="201838"/>
                  </a:moveTo>
                  <a:lnTo>
                    <a:pt x="59833" y="168331"/>
                  </a:lnTo>
                  <a:lnTo>
                    <a:pt x="74193" y="168331"/>
                  </a:lnTo>
                  <a:lnTo>
                    <a:pt x="79778" y="169927"/>
                  </a:lnTo>
                  <a:lnTo>
                    <a:pt x="81373" y="171523"/>
                  </a:lnTo>
                  <a:lnTo>
                    <a:pt x="82969" y="174714"/>
                  </a:lnTo>
                  <a:lnTo>
                    <a:pt x="82969" y="177905"/>
                  </a:lnTo>
                  <a:lnTo>
                    <a:pt x="81373" y="181096"/>
                  </a:lnTo>
                  <a:lnTo>
                    <a:pt x="79778" y="182692"/>
                  </a:lnTo>
                  <a:lnTo>
                    <a:pt x="74193" y="184287"/>
                  </a:lnTo>
                  <a:lnTo>
                    <a:pt x="59833" y="184287"/>
                  </a:lnTo>
                </a:path>
                <a:path w="745490" h="201930">
                  <a:moveTo>
                    <a:pt x="71002" y="184287"/>
                  </a:moveTo>
                  <a:lnTo>
                    <a:pt x="82969" y="201838"/>
                  </a:lnTo>
                </a:path>
                <a:path w="745490" h="201930">
                  <a:moveTo>
                    <a:pt x="116476" y="176309"/>
                  </a:moveTo>
                  <a:lnTo>
                    <a:pt x="114880" y="173118"/>
                  </a:lnTo>
                  <a:lnTo>
                    <a:pt x="111689" y="169927"/>
                  </a:lnTo>
                  <a:lnTo>
                    <a:pt x="108498" y="168331"/>
                  </a:lnTo>
                  <a:lnTo>
                    <a:pt x="102116" y="168331"/>
                  </a:lnTo>
                  <a:lnTo>
                    <a:pt x="98924" y="169927"/>
                  </a:lnTo>
                  <a:lnTo>
                    <a:pt x="95733" y="173118"/>
                  </a:lnTo>
                  <a:lnTo>
                    <a:pt x="94138" y="176309"/>
                  </a:lnTo>
                  <a:lnTo>
                    <a:pt x="92542" y="181096"/>
                  </a:lnTo>
                  <a:lnTo>
                    <a:pt x="92542" y="189074"/>
                  </a:lnTo>
                  <a:lnTo>
                    <a:pt x="94138" y="193860"/>
                  </a:lnTo>
                  <a:lnTo>
                    <a:pt x="95733" y="197052"/>
                  </a:lnTo>
                  <a:lnTo>
                    <a:pt x="98924" y="200243"/>
                  </a:lnTo>
                  <a:lnTo>
                    <a:pt x="102116" y="201838"/>
                  </a:lnTo>
                  <a:lnTo>
                    <a:pt x="108498" y="201838"/>
                  </a:lnTo>
                  <a:lnTo>
                    <a:pt x="111689" y="200243"/>
                  </a:lnTo>
                  <a:lnTo>
                    <a:pt x="114880" y="197052"/>
                  </a:lnTo>
                  <a:lnTo>
                    <a:pt x="116476" y="193860"/>
                  </a:lnTo>
                </a:path>
                <a:path w="745490" h="201930">
                  <a:moveTo>
                    <a:pt x="127645" y="168331"/>
                  </a:moveTo>
                  <a:lnTo>
                    <a:pt x="127645" y="201838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4" name="object 1134" descr=""/>
            <p:cNvSpPr/>
            <p:nvPr/>
          </p:nvSpPr>
          <p:spPr>
            <a:xfrm>
              <a:off x="19100092" y="156285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5" name="object 1135" descr=""/>
            <p:cNvSpPr/>
            <p:nvPr/>
          </p:nvSpPr>
          <p:spPr>
            <a:xfrm>
              <a:off x="19083738" y="1578810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6" name="object 1136" descr=""/>
            <p:cNvSpPr/>
            <p:nvPr/>
          </p:nvSpPr>
          <p:spPr>
            <a:xfrm>
              <a:off x="19112858" y="156285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7" name="object 1137" descr=""/>
            <p:cNvSpPr/>
            <p:nvPr/>
          </p:nvSpPr>
          <p:spPr>
            <a:xfrm>
              <a:off x="18953700" y="1562854"/>
              <a:ext cx="748030" cy="145415"/>
            </a:xfrm>
            <a:custGeom>
              <a:avLst/>
              <a:gdLst/>
              <a:ahLst/>
              <a:cxnLst/>
              <a:rect l="l" t="t" r="r" b="b"/>
              <a:pathLst>
                <a:path w="748030" h="145414">
                  <a:moveTo>
                    <a:pt x="184287" y="0"/>
                  </a:moveTo>
                  <a:lnTo>
                    <a:pt x="184287" y="33506"/>
                  </a:lnTo>
                </a:path>
                <a:path w="748030" h="145414">
                  <a:moveTo>
                    <a:pt x="173118" y="0"/>
                  </a:moveTo>
                  <a:lnTo>
                    <a:pt x="195456" y="0"/>
                  </a:lnTo>
                </a:path>
                <a:path w="748030" h="145414">
                  <a:moveTo>
                    <a:pt x="203434" y="33506"/>
                  </a:moveTo>
                  <a:lnTo>
                    <a:pt x="203434" y="0"/>
                  </a:lnTo>
                  <a:lnTo>
                    <a:pt x="224176" y="0"/>
                  </a:lnTo>
                </a:path>
                <a:path w="748030" h="145414">
                  <a:moveTo>
                    <a:pt x="203434" y="15955"/>
                  </a:moveTo>
                  <a:lnTo>
                    <a:pt x="216198" y="15955"/>
                  </a:lnTo>
                </a:path>
                <a:path w="748030" h="145414">
                  <a:moveTo>
                    <a:pt x="203434" y="33506"/>
                  </a:moveTo>
                  <a:lnTo>
                    <a:pt x="224176" y="33506"/>
                  </a:lnTo>
                </a:path>
                <a:path w="748030" h="145414">
                  <a:moveTo>
                    <a:pt x="256087" y="7977"/>
                  </a:moveTo>
                  <a:lnTo>
                    <a:pt x="254492" y="4786"/>
                  </a:lnTo>
                  <a:lnTo>
                    <a:pt x="251301" y="1595"/>
                  </a:lnTo>
                  <a:lnTo>
                    <a:pt x="248110" y="0"/>
                  </a:lnTo>
                  <a:lnTo>
                    <a:pt x="241727" y="0"/>
                  </a:lnTo>
                  <a:lnTo>
                    <a:pt x="238536" y="1595"/>
                  </a:lnTo>
                  <a:lnTo>
                    <a:pt x="235345" y="4786"/>
                  </a:lnTo>
                  <a:lnTo>
                    <a:pt x="233750" y="7977"/>
                  </a:lnTo>
                  <a:lnTo>
                    <a:pt x="232154" y="12764"/>
                  </a:lnTo>
                  <a:lnTo>
                    <a:pt x="232154" y="20742"/>
                  </a:lnTo>
                  <a:lnTo>
                    <a:pt x="233750" y="25529"/>
                  </a:lnTo>
                  <a:lnTo>
                    <a:pt x="235345" y="28720"/>
                  </a:lnTo>
                  <a:lnTo>
                    <a:pt x="238536" y="31911"/>
                  </a:lnTo>
                  <a:lnTo>
                    <a:pt x="241727" y="33506"/>
                  </a:lnTo>
                  <a:lnTo>
                    <a:pt x="248110" y="33506"/>
                  </a:lnTo>
                  <a:lnTo>
                    <a:pt x="251301" y="31911"/>
                  </a:lnTo>
                  <a:lnTo>
                    <a:pt x="254492" y="28720"/>
                  </a:lnTo>
                  <a:lnTo>
                    <a:pt x="256087" y="25529"/>
                  </a:lnTo>
                </a:path>
                <a:path w="748030" h="145414">
                  <a:moveTo>
                    <a:pt x="274436" y="0"/>
                  </a:moveTo>
                  <a:lnTo>
                    <a:pt x="274436" y="33506"/>
                  </a:lnTo>
                </a:path>
                <a:path w="748030" h="145414">
                  <a:moveTo>
                    <a:pt x="263267" y="0"/>
                  </a:moveTo>
                  <a:lnTo>
                    <a:pt x="285605" y="0"/>
                  </a:lnTo>
                </a:path>
                <a:path w="748030" h="145414">
                  <a:moveTo>
                    <a:pt x="314326" y="4786"/>
                  </a:moveTo>
                  <a:lnTo>
                    <a:pt x="311134" y="1595"/>
                  </a:lnTo>
                  <a:lnTo>
                    <a:pt x="306348" y="0"/>
                  </a:lnTo>
                  <a:lnTo>
                    <a:pt x="299965" y="0"/>
                  </a:lnTo>
                  <a:lnTo>
                    <a:pt x="295179" y="1595"/>
                  </a:lnTo>
                  <a:lnTo>
                    <a:pt x="291988" y="4786"/>
                  </a:lnTo>
                  <a:lnTo>
                    <a:pt x="291988" y="7977"/>
                  </a:lnTo>
                  <a:lnTo>
                    <a:pt x="293583" y="11168"/>
                  </a:lnTo>
                  <a:lnTo>
                    <a:pt x="295179" y="12764"/>
                  </a:lnTo>
                  <a:lnTo>
                    <a:pt x="298370" y="14360"/>
                  </a:lnTo>
                  <a:lnTo>
                    <a:pt x="307943" y="17551"/>
                  </a:lnTo>
                  <a:lnTo>
                    <a:pt x="311134" y="19146"/>
                  </a:lnTo>
                  <a:lnTo>
                    <a:pt x="312730" y="20742"/>
                  </a:lnTo>
                  <a:lnTo>
                    <a:pt x="314326" y="23933"/>
                  </a:lnTo>
                  <a:lnTo>
                    <a:pt x="314326" y="28720"/>
                  </a:lnTo>
                  <a:lnTo>
                    <a:pt x="311134" y="31911"/>
                  </a:lnTo>
                  <a:lnTo>
                    <a:pt x="306348" y="33506"/>
                  </a:lnTo>
                  <a:lnTo>
                    <a:pt x="299965" y="33506"/>
                  </a:lnTo>
                  <a:lnTo>
                    <a:pt x="295179" y="31911"/>
                  </a:lnTo>
                  <a:lnTo>
                    <a:pt x="291988" y="28720"/>
                  </a:lnTo>
                </a:path>
                <a:path w="748030" h="145414">
                  <a:moveTo>
                    <a:pt x="328686" y="31911"/>
                  </a:moveTo>
                  <a:lnTo>
                    <a:pt x="327090" y="33506"/>
                  </a:lnTo>
                  <a:lnTo>
                    <a:pt x="325494" y="31911"/>
                  </a:lnTo>
                  <a:lnTo>
                    <a:pt x="327090" y="30315"/>
                  </a:lnTo>
                  <a:lnTo>
                    <a:pt x="328686" y="31911"/>
                  </a:lnTo>
                  <a:lnTo>
                    <a:pt x="328686" y="35102"/>
                  </a:lnTo>
                  <a:lnTo>
                    <a:pt x="327090" y="38293"/>
                  </a:lnTo>
                  <a:lnTo>
                    <a:pt x="325494" y="39889"/>
                  </a:lnTo>
                </a:path>
                <a:path w="748030" h="145414">
                  <a:moveTo>
                    <a:pt x="374957" y="0"/>
                  </a:moveTo>
                  <a:lnTo>
                    <a:pt x="374957" y="33506"/>
                  </a:lnTo>
                </a:path>
                <a:path w="748030" h="145414">
                  <a:moveTo>
                    <a:pt x="387721" y="33506"/>
                  </a:moveTo>
                  <a:lnTo>
                    <a:pt x="387721" y="0"/>
                  </a:lnTo>
                  <a:lnTo>
                    <a:pt x="410059" y="33506"/>
                  </a:lnTo>
                  <a:lnTo>
                    <a:pt x="410059" y="0"/>
                  </a:lnTo>
                </a:path>
                <a:path w="748030" h="145414">
                  <a:moveTo>
                    <a:pt x="445960" y="7977"/>
                  </a:moveTo>
                  <a:lnTo>
                    <a:pt x="444364" y="4786"/>
                  </a:lnTo>
                  <a:lnTo>
                    <a:pt x="440375" y="1595"/>
                  </a:lnTo>
                  <a:lnTo>
                    <a:pt x="437184" y="0"/>
                  </a:lnTo>
                  <a:lnTo>
                    <a:pt x="430802" y="0"/>
                  </a:lnTo>
                  <a:lnTo>
                    <a:pt x="427611" y="1595"/>
                  </a:lnTo>
                  <a:lnTo>
                    <a:pt x="424419" y="4786"/>
                  </a:lnTo>
                  <a:lnTo>
                    <a:pt x="422824" y="7977"/>
                  </a:lnTo>
                  <a:lnTo>
                    <a:pt x="421228" y="12764"/>
                  </a:lnTo>
                  <a:lnTo>
                    <a:pt x="421228" y="20742"/>
                  </a:lnTo>
                  <a:lnTo>
                    <a:pt x="422824" y="25529"/>
                  </a:lnTo>
                  <a:lnTo>
                    <a:pt x="424419" y="28720"/>
                  </a:lnTo>
                  <a:lnTo>
                    <a:pt x="427611" y="31911"/>
                  </a:lnTo>
                  <a:lnTo>
                    <a:pt x="430802" y="33506"/>
                  </a:lnTo>
                  <a:lnTo>
                    <a:pt x="437184" y="33506"/>
                  </a:lnTo>
                  <a:lnTo>
                    <a:pt x="440375" y="31911"/>
                  </a:lnTo>
                  <a:lnTo>
                    <a:pt x="444364" y="28720"/>
                  </a:lnTo>
                  <a:lnTo>
                    <a:pt x="445960" y="25529"/>
                  </a:lnTo>
                </a:path>
                <a:path w="748030" h="145414">
                  <a:moveTo>
                    <a:pt x="458724" y="30315"/>
                  </a:moveTo>
                  <a:lnTo>
                    <a:pt x="457128" y="31911"/>
                  </a:lnTo>
                  <a:lnTo>
                    <a:pt x="458724" y="33506"/>
                  </a:lnTo>
                  <a:lnTo>
                    <a:pt x="460320" y="31911"/>
                  </a:lnTo>
                  <a:lnTo>
                    <a:pt x="458724" y="30315"/>
                  </a:lnTo>
                </a:path>
                <a:path w="748030" h="145414">
                  <a:moveTo>
                    <a:pt x="501804" y="33506"/>
                  </a:moveTo>
                  <a:lnTo>
                    <a:pt x="514569" y="0"/>
                  </a:lnTo>
                  <a:lnTo>
                    <a:pt x="527333" y="33506"/>
                  </a:lnTo>
                </a:path>
                <a:path w="748030" h="145414">
                  <a:moveTo>
                    <a:pt x="506591" y="22337"/>
                  </a:moveTo>
                  <a:lnTo>
                    <a:pt x="522547" y="22337"/>
                  </a:lnTo>
                </a:path>
                <a:path w="748030" h="145414">
                  <a:moveTo>
                    <a:pt x="535311" y="33506"/>
                  </a:moveTo>
                  <a:lnTo>
                    <a:pt x="535311" y="0"/>
                  </a:lnTo>
                  <a:lnTo>
                    <a:pt x="557649" y="33506"/>
                  </a:lnTo>
                  <a:lnTo>
                    <a:pt x="557649" y="0"/>
                  </a:lnTo>
                </a:path>
                <a:path w="748030" h="145414">
                  <a:moveTo>
                    <a:pt x="570413" y="33506"/>
                  </a:moveTo>
                  <a:lnTo>
                    <a:pt x="570413" y="0"/>
                  </a:lnTo>
                  <a:lnTo>
                    <a:pt x="581582" y="0"/>
                  </a:lnTo>
                  <a:lnTo>
                    <a:pt x="586369" y="1595"/>
                  </a:lnTo>
                  <a:lnTo>
                    <a:pt x="589560" y="4786"/>
                  </a:lnTo>
                  <a:lnTo>
                    <a:pt x="591156" y="7977"/>
                  </a:lnTo>
                  <a:lnTo>
                    <a:pt x="592751" y="12764"/>
                  </a:lnTo>
                  <a:lnTo>
                    <a:pt x="592751" y="20742"/>
                  </a:lnTo>
                  <a:lnTo>
                    <a:pt x="591156" y="25529"/>
                  </a:lnTo>
                  <a:lnTo>
                    <a:pt x="589560" y="28720"/>
                  </a:lnTo>
                  <a:lnTo>
                    <a:pt x="586369" y="31911"/>
                  </a:lnTo>
                  <a:lnTo>
                    <a:pt x="581582" y="33506"/>
                  </a:lnTo>
                  <a:lnTo>
                    <a:pt x="570413" y="33506"/>
                  </a:lnTo>
                </a:path>
                <a:path w="748030" h="145414">
                  <a:moveTo>
                    <a:pt x="633438" y="33506"/>
                  </a:moveTo>
                  <a:lnTo>
                    <a:pt x="646203" y="0"/>
                  </a:lnTo>
                  <a:lnTo>
                    <a:pt x="658967" y="33506"/>
                  </a:lnTo>
                </a:path>
                <a:path w="748030" h="145414">
                  <a:moveTo>
                    <a:pt x="638225" y="22337"/>
                  </a:moveTo>
                  <a:lnTo>
                    <a:pt x="654181" y="22337"/>
                  </a:lnTo>
                </a:path>
                <a:path w="748030" h="145414">
                  <a:moveTo>
                    <a:pt x="666945" y="33506"/>
                  </a:moveTo>
                  <a:lnTo>
                    <a:pt x="666945" y="0"/>
                  </a:lnTo>
                  <a:lnTo>
                    <a:pt x="681305" y="0"/>
                  </a:lnTo>
                  <a:lnTo>
                    <a:pt x="686092" y="1595"/>
                  </a:lnTo>
                  <a:lnTo>
                    <a:pt x="687687" y="3191"/>
                  </a:lnTo>
                  <a:lnTo>
                    <a:pt x="689283" y="6382"/>
                  </a:lnTo>
                  <a:lnTo>
                    <a:pt x="689283" y="9573"/>
                  </a:lnTo>
                  <a:lnTo>
                    <a:pt x="687687" y="12764"/>
                  </a:lnTo>
                  <a:lnTo>
                    <a:pt x="686092" y="14360"/>
                  </a:lnTo>
                  <a:lnTo>
                    <a:pt x="681305" y="15955"/>
                  </a:lnTo>
                  <a:lnTo>
                    <a:pt x="666945" y="15955"/>
                  </a:lnTo>
                </a:path>
                <a:path w="748030" h="145414">
                  <a:moveTo>
                    <a:pt x="678114" y="15955"/>
                  </a:moveTo>
                  <a:lnTo>
                    <a:pt x="689283" y="33506"/>
                  </a:lnTo>
                </a:path>
                <a:path w="748030" h="145414">
                  <a:moveTo>
                    <a:pt x="700452" y="33506"/>
                  </a:moveTo>
                  <a:lnTo>
                    <a:pt x="700452" y="0"/>
                  </a:lnTo>
                  <a:lnTo>
                    <a:pt x="721194" y="0"/>
                  </a:lnTo>
                </a:path>
                <a:path w="748030" h="145414">
                  <a:moveTo>
                    <a:pt x="700452" y="15955"/>
                  </a:moveTo>
                  <a:lnTo>
                    <a:pt x="713216" y="15955"/>
                  </a:lnTo>
                </a:path>
                <a:path w="748030" h="145414">
                  <a:moveTo>
                    <a:pt x="700452" y="33506"/>
                  </a:moveTo>
                  <a:lnTo>
                    <a:pt x="721194" y="33506"/>
                  </a:lnTo>
                </a:path>
                <a:path w="748030" h="145414">
                  <a:moveTo>
                    <a:pt x="2393" y="55844"/>
                  </a:moveTo>
                  <a:lnTo>
                    <a:pt x="2393" y="89351"/>
                  </a:lnTo>
                </a:path>
                <a:path w="748030" h="145414">
                  <a:moveTo>
                    <a:pt x="15157" y="89351"/>
                  </a:moveTo>
                  <a:lnTo>
                    <a:pt x="15157" y="55844"/>
                  </a:lnTo>
                  <a:lnTo>
                    <a:pt x="37495" y="89351"/>
                  </a:lnTo>
                  <a:lnTo>
                    <a:pt x="37495" y="55844"/>
                  </a:lnTo>
                </a:path>
                <a:path w="748030" h="145414">
                  <a:moveTo>
                    <a:pt x="56642" y="55844"/>
                  </a:moveTo>
                  <a:lnTo>
                    <a:pt x="56642" y="89351"/>
                  </a:lnTo>
                </a:path>
                <a:path w="748030" h="145414">
                  <a:moveTo>
                    <a:pt x="45473" y="55844"/>
                  </a:moveTo>
                  <a:lnTo>
                    <a:pt x="67811" y="55844"/>
                  </a:lnTo>
                </a:path>
                <a:path w="748030" h="145414">
                  <a:moveTo>
                    <a:pt x="75789" y="89351"/>
                  </a:moveTo>
                  <a:lnTo>
                    <a:pt x="75789" y="55844"/>
                  </a:lnTo>
                  <a:lnTo>
                    <a:pt x="97329" y="55844"/>
                  </a:lnTo>
                </a:path>
                <a:path w="748030" h="145414">
                  <a:moveTo>
                    <a:pt x="75789" y="71800"/>
                  </a:moveTo>
                  <a:lnTo>
                    <a:pt x="89351" y="71800"/>
                  </a:lnTo>
                </a:path>
                <a:path w="748030" h="145414">
                  <a:moveTo>
                    <a:pt x="75789" y="89351"/>
                  </a:moveTo>
                  <a:lnTo>
                    <a:pt x="97329" y="89351"/>
                  </a:lnTo>
                </a:path>
                <a:path w="748030" h="145414">
                  <a:moveTo>
                    <a:pt x="106902" y="89351"/>
                  </a:moveTo>
                  <a:lnTo>
                    <a:pt x="106902" y="55844"/>
                  </a:lnTo>
                  <a:lnTo>
                    <a:pt x="129240" y="89351"/>
                  </a:lnTo>
                  <a:lnTo>
                    <a:pt x="129240" y="55844"/>
                  </a:lnTo>
                </a:path>
                <a:path w="748030" h="145414">
                  <a:moveTo>
                    <a:pt x="142005" y="89351"/>
                  </a:moveTo>
                  <a:lnTo>
                    <a:pt x="142005" y="55844"/>
                  </a:lnTo>
                  <a:lnTo>
                    <a:pt x="153174" y="55844"/>
                  </a:lnTo>
                  <a:lnTo>
                    <a:pt x="157960" y="57440"/>
                  </a:lnTo>
                  <a:lnTo>
                    <a:pt x="161151" y="60631"/>
                  </a:lnTo>
                  <a:lnTo>
                    <a:pt x="162747" y="63822"/>
                  </a:lnTo>
                  <a:lnTo>
                    <a:pt x="164343" y="68609"/>
                  </a:lnTo>
                  <a:lnTo>
                    <a:pt x="164343" y="76587"/>
                  </a:lnTo>
                  <a:lnTo>
                    <a:pt x="162747" y="81373"/>
                  </a:lnTo>
                  <a:lnTo>
                    <a:pt x="161151" y="84564"/>
                  </a:lnTo>
                  <a:lnTo>
                    <a:pt x="157960" y="87755"/>
                  </a:lnTo>
                  <a:lnTo>
                    <a:pt x="153174" y="89351"/>
                  </a:lnTo>
                  <a:lnTo>
                    <a:pt x="142005" y="89351"/>
                  </a:lnTo>
                </a:path>
                <a:path w="748030" h="145414">
                  <a:moveTo>
                    <a:pt x="175511" y="89351"/>
                  </a:moveTo>
                  <a:lnTo>
                    <a:pt x="175511" y="55844"/>
                  </a:lnTo>
                  <a:lnTo>
                    <a:pt x="196254" y="55844"/>
                  </a:lnTo>
                </a:path>
                <a:path w="748030" h="145414">
                  <a:moveTo>
                    <a:pt x="175511" y="71800"/>
                  </a:moveTo>
                  <a:lnTo>
                    <a:pt x="188276" y="71800"/>
                  </a:lnTo>
                </a:path>
                <a:path w="748030" h="145414">
                  <a:moveTo>
                    <a:pt x="175511" y="89351"/>
                  </a:moveTo>
                  <a:lnTo>
                    <a:pt x="196254" y="89351"/>
                  </a:lnTo>
                </a:path>
                <a:path w="748030" h="145414">
                  <a:moveTo>
                    <a:pt x="205827" y="89351"/>
                  </a:moveTo>
                  <a:lnTo>
                    <a:pt x="205827" y="55844"/>
                  </a:lnTo>
                  <a:lnTo>
                    <a:pt x="216996" y="55844"/>
                  </a:lnTo>
                  <a:lnTo>
                    <a:pt x="221783" y="57440"/>
                  </a:lnTo>
                  <a:lnTo>
                    <a:pt x="224974" y="60631"/>
                  </a:lnTo>
                  <a:lnTo>
                    <a:pt x="226570" y="63822"/>
                  </a:lnTo>
                  <a:lnTo>
                    <a:pt x="228165" y="68609"/>
                  </a:lnTo>
                  <a:lnTo>
                    <a:pt x="228165" y="76587"/>
                  </a:lnTo>
                  <a:lnTo>
                    <a:pt x="226570" y="81373"/>
                  </a:lnTo>
                  <a:lnTo>
                    <a:pt x="224974" y="84564"/>
                  </a:lnTo>
                  <a:lnTo>
                    <a:pt x="221783" y="87755"/>
                  </a:lnTo>
                  <a:lnTo>
                    <a:pt x="216996" y="89351"/>
                  </a:lnTo>
                  <a:lnTo>
                    <a:pt x="205827" y="89351"/>
                  </a:lnTo>
                </a:path>
                <a:path w="748030" h="145414">
                  <a:moveTo>
                    <a:pt x="280021" y="55844"/>
                  </a:moveTo>
                  <a:lnTo>
                    <a:pt x="280021" y="89351"/>
                  </a:lnTo>
                </a:path>
                <a:path w="748030" h="145414">
                  <a:moveTo>
                    <a:pt x="268852" y="55844"/>
                  </a:moveTo>
                  <a:lnTo>
                    <a:pt x="291190" y="55844"/>
                  </a:lnTo>
                </a:path>
                <a:path w="748030" h="145414">
                  <a:moveTo>
                    <a:pt x="307145" y="55844"/>
                  </a:moveTo>
                  <a:lnTo>
                    <a:pt x="303954" y="57440"/>
                  </a:lnTo>
                  <a:lnTo>
                    <a:pt x="300763" y="60631"/>
                  </a:lnTo>
                  <a:lnTo>
                    <a:pt x="299168" y="63822"/>
                  </a:lnTo>
                  <a:lnTo>
                    <a:pt x="297572" y="68609"/>
                  </a:lnTo>
                  <a:lnTo>
                    <a:pt x="297572" y="76587"/>
                  </a:lnTo>
                  <a:lnTo>
                    <a:pt x="299168" y="81373"/>
                  </a:lnTo>
                  <a:lnTo>
                    <a:pt x="300763" y="84564"/>
                  </a:lnTo>
                  <a:lnTo>
                    <a:pt x="303954" y="87755"/>
                  </a:lnTo>
                  <a:lnTo>
                    <a:pt x="307145" y="89351"/>
                  </a:lnTo>
                  <a:lnTo>
                    <a:pt x="313528" y="89351"/>
                  </a:lnTo>
                  <a:lnTo>
                    <a:pt x="316719" y="87755"/>
                  </a:lnTo>
                  <a:lnTo>
                    <a:pt x="319910" y="84564"/>
                  </a:lnTo>
                  <a:lnTo>
                    <a:pt x="321506" y="81373"/>
                  </a:lnTo>
                  <a:lnTo>
                    <a:pt x="323101" y="76587"/>
                  </a:lnTo>
                  <a:lnTo>
                    <a:pt x="323101" y="68609"/>
                  </a:lnTo>
                  <a:lnTo>
                    <a:pt x="321506" y="63822"/>
                  </a:lnTo>
                  <a:lnTo>
                    <a:pt x="319910" y="60631"/>
                  </a:lnTo>
                  <a:lnTo>
                    <a:pt x="316719" y="57440"/>
                  </a:lnTo>
                  <a:lnTo>
                    <a:pt x="313528" y="55844"/>
                  </a:lnTo>
                  <a:lnTo>
                    <a:pt x="307145" y="55844"/>
                  </a:lnTo>
                </a:path>
                <a:path w="748030" h="145414">
                  <a:moveTo>
                    <a:pt x="382137" y="71800"/>
                  </a:moveTo>
                  <a:lnTo>
                    <a:pt x="386924" y="73395"/>
                  </a:lnTo>
                  <a:lnTo>
                    <a:pt x="388519" y="74991"/>
                  </a:lnTo>
                  <a:lnTo>
                    <a:pt x="390115" y="78182"/>
                  </a:lnTo>
                  <a:lnTo>
                    <a:pt x="390115" y="82969"/>
                  </a:lnTo>
                  <a:lnTo>
                    <a:pt x="388519" y="86160"/>
                  </a:lnTo>
                  <a:lnTo>
                    <a:pt x="386924" y="87755"/>
                  </a:lnTo>
                  <a:lnTo>
                    <a:pt x="382137" y="89351"/>
                  </a:lnTo>
                  <a:lnTo>
                    <a:pt x="367777" y="89351"/>
                  </a:lnTo>
                  <a:lnTo>
                    <a:pt x="367777" y="55844"/>
                  </a:lnTo>
                  <a:lnTo>
                    <a:pt x="382137" y="55844"/>
                  </a:lnTo>
                  <a:lnTo>
                    <a:pt x="386924" y="57440"/>
                  </a:lnTo>
                  <a:lnTo>
                    <a:pt x="388519" y="59035"/>
                  </a:lnTo>
                  <a:lnTo>
                    <a:pt x="390115" y="62226"/>
                  </a:lnTo>
                  <a:lnTo>
                    <a:pt x="390115" y="65418"/>
                  </a:lnTo>
                  <a:lnTo>
                    <a:pt x="388519" y="68609"/>
                  </a:lnTo>
                  <a:lnTo>
                    <a:pt x="386924" y="70204"/>
                  </a:lnTo>
                  <a:lnTo>
                    <a:pt x="382137" y="71800"/>
                  </a:lnTo>
                  <a:lnTo>
                    <a:pt x="367777" y="71800"/>
                  </a:lnTo>
                </a:path>
                <a:path w="748030" h="145414">
                  <a:moveTo>
                    <a:pt x="401284" y="89351"/>
                  </a:moveTo>
                  <a:lnTo>
                    <a:pt x="401284" y="55844"/>
                  </a:lnTo>
                  <a:lnTo>
                    <a:pt x="422026" y="55844"/>
                  </a:lnTo>
                </a:path>
                <a:path w="748030" h="145414">
                  <a:moveTo>
                    <a:pt x="401284" y="71800"/>
                  </a:moveTo>
                  <a:lnTo>
                    <a:pt x="414048" y="71800"/>
                  </a:lnTo>
                </a:path>
                <a:path w="748030" h="145414">
                  <a:moveTo>
                    <a:pt x="401284" y="89351"/>
                  </a:moveTo>
                  <a:lnTo>
                    <a:pt x="422026" y="89351"/>
                  </a:lnTo>
                </a:path>
                <a:path w="748030" h="145414">
                  <a:moveTo>
                    <a:pt x="461117" y="89351"/>
                  </a:moveTo>
                  <a:lnTo>
                    <a:pt x="473882" y="55844"/>
                  </a:lnTo>
                  <a:lnTo>
                    <a:pt x="486646" y="89351"/>
                  </a:lnTo>
                </a:path>
                <a:path w="748030" h="145414">
                  <a:moveTo>
                    <a:pt x="465904" y="78182"/>
                  </a:moveTo>
                  <a:lnTo>
                    <a:pt x="481860" y="78182"/>
                  </a:lnTo>
                </a:path>
                <a:path w="748030" h="145414">
                  <a:moveTo>
                    <a:pt x="515367" y="60631"/>
                  </a:moveTo>
                  <a:lnTo>
                    <a:pt x="512175" y="57440"/>
                  </a:lnTo>
                  <a:lnTo>
                    <a:pt x="507389" y="55844"/>
                  </a:lnTo>
                  <a:lnTo>
                    <a:pt x="501006" y="55844"/>
                  </a:lnTo>
                  <a:lnTo>
                    <a:pt x="496220" y="57440"/>
                  </a:lnTo>
                  <a:lnTo>
                    <a:pt x="493029" y="60631"/>
                  </a:lnTo>
                  <a:lnTo>
                    <a:pt x="493029" y="63822"/>
                  </a:lnTo>
                  <a:lnTo>
                    <a:pt x="494624" y="67013"/>
                  </a:lnTo>
                  <a:lnTo>
                    <a:pt x="496220" y="68609"/>
                  </a:lnTo>
                  <a:lnTo>
                    <a:pt x="499411" y="70204"/>
                  </a:lnTo>
                  <a:lnTo>
                    <a:pt x="508984" y="73395"/>
                  </a:lnTo>
                  <a:lnTo>
                    <a:pt x="512175" y="74991"/>
                  </a:lnTo>
                  <a:lnTo>
                    <a:pt x="513771" y="76587"/>
                  </a:lnTo>
                  <a:lnTo>
                    <a:pt x="515367" y="79778"/>
                  </a:lnTo>
                  <a:lnTo>
                    <a:pt x="515367" y="84564"/>
                  </a:lnTo>
                  <a:lnTo>
                    <a:pt x="512175" y="87755"/>
                  </a:lnTo>
                  <a:lnTo>
                    <a:pt x="507389" y="89351"/>
                  </a:lnTo>
                  <a:lnTo>
                    <a:pt x="501006" y="89351"/>
                  </a:lnTo>
                  <a:lnTo>
                    <a:pt x="496220" y="87755"/>
                  </a:lnTo>
                  <a:lnTo>
                    <a:pt x="493029" y="84564"/>
                  </a:lnTo>
                </a:path>
                <a:path w="748030" h="145414">
                  <a:moveTo>
                    <a:pt x="547278" y="60631"/>
                  </a:moveTo>
                  <a:lnTo>
                    <a:pt x="544087" y="57440"/>
                  </a:lnTo>
                  <a:lnTo>
                    <a:pt x="539300" y="55844"/>
                  </a:lnTo>
                  <a:lnTo>
                    <a:pt x="532918" y="55844"/>
                  </a:lnTo>
                  <a:lnTo>
                    <a:pt x="528131" y="57440"/>
                  </a:lnTo>
                  <a:lnTo>
                    <a:pt x="524940" y="60631"/>
                  </a:lnTo>
                  <a:lnTo>
                    <a:pt x="524940" y="63822"/>
                  </a:lnTo>
                  <a:lnTo>
                    <a:pt x="526535" y="67013"/>
                  </a:lnTo>
                  <a:lnTo>
                    <a:pt x="528131" y="68609"/>
                  </a:lnTo>
                  <a:lnTo>
                    <a:pt x="531322" y="70204"/>
                  </a:lnTo>
                  <a:lnTo>
                    <a:pt x="540896" y="73395"/>
                  </a:lnTo>
                  <a:lnTo>
                    <a:pt x="544087" y="74991"/>
                  </a:lnTo>
                  <a:lnTo>
                    <a:pt x="545682" y="76587"/>
                  </a:lnTo>
                  <a:lnTo>
                    <a:pt x="547278" y="79778"/>
                  </a:lnTo>
                  <a:lnTo>
                    <a:pt x="547278" y="84564"/>
                  </a:lnTo>
                  <a:lnTo>
                    <a:pt x="544087" y="87755"/>
                  </a:lnTo>
                  <a:lnTo>
                    <a:pt x="539300" y="89351"/>
                  </a:lnTo>
                  <a:lnTo>
                    <a:pt x="532918" y="89351"/>
                  </a:lnTo>
                  <a:lnTo>
                    <a:pt x="528131" y="87755"/>
                  </a:lnTo>
                  <a:lnTo>
                    <a:pt x="524940" y="84564"/>
                  </a:lnTo>
                </a:path>
                <a:path w="748030" h="145414">
                  <a:moveTo>
                    <a:pt x="566425" y="55844"/>
                  </a:moveTo>
                  <a:lnTo>
                    <a:pt x="563233" y="57440"/>
                  </a:lnTo>
                  <a:lnTo>
                    <a:pt x="560042" y="60631"/>
                  </a:lnTo>
                  <a:lnTo>
                    <a:pt x="558447" y="63822"/>
                  </a:lnTo>
                  <a:lnTo>
                    <a:pt x="556851" y="68609"/>
                  </a:lnTo>
                  <a:lnTo>
                    <a:pt x="556851" y="76587"/>
                  </a:lnTo>
                  <a:lnTo>
                    <a:pt x="558447" y="81373"/>
                  </a:lnTo>
                  <a:lnTo>
                    <a:pt x="560042" y="84564"/>
                  </a:lnTo>
                  <a:lnTo>
                    <a:pt x="563233" y="87755"/>
                  </a:lnTo>
                  <a:lnTo>
                    <a:pt x="566425" y="89351"/>
                  </a:lnTo>
                  <a:lnTo>
                    <a:pt x="572807" y="89351"/>
                  </a:lnTo>
                  <a:lnTo>
                    <a:pt x="575998" y="87755"/>
                  </a:lnTo>
                  <a:lnTo>
                    <a:pt x="579189" y="84564"/>
                  </a:lnTo>
                  <a:lnTo>
                    <a:pt x="580785" y="81373"/>
                  </a:lnTo>
                  <a:lnTo>
                    <a:pt x="582380" y="76587"/>
                  </a:lnTo>
                  <a:lnTo>
                    <a:pt x="582380" y="68609"/>
                  </a:lnTo>
                  <a:lnTo>
                    <a:pt x="580785" y="63822"/>
                  </a:lnTo>
                  <a:lnTo>
                    <a:pt x="579189" y="60631"/>
                  </a:lnTo>
                  <a:lnTo>
                    <a:pt x="575998" y="57440"/>
                  </a:lnTo>
                  <a:lnTo>
                    <a:pt x="572807" y="55844"/>
                  </a:lnTo>
                  <a:lnTo>
                    <a:pt x="566425" y="55844"/>
                  </a:lnTo>
                </a:path>
                <a:path w="748030" h="145414">
                  <a:moveTo>
                    <a:pt x="615887" y="63822"/>
                  </a:moveTo>
                  <a:lnTo>
                    <a:pt x="614291" y="60631"/>
                  </a:lnTo>
                  <a:lnTo>
                    <a:pt x="611100" y="57440"/>
                  </a:lnTo>
                  <a:lnTo>
                    <a:pt x="607909" y="55844"/>
                  </a:lnTo>
                  <a:lnTo>
                    <a:pt x="601527" y="55844"/>
                  </a:lnTo>
                  <a:lnTo>
                    <a:pt x="598336" y="57440"/>
                  </a:lnTo>
                  <a:lnTo>
                    <a:pt x="595145" y="60631"/>
                  </a:lnTo>
                  <a:lnTo>
                    <a:pt x="593549" y="63822"/>
                  </a:lnTo>
                  <a:lnTo>
                    <a:pt x="591954" y="68609"/>
                  </a:lnTo>
                  <a:lnTo>
                    <a:pt x="591954" y="76587"/>
                  </a:lnTo>
                  <a:lnTo>
                    <a:pt x="593549" y="81373"/>
                  </a:lnTo>
                  <a:lnTo>
                    <a:pt x="595145" y="84564"/>
                  </a:lnTo>
                  <a:lnTo>
                    <a:pt x="598336" y="87755"/>
                  </a:lnTo>
                  <a:lnTo>
                    <a:pt x="601527" y="89351"/>
                  </a:lnTo>
                  <a:lnTo>
                    <a:pt x="607909" y="89351"/>
                  </a:lnTo>
                  <a:lnTo>
                    <a:pt x="611100" y="87755"/>
                  </a:lnTo>
                  <a:lnTo>
                    <a:pt x="614291" y="84564"/>
                  </a:lnTo>
                  <a:lnTo>
                    <a:pt x="615887" y="81373"/>
                  </a:lnTo>
                </a:path>
                <a:path w="748030" h="145414">
                  <a:moveTo>
                    <a:pt x="627854" y="55844"/>
                  </a:moveTo>
                  <a:lnTo>
                    <a:pt x="627854" y="89351"/>
                  </a:lnTo>
                </a:path>
                <a:path w="748030" h="145414">
                  <a:moveTo>
                    <a:pt x="635832" y="89351"/>
                  </a:moveTo>
                  <a:lnTo>
                    <a:pt x="648596" y="55844"/>
                  </a:lnTo>
                  <a:lnTo>
                    <a:pt x="661361" y="89351"/>
                  </a:lnTo>
                </a:path>
                <a:path w="748030" h="145414">
                  <a:moveTo>
                    <a:pt x="640618" y="78182"/>
                  </a:moveTo>
                  <a:lnTo>
                    <a:pt x="656574" y="78182"/>
                  </a:lnTo>
                </a:path>
                <a:path w="748030" h="145414">
                  <a:moveTo>
                    <a:pt x="675721" y="55844"/>
                  </a:moveTo>
                  <a:lnTo>
                    <a:pt x="675721" y="89351"/>
                  </a:lnTo>
                </a:path>
                <a:path w="748030" h="145414">
                  <a:moveTo>
                    <a:pt x="664552" y="55844"/>
                  </a:moveTo>
                  <a:lnTo>
                    <a:pt x="686890" y="55844"/>
                  </a:lnTo>
                </a:path>
                <a:path w="748030" h="145414">
                  <a:moveTo>
                    <a:pt x="694867" y="89351"/>
                  </a:moveTo>
                  <a:lnTo>
                    <a:pt x="694867" y="55844"/>
                  </a:lnTo>
                  <a:lnTo>
                    <a:pt x="715610" y="55844"/>
                  </a:lnTo>
                </a:path>
                <a:path w="748030" h="145414">
                  <a:moveTo>
                    <a:pt x="694867" y="71800"/>
                  </a:moveTo>
                  <a:lnTo>
                    <a:pt x="707632" y="71800"/>
                  </a:lnTo>
                </a:path>
                <a:path w="748030" h="145414">
                  <a:moveTo>
                    <a:pt x="694867" y="89351"/>
                  </a:moveTo>
                  <a:lnTo>
                    <a:pt x="715610" y="89351"/>
                  </a:lnTo>
                </a:path>
                <a:path w="748030" h="145414">
                  <a:moveTo>
                    <a:pt x="725183" y="89351"/>
                  </a:moveTo>
                  <a:lnTo>
                    <a:pt x="725183" y="55844"/>
                  </a:lnTo>
                  <a:lnTo>
                    <a:pt x="736352" y="55844"/>
                  </a:lnTo>
                  <a:lnTo>
                    <a:pt x="741139" y="57440"/>
                  </a:lnTo>
                  <a:lnTo>
                    <a:pt x="744330" y="60631"/>
                  </a:lnTo>
                  <a:lnTo>
                    <a:pt x="745925" y="63822"/>
                  </a:lnTo>
                  <a:lnTo>
                    <a:pt x="747521" y="68609"/>
                  </a:lnTo>
                  <a:lnTo>
                    <a:pt x="747521" y="76587"/>
                  </a:lnTo>
                  <a:lnTo>
                    <a:pt x="745925" y="81373"/>
                  </a:lnTo>
                  <a:lnTo>
                    <a:pt x="744330" y="84564"/>
                  </a:lnTo>
                  <a:lnTo>
                    <a:pt x="741139" y="87755"/>
                  </a:lnTo>
                  <a:lnTo>
                    <a:pt x="736352" y="89351"/>
                  </a:lnTo>
                  <a:lnTo>
                    <a:pt x="725183" y="89351"/>
                  </a:lnTo>
                </a:path>
                <a:path w="748030" h="145414">
                  <a:moveTo>
                    <a:pt x="0" y="111689"/>
                  </a:moveTo>
                  <a:lnTo>
                    <a:pt x="7977" y="145196"/>
                  </a:lnTo>
                  <a:lnTo>
                    <a:pt x="15955" y="111689"/>
                  </a:lnTo>
                  <a:lnTo>
                    <a:pt x="23933" y="145196"/>
                  </a:lnTo>
                  <a:lnTo>
                    <a:pt x="31911" y="111689"/>
                  </a:lnTo>
                </a:path>
                <a:path w="748030" h="145414">
                  <a:moveTo>
                    <a:pt x="41484" y="111689"/>
                  </a:moveTo>
                  <a:lnTo>
                    <a:pt x="41484" y="145196"/>
                  </a:lnTo>
                </a:path>
                <a:path w="748030" h="145414">
                  <a:moveTo>
                    <a:pt x="60631" y="111689"/>
                  </a:moveTo>
                  <a:lnTo>
                    <a:pt x="60631" y="145196"/>
                  </a:lnTo>
                </a:path>
                <a:path w="748030" h="145414">
                  <a:moveTo>
                    <a:pt x="49462" y="111689"/>
                  </a:moveTo>
                  <a:lnTo>
                    <a:pt x="71800" y="111689"/>
                  </a:lnTo>
                </a:path>
                <a:path w="748030" h="145414">
                  <a:moveTo>
                    <a:pt x="80575" y="111689"/>
                  </a:moveTo>
                  <a:lnTo>
                    <a:pt x="80575" y="145196"/>
                  </a:lnTo>
                </a:path>
                <a:path w="748030" h="145414">
                  <a:moveTo>
                    <a:pt x="102913" y="111689"/>
                  </a:moveTo>
                  <a:lnTo>
                    <a:pt x="102913" y="145196"/>
                  </a:lnTo>
                </a:path>
                <a:path w="748030" h="145414">
                  <a:moveTo>
                    <a:pt x="80575" y="127645"/>
                  </a:moveTo>
                  <a:lnTo>
                    <a:pt x="102913" y="127645"/>
                  </a:lnTo>
                </a:path>
                <a:path w="748030" h="145414">
                  <a:moveTo>
                    <a:pt x="155567" y="111689"/>
                  </a:moveTo>
                  <a:lnTo>
                    <a:pt x="155567" y="145196"/>
                  </a:lnTo>
                </a:path>
                <a:path w="748030" h="145414">
                  <a:moveTo>
                    <a:pt x="144398" y="111689"/>
                  </a:moveTo>
                  <a:lnTo>
                    <a:pt x="166736" y="111689"/>
                  </a:lnTo>
                </a:path>
                <a:path w="748030" h="145414">
                  <a:moveTo>
                    <a:pt x="174714" y="111689"/>
                  </a:moveTo>
                  <a:lnTo>
                    <a:pt x="174714" y="145196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8" name="object 1138" descr=""/>
            <p:cNvSpPr/>
            <p:nvPr/>
          </p:nvSpPr>
          <p:spPr>
            <a:xfrm>
              <a:off x="19144769" y="167454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9" name="object 1139" descr=""/>
            <p:cNvSpPr/>
            <p:nvPr/>
          </p:nvSpPr>
          <p:spPr>
            <a:xfrm>
              <a:off x="19128413" y="1690500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0" name="object 1140" descr=""/>
            <p:cNvSpPr/>
            <p:nvPr/>
          </p:nvSpPr>
          <p:spPr>
            <a:xfrm>
              <a:off x="19157532" y="167454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1" name="object 1141" descr=""/>
            <p:cNvSpPr/>
            <p:nvPr/>
          </p:nvSpPr>
          <p:spPr>
            <a:xfrm>
              <a:off x="18915406" y="1674544"/>
              <a:ext cx="826769" cy="314325"/>
            </a:xfrm>
            <a:custGeom>
              <a:avLst/>
              <a:gdLst/>
              <a:ahLst/>
              <a:cxnLst/>
              <a:rect l="l" t="t" r="r" b="b"/>
              <a:pathLst>
                <a:path w="826769" h="314325">
                  <a:moveTo>
                    <a:pt x="281616" y="4786"/>
                  </a:moveTo>
                  <a:lnTo>
                    <a:pt x="278425" y="1595"/>
                  </a:lnTo>
                  <a:lnTo>
                    <a:pt x="273639" y="0"/>
                  </a:lnTo>
                  <a:lnTo>
                    <a:pt x="267256" y="0"/>
                  </a:lnTo>
                  <a:lnTo>
                    <a:pt x="262470" y="1595"/>
                  </a:lnTo>
                  <a:lnTo>
                    <a:pt x="259279" y="4786"/>
                  </a:lnTo>
                  <a:lnTo>
                    <a:pt x="259279" y="7977"/>
                  </a:lnTo>
                  <a:lnTo>
                    <a:pt x="260874" y="11168"/>
                  </a:lnTo>
                  <a:lnTo>
                    <a:pt x="262470" y="12764"/>
                  </a:lnTo>
                  <a:lnTo>
                    <a:pt x="265661" y="14360"/>
                  </a:lnTo>
                  <a:lnTo>
                    <a:pt x="275234" y="17551"/>
                  </a:lnTo>
                  <a:lnTo>
                    <a:pt x="278425" y="19146"/>
                  </a:lnTo>
                  <a:lnTo>
                    <a:pt x="280021" y="20742"/>
                  </a:lnTo>
                  <a:lnTo>
                    <a:pt x="281616" y="23933"/>
                  </a:lnTo>
                  <a:lnTo>
                    <a:pt x="281616" y="28720"/>
                  </a:lnTo>
                  <a:lnTo>
                    <a:pt x="278425" y="31911"/>
                  </a:lnTo>
                  <a:lnTo>
                    <a:pt x="273639" y="33506"/>
                  </a:lnTo>
                  <a:lnTo>
                    <a:pt x="267256" y="33506"/>
                  </a:lnTo>
                  <a:lnTo>
                    <a:pt x="262470" y="31911"/>
                  </a:lnTo>
                  <a:lnTo>
                    <a:pt x="259279" y="28720"/>
                  </a:lnTo>
                </a:path>
                <a:path w="826769" h="314325">
                  <a:moveTo>
                    <a:pt x="347832" y="4786"/>
                  </a:moveTo>
                  <a:lnTo>
                    <a:pt x="344641" y="1595"/>
                  </a:lnTo>
                  <a:lnTo>
                    <a:pt x="339855" y="0"/>
                  </a:lnTo>
                  <a:lnTo>
                    <a:pt x="333472" y="0"/>
                  </a:lnTo>
                  <a:lnTo>
                    <a:pt x="328686" y="1595"/>
                  </a:lnTo>
                  <a:lnTo>
                    <a:pt x="325494" y="4786"/>
                  </a:lnTo>
                  <a:lnTo>
                    <a:pt x="325494" y="7977"/>
                  </a:lnTo>
                  <a:lnTo>
                    <a:pt x="327090" y="11168"/>
                  </a:lnTo>
                  <a:lnTo>
                    <a:pt x="328686" y="12764"/>
                  </a:lnTo>
                  <a:lnTo>
                    <a:pt x="331877" y="14360"/>
                  </a:lnTo>
                  <a:lnTo>
                    <a:pt x="341450" y="17551"/>
                  </a:lnTo>
                  <a:lnTo>
                    <a:pt x="344641" y="19146"/>
                  </a:lnTo>
                  <a:lnTo>
                    <a:pt x="346237" y="20742"/>
                  </a:lnTo>
                  <a:lnTo>
                    <a:pt x="347832" y="23933"/>
                  </a:lnTo>
                  <a:lnTo>
                    <a:pt x="347832" y="28720"/>
                  </a:lnTo>
                  <a:lnTo>
                    <a:pt x="344641" y="31911"/>
                  </a:lnTo>
                  <a:lnTo>
                    <a:pt x="339855" y="33506"/>
                  </a:lnTo>
                  <a:lnTo>
                    <a:pt x="333472" y="33506"/>
                  </a:lnTo>
                  <a:lnTo>
                    <a:pt x="328686" y="31911"/>
                  </a:lnTo>
                  <a:lnTo>
                    <a:pt x="325494" y="28720"/>
                  </a:lnTo>
                </a:path>
                <a:path w="826769" h="314325">
                  <a:moveTo>
                    <a:pt x="359001" y="33506"/>
                  </a:moveTo>
                  <a:lnTo>
                    <a:pt x="359001" y="0"/>
                  </a:lnTo>
                  <a:lnTo>
                    <a:pt x="373361" y="0"/>
                  </a:lnTo>
                  <a:lnTo>
                    <a:pt x="378148" y="1595"/>
                  </a:lnTo>
                  <a:lnTo>
                    <a:pt x="379744" y="3191"/>
                  </a:lnTo>
                  <a:lnTo>
                    <a:pt x="381339" y="6382"/>
                  </a:lnTo>
                  <a:lnTo>
                    <a:pt x="381339" y="11168"/>
                  </a:lnTo>
                  <a:lnTo>
                    <a:pt x="379744" y="14360"/>
                  </a:lnTo>
                  <a:lnTo>
                    <a:pt x="378148" y="15955"/>
                  </a:lnTo>
                  <a:lnTo>
                    <a:pt x="373361" y="17551"/>
                  </a:lnTo>
                  <a:lnTo>
                    <a:pt x="359001" y="17551"/>
                  </a:lnTo>
                </a:path>
                <a:path w="826769" h="314325">
                  <a:moveTo>
                    <a:pt x="392508" y="33506"/>
                  </a:moveTo>
                  <a:lnTo>
                    <a:pt x="392508" y="0"/>
                  </a:lnTo>
                  <a:lnTo>
                    <a:pt x="413250" y="0"/>
                  </a:lnTo>
                </a:path>
                <a:path w="826769" h="314325">
                  <a:moveTo>
                    <a:pt x="392508" y="15955"/>
                  </a:moveTo>
                  <a:lnTo>
                    <a:pt x="405273" y="15955"/>
                  </a:lnTo>
                </a:path>
                <a:path w="826769" h="314325">
                  <a:moveTo>
                    <a:pt x="392508" y="33506"/>
                  </a:moveTo>
                  <a:lnTo>
                    <a:pt x="413250" y="33506"/>
                  </a:lnTo>
                </a:path>
                <a:path w="826769" h="314325">
                  <a:moveTo>
                    <a:pt x="445162" y="7977"/>
                  </a:moveTo>
                  <a:lnTo>
                    <a:pt x="443566" y="4786"/>
                  </a:lnTo>
                  <a:lnTo>
                    <a:pt x="440375" y="1595"/>
                  </a:lnTo>
                  <a:lnTo>
                    <a:pt x="437184" y="0"/>
                  </a:lnTo>
                  <a:lnTo>
                    <a:pt x="430802" y="0"/>
                  </a:lnTo>
                  <a:lnTo>
                    <a:pt x="427611" y="1595"/>
                  </a:lnTo>
                  <a:lnTo>
                    <a:pt x="424419" y="4786"/>
                  </a:lnTo>
                  <a:lnTo>
                    <a:pt x="422824" y="7977"/>
                  </a:lnTo>
                  <a:lnTo>
                    <a:pt x="421228" y="12764"/>
                  </a:lnTo>
                  <a:lnTo>
                    <a:pt x="421228" y="20742"/>
                  </a:lnTo>
                  <a:lnTo>
                    <a:pt x="422824" y="25529"/>
                  </a:lnTo>
                  <a:lnTo>
                    <a:pt x="424419" y="28720"/>
                  </a:lnTo>
                  <a:lnTo>
                    <a:pt x="427611" y="31911"/>
                  </a:lnTo>
                  <a:lnTo>
                    <a:pt x="430802" y="33506"/>
                  </a:lnTo>
                  <a:lnTo>
                    <a:pt x="437184" y="33506"/>
                  </a:lnTo>
                  <a:lnTo>
                    <a:pt x="440375" y="31911"/>
                  </a:lnTo>
                  <a:lnTo>
                    <a:pt x="443566" y="28720"/>
                  </a:lnTo>
                  <a:lnTo>
                    <a:pt x="445162" y="25529"/>
                  </a:lnTo>
                </a:path>
                <a:path w="826769" h="314325">
                  <a:moveTo>
                    <a:pt x="456331" y="0"/>
                  </a:moveTo>
                  <a:lnTo>
                    <a:pt x="456331" y="33506"/>
                  </a:lnTo>
                </a:path>
                <a:path w="826769" h="314325">
                  <a:moveTo>
                    <a:pt x="469095" y="33506"/>
                  </a:moveTo>
                  <a:lnTo>
                    <a:pt x="469095" y="0"/>
                  </a:lnTo>
                  <a:lnTo>
                    <a:pt x="490635" y="0"/>
                  </a:lnTo>
                </a:path>
                <a:path w="826769" h="314325">
                  <a:moveTo>
                    <a:pt x="469095" y="15955"/>
                  </a:moveTo>
                  <a:lnTo>
                    <a:pt x="482657" y="15955"/>
                  </a:lnTo>
                </a:path>
                <a:path w="826769" h="314325">
                  <a:moveTo>
                    <a:pt x="498613" y="0"/>
                  </a:moveTo>
                  <a:lnTo>
                    <a:pt x="498613" y="33506"/>
                  </a:lnTo>
                </a:path>
                <a:path w="826769" h="314325">
                  <a:moveTo>
                    <a:pt x="533716" y="7977"/>
                  </a:moveTo>
                  <a:lnTo>
                    <a:pt x="532120" y="4786"/>
                  </a:lnTo>
                  <a:lnTo>
                    <a:pt x="528929" y="1595"/>
                  </a:lnTo>
                  <a:lnTo>
                    <a:pt x="525738" y="0"/>
                  </a:lnTo>
                  <a:lnTo>
                    <a:pt x="519355" y="0"/>
                  </a:lnTo>
                  <a:lnTo>
                    <a:pt x="516164" y="1595"/>
                  </a:lnTo>
                  <a:lnTo>
                    <a:pt x="512973" y="4786"/>
                  </a:lnTo>
                  <a:lnTo>
                    <a:pt x="511378" y="7977"/>
                  </a:lnTo>
                  <a:lnTo>
                    <a:pt x="509782" y="12764"/>
                  </a:lnTo>
                  <a:lnTo>
                    <a:pt x="509782" y="20742"/>
                  </a:lnTo>
                  <a:lnTo>
                    <a:pt x="511378" y="25529"/>
                  </a:lnTo>
                  <a:lnTo>
                    <a:pt x="512973" y="28720"/>
                  </a:lnTo>
                  <a:lnTo>
                    <a:pt x="516164" y="31911"/>
                  </a:lnTo>
                  <a:lnTo>
                    <a:pt x="519355" y="33506"/>
                  </a:lnTo>
                  <a:lnTo>
                    <a:pt x="525738" y="33506"/>
                  </a:lnTo>
                  <a:lnTo>
                    <a:pt x="528929" y="31911"/>
                  </a:lnTo>
                  <a:lnTo>
                    <a:pt x="532120" y="28720"/>
                  </a:lnTo>
                  <a:lnTo>
                    <a:pt x="533716" y="25529"/>
                  </a:lnTo>
                </a:path>
                <a:path w="826769" h="314325">
                  <a:moveTo>
                    <a:pt x="578391" y="33506"/>
                  </a:moveTo>
                  <a:lnTo>
                    <a:pt x="578391" y="0"/>
                  </a:lnTo>
                  <a:lnTo>
                    <a:pt x="592751" y="0"/>
                  </a:lnTo>
                  <a:lnTo>
                    <a:pt x="597538" y="1595"/>
                  </a:lnTo>
                  <a:lnTo>
                    <a:pt x="599134" y="3191"/>
                  </a:lnTo>
                  <a:lnTo>
                    <a:pt x="600729" y="6382"/>
                  </a:lnTo>
                  <a:lnTo>
                    <a:pt x="600729" y="11168"/>
                  </a:lnTo>
                  <a:lnTo>
                    <a:pt x="599134" y="14360"/>
                  </a:lnTo>
                  <a:lnTo>
                    <a:pt x="597538" y="15955"/>
                  </a:lnTo>
                  <a:lnTo>
                    <a:pt x="592751" y="17551"/>
                  </a:lnTo>
                  <a:lnTo>
                    <a:pt x="578391" y="17551"/>
                  </a:lnTo>
                </a:path>
                <a:path w="826769" h="314325">
                  <a:moveTo>
                    <a:pt x="611898" y="33506"/>
                  </a:moveTo>
                  <a:lnTo>
                    <a:pt x="611898" y="0"/>
                  </a:lnTo>
                  <a:lnTo>
                    <a:pt x="626258" y="0"/>
                  </a:lnTo>
                  <a:lnTo>
                    <a:pt x="631045" y="1595"/>
                  </a:lnTo>
                  <a:lnTo>
                    <a:pt x="632640" y="3191"/>
                  </a:lnTo>
                  <a:lnTo>
                    <a:pt x="634236" y="6382"/>
                  </a:lnTo>
                  <a:lnTo>
                    <a:pt x="634236" y="9573"/>
                  </a:lnTo>
                  <a:lnTo>
                    <a:pt x="632640" y="12764"/>
                  </a:lnTo>
                  <a:lnTo>
                    <a:pt x="631045" y="14360"/>
                  </a:lnTo>
                  <a:lnTo>
                    <a:pt x="626258" y="15955"/>
                  </a:lnTo>
                  <a:lnTo>
                    <a:pt x="611898" y="15955"/>
                  </a:lnTo>
                </a:path>
                <a:path w="826769" h="314325">
                  <a:moveTo>
                    <a:pt x="623067" y="15955"/>
                  </a:moveTo>
                  <a:lnTo>
                    <a:pt x="634236" y="33506"/>
                  </a:lnTo>
                </a:path>
                <a:path w="826769" h="314325">
                  <a:moveTo>
                    <a:pt x="653383" y="0"/>
                  </a:moveTo>
                  <a:lnTo>
                    <a:pt x="650192" y="1595"/>
                  </a:lnTo>
                  <a:lnTo>
                    <a:pt x="647001" y="4786"/>
                  </a:lnTo>
                  <a:lnTo>
                    <a:pt x="645405" y="7977"/>
                  </a:lnTo>
                  <a:lnTo>
                    <a:pt x="643809" y="12764"/>
                  </a:lnTo>
                  <a:lnTo>
                    <a:pt x="643809" y="20742"/>
                  </a:lnTo>
                  <a:lnTo>
                    <a:pt x="645405" y="25529"/>
                  </a:lnTo>
                  <a:lnTo>
                    <a:pt x="647001" y="28720"/>
                  </a:lnTo>
                  <a:lnTo>
                    <a:pt x="650192" y="31911"/>
                  </a:lnTo>
                  <a:lnTo>
                    <a:pt x="653383" y="33506"/>
                  </a:lnTo>
                  <a:lnTo>
                    <a:pt x="659765" y="33506"/>
                  </a:lnTo>
                  <a:lnTo>
                    <a:pt x="663754" y="31911"/>
                  </a:lnTo>
                  <a:lnTo>
                    <a:pt x="666945" y="28720"/>
                  </a:lnTo>
                  <a:lnTo>
                    <a:pt x="668541" y="25529"/>
                  </a:lnTo>
                  <a:lnTo>
                    <a:pt x="670136" y="20742"/>
                  </a:lnTo>
                  <a:lnTo>
                    <a:pt x="670136" y="12764"/>
                  </a:lnTo>
                  <a:lnTo>
                    <a:pt x="668541" y="7977"/>
                  </a:lnTo>
                  <a:lnTo>
                    <a:pt x="666945" y="4786"/>
                  </a:lnTo>
                  <a:lnTo>
                    <a:pt x="663754" y="1595"/>
                  </a:lnTo>
                  <a:lnTo>
                    <a:pt x="659765" y="0"/>
                  </a:lnTo>
                  <a:lnTo>
                    <a:pt x="653383" y="0"/>
                  </a:lnTo>
                </a:path>
                <a:path w="826769" h="314325">
                  <a:moveTo>
                    <a:pt x="694070" y="0"/>
                  </a:moveTo>
                  <a:lnTo>
                    <a:pt x="694070" y="25529"/>
                  </a:lnTo>
                  <a:lnTo>
                    <a:pt x="692474" y="30315"/>
                  </a:lnTo>
                  <a:lnTo>
                    <a:pt x="690879" y="31911"/>
                  </a:lnTo>
                  <a:lnTo>
                    <a:pt x="687687" y="33506"/>
                  </a:lnTo>
                  <a:lnTo>
                    <a:pt x="684496" y="33506"/>
                  </a:lnTo>
                  <a:lnTo>
                    <a:pt x="681305" y="31911"/>
                  </a:lnTo>
                  <a:lnTo>
                    <a:pt x="679710" y="30315"/>
                  </a:lnTo>
                  <a:lnTo>
                    <a:pt x="678114" y="25529"/>
                  </a:lnTo>
                  <a:lnTo>
                    <a:pt x="678114" y="22337"/>
                  </a:lnTo>
                </a:path>
                <a:path w="826769" h="314325">
                  <a:moveTo>
                    <a:pt x="706834" y="33506"/>
                  </a:moveTo>
                  <a:lnTo>
                    <a:pt x="706834" y="0"/>
                  </a:lnTo>
                  <a:lnTo>
                    <a:pt x="727576" y="0"/>
                  </a:lnTo>
                </a:path>
                <a:path w="826769" h="314325">
                  <a:moveTo>
                    <a:pt x="706834" y="15955"/>
                  </a:moveTo>
                  <a:lnTo>
                    <a:pt x="719599" y="15955"/>
                  </a:lnTo>
                </a:path>
                <a:path w="826769" h="314325">
                  <a:moveTo>
                    <a:pt x="706834" y="33506"/>
                  </a:moveTo>
                  <a:lnTo>
                    <a:pt x="727576" y="33506"/>
                  </a:lnTo>
                </a:path>
                <a:path w="826769" h="314325">
                  <a:moveTo>
                    <a:pt x="759488" y="7977"/>
                  </a:moveTo>
                  <a:lnTo>
                    <a:pt x="757892" y="4786"/>
                  </a:lnTo>
                  <a:lnTo>
                    <a:pt x="754701" y="1595"/>
                  </a:lnTo>
                  <a:lnTo>
                    <a:pt x="751510" y="0"/>
                  </a:lnTo>
                  <a:lnTo>
                    <a:pt x="745128" y="0"/>
                  </a:lnTo>
                  <a:lnTo>
                    <a:pt x="741937" y="1595"/>
                  </a:lnTo>
                  <a:lnTo>
                    <a:pt x="738745" y="4786"/>
                  </a:lnTo>
                  <a:lnTo>
                    <a:pt x="737150" y="7977"/>
                  </a:lnTo>
                  <a:lnTo>
                    <a:pt x="735554" y="12764"/>
                  </a:lnTo>
                  <a:lnTo>
                    <a:pt x="735554" y="20742"/>
                  </a:lnTo>
                  <a:lnTo>
                    <a:pt x="737150" y="25529"/>
                  </a:lnTo>
                  <a:lnTo>
                    <a:pt x="738745" y="28720"/>
                  </a:lnTo>
                  <a:lnTo>
                    <a:pt x="741937" y="31911"/>
                  </a:lnTo>
                  <a:lnTo>
                    <a:pt x="745128" y="33506"/>
                  </a:lnTo>
                  <a:lnTo>
                    <a:pt x="751510" y="33506"/>
                  </a:lnTo>
                  <a:lnTo>
                    <a:pt x="754701" y="31911"/>
                  </a:lnTo>
                  <a:lnTo>
                    <a:pt x="757892" y="28720"/>
                  </a:lnTo>
                  <a:lnTo>
                    <a:pt x="759488" y="25529"/>
                  </a:lnTo>
                </a:path>
                <a:path w="826769" h="314325">
                  <a:moveTo>
                    <a:pt x="777039" y="0"/>
                  </a:moveTo>
                  <a:lnTo>
                    <a:pt x="777039" y="33506"/>
                  </a:lnTo>
                </a:path>
                <a:path w="826769" h="314325">
                  <a:moveTo>
                    <a:pt x="765870" y="0"/>
                  </a:moveTo>
                  <a:lnTo>
                    <a:pt x="788208" y="0"/>
                  </a:lnTo>
                </a:path>
                <a:path w="826769" h="314325">
                  <a:moveTo>
                    <a:pt x="140409" y="56642"/>
                  </a:moveTo>
                  <a:lnTo>
                    <a:pt x="137218" y="58238"/>
                  </a:lnTo>
                  <a:lnTo>
                    <a:pt x="134027" y="61429"/>
                  </a:lnTo>
                  <a:lnTo>
                    <a:pt x="132431" y="64620"/>
                  </a:lnTo>
                  <a:lnTo>
                    <a:pt x="130836" y="69407"/>
                  </a:lnTo>
                  <a:lnTo>
                    <a:pt x="130836" y="77384"/>
                  </a:lnTo>
                  <a:lnTo>
                    <a:pt x="132431" y="82171"/>
                  </a:lnTo>
                  <a:lnTo>
                    <a:pt x="134027" y="85362"/>
                  </a:lnTo>
                  <a:lnTo>
                    <a:pt x="137218" y="88553"/>
                  </a:lnTo>
                  <a:lnTo>
                    <a:pt x="140409" y="90149"/>
                  </a:lnTo>
                  <a:lnTo>
                    <a:pt x="146791" y="90149"/>
                  </a:lnTo>
                  <a:lnTo>
                    <a:pt x="149982" y="88553"/>
                  </a:lnTo>
                  <a:lnTo>
                    <a:pt x="153174" y="85362"/>
                  </a:lnTo>
                  <a:lnTo>
                    <a:pt x="154769" y="82171"/>
                  </a:lnTo>
                  <a:lnTo>
                    <a:pt x="156365" y="77384"/>
                  </a:lnTo>
                  <a:lnTo>
                    <a:pt x="156365" y="69407"/>
                  </a:lnTo>
                  <a:lnTo>
                    <a:pt x="154769" y="64620"/>
                  </a:lnTo>
                  <a:lnTo>
                    <a:pt x="153174" y="61429"/>
                  </a:lnTo>
                  <a:lnTo>
                    <a:pt x="149982" y="58238"/>
                  </a:lnTo>
                  <a:lnTo>
                    <a:pt x="146791" y="56642"/>
                  </a:lnTo>
                  <a:lnTo>
                    <a:pt x="140409" y="56642"/>
                  </a:lnTo>
                </a:path>
                <a:path w="826769" h="314325">
                  <a:moveTo>
                    <a:pt x="167534" y="90149"/>
                  </a:moveTo>
                  <a:lnTo>
                    <a:pt x="167534" y="56642"/>
                  </a:lnTo>
                  <a:lnTo>
                    <a:pt x="189872" y="90149"/>
                  </a:lnTo>
                  <a:lnTo>
                    <a:pt x="189872" y="56642"/>
                  </a:lnTo>
                </a:path>
                <a:path w="826769" h="314325">
                  <a:moveTo>
                    <a:pt x="202636" y="56642"/>
                  </a:moveTo>
                  <a:lnTo>
                    <a:pt x="202636" y="90149"/>
                  </a:lnTo>
                  <a:lnTo>
                    <a:pt x="221783" y="90149"/>
                  </a:lnTo>
                </a:path>
                <a:path w="826769" h="314325">
                  <a:moveTo>
                    <a:pt x="224974" y="56642"/>
                  </a:moveTo>
                  <a:lnTo>
                    <a:pt x="237738" y="72598"/>
                  </a:lnTo>
                  <a:lnTo>
                    <a:pt x="237738" y="90149"/>
                  </a:lnTo>
                </a:path>
                <a:path w="826769" h="314325">
                  <a:moveTo>
                    <a:pt x="250503" y="56642"/>
                  </a:moveTo>
                  <a:lnTo>
                    <a:pt x="237738" y="72598"/>
                  </a:lnTo>
                </a:path>
                <a:path w="826769" h="314325">
                  <a:moveTo>
                    <a:pt x="287201" y="90149"/>
                  </a:moveTo>
                  <a:lnTo>
                    <a:pt x="300763" y="56642"/>
                  </a:lnTo>
                  <a:lnTo>
                    <a:pt x="313528" y="90149"/>
                  </a:lnTo>
                </a:path>
                <a:path w="826769" h="314325">
                  <a:moveTo>
                    <a:pt x="291988" y="78980"/>
                  </a:moveTo>
                  <a:lnTo>
                    <a:pt x="308741" y="78980"/>
                  </a:lnTo>
                </a:path>
                <a:path w="826769" h="314325">
                  <a:moveTo>
                    <a:pt x="321506" y="90149"/>
                  </a:moveTo>
                  <a:lnTo>
                    <a:pt x="321506" y="56642"/>
                  </a:lnTo>
                  <a:lnTo>
                    <a:pt x="343843" y="90149"/>
                  </a:lnTo>
                  <a:lnTo>
                    <a:pt x="343843" y="56642"/>
                  </a:lnTo>
                </a:path>
                <a:path w="826769" h="314325">
                  <a:moveTo>
                    <a:pt x="356608" y="90149"/>
                  </a:moveTo>
                  <a:lnTo>
                    <a:pt x="356608" y="56642"/>
                  </a:lnTo>
                  <a:lnTo>
                    <a:pt x="367777" y="56642"/>
                  </a:lnTo>
                  <a:lnTo>
                    <a:pt x="372564" y="58238"/>
                  </a:lnTo>
                  <a:lnTo>
                    <a:pt x="375755" y="61429"/>
                  </a:lnTo>
                  <a:lnTo>
                    <a:pt x="377350" y="64620"/>
                  </a:lnTo>
                  <a:lnTo>
                    <a:pt x="378946" y="69407"/>
                  </a:lnTo>
                  <a:lnTo>
                    <a:pt x="378946" y="77384"/>
                  </a:lnTo>
                  <a:lnTo>
                    <a:pt x="377350" y="82171"/>
                  </a:lnTo>
                  <a:lnTo>
                    <a:pt x="375755" y="85362"/>
                  </a:lnTo>
                  <a:lnTo>
                    <a:pt x="372564" y="88553"/>
                  </a:lnTo>
                  <a:lnTo>
                    <a:pt x="367777" y="90149"/>
                  </a:lnTo>
                  <a:lnTo>
                    <a:pt x="356608" y="90149"/>
                  </a:lnTo>
                </a:path>
                <a:path w="826769" h="314325">
                  <a:moveTo>
                    <a:pt x="444364" y="61429"/>
                  </a:moveTo>
                  <a:lnTo>
                    <a:pt x="441173" y="58238"/>
                  </a:lnTo>
                  <a:lnTo>
                    <a:pt x="436386" y="56642"/>
                  </a:lnTo>
                  <a:lnTo>
                    <a:pt x="430004" y="56642"/>
                  </a:lnTo>
                  <a:lnTo>
                    <a:pt x="425217" y="58238"/>
                  </a:lnTo>
                  <a:lnTo>
                    <a:pt x="422026" y="61429"/>
                  </a:lnTo>
                  <a:lnTo>
                    <a:pt x="422026" y="64620"/>
                  </a:lnTo>
                  <a:lnTo>
                    <a:pt x="423622" y="67811"/>
                  </a:lnTo>
                  <a:lnTo>
                    <a:pt x="425217" y="69407"/>
                  </a:lnTo>
                  <a:lnTo>
                    <a:pt x="428408" y="71002"/>
                  </a:lnTo>
                  <a:lnTo>
                    <a:pt x="437982" y="74193"/>
                  </a:lnTo>
                  <a:lnTo>
                    <a:pt x="441173" y="75789"/>
                  </a:lnTo>
                  <a:lnTo>
                    <a:pt x="442768" y="77384"/>
                  </a:lnTo>
                  <a:lnTo>
                    <a:pt x="444364" y="80575"/>
                  </a:lnTo>
                  <a:lnTo>
                    <a:pt x="444364" y="85362"/>
                  </a:lnTo>
                  <a:lnTo>
                    <a:pt x="441173" y="88553"/>
                  </a:lnTo>
                  <a:lnTo>
                    <a:pt x="436386" y="90149"/>
                  </a:lnTo>
                  <a:lnTo>
                    <a:pt x="430004" y="90149"/>
                  </a:lnTo>
                  <a:lnTo>
                    <a:pt x="425217" y="88553"/>
                  </a:lnTo>
                  <a:lnTo>
                    <a:pt x="422026" y="85362"/>
                  </a:lnTo>
                </a:path>
                <a:path w="826769" h="314325">
                  <a:moveTo>
                    <a:pt x="455533" y="56642"/>
                  </a:moveTo>
                  <a:lnTo>
                    <a:pt x="455533" y="90149"/>
                  </a:lnTo>
                </a:path>
                <a:path w="826769" h="314325">
                  <a:moveTo>
                    <a:pt x="477871" y="56642"/>
                  </a:moveTo>
                  <a:lnTo>
                    <a:pt x="477871" y="90149"/>
                  </a:lnTo>
                </a:path>
                <a:path w="826769" h="314325">
                  <a:moveTo>
                    <a:pt x="455533" y="72598"/>
                  </a:moveTo>
                  <a:lnTo>
                    <a:pt x="477871" y="72598"/>
                  </a:lnTo>
                </a:path>
                <a:path w="826769" h="314325">
                  <a:moveTo>
                    <a:pt x="486646" y="90149"/>
                  </a:moveTo>
                  <a:lnTo>
                    <a:pt x="499411" y="56642"/>
                  </a:lnTo>
                  <a:lnTo>
                    <a:pt x="512175" y="90149"/>
                  </a:lnTo>
                </a:path>
                <a:path w="826769" h="314325">
                  <a:moveTo>
                    <a:pt x="491433" y="78980"/>
                  </a:moveTo>
                  <a:lnTo>
                    <a:pt x="507389" y="78980"/>
                  </a:lnTo>
                </a:path>
                <a:path w="826769" h="314325">
                  <a:moveTo>
                    <a:pt x="520153" y="56642"/>
                  </a:moveTo>
                  <a:lnTo>
                    <a:pt x="520153" y="90149"/>
                  </a:lnTo>
                  <a:lnTo>
                    <a:pt x="539300" y="90149"/>
                  </a:lnTo>
                </a:path>
                <a:path w="826769" h="314325">
                  <a:moveTo>
                    <a:pt x="547278" y="56642"/>
                  </a:moveTo>
                  <a:lnTo>
                    <a:pt x="547278" y="90149"/>
                  </a:lnTo>
                  <a:lnTo>
                    <a:pt x="566425" y="90149"/>
                  </a:lnTo>
                </a:path>
                <a:path w="826769" h="314325">
                  <a:moveTo>
                    <a:pt x="607909" y="90149"/>
                  </a:moveTo>
                  <a:lnTo>
                    <a:pt x="607909" y="56642"/>
                  </a:lnTo>
                  <a:lnTo>
                    <a:pt x="630247" y="90149"/>
                  </a:lnTo>
                  <a:lnTo>
                    <a:pt x="630247" y="56642"/>
                  </a:lnTo>
                </a:path>
                <a:path w="826769" h="314325">
                  <a:moveTo>
                    <a:pt x="650989" y="56642"/>
                  </a:moveTo>
                  <a:lnTo>
                    <a:pt x="647798" y="58238"/>
                  </a:lnTo>
                  <a:lnTo>
                    <a:pt x="644607" y="61429"/>
                  </a:lnTo>
                  <a:lnTo>
                    <a:pt x="643012" y="64620"/>
                  </a:lnTo>
                  <a:lnTo>
                    <a:pt x="641416" y="69407"/>
                  </a:lnTo>
                  <a:lnTo>
                    <a:pt x="641416" y="77384"/>
                  </a:lnTo>
                  <a:lnTo>
                    <a:pt x="643012" y="82171"/>
                  </a:lnTo>
                  <a:lnTo>
                    <a:pt x="644607" y="85362"/>
                  </a:lnTo>
                  <a:lnTo>
                    <a:pt x="647798" y="88553"/>
                  </a:lnTo>
                  <a:lnTo>
                    <a:pt x="650989" y="90149"/>
                  </a:lnTo>
                  <a:lnTo>
                    <a:pt x="657372" y="90149"/>
                  </a:lnTo>
                  <a:lnTo>
                    <a:pt x="661361" y="88553"/>
                  </a:lnTo>
                  <a:lnTo>
                    <a:pt x="664552" y="85362"/>
                  </a:lnTo>
                  <a:lnTo>
                    <a:pt x="666147" y="82171"/>
                  </a:lnTo>
                  <a:lnTo>
                    <a:pt x="667743" y="77384"/>
                  </a:lnTo>
                  <a:lnTo>
                    <a:pt x="667743" y="69407"/>
                  </a:lnTo>
                  <a:lnTo>
                    <a:pt x="666147" y="64620"/>
                  </a:lnTo>
                  <a:lnTo>
                    <a:pt x="664552" y="61429"/>
                  </a:lnTo>
                  <a:lnTo>
                    <a:pt x="661361" y="58238"/>
                  </a:lnTo>
                  <a:lnTo>
                    <a:pt x="657372" y="56642"/>
                  </a:lnTo>
                  <a:lnTo>
                    <a:pt x="650989" y="56642"/>
                  </a:lnTo>
                </a:path>
                <a:path w="826769" h="314325">
                  <a:moveTo>
                    <a:pt x="685294" y="56642"/>
                  </a:moveTo>
                  <a:lnTo>
                    <a:pt x="685294" y="90149"/>
                  </a:lnTo>
                </a:path>
                <a:path w="826769" h="314325">
                  <a:moveTo>
                    <a:pt x="674125" y="56642"/>
                  </a:moveTo>
                  <a:lnTo>
                    <a:pt x="696463" y="56642"/>
                  </a:lnTo>
                </a:path>
                <a:path w="826769" h="314325">
                  <a:moveTo>
                    <a:pt x="28720" y="112487"/>
                  </a:moveTo>
                  <a:lnTo>
                    <a:pt x="25529" y="114082"/>
                  </a:lnTo>
                  <a:lnTo>
                    <a:pt x="22337" y="117273"/>
                  </a:lnTo>
                  <a:lnTo>
                    <a:pt x="20742" y="120465"/>
                  </a:lnTo>
                  <a:lnTo>
                    <a:pt x="19146" y="125251"/>
                  </a:lnTo>
                  <a:lnTo>
                    <a:pt x="19146" y="133229"/>
                  </a:lnTo>
                  <a:lnTo>
                    <a:pt x="20742" y="138016"/>
                  </a:lnTo>
                  <a:lnTo>
                    <a:pt x="22337" y="141207"/>
                  </a:lnTo>
                  <a:lnTo>
                    <a:pt x="25529" y="144398"/>
                  </a:lnTo>
                  <a:lnTo>
                    <a:pt x="28720" y="145994"/>
                  </a:lnTo>
                  <a:lnTo>
                    <a:pt x="35102" y="145994"/>
                  </a:lnTo>
                  <a:lnTo>
                    <a:pt x="38293" y="144398"/>
                  </a:lnTo>
                  <a:lnTo>
                    <a:pt x="41484" y="141207"/>
                  </a:lnTo>
                  <a:lnTo>
                    <a:pt x="43080" y="138016"/>
                  </a:lnTo>
                  <a:lnTo>
                    <a:pt x="44675" y="133229"/>
                  </a:lnTo>
                  <a:lnTo>
                    <a:pt x="44675" y="125251"/>
                  </a:lnTo>
                  <a:lnTo>
                    <a:pt x="43080" y="120465"/>
                  </a:lnTo>
                  <a:lnTo>
                    <a:pt x="41484" y="117273"/>
                  </a:lnTo>
                  <a:lnTo>
                    <a:pt x="38293" y="114082"/>
                  </a:lnTo>
                  <a:lnTo>
                    <a:pt x="35102" y="112487"/>
                  </a:lnTo>
                  <a:lnTo>
                    <a:pt x="28720" y="112487"/>
                  </a:lnTo>
                </a:path>
                <a:path w="826769" h="314325">
                  <a:moveTo>
                    <a:pt x="62226" y="112487"/>
                  </a:moveTo>
                  <a:lnTo>
                    <a:pt x="62226" y="145994"/>
                  </a:lnTo>
                </a:path>
                <a:path w="826769" h="314325">
                  <a:moveTo>
                    <a:pt x="51058" y="112487"/>
                  </a:moveTo>
                  <a:lnTo>
                    <a:pt x="73395" y="112487"/>
                  </a:lnTo>
                </a:path>
                <a:path w="826769" h="314325">
                  <a:moveTo>
                    <a:pt x="81373" y="112487"/>
                  </a:moveTo>
                  <a:lnTo>
                    <a:pt x="81373" y="145994"/>
                  </a:lnTo>
                </a:path>
                <a:path w="826769" h="314325">
                  <a:moveTo>
                    <a:pt x="103711" y="112487"/>
                  </a:moveTo>
                  <a:lnTo>
                    <a:pt x="103711" y="145994"/>
                  </a:lnTo>
                </a:path>
                <a:path w="826769" h="314325">
                  <a:moveTo>
                    <a:pt x="81373" y="128442"/>
                  </a:moveTo>
                  <a:lnTo>
                    <a:pt x="103711" y="128442"/>
                  </a:lnTo>
                </a:path>
                <a:path w="826769" h="314325">
                  <a:moveTo>
                    <a:pt x="116476" y="145994"/>
                  </a:moveTo>
                  <a:lnTo>
                    <a:pt x="116476" y="112487"/>
                  </a:lnTo>
                  <a:lnTo>
                    <a:pt x="138016" y="112487"/>
                  </a:lnTo>
                </a:path>
                <a:path w="826769" h="314325">
                  <a:moveTo>
                    <a:pt x="116476" y="128442"/>
                  </a:moveTo>
                  <a:lnTo>
                    <a:pt x="130038" y="128442"/>
                  </a:lnTo>
                </a:path>
                <a:path w="826769" h="314325">
                  <a:moveTo>
                    <a:pt x="116476" y="145994"/>
                  </a:moveTo>
                  <a:lnTo>
                    <a:pt x="138016" y="145994"/>
                  </a:lnTo>
                </a:path>
                <a:path w="826769" h="314325">
                  <a:moveTo>
                    <a:pt x="147589" y="145994"/>
                  </a:moveTo>
                  <a:lnTo>
                    <a:pt x="147589" y="112487"/>
                  </a:lnTo>
                  <a:lnTo>
                    <a:pt x="161949" y="112487"/>
                  </a:lnTo>
                  <a:lnTo>
                    <a:pt x="166736" y="114082"/>
                  </a:lnTo>
                  <a:lnTo>
                    <a:pt x="168331" y="115678"/>
                  </a:lnTo>
                  <a:lnTo>
                    <a:pt x="169927" y="118869"/>
                  </a:lnTo>
                  <a:lnTo>
                    <a:pt x="169927" y="122060"/>
                  </a:lnTo>
                  <a:lnTo>
                    <a:pt x="168331" y="125251"/>
                  </a:lnTo>
                  <a:lnTo>
                    <a:pt x="166736" y="126847"/>
                  </a:lnTo>
                  <a:lnTo>
                    <a:pt x="161949" y="128442"/>
                  </a:lnTo>
                  <a:lnTo>
                    <a:pt x="147589" y="128442"/>
                  </a:lnTo>
                </a:path>
                <a:path w="826769" h="314325">
                  <a:moveTo>
                    <a:pt x="158758" y="128442"/>
                  </a:moveTo>
                  <a:lnTo>
                    <a:pt x="169927" y="145994"/>
                  </a:lnTo>
                </a:path>
                <a:path w="826769" h="314325">
                  <a:moveTo>
                    <a:pt x="177905" y="112487"/>
                  </a:moveTo>
                  <a:lnTo>
                    <a:pt x="185883" y="145994"/>
                  </a:lnTo>
                  <a:lnTo>
                    <a:pt x="193860" y="112487"/>
                  </a:lnTo>
                  <a:lnTo>
                    <a:pt x="201838" y="145994"/>
                  </a:lnTo>
                  <a:lnTo>
                    <a:pt x="209816" y="112487"/>
                  </a:lnTo>
                </a:path>
                <a:path w="826769" h="314325">
                  <a:moveTo>
                    <a:pt x="219389" y="112487"/>
                  </a:moveTo>
                  <a:lnTo>
                    <a:pt x="219389" y="145994"/>
                  </a:lnTo>
                </a:path>
                <a:path w="826769" h="314325">
                  <a:moveTo>
                    <a:pt x="252896" y="117273"/>
                  </a:moveTo>
                  <a:lnTo>
                    <a:pt x="249705" y="114082"/>
                  </a:lnTo>
                  <a:lnTo>
                    <a:pt x="244919" y="112487"/>
                  </a:lnTo>
                  <a:lnTo>
                    <a:pt x="238536" y="112487"/>
                  </a:lnTo>
                  <a:lnTo>
                    <a:pt x="233750" y="114082"/>
                  </a:lnTo>
                  <a:lnTo>
                    <a:pt x="230558" y="117273"/>
                  </a:lnTo>
                  <a:lnTo>
                    <a:pt x="230558" y="120465"/>
                  </a:lnTo>
                  <a:lnTo>
                    <a:pt x="232154" y="123656"/>
                  </a:lnTo>
                  <a:lnTo>
                    <a:pt x="233750" y="125251"/>
                  </a:lnTo>
                  <a:lnTo>
                    <a:pt x="236941" y="126847"/>
                  </a:lnTo>
                  <a:lnTo>
                    <a:pt x="246514" y="130038"/>
                  </a:lnTo>
                  <a:lnTo>
                    <a:pt x="249705" y="131633"/>
                  </a:lnTo>
                  <a:lnTo>
                    <a:pt x="251301" y="133229"/>
                  </a:lnTo>
                  <a:lnTo>
                    <a:pt x="252896" y="136420"/>
                  </a:lnTo>
                  <a:lnTo>
                    <a:pt x="252896" y="141207"/>
                  </a:lnTo>
                  <a:lnTo>
                    <a:pt x="249705" y="144398"/>
                  </a:lnTo>
                  <a:lnTo>
                    <a:pt x="244919" y="145994"/>
                  </a:lnTo>
                  <a:lnTo>
                    <a:pt x="238536" y="145994"/>
                  </a:lnTo>
                  <a:lnTo>
                    <a:pt x="233750" y="144398"/>
                  </a:lnTo>
                  <a:lnTo>
                    <a:pt x="230558" y="141207"/>
                  </a:lnTo>
                </a:path>
                <a:path w="826769" h="314325">
                  <a:moveTo>
                    <a:pt x="264065" y="145994"/>
                  </a:moveTo>
                  <a:lnTo>
                    <a:pt x="264065" y="112487"/>
                  </a:lnTo>
                  <a:lnTo>
                    <a:pt x="284808" y="112487"/>
                  </a:lnTo>
                </a:path>
                <a:path w="826769" h="314325">
                  <a:moveTo>
                    <a:pt x="264065" y="128442"/>
                  </a:moveTo>
                  <a:lnTo>
                    <a:pt x="276830" y="128442"/>
                  </a:lnTo>
                </a:path>
                <a:path w="826769" h="314325">
                  <a:moveTo>
                    <a:pt x="264065" y="145994"/>
                  </a:moveTo>
                  <a:lnTo>
                    <a:pt x="284808" y="145994"/>
                  </a:lnTo>
                </a:path>
                <a:path w="826769" h="314325">
                  <a:moveTo>
                    <a:pt x="343046" y="128442"/>
                  </a:moveTo>
                  <a:lnTo>
                    <a:pt x="347832" y="130038"/>
                  </a:lnTo>
                  <a:lnTo>
                    <a:pt x="349428" y="131633"/>
                  </a:lnTo>
                  <a:lnTo>
                    <a:pt x="351023" y="134825"/>
                  </a:lnTo>
                  <a:lnTo>
                    <a:pt x="351023" y="139611"/>
                  </a:lnTo>
                  <a:lnTo>
                    <a:pt x="349428" y="142802"/>
                  </a:lnTo>
                  <a:lnTo>
                    <a:pt x="347832" y="144398"/>
                  </a:lnTo>
                  <a:lnTo>
                    <a:pt x="343046" y="145994"/>
                  </a:lnTo>
                  <a:lnTo>
                    <a:pt x="328686" y="145994"/>
                  </a:lnTo>
                  <a:lnTo>
                    <a:pt x="328686" y="112487"/>
                  </a:lnTo>
                  <a:lnTo>
                    <a:pt x="343046" y="112487"/>
                  </a:lnTo>
                  <a:lnTo>
                    <a:pt x="347832" y="114082"/>
                  </a:lnTo>
                  <a:lnTo>
                    <a:pt x="349428" y="115678"/>
                  </a:lnTo>
                  <a:lnTo>
                    <a:pt x="351023" y="118869"/>
                  </a:lnTo>
                  <a:lnTo>
                    <a:pt x="351023" y="122060"/>
                  </a:lnTo>
                  <a:lnTo>
                    <a:pt x="349428" y="125251"/>
                  </a:lnTo>
                  <a:lnTo>
                    <a:pt x="347832" y="126847"/>
                  </a:lnTo>
                  <a:lnTo>
                    <a:pt x="343046" y="128442"/>
                  </a:lnTo>
                  <a:lnTo>
                    <a:pt x="328686" y="128442"/>
                  </a:lnTo>
                </a:path>
                <a:path w="826769" h="314325">
                  <a:moveTo>
                    <a:pt x="362192" y="145994"/>
                  </a:moveTo>
                  <a:lnTo>
                    <a:pt x="362192" y="112487"/>
                  </a:lnTo>
                  <a:lnTo>
                    <a:pt x="382935" y="112487"/>
                  </a:lnTo>
                </a:path>
                <a:path w="826769" h="314325">
                  <a:moveTo>
                    <a:pt x="362192" y="128442"/>
                  </a:moveTo>
                  <a:lnTo>
                    <a:pt x="374957" y="128442"/>
                  </a:lnTo>
                </a:path>
                <a:path w="826769" h="314325">
                  <a:moveTo>
                    <a:pt x="362192" y="145994"/>
                  </a:moveTo>
                  <a:lnTo>
                    <a:pt x="382935" y="145994"/>
                  </a:lnTo>
                </a:path>
                <a:path w="826769" h="314325">
                  <a:moveTo>
                    <a:pt x="426015" y="112487"/>
                  </a:moveTo>
                  <a:lnTo>
                    <a:pt x="426015" y="136420"/>
                  </a:lnTo>
                  <a:lnTo>
                    <a:pt x="427611" y="141207"/>
                  </a:lnTo>
                  <a:lnTo>
                    <a:pt x="430802" y="144398"/>
                  </a:lnTo>
                  <a:lnTo>
                    <a:pt x="435588" y="145994"/>
                  </a:lnTo>
                  <a:lnTo>
                    <a:pt x="438779" y="145994"/>
                  </a:lnTo>
                  <a:lnTo>
                    <a:pt x="443566" y="144398"/>
                  </a:lnTo>
                  <a:lnTo>
                    <a:pt x="446757" y="141207"/>
                  </a:lnTo>
                  <a:lnTo>
                    <a:pt x="448353" y="136420"/>
                  </a:lnTo>
                  <a:lnTo>
                    <a:pt x="448353" y="112487"/>
                  </a:lnTo>
                </a:path>
                <a:path w="826769" h="314325">
                  <a:moveTo>
                    <a:pt x="482657" y="117273"/>
                  </a:moveTo>
                  <a:lnTo>
                    <a:pt x="478669" y="114082"/>
                  </a:lnTo>
                  <a:lnTo>
                    <a:pt x="473882" y="112487"/>
                  </a:lnTo>
                  <a:lnTo>
                    <a:pt x="467500" y="112487"/>
                  </a:lnTo>
                  <a:lnTo>
                    <a:pt x="462713" y="114082"/>
                  </a:lnTo>
                  <a:lnTo>
                    <a:pt x="459522" y="117273"/>
                  </a:lnTo>
                  <a:lnTo>
                    <a:pt x="459522" y="120465"/>
                  </a:lnTo>
                  <a:lnTo>
                    <a:pt x="461117" y="123656"/>
                  </a:lnTo>
                  <a:lnTo>
                    <a:pt x="462713" y="125251"/>
                  </a:lnTo>
                  <a:lnTo>
                    <a:pt x="465904" y="126847"/>
                  </a:lnTo>
                  <a:lnTo>
                    <a:pt x="475477" y="130038"/>
                  </a:lnTo>
                  <a:lnTo>
                    <a:pt x="478669" y="131633"/>
                  </a:lnTo>
                  <a:lnTo>
                    <a:pt x="481062" y="133229"/>
                  </a:lnTo>
                  <a:lnTo>
                    <a:pt x="482657" y="136420"/>
                  </a:lnTo>
                  <a:lnTo>
                    <a:pt x="482657" y="141207"/>
                  </a:lnTo>
                  <a:lnTo>
                    <a:pt x="478669" y="144398"/>
                  </a:lnTo>
                  <a:lnTo>
                    <a:pt x="473882" y="145994"/>
                  </a:lnTo>
                  <a:lnTo>
                    <a:pt x="467500" y="145994"/>
                  </a:lnTo>
                  <a:lnTo>
                    <a:pt x="462713" y="144398"/>
                  </a:lnTo>
                  <a:lnTo>
                    <a:pt x="459522" y="141207"/>
                  </a:lnTo>
                </a:path>
                <a:path w="826769" h="314325">
                  <a:moveTo>
                    <a:pt x="493826" y="145994"/>
                  </a:moveTo>
                  <a:lnTo>
                    <a:pt x="493826" y="112487"/>
                  </a:lnTo>
                  <a:lnTo>
                    <a:pt x="514569" y="112487"/>
                  </a:lnTo>
                </a:path>
                <a:path w="826769" h="314325">
                  <a:moveTo>
                    <a:pt x="493826" y="128442"/>
                  </a:moveTo>
                  <a:lnTo>
                    <a:pt x="506591" y="128442"/>
                  </a:lnTo>
                </a:path>
                <a:path w="826769" h="314325">
                  <a:moveTo>
                    <a:pt x="493826" y="145994"/>
                  </a:moveTo>
                  <a:lnTo>
                    <a:pt x="514569" y="145994"/>
                  </a:lnTo>
                </a:path>
                <a:path w="826769" h="314325">
                  <a:moveTo>
                    <a:pt x="524142" y="145994"/>
                  </a:moveTo>
                  <a:lnTo>
                    <a:pt x="524142" y="112487"/>
                  </a:lnTo>
                  <a:lnTo>
                    <a:pt x="535311" y="112487"/>
                  </a:lnTo>
                  <a:lnTo>
                    <a:pt x="540098" y="114082"/>
                  </a:lnTo>
                  <a:lnTo>
                    <a:pt x="543289" y="117273"/>
                  </a:lnTo>
                  <a:lnTo>
                    <a:pt x="544884" y="120465"/>
                  </a:lnTo>
                  <a:lnTo>
                    <a:pt x="546480" y="125251"/>
                  </a:lnTo>
                  <a:lnTo>
                    <a:pt x="546480" y="133229"/>
                  </a:lnTo>
                  <a:lnTo>
                    <a:pt x="544884" y="138016"/>
                  </a:lnTo>
                  <a:lnTo>
                    <a:pt x="543289" y="141207"/>
                  </a:lnTo>
                  <a:lnTo>
                    <a:pt x="540098" y="144398"/>
                  </a:lnTo>
                  <a:lnTo>
                    <a:pt x="535311" y="145994"/>
                  </a:lnTo>
                  <a:lnTo>
                    <a:pt x="524142" y="145994"/>
                  </a:lnTo>
                </a:path>
                <a:path w="826769" h="314325">
                  <a:moveTo>
                    <a:pt x="591156" y="145994"/>
                  </a:moveTo>
                  <a:lnTo>
                    <a:pt x="591156" y="112487"/>
                  </a:lnTo>
                  <a:lnTo>
                    <a:pt x="611898" y="112487"/>
                  </a:lnTo>
                </a:path>
                <a:path w="826769" h="314325">
                  <a:moveTo>
                    <a:pt x="591156" y="128442"/>
                  </a:moveTo>
                  <a:lnTo>
                    <a:pt x="603920" y="128442"/>
                  </a:lnTo>
                </a:path>
                <a:path w="826769" h="314325">
                  <a:moveTo>
                    <a:pt x="627854" y="112487"/>
                  </a:moveTo>
                  <a:lnTo>
                    <a:pt x="624663" y="114082"/>
                  </a:lnTo>
                  <a:lnTo>
                    <a:pt x="621471" y="117273"/>
                  </a:lnTo>
                  <a:lnTo>
                    <a:pt x="619876" y="120465"/>
                  </a:lnTo>
                  <a:lnTo>
                    <a:pt x="618280" y="125251"/>
                  </a:lnTo>
                  <a:lnTo>
                    <a:pt x="618280" y="133229"/>
                  </a:lnTo>
                  <a:lnTo>
                    <a:pt x="619876" y="138016"/>
                  </a:lnTo>
                  <a:lnTo>
                    <a:pt x="621471" y="141207"/>
                  </a:lnTo>
                  <a:lnTo>
                    <a:pt x="624663" y="144398"/>
                  </a:lnTo>
                  <a:lnTo>
                    <a:pt x="627854" y="145994"/>
                  </a:lnTo>
                  <a:lnTo>
                    <a:pt x="634236" y="145994"/>
                  </a:lnTo>
                  <a:lnTo>
                    <a:pt x="637427" y="144398"/>
                  </a:lnTo>
                  <a:lnTo>
                    <a:pt x="640618" y="141207"/>
                  </a:lnTo>
                  <a:lnTo>
                    <a:pt x="642214" y="138016"/>
                  </a:lnTo>
                  <a:lnTo>
                    <a:pt x="643809" y="133229"/>
                  </a:lnTo>
                  <a:lnTo>
                    <a:pt x="643809" y="125251"/>
                  </a:lnTo>
                  <a:lnTo>
                    <a:pt x="642214" y="120465"/>
                  </a:lnTo>
                  <a:lnTo>
                    <a:pt x="640618" y="117273"/>
                  </a:lnTo>
                  <a:lnTo>
                    <a:pt x="637427" y="114082"/>
                  </a:lnTo>
                  <a:lnTo>
                    <a:pt x="634236" y="112487"/>
                  </a:lnTo>
                  <a:lnTo>
                    <a:pt x="627854" y="112487"/>
                  </a:lnTo>
                </a:path>
                <a:path w="826769" h="314325">
                  <a:moveTo>
                    <a:pt x="654978" y="145994"/>
                  </a:moveTo>
                  <a:lnTo>
                    <a:pt x="654978" y="112487"/>
                  </a:lnTo>
                  <a:lnTo>
                    <a:pt x="670136" y="112487"/>
                  </a:lnTo>
                  <a:lnTo>
                    <a:pt x="674923" y="114082"/>
                  </a:lnTo>
                  <a:lnTo>
                    <a:pt x="676518" y="115678"/>
                  </a:lnTo>
                  <a:lnTo>
                    <a:pt x="678114" y="118869"/>
                  </a:lnTo>
                  <a:lnTo>
                    <a:pt x="678114" y="122060"/>
                  </a:lnTo>
                  <a:lnTo>
                    <a:pt x="676518" y="125251"/>
                  </a:lnTo>
                  <a:lnTo>
                    <a:pt x="674923" y="126847"/>
                  </a:lnTo>
                  <a:lnTo>
                    <a:pt x="670136" y="128442"/>
                  </a:lnTo>
                  <a:lnTo>
                    <a:pt x="654978" y="128442"/>
                  </a:lnTo>
                </a:path>
                <a:path w="826769" h="314325">
                  <a:moveTo>
                    <a:pt x="666945" y="128442"/>
                  </a:moveTo>
                  <a:lnTo>
                    <a:pt x="678114" y="145994"/>
                  </a:lnTo>
                </a:path>
                <a:path w="826769" h="314325">
                  <a:moveTo>
                    <a:pt x="718003" y="145994"/>
                  </a:moveTo>
                  <a:lnTo>
                    <a:pt x="730768" y="112487"/>
                  </a:lnTo>
                  <a:lnTo>
                    <a:pt x="743532" y="145994"/>
                  </a:lnTo>
                </a:path>
                <a:path w="826769" h="314325">
                  <a:moveTo>
                    <a:pt x="722790" y="134825"/>
                  </a:moveTo>
                  <a:lnTo>
                    <a:pt x="738745" y="134825"/>
                  </a:lnTo>
                </a:path>
                <a:path w="826769" h="314325">
                  <a:moveTo>
                    <a:pt x="751510" y="145994"/>
                  </a:moveTo>
                  <a:lnTo>
                    <a:pt x="751510" y="112487"/>
                  </a:lnTo>
                  <a:lnTo>
                    <a:pt x="773848" y="145994"/>
                  </a:lnTo>
                  <a:lnTo>
                    <a:pt x="773848" y="112487"/>
                  </a:lnTo>
                </a:path>
                <a:path w="826769" h="314325">
                  <a:moveTo>
                    <a:pt x="781826" y="112487"/>
                  </a:moveTo>
                  <a:lnTo>
                    <a:pt x="794590" y="128442"/>
                  </a:lnTo>
                  <a:lnTo>
                    <a:pt x="794590" y="145994"/>
                  </a:lnTo>
                </a:path>
                <a:path w="826769" h="314325">
                  <a:moveTo>
                    <a:pt x="807355" y="112487"/>
                  </a:moveTo>
                  <a:lnTo>
                    <a:pt x="794590" y="128442"/>
                  </a:lnTo>
                </a:path>
                <a:path w="826769" h="314325">
                  <a:moveTo>
                    <a:pt x="3191" y="201838"/>
                  </a:moveTo>
                  <a:lnTo>
                    <a:pt x="3191" y="168331"/>
                  </a:lnTo>
                  <a:lnTo>
                    <a:pt x="17551" y="168331"/>
                  </a:lnTo>
                  <a:lnTo>
                    <a:pt x="22337" y="169927"/>
                  </a:lnTo>
                  <a:lnTo>
                    <a:pt x="23933" y="171523"/>
                  </a:lnTo>
                  <a:lnTo>
                    <a:pt x="25529" y="174714"/>
                  </a:lnTo>
                  <a:lnTo>
                    <a:pt x="25529" y="179500"/>
                  </a:lnTo>
                  <a:lnTo>
                    <a:pt x="23933" y="182692"/>
                  </a:lnTo>
                  <a:lnTo>
                    <a:pt x="22337" y="184287"/>
                  </a:lnTo>
                  <a:lnTo>
                    <a:pt x="17551" y="185883"/>
                  </a:lnTo>
                  <a:lnTo>
                    <a:pt x="3191" y="185883"/>
                  </a:lnTo>
                </a:path>
                <a:path w="826769" h="314325">
                  <a:moveTo>
                    <a:pt x="36697" y="168331"/>
                  </a:moveTo>
                  <a:lnTo>
                    <a:pt x="36697" y="192265"/>
                  </a:lnTo>
                  <a:lnTo>
                    <a:pt x="38293" y="197052"/>
                  </a:lnTo>
                  <a:lnTo>
                    <a:pt x="41484" y="200243"/>
                  </a:lnTo>
                  <a:lnTo>
                    <a:pt x="46271" y="201838"/>
                  </a:lnTo>
                  <a:lnTo>
                    <a:pt x="49462" y="201838"/>
                  </a:lnTo>
                  <a:lnTo>
                    <a:pt x="54249" y="200243"/>
                  </a:lnTo>
                  <a:lnTo>
                    <a:pt x="57440" y="197052"/>
                  </a:lnTo>
                  <a:lnTo>
                    <a:pt x="59035" y="192265"/>
                  </a:lnTo>
                  <a:lnTo>
                    <a:pt x="59035" y="168331"/>
                  </a:lnTo>
                </a:path>
                <a:path w="826769" h="314325">
                  <a:moveTo>
                    <a:pt x="71800" y="201838"/>
                  </a:moveTo>
                  <a:lnTo>
                    <a:pt x="71800" y="168331"/>
                  </a:lnTo>
                  <a:lnTo>
                    <a:pt x="86160" y="168331"/>
                  </a:lnTo>
                  <a:lnTo>
                    <a:pt x="90947" y="169927"/>
                  </a:lnTo>
                  <a:lnTo>
                    <a:pt x="92542" y="171523"/>
                  </a:lnTo>
                  <a:lnTo>
                    <a:pt x="94138" y="174714"/>
                  </a:lnTo>
                  <a:lnTo>
                    <a:pt x="94138" y="177905"/>
                  </a:lnTo>
                  <a:lnTo>
                    <a:pt x="92542" y="181096"/>
                  </a:lnTo>
                  <a:lnTo>
                    <a:pt x="90947" y="182692"/>
                  </a:lnTo>
                  <a:lnTo>
                    <a:pt x="86160" y="184287"/>
                  </a:lnTo>
                  <a:lnTo>
                    <a:pt x="71800" y="184287"/>
                  </a:lnTo>
                </a:path>
                <a:path w="826769" h="314325">
                  <a:moveTo>
                    <a:pt x="82969" y="184287"/>
                  </a:moveTo>
                  <a:lnTo>
                    <a:pt x="94138" y="201838"/>
                  </a:lnTo>
                </a:path>
                <a:path w="826769" h="314325">
                  <a:moveTo>
                    <a:pt x="105307" y="201838"/>
                  </a:moveTo>
                  <a:lnTo>
                    <a:pt x="105307" y="168331"/>
                  </a:lnTo>
                  <a:lnTo>
                    <a:pt x="120465" y="168331"/>
                  </a:lnTo>
                  <a:lnTo>
                    <a:pt x="125251" y="169927"/>
                  </a:lnTo>
                  <a:lnTo>
                    <a:pt x="126847" y="171523"/>
                  </a:lnTo>
                  <a:lnTo>
                    <a:pt x="128442" y="174714"/>
                  </a:lnTo>
                  <a:lnTo>
                    <a:pt x="128442" y="179500"/>
                  </a:lnTo>
                  <a:lnTo>
                    <a:pt x="126847" y="182692"/>
                  </a:lnTo>
                  <a:lnTo>
                    <a:pt x="125251" y="184287"/>
                  </a:lnTo>
                  <a:lnTo>
                    <a:pt x="120465" y="185883"/>
                  </a:lnTo>
                  <a:lnTo>
                    <a:pt x="105307" y="185883"/>
                  </a:lnTo>
                </a:path>
                <a:path w="826769" h="314325">
                  <a:moveTo>
                    <a:pt x="147589" y="168331"/>
                  </a:moveTo>
                  <a:lnTo>
                    <a:pt x="144398" y="169927"/>
                  </a:lnTo>
                  <a:lnTo>
                    <a:pt x="141207" y="173118"/>
                  </a:lnTo>
                  <a:lnTo>
                    <a:pt x="139611" y="176309"/>
                  </a:lnTo>
                  <a:lnTo>
                    <a:pt x="138016" y="181096"/>
                  </a:lnTo>
                  <a:lnTo>
                    <a:pt x="138016" y="189074"/>
                  </a:lnTo>
                  <a:lnTo>
                    <a:pt x="139611" y="193860"/>
                  </a:lnTo>
                  <a:lnTo>
                    <a:pt x="141207" y="197052"/>
                  </a:lnTo>
                  <a:lnTo>
                    <a:pt x="144398" y="200243"/>
                  </a:lnTo>
                  <a:lnTo>
                    <a:pt x="147589" y="201838"/>
                  </a:lnTo>
                  <a:lnTo>
                    <a:pt x="153971" y="201838"/>
                  </a:lnTo>
                  <a:lnTo>
                    <a:pt x="157163" y="200243"/>
                  </a:lnTo>
                  <a:lnTo>
                    <a:pt x="160354" y="197052"/>
                  </a:lnTo>
                  <a:lnTo>
                    <a:pt x="161949" y="193860"/>
                  </a:lnTo>
                  <a:lnTo>
                    <a:pt x="163545" y="189074"/>
                  </a:lnTo>
                  <a:lnTo>
                    <a:pt x="163545" y="181096"/>
                  </a:lnTo>
                  <a:lnTo>
                    <a:pt x="161949" y="176309"/>
                  </a:lnTo>
                  <a:lnTo>
                    <a:pt x="160354" y="173118"/>
                  </a:lnTo>
                  <a:lnTo>
                    <a:pt x="157163" y="169927"/>
                  </a:lnTo>
                  <a:lnTo>
                    <a:pt x="153971" y="168331"/>
                  </a:lnTo>
                  <a:lnTo>
                    <a:pt x="147589" y="168331"/>
                  </a:lnTo>
                </a:path>
                <a:path w="826769" h="314325">
                  <a:moveTo>
                    <a:pt x="195456" y="173118"/>
                  </a:moveTo>
                  <a:lnTo>
                    <a:pt x="192265" y="169927"/>
                  </a:lnTo>
                  <a:lnTo>
                    <a:pt x="187478" y="168331"/>
                  </a:lnTo>
                  <a:lnTo>
                    <a:pt x="181096" y="168331"/>
                  </a:lnTo>
                  <a:lnTo>
                    <a:pt x="176309" y="169927"/>
                  </a:lnTo>
                  <a:lnTo>
                    <a:pt x="173118" y="173118"/>
                  </a:lnTo>
                  <a:lnTo>
                    <a:pt x="173118" y="176309"/>
                  </a:lnTo>
                  <a:lnTo>
                    <a:pt x="174714" y="179500"/>
                  </a:lnTo>
                  <a:lnTo>
                    <a:pt x="176309" y="181096"/>
                  </a:lnTo>
                  <a:lnTo>
                    <a:pt x="179500" y="182692"/>
                  </a:lnTo>
                  <a:lnTo>
                    <a:pt x="189074" y="185883"/>
                  </a:lnTo>
                  <a:lnTo>
                    <a:pt x="192265" y="187478"/>
                  </a:lnTo>
                  <a:lnTo>
                    <a:pt x="193860" y="189074"/>
                  </a:lnTo>
                  <a:lnTo>
                    <a:pt x="195456" y="192265"/>
                  </a:lnTo>
                  <a:lnTo>
                    <a:pt x="195456" y="197052"/>
                  </a:lnTo>
                  <a:lnTo>
                    <a:pt x="192265" y="200243"/>
                  </a:lnTo>
                  <a:lnTo>
                    <a:pt x="187478" y="201838"/>
                  </a:lnTo>
                  <a:lnTo>
                    <a:pt x="181096" y="201838"/>
                  </a:lnTo>
                  <a:lnTo>
                    <a:pt x="176309" y="200243"/>
                  </a:lnTo>
                  <a:lnTo>
                    <a:pt x="173118" y="197052"/>
                  </a:lnTo>
                </a:path>
                <a:path w="826769" h="314325">
                  <a:moveTo>
                    <a:pt x="206625" y="201838"/>
                  </a:moveTo>
                  <a:lnTo>
                    <a:pt x="206625" y="168331"/>
                  </a:lnTo>
                  <a:lnTo>
                    <a:pt x="227367" y="168331"/>
                  </a:lnTo>
                </a:path>
                <a:path w="826769" h="314325">
                  <a:moveTo>
                    <a:pt x="206625" y="184287"/>
                  </a:moveTo>
                  <a:lnTo>
                    <a:pt x="219389" y="184287"/>
                  </a:lnTo>
                </a:path>
                <a:path w="826769" h="314325">
                  <a:moveTo>
                    <a:pt x="206625" y="201838"/>
                  </a:moveTo>
                  <a:lnTo>
                    <a:pt x="227367" y="201838"/>
                  </a:lnTo>
                </a:path>
                <a:path w="826769" h="314325">
                  <a:moveTo>
                    <a:pt x="267256" y="168331"/>
                  </a:moveTo>
                  <a:lnTo>
                    <a:pt x="275234" y="201838"/>
                  </a:lnTo>
                  <a:lnTo>
                    <a:pt x="283212" y="168331"/>
                  </a:lnTo>
                  <a:lnTo>
                    <a:pt x="291190" y="201838"/>
                  </a:lnTo>
                  <a:lnTo>
                    <a:pt x="299965" y="168331"/>
                  </a:lnTo>
                </a:path>
                <a:path w="826769" h="314325">
                  <a:moveTo>
                    <a:pt x="309539" y="168331"/>
                  </a:moveTo>
                  <a:lnTo>
                    <a:pt x="309539" y="201838"/>
                  </a:lnTo>
                </a:path>
                <a:path w="826769" h="314325">
                  <a:moveTo>
                    <a:pt x="331877" y="168331"/>
                  </a:moveTo>
                  <a:lnTo>
                    <a:pt x="331877" y="201838"/>
                  </a:lnTo>
                </a:path>
                <a:path w="826769" h="314325">
                  <a:moveTo>
                    <a:pt x="309539" y="184287"/>
                  </a:moveTo>
                  <a:lnTo>
                    <a:pt x="331877" y="184287"/>
                  </a:lnTo>
                </a:path>
                <a:path w="826769" h="314325">
                  <a:moveTo>
                    <a:pt x="339855" y="201838"/>
                  </a:moveTo>
                  <a:lnTo>
                    <a:pt x="352619" y="168331"/>
                  </a:lnTo>
                  <a:lnTo>
                    <a:pt x="365384" y="201838"/>
                  </a:lnTo>
                </a:path>
                <a:path w="826769" h="314325">
                  <a:moveTo>
                    <a:pt x="344641" y="190669"/>
                  </a:moveTo>
                  <a:lnTo>
                    <a:pt x="360597" y="190669"/>
                  </a:lnTo>
                </a:path>
                <a:path w="826769" h="314325">
                  <a:moveTo>
                    <a:pt x="379744" y="168331"/>
                  </a:moveTo>
                  <a:lnTo>
                    <a:pt x="379744" y="201838"/>
                  </a:lnTo>
                </a:path>
                <a:path w="826769" h="314325">
                  <a:moveTo>
                    <a:pt x="368575" y="168331"/>
                  </a:moveTo>
                  <a:lnTo>
                    <a:pt x="390913" y="168331"/>
                  </a:lnTo>
                </a:path>
                <a:path w="826769" h="314325">
                  <a:moveTo>
                    <a:pt x="419633" y="173118"/>
                  </a:moveTo>
                  <a:lnTo>
                    <a:pt x="416442" y="169927"/>
                  </a:lnTo>
                  <a:lnTo>
                    <a:pt x="411655" y="168331"/>
                  </a:lnTo>
                  <a:lnTo>
                    <a:pt x="405273" y="168331"/>
                  </a:lnTo>
                  <a:lnTo>
                    <a:pt x="400486" y="169927"/>
                  </a:lnTo>
                  <a:lnTo>
                    <a:pt x="397295" y="173118"/>
                  </a:lnTo>
                  <a:lnTo>
                    <a:pt x="397295" y="176309"/>
                  </a:lnTo>
                  <a:lnTo>
                    <a:pt x="398890" y="179500"/>
                  </a:lnTo>
                  <a:lnTo>
                    <a:pt x="400486" y="181096"/>
                  </a:lnTo>
                  <a:lnTo>
                    <a:pt x="403677" y="182692"/>
                  </a:lnTo>
                  <a:lnTo>
                    <a:pt x="413250" y="185883"/>
                  </a:lnTo>
                  <a:lnTo>
                    <a:pt x="416442" y="187478"/>
                  </a:lnTo>
                  <a:lnTo>
                    <a:pt x="418037" y="189074"/>
                  </a:lnTo>
                  <a:lnTo>
                    <a:pt x="419633" y="192265"/>
                  </a:lnTo>
                  <a:lnTo>
                    <a:pt x="419633" y="197052"/>
                  </a:lnTo>
                  <a:lnTo>
                    <a:pt x="416442" y="200243"/>
                  </a:lnTo>
                  <a:lnTo>
                    <a:pt x="411655" y="201838"/>
                  </a:lnTo>
                  <a:lnTo>
                    <a:pt x="405273" y="201838"/>
                  </a:lnTo>
                  <a:lnTo>
                    <a:pt x="400486" y="200243"/>
                  </a:lnTo>
                  <a:lnTo>
                    <a:pt x="397295" y="197052"/>
                  </a:lnTo>
                </a:path>
                <a:path w="826769" h="314325">
                  <a:moveTo>
                    <a:pt x="438779" y="168331"/>
                  </a:moveTo>
                  <a:lnTo>
                    <a:pt x="435588" y="169927"/>
                  </a:lnTo>
                  <a:lnTo>
                    <a:pt x="432397" y="173118"/>
                  </a:lnTo>
                  <a:lnTo>
                    <a:pt x="430802" y="176309"/>
                  </a:lnTo>
                  <a:lnTo>
                    <a:pt x="429206" y="181096"/>
                  </a:lnTo>
                  <a:lnTo>
                    <a:pt x="429206" y="189074"/>
                  </a:lnTo>
                  <a:lnTo>
                    <a:pt x="430802" y="193860"/>
                  </a:lnTo>
                  <a:lnTo>
                    <a:pt x="432397" y="197052"/>
                  </a:lnTo>
                  <a:lnTo>
                    <a:pt x="435588" y="200243"/>
                  </a:lnTo>
                  <a:lnTo>
                    <a:pt x="438779" y="201838"/>
                  </a:lnTo>
                  <a:lnTo>
                    <a:pt x="445162" y="201838"/>
                  </a:lnTo>
                  <a:lnTo>
                    <a:pt x="448353" y="200243"/>
                  </a:lnTo>
                  <a:lnTo>
                    <a:pt x="451544" y="197052"/>
                  </a:lnTo>
                  <a:lnTo>
                    <a:pt x="453140" y="193860"/>
                  </a:lnTo>
                  <a:lnTo>
                    <a:pt x="454735" y="189074"/>
                  </a:lnTo>
                  <a:lnTo>
                    <a:pt x="454735" y="181096"/>
                  </a:lnTo>
                  <a:lnTo>
                    <a:pt x="453140" y="176309"/>
                  </a:lnTo>
                  <a:lnTo>
                    <a:pt x="451544" y="173118"/>
                  </a:lnTo>
                  <a:lnTo>
                    <a:pt x="448353" y="169927"/>
                  </a:lnTo>
                  <a:lnTo>
                    <a:pt x="445162" y="168331"/>
                  </a:lnTo>
                  <a:lnTo>
                    <a:pt x="438779" y="168331"/>
                  </a:lnTo>
                </a:path>
                <a:path w="826769" h="314325">
                  <a:moveTo>
                    <a:pt x="465904" y="201838"/>
                  </a:moveTo>
                  <a:lnTo>
                    <a:pt x="465904" y="168331"/>
                  </a:lnTo>
                  <a:lnTo>
                    <a:pt x="487444" y="168331"/>
                  </a:lnTo>
                </a:path>
                <a:path w="826769" h="314325">
                  <a:moveTo>
                    <a:pt x="465904" y="184287"/>
                  </a:moveTo>
                  <a:lnTo>
                    <a:pt x="478669" y="184287"/>
                  </a:lnTo>
                </a:path>
                <a:path w="826769" h="314325">
                  <a:moveTo>
                    <a:pt x="465904" y="201838"/>
                  </a:moveTo>
                  <a:lnTo>
                    <a:pt x="487444" y="201838"/>
                  </a:lnTo>
                </a:path>
                <a:path w="826769" h="314325">
                  <a:moveTo>
                    <a:pt x="492231" y="168331"/>
                  </a:moveTo>
                  <a:lnTo>
                    <a:pt x="504995" y="201838"/>
                  </a:lnTo>
                  <a:lnTo>
                    <a:pt x="517760" y="168331"/>
                  </a:lnTo>
                </a:path>
                <a:path w="826769" h="314325">
                  <a:moveTo>
                    <a:pt x="525738" y="201838"/>
                  </a:moveTo>
                  <a:lnTo>
                    <a:pt x="525738" y="168331"/>
                  </a:lnTo>
                  <a:lnTo>
                    <a:pt x="546480" y="168331"/>
                  </a:lnTo>
                </a:path>
                <a:path w="826769" h="314325">
                  <a:moveTo>
                    <a:pt x="525738" y="184287"/>
                  </a:moveTo>
                  <a:lnTo>
                    <a:pt x="538502" y="184287"/>
                  </a:lnTo>
                </a:path>
                <a:path w="826769" h="314325">
                  <a:moveTo>
                    <a:pt x="525738" y="201838"/>
                  </a:moveTo>
                  <a:lnTo>
                    <a:pt x="546480" y="201838"/>
                  </a:lnTo>
                </a:path>
                <a:path w="826769" h="314325">
                  <a:moveTo>
                    <a:pt x="556053" y="201838"/>
                  </a:moveTo>
                  <a:lnTo>
                    <a:pt x="556053" y="168331"/>
                  </a:lnTo>
                  <a:lnTo>
                    <a:pt x="570413" y="168331"/>
                  </a:lnTo>
                  <a:lnTo>
                    <a:pt x="575200" y="169927"/>
                  </a:lnTo>
                  <a:lnTo>
                    <a:pt x="576796" y="171523"/>
                  </a:lnTo>
                  <a:lnTo>
                    <a:pt x="578391" y="174714"/>
                  </a:lnTo>
                  <a:lnTo>
                    <a:pt x="578391" y="177905"/>
                  </a:lnTo>
                  <a:lnTo>
                    <a:pt x="576796" y="181096"/>
                  </a:lnTo>
                  <a:lnTo>
                    <a:pt x="575200" y="182692"/>
                  </a:lnTo>
                  <a:lnTo>
                    <a:pt x="570413" y="184287"/>
                  </a:lnTo>
                  <a:lnTo>
                    <a:pt x="556053" y="184287"/>
                  </a:lnTo>
                </a:path>
                <a:path w="826769" h="314325">
                  <a:moveTo>
                    <a:pt x="567222" y="184287"/>
                  </a:moveTo>
                  <a:lnTo>
                    <a:pt x="578391" y="201838"/>
                  </a:lnTo>
                </a:path>
                <a:path w="826769" h="314325">
                  <a:moveTo>
                    <a:pt x="619876" y="168331"/>
                  </a:moveTo>
                  <a:lnTo>
                    <a:pt x="627854" y="201838"/>
                  </a:lnTo>
                  <a:lnTo>
                    <a:pt x="635832" y="168331"/>
                  </a:lnTo>
                  <a:lnTo>
                    <a:pt x="643809" y="201838"/>
                  </a:lnTo>
                  <a:lnTo>
                    <a:pt x="651787" y="168331"/>
                  </a:lnTo>
                </a:path>
                <a:path w="826769" h="314325">
                  <a:moveTo>
                    <a:pt x="662158" y="168331"/>
                  </a:moveTo>
                  <a:lnTo>
                    <a:pt x="662158" y="201838"/>
                  </a:lnTo>
                </a:path>
                <a:path w="826769" h="314325">
                  <a:moveTo>
                    <a:pt x="681305" y="168331"/>
                  </a:moveTo>
                  <a:lnTo>
                    <a:pt x="681305" y="201838"/>
                  </a:lnTo>
                </a:path>
                <a:path w="826769" h="314325">
                  <a:moveTo>
                    <a:pt x="670136" y="168331"/>
                  </a:moveTo>
                  <a:lnTo>
                    <a:pt x="692474" y="168331"/>
                  </a:lnTo>
                </a:path>
                <a:path w="826769" h="314325">
                  <a:moveTo>
                    <a:pt x="700452" y="168331"/>
                  </a:moveTo>
                  <a:lnTo>
                    <a:pt x="700452" y="201838"/>
                  </a:lnTo>
                </a:path>
                <a:path w="826769" h="314325">
                  <a:moveTo>
                    <a:pt x="722790" y="168331"/>
                  </a:moveTo>
                  <a:lnTo>
                    <a:pt x="722790" y="201838"/>
                  </a:lnTo>
                </a:path>
                <a:path w="826769" h="314325">
                  <a:moveTo>
                    <a:pt x="700452" y="184287"/>
                  </a:moveTo>
                  <a:lnTo>
                    <a:pt x="722790" y="184287"/>
                  </a:lnTo>
                </a:path>
                <a:path w="826769" h="314325">
                  <a:moveTo>
                    <a:pt x="743532" y="168331"/>
                  </a:moveTo>
                  <a:lnTo>
                    <a:pt x="740341" y="169927"/>
                  </a:lnTo>
                  <a:lnTo>
                    <a:pt x="737150" y="173118"/>
                  </a:lnTo>
                  <a:lnTo>
                    <a:pt x="735554" y="176309"/>
                  </a:lnTo>
                  <a:lnTo>
                    <a:pt x="733959" y="181096"/>
                  </a:lnTo>
                  <a:lnTo>
                    <a:pt x="733959" y="189074"/>
                  </a:lnTo>
                  <a:lnTo>
                    <a:pt x="735554" y="193860"/>
                  </a:lnTo>
                  <a:lnTo>
                    <a:pt x="737150" y="197052"/>
                  </a:lnTo>
                  <a:lnTo>
                    <a:pt x="740341" y="200243"/>
                  </a:lnTo>
                  <a:lnTo>
                    <a:pt x="743532" y="201838"/>
                  </a:lnTo>
                  <a:lnTo>
                    <a:pt x="749914" y="201838"/>
                  </a:lnTo>
                  <a:lnTo>
                    <a:pt x="753105" y="200243"/>
                  </a:lnTo>
                  <a:lnTo>
                    <a:pt x="756297" y="197052"/>
                  </a:lnTo>
                  <a:lnTo>
                    <a:pt x="757892" y="193860"/>
                  </a:lnTo>
                  <a:lnTo>
                    <a:pt x="759488" y="189074"/>
                  </a:lnTo>
                  <a:lnTo>
                    <a:pt x="759488" y="181096"/>
                  </a:lnTo>
                  <a:lnTo>
                    <a:pt x="757892" y="176309"/>
                  </a:lnTo>
                  <a:lnTo>
                    <a:pt x="756297" y="173118"/>
                  </a:lnTo>
                  <a:lnTo>
                    <a:pt x="753105" y="169927"/>
                  </a:lnTo>
                  <a:lnTo>
                    <a:pt x="749914" y="168331"/>
                  </a:lnTo>
                  <a:lnTo>
                    <a:pt x="743532" y="168331"/>
                  </a:lnTo>
                </a:path>
                <a:path w="826769" h="314325">
                  <a:moveTo>
                    <a:pt x="770657" y="168331"/>
                  </a:moveTo>
                  <a:lnTo>
                    <a:pt x="770657" y="192265"/>
                  </a:lnTo>
                  <a:lnTo>
                    <a:pt x="772252" y="197052"/>
                  </a:lnTo>
                  <a:lnTo>
                    <a:pt x="775443" y="200243"/>
                  </a:lnTo>
                  <a:lnTo>
                    <a:pt x="780230" y="201838"/>
                  </a:lnTo>
                  <a:lnTo>
                    <a:pt x="783421" y="201838"/>
                  </a:lnTo>
                  <a:lnTo>
                    <a:pt x="788208" y="200243"/>
                  </a:lnTo>
                  <a:lnTo>
                    <a:pt x="791399" y="197052"/>
                  </a:lnTo>
                  <a:lnTo>
                    <a:pt x="792995" y="192265"/>
                  </a:lnTo>
                  <a:lnTo>
                    <a:pt x="792995" y="168331"/>
                  </a:lnTo>
                </a:path>
                <a:path w="826769" h="314325">
                  <a:moveTo>
                    <a:pt x="812141" y="168331"/>
                  </a:moveTo>
                  <a:lnTo>
                    <a:pt x="812141" y="201838"/>
                  </a:lnTo>
                </a:path>
                <a:path w="826769" h="314325">
                  <a:moveTo>
                    <a:pt x="800972" y="168331"/>
                  </a:moveTo>
                  <a:lnTo>
                    <a:pt x="823310" y="168331"/>
                  </a:lnTo>
                </a:path>
                <a:path w="826769" h="314325">
                  <a:moveTo>
                    <a:pt x="11168" y="224974"/>
                  </a:moveTo>
                  <a:lnTo>
                    <a:pt x="11168" y="258481"/>
                  </a:lnTo>
                </a:path>
                <a:path w="826769" h="314325">
                  <a:moveTo>
                    <a:pt x="0" y="224974"/>
                  </a:moveTo>
                  <a:lnTo>
                    <a:pt x="22337" y="224974"/>
                  </a:lnTo>
                </a:path>
                <a:path w="826769" h="314325">
                  <a:moveTo>
                    <a:pt x="30315" y="224974"/>
                  </a:moveTo>
                  <a:lnTo>
                    <a:pt x="30315" y="258481"/>
                  </a:lnTo>
                </a:path>
                <a:path w="826769" h="314325">
                  <a:moveTo>
                    <a:pt x="52653" y="224974"/>
                  </a:moveTo>
                  <a:lnTo>
                    <a:pt x="52653" y="258481"/>
                  </a:lnTo>
                </a:path>
                <a:path w="826769" h="314325">
                  <a:moveTo>
                    <a:pt x="30315" y="240930"/>
                  </a:moveTo>
                  <a:lnTo>
                    <a:pt x="52653" y="240930"/>
                  </a:lnTo>
                </a:path>
                <a:path w="826769" h="314325">
                  <a:moveTo>
                    <a:pt x="65418" y="258481"/>
                  </a:moveTo>
                  <a:lnTo>
                    <a:pt x="65418" y="224974"/>
                  </a:lnTo>
                  <a:lnTo>
                    <a:pt x="86160" y="224974"/>
                  </a:lnTo>
                </a:path>
                <a:path w="826769" h="314325">
                  <a:moveTo>
                    <a:pt x="65418" y="240930"/>
                  </a:moveTo>
                  <a:lnTo>
                    <a:pt x="78182" y="240930"/>
                  </a:lnTo>
                </a:path>
                <a:path w="826769" h="314325">
                  <a:moveTo>
                    <a:pt x="65418" y="258481"/>
                  </a:moveTo>
                  <a:lnTo>
                    <a:pt x="86160" y="258481"/>
                  </a:lnTo>
                </a:path>
                <a:path w="826769" h="314325">
                  <a:moveTo>
                    <a:pt x="126847" y="224974"/>
                  </a:moveTo>
                  <a:lnTo>
                    <a:pt x="134825" y="258481"/>
                  </a:lnTo>
                  <a:lnTo>
                    <a:pt x="142802" y="224974"/>
                  </a:lnTo>
                  <a:lnTo>
                    <a:pt x="150780" y="258481"/>
                  </a:lnTo>
                  <a:lnTo>
                    <a:pt x="158758" y="224974"/>
                  </a:lnTo>
                </a:path>
                <a:path w="826769" h="314325">
                  <a:moveTo>
                    <a:pt x="168331" y="258481"/>
                  </a:moveTo>
                  <a:lnTo>
                    <a:pt x="168331" y="224974"/>
                  </a:lnTo>
                  <a:lnTo>
                    <a:pt x="182692" y="224974"/>
                  </a:lnTo>
                  <a:lnTo>
                    <a:pt x="187478" y="226570"/>
                  </a:lnTo>
                  <a:lnTo>
                    <a:pt x="189074" y="228165"/>
                  </a:lnTo>
                  <a:lnTo>
                    <a:pt x="190669" y="231356"/>
                  </a:lnTo>
                  <a:lnTo>
                    <a:pt x="190669" y="234547"/>
                  </a:lnTo>
                  <a:lnTo>
                    <a:pt x="189074" y="237738"/>
                  </a:lnTo>
                  <a:lnTo>
                    <a:pt x="187478" y="239334"/>
                  </a:lnTo>
                  <a:lnTo>
                    <a:pt x="182692" y="240930"/>
                  </a:lnTo>
                  <a:lnTo>
                    <a:pt x="168331" y="240930"/>
                  </a:lnTo>
                </a:path>
                <a:path w="826769" h="314325">
                  <a:moveTo>
                    <a:pt x="179500" y="240930"/>
                  </a:moveTo>
                  <a:lnTo>
                    <a:pt x="190669" y="258481"/>
                  </a:lnTo>
                </a:path>
                <a:path w="826769" h="314325">
                  <a:moveTo>
                    <a:pt x="201838" y="224974"/>
                  </a:moveTo>
                  <a:lnTo>
                    <a:pt x="201838" y="258481"/>
                  </a:lnTo>
                </a:path>
                <a:path w="826769" h="314325">
                  <a:moveTo>
                    <a:pt x="220985" y="224974"/>
                  </a:moveTo>
                  <a:lnTo>
                    <a:pt x="220985" y="258481"/>
                  </a:lnTo>
                </a:path>
                <a:path w="826769" h="314325">
                  <a:moveTo>
                    <a:pt x="209816" y="224974"/>
                  </a:moveTo>
                  <a:lnTo>
                    <a:pt x="232154" y="224974"/>
                  </a:lnTo>
                </a:path>
                <a:path w="826769" h="314325">
                  <a:moveTo>
                    <a:pt x="246514" y="224974"/>
                  </a:moveTo>
                  <a:lnTo>
                    <a:pt x="246514" y="258481"/>
                  </a:lnTo>
                </a:path>
                <a:path w="826769" h="314325">
                  <a:moveTo>
                    <a:pt x="235345" y="224974"/>
                  </a:moveTo>
                  <a:lnTo>
                    <a:pt x="257683" y="224974"/>
                  </a:lnTo>
                </a:path>
                <a:path w="826769" h="314325">
                  <a:moveTo>
                    <a:pt x="265661" y="258481"/>
                  </a:moveTo>
                  <a:lnTo>
                    <a:pt x="265661" y="224974"/>
                  </a:lnTo>
                  <a:lnTo>
                    <a:pt x="286403" y="224974"/>
                  </a:lnTo>
                </a:path>
                <a:path w="826769" h="314325">
                  <a:moveTo>
                    <a:pt x="265661" y="240930"/>
                  </a:moveTo>
                  <a:lnTo>
                    <a:pt x="278425" y="240930"/>
                  </a:lnTo>
                </a:path>
                <a:path w="826769" h="314325">
                  <a:moveTo>
                    <a:pt x="265661" y="258481"/>
                  </a:moveTo>
                  <a:lnTo>
                    <a:pt x="286403" y="258481"/>
                  </a:lnTo>
                </a:path>
                <a:path w="826769" h="314325">
                  <a:moveTo>
                    <a:pt x="295977" y="258481"/>
                  </a:moveTo>
                  <a:lnTo>
                    <a:pt x="295977" y="224974"/>
                  </a:lnTo>
                  <a:lnTo>
                    <a:pt x="319112" y="258481"/>
                  </a:lnTo>
                  <a:lnTo>
                    <a:pt x="319112" y="224974"/>
                  </a:lnTo>
                </a:path>
                <a:path w="826769" h="314325">
                  <a:moveTo>
                    <a:pt x="387721" y="232952"/>
                  </a:moveTo>
                  <a:lnTo>
                    <a:pt x="386126" y="229761"/>
                  </a:lnTo>
                  <a:lnTo>
                    <a:pt x="382935" y="226570"/>
                  </a:lnTo>
                  <a:lnTo>
                    <a:pt x="379744" y="224974"/>
                  </a:lnTo>
                  <a:lnTo>
                    <a:pt x="373361" y="224974"/>
                  </a:lnTo>
                  <a:lnTo>
                    <a:pt x="370170" y="226570"/>
                  </a:lnTo>
                  <a:lnTo>
                    <a:pt x="366979" y="229761"/>
                  </a:lnTo>
                  <a:lnTo>
                    <a:pt x="365384" y="232952"/>
                  </a:lnTo>
                  <a:lnTo>
                    <a:pt x="363788" y="237738"/>
                  </a:lnTo>
                  <a:lnTo>
                    <a:pt x="363788" y="245716"/>
                  </a:lnTo>
                  <a:lnTo>
                    <a:pt x="365384" y="250503"/>
                  </a:lnTo>
                  <a:lnTo>
                    <a:pt x="366979" y="253694"/>
                  </a:lnTo>
                  <a:lnTo>
                    <a:pt x="370170" y="256885"/>
                  </a:lnTo>
                  <a:lnTo>
                    <a:pt x="373361" y="258481"/>
                  </a:lnTo>
                  <a:lnTo>
                    <a:pt x="379744" y="258481"/>
                  </a:lnTo>
                  <a:lnTo>
                    <a:pt x="382935" y="256885"/>
                  </a:lnTo>
                  <a:lnTo>
                    <a:pt x="386126" y="253694"/>
                  </a:lnTo>
                  <a:lnTo>
                    <a:pt x="387721" y="250503"/>
                  </a:lnTo>
                </a:path>
                <a:path w="826769" h="314325">
                  <a:moveTo>
                    <a:pt x="406868" y="224974"/>
                  </a:moveTo>
                  <a:lnTo>
                    <a:pt x="403677" y="226570"/>
                  </a:lnTo>
                  <a:lnTo>
                    <a:pt x="400486" y="229761"/>
                  </a:lnTo>
                  <a:lnTo>
                    <a:pt x="398890" y="232952"/>
                  </a:lnTo>
                  <a:lnTo>
                    <a:pt x="397295" y="237738"/>
                  </a:lnTo>
                  <a:lnTo>
                    <a:pt x="397295" y="245716"/>
                  </a:lnTo>
                  <a:lnTo>
                    <a:pt x="398890" y="250503"/>
                  </a:lnTo>
                  <a:lnTo>
                    <a:pt x="400486" y="253694"/>
                  </a:lnTo>
                  <a:lnTo>
                    <a:pt x="403677" y="256885"/>
                  </a:lnTo>
                  <a:lnTo>
                    <a:pt x="406868" y="258481"/>
                  </a:lnTo>
                  <a:lnTo>
                    <a:pt x="413250" y="258481"/>
                  </a:lnTo>
                  <a:lnTo>
                    <a:pt x="416442" y="256885"/>
                  </a:lnTo>
                  <a:lnTo>
                    <a:pt x="419633" y="253694"/>
                  </a:lnTo>
                  <a:lnTo>
                    <a:pt x="421228" y="250503"/>
                  </a:lnTo>
                  <a:lnTo>
                    <a:pt x="422824" y="245716"/>
                  </a:lnTo>
                  <a:lnTo>
                    <a:pt x="422824" y="237738"/>
                  </a:lnTo>
                  <a:lnTo>
                    <a:pt x="421228" y="232952"/>
                  </a:lnTo>
                  <a:lnTo>
                    <a:pt x="419633" y="229761"/>
                  </a:lnTo>
                  <a:lnTo>
                    <a:pt x="416442" y="226570"/>
                  </a:lnTo>
                  <a:lnTo>
                    <a:pt x="413250" y="224974"/>
                  </a:lnTo>
                  <a:lnTo>
                    <a:pt x="406868" y="224974"/>
                  </a:lnTo>
                </a:path>
                <a:path w="826769" h="314325">
                  <a:moveTo>
                    <a:pt x="433993" y="258481"/>
                  </a:moveTo>
                  <a:lnTo>
                    <a:pt x="433993" y="224974"/>
                  </a:lnTo>
                  <a:lnTo>
                    <a:pt x="456331" y="258481"/>
                  </a:lnTo>
                  <a:lnTo>
                    <a:pt x="456331" y="224974"/>
                  </a:lnTo>
                </a:path>
                <a:path w="826769" h="314325">
                  <a:moveTo>
                    <a:pt x="490635" y="229761"/>
                  </a:moveTo>
                  <a:lnTo>
                    <a:pt x="487444" y="226570"/>
                  </a:lnTo>
                  <a:lnTo>
                    <a:pt x="482657" y="224974"/>
                  </a:lnTo>
                  <a:lnTo>
                    <a:pt x="475477" y="224974"/>
                  </a:lnTo>
                  <a:lnTo>
                    <a:pt x="470691" y="226570"/>
                  </a:lnTo>
                  <a:lnTo>
                    <a:pt x="467500" y="229761"/>
                  </a:lnTo>
                  <a:lnTo>
                    <a:pt x="467500" y="232952"/>
                  </a:lnTo>
                  <a:lnTo>
                    <a:pt x="469095" y="236143"/>
                  </a:lnTo>
                  <a:lnTo>
                    <a:pt x="470691" y="237738"/>
                  </a:lnTo>
                  <a:lnTo>
                    <a:pt x="473882" y="239334"/>
                  </a:lnTo>
                  <a:lnTo>
                    <a:pt x="484253" y="242525"/>
                  </a:lnTo>
                  <a:lnTo>
                    <a:pt x="487444" y="244121"/>
                  </a:lnTo>
                  <a:lnTo>
                    <a:pt x="489040" y="245716"/>
                  </a:lnTo>
                  <a:lnTo>
                    <a:pt x="490635" y="248907"/>
                  </a:lnTo>
                  <a:lnTo>
                    <a:pt x="490635" y="253694"/>
                  </a:lnTo>
                  <a:lnTo>
                    <a:pt x="487444" y="256885"/>
                  </a:lnTo>
                  <a:lnTo>
                    <a:pt x="482657" y="258481"/>
                  </a:lnTo>
                  <a:lnTo>
                    <a:pt x="475477" y="258481"/>
                  </a:lnTo>
                  <a:lnTo>
                    <a:pt x="470691" y="256885"/>
                  </a:lnTo>
                  <a:lnTo>
                    <a:pt x="467500" y="253694"/>
                  </a:lnTo>
                </a:path>
                <a:path w="826769" h="314325">
                  <a:moveTo>
                    <a:pt x="501804" y="258481"/>
                  </a:moveTo>
                  <a:lnTo>
                    <a:pt x="501804" y="224974"/>
                  </a:lnTo>
                  <a:lnTo>
                    <a:pt x="522547" y="224974"/>
                  </a:lnTo>
                </a:path>
                <a:path w="826769" h="314325">
                  <a:moveTo>
                    <a:pt x="501804" y="240930"/>
                  </a:moveTo>
                  <a:lnTo>
                    <a:pt x="514569" y="240930"/>
                  </a:lnTo>
                </a:path>
                <a:path w="826769" h="314325">
                  <a:moveTo>
                    <a:pt x="501804" y="258481"/>
                  </a:moveTo>
                  <a:lnTo>
                    <a:pt x="522547" y="258481"/>
                  </a:lnTo>
                </a:path>
                <a:path w="826769" h="314325">
                  <a:moveTo>
                    <a:pt x="532120" y="258481"/>
                  </a:moveTo>
                  <a:lnTo>
                    <a:pt x="532120" y="224974"/>
                  </a:lnTo>
                  <a:lnTo>
                    <a:pt x="554458" y="258481"/>
                  </a:lnTo>
                  <a:lnTo>
                    <a:pt x="554458" y="224974"/>
                  </a:lnTo>
                </a:path>
                <a:path w="826769" h="314325">
                  <a:moveTo>
                    <a:pt x="573605" y="224974"/>
                  </a:moveTo>
                  <a:lnTo>
                    <a:pt x="573605" y="258481"/>
                  </a:lnTo>
                </a:path>
                <a:path w="826769" h="314325">
                  <a:moveTo>
                    <a:pt x="562436" y="224974"/>
                  </a:moveTo>
                  <a:lnTo>
                    <a:pt x="584774" y="224974"/>
                  </a:lnTo>
                </a:path>
                <a:path w="826769" h="314325">
                  <a:moveTo>
                    <a:pt x="634236" y="224974"/>
                  </a:moveTo>
                  <a:lnTo>
                    <a:pt x="631045" y="226570"/>
                  </a:lnTo>
                  <a:lnTo>
                    <a:pt x="627854" y="229761"/>
                  </a:lnTo>
                  <a:lnTo>
                    <a:pt x="626258" y="232952"/>
                  </a:lnTo>
                  <a:lnTo>
                    <a:pt x="624663" y="237738"/>
                  </a:lnTo>
                  <a:lnTo>
                    <a:pt x="624663" y="245716"/>
                  </a:lnTo>
                  <a:lnTo>
                    <a:pt x="626258" y="250503"/>
                  </a:lnTo>
                  <a:lnTo>
                    <a:pt x="627854" y="253694"/>
                  </a:lnTo>
                  <a:lnTo>
                    <a:pt x="631045" y="256885"/>
                  </a:lnTo>
                  <a:lnTo>
                    <a:pt x="634236" y="258481"/>
                  </a:lnTo>
                  <a:lnTo>
                    <a:pt x="640618" y="258481"/>
                  </a:lnTo>
                  <a:lnTo>
                    <a:pt x="643809" y="256885"/>
                  </a:lnTo>
                  <a:lnTo>
                    <a:pt x="647001" y="253694"/>
                  </a:lnTo>
                  <a:lnTo>
                    <a:pt x="648596" y="250503"/>
                  </a:lnTo>
                  <a:lnTo>
                    <a:pt x="650192" y="245716"/>
                  </a:lnTo>
                  <a:lnTo>
                    <a:pt x="650192" y="237738"/>
                  </a:lnTo>
                  <a:lnTo>
                    <a:pt x="648596" y="232952"/>
                  </a:lnTo>
                  <a:lnTo>
                    <a:pt x="647001" y="229761"/>
                  </a:lnTo>
                  <a:lnTo>
                    <a:pt x="643809" y="226570"/>
                  </a:lnTo>
                  <a:lnTo>
                    <a:pt x="640618" y="224974"/>
                  </a:lnTo>
                  <a:lnTo>
                    <a:pt x="634236" y="224974"/>
                  </a:lnTo>
                </a:path>
                <a:path w="826769" h="314325">
                  <a:moveTo>
                    <a:pt x="662158" y="258481"/>
                  </a:moveTo>
                  <a:lnTo>
                    <a:pt x="662158" y="224974"/>
                  </a:lnTo>
                  <a:lnTo>
                    <a:pt x="682901" y="224974"/>
                  </a:lnTo>
                </a:path>
                <a:path w="826769" h="314325">
                  <a:moveTo>
                    <a:pt x="662158" y="240930"/>
                  </a:moveTo>
                  <a:lnTo>
                    <a:pt x="674923" y="240930"/>
                  </a:lnTo>
                </a:path>
                <a:path w="826769" h="314325">
                  <a:moveTo>
                    <a:pt x="724385" y="224974"/>
                  </a:moveTo>
                  <a:lnTo>
                    <a:pt x="724385" y="258481"/>
                  </a:lnTo>
                </a:path>
                <a:path w="826769" h="314325">
                  <a:moveTo>
                    <a:pt x="746723" y="224974"/>
                  </a:moveTo>
                  <a:lnTo>
                    <a:pt x="724385" y="247312"/>
                  </a:lnTo>
                </a:path>
                <a:path w="826769" h="314325">
                  <a:moveTo>
                    <a:pt x="732363" y="239334"/>
                  </a:moveTo>
                  <a:lnTo>
                    <a:pt x="746723" y="258481"/>
                  </a:lnTo>
                </a:path>
                <a:path w="826769" h="314325">
                  <a:moveTo>
                    <a:pt x="757892" y="224974"/>
                  </a:moveTo>
                  <a:lnTo>
                    <a:pt x="757892" y="258481"/>
                  </a:lnTo>
                </a:path>
                <a:path w="826769" h="314325">
                  <a:moveTo>
                    <a:pt x="770657" y="258481"/>
                  </a:moveTo>
                  <a:lnTo>
                    <a:pt x="770657" y="224974"/>
                  </a:lnTo>
                  <a:lnTo>
                    <a:pt x="785017" y="224974"/>
                  </a:lnTo>
                  <a:lnTo>
                    <a:pt x="789803" y="226570"/>
                  </a:lnTo>
                  <a:lnTo>
                    <a:pt x="791399" y="228165"/>
                  </a:lnTo>
                  <a:lnTo>
                    <a:pt x="792995" y="231356"/>
                  </a:lnTo>
                  <a:lnTo>
                    <a:pt x="792995" y="234547"/>
                  </a:lnTo>
                  <a:lnTo>
                    <a:pt x="791399" y="237738"/>
                  </a:lnTo>
                  <a:lnTo>
                    <a:pt x="789803" y="239334"/>
                  </a:lnTo>
                  <a:lnTo>
                    <a:pt x="785017" y="240930"/>
                  </a:lnTo>
                  <a:lnTo>
                    <a:pt x="770657" y="240930"/>
                  </a:lnTo>
                </a:path>
                <a:path w="826769" h="314325">
                  <a:moveTo>
                    <a:pt x="781826" y="240930"/>
                  </a:moveTo>
                  <a:lnTo>
                    <a:pt x="792995" y="258481"/>
                  </a:lnTo>
                </a:path>
                <a:path w="826769" h="314325">
                  <a:moveTo>
                    <a:pt x="804164" y="224974"/>
                  </a:moveTo>
                  <a:lnTo>
                    <a:pt x="804164" y="258481"/>
                  </a:lnTo>
                </a:path>
                <a:path w="826769" h="314325">
                  <a:moveTo>
                    <a:pt x="826501" y="224974"/>
                  </a:moveTo>
                  <a:lnTo>
                    <a:pt x="804164" y="247312"/>
                  </a:lnTo>
                </a:path>
                <a:path w="826769" h="314325">
                  <a:moveTo>
                    <a:pt x="812141" y="239334"/>
                  </a:moveTo>
                  <a:lnTo>
                    <a:pt x="826501" y="258481"/>
                  </a:lnTo>
                </a:path>
                <a:path w="826769" h="314325">
                  <a:moveTo>
                    <a:pt x="71800" y="314326"/>
                  </a:moveTo>
                  <a:lnTo>
                    <a:pt x="71800" y="280819"/>
                  </a:lnTo>
                  <a:lnTo>
                    <a:pt x="84564" y="314326"/>
                  </a:lnTo>
                  <a:lnTo>
                    <a:pt x="97329" y="280819"/>
                  </a:lnTo>
                  <a:lnTo>
                    <a:pt x="97329" y="314326"/>
                  </a:lnTo>
                </a:path>
                <a:path w="826769" h="314325">
                  <a:moveTo>
                    <a:pt x="118869" y="280819"/>
                  </a:moveTo>
                  <a:lnTo>
                    <a:pt x="114880" y="282414"/>
                  </a:lnTo>
                  <a:lnTo>
                    <a:pt x="111689" y="285605"/>
                  </a:lnTo>
                  <a:lnTo>
                    <a:pt x="110093" y="288796"/>
                  </a:lnTo>
                  <a:lnTo>
                    <a:pt x="108498" y="293583"/>
                  </a:lnTo>
                  <a:lnTo>
                    <a:pt x="108498" y="301561"/>
                  </a:lnTo>
                  <a:lnTo>
                    <a:pt x="110093" y="306348"/>
                  </a:lnTo>
                  <a:lnTo>
                    <a:pt x="111689" y="309539"/>
                  </a:lnTo>
                  <a:lnTo>
                    <a:pt x="114880" y="312730"/>
                  </a:lnTo>
                  <a:lnTo>
                    <a:pt x="118869" y="314326"/>
                  </a:lnTo>
                  <a:lnTo>
                    <a:pt x="125251" y="314326"/>
                  </a:lnTo>
                  <a:lnTo>
                    <a:pt x="128442" y="312730"/>
                  </a:lnTo>
                  <a:lnTo>
                    <a:pt x="131633" y="309539"/>
                  </a:lnTo>
                  <a:lnTo>
                    <a:pt x="133229" y="306348"/>
                  </a:lnTo>
                  <a:lnTo>
                    <a:pt x="134825" y="301561"/>
                  </a:lnTo>
                  <a:lnTo>
                    <a:pt x="134825" y="293583"/>
                  </a:lnTo>
                  <a:lnTo>
                    <a:pt x="133229" y="288796"/>
                  </a:lnTo>
                  <a:lnTo>
                    <a:pt x="131633" y="285605"/>
                  </a:lnTo>
                  <a:lnTo>
                    <a:pt x="128442" y="282414"/>
                  </a:lnTo>
                  <a:lnTo>
                    <a:pt x="125251" y="280819"/>
                  </a:lnTo>
                  <a:lnTo>
                    <a:pt x="118869" y="280819"/>
                  </a:lnTo>
                </a:path>
                <a:path w="826769" h="314325">
                  <a:moveTo>
                    <a:pt x="145994" y="314326"/>
                  </a:moveTo>
                  <a:lnTo>
                    <a:pt x="145994" y="280819"/>
                  </a:lnTo>
                  <a:lnTo>
                    <a:pt x="166736" y="280819"/>
                  </a:lnTo>
                </a:path>
                <a:path w="826769" h="314325">
                  <a:moveTo>
                    <a:pt x="145994" y="296774"/>
                  </a:moveTo>
                  <a:lnTo>
                    <a:pt x="158758" y="296774"/>
                  </a:lnTo>
                </a:path>
                <a:path w="826769" h="314325">
                  <a:moveTo>
                    <a:pt x="145994" y="314326"/>
                  </a:moveTo>
                  <a:lnTo>
                    <a:pt x="166736" y="314326"/>
                  </a:lnTo>
                </a:path>
                <a:path w="826769" h="314325">
                  <a:moveTo>
                    <a:pt x="176309" y="280819"/>
                  </a:moveTo>
                  <a:lnTo>
                    <a:pt x="176309" y="314326"/>
                  </a:lnTo>
                  <a:lnTo>
                    <a:pt x="195456" y="314326"/>
                  </a:lnTo>
                </a:path>
                <a:path w="826769" h="314325">
                  <a:moveTo>
                    <a:pt x="203434" y="280819"/>
                  </a:moveTo>
                  <a:lnTo>
                    <a:pt x="203434" y="314326"/>
                  </a:lnTo>
                  <a:lnTo>
                    <a:pt x="222581" y="314326"/>
                  </a:lnTo>
                </a:path>
                <a:path w="826769" h="314325">
                  <a:moveTo>
                    <a:pt x="230558" y="314326"/>
                  </a:moveTo>
                  <a:lnTo>
                    <a:pt x="230558" y="280819"/>
                  </a:lnTo>
                  <a:lnTo>
                    <a:pt x="251301" y="280819"/>
                  </a:lnTo>
                </a:path>
                <a:path w="826769" h="314325">
                  <a:moveTo>
                    <a:pt x="230558" y="296774"/>
                  </a:moveTo>
                  <a:lnTo>
                    <a:pt x="243323" y="296774"/>
                  </a:lnTo>
                </a:path>
                <a:path w="826769" h="314325">
                  <a:moveTo>
                    <a:pt x="230558" y="314326"/>
                  </a:moveTo>
                  <a:lnTo>
                    <a:pt x="251301" y="314326"/>
                  </a:lnTo>
                </a:path>
                <a:path w="826769" h="314325">
                  <a:moveTo>
                    <a:pt x="260874" y="314326"/>
                  </a:moveTo>
                  <a:lnTo>
                    <a:pt x="260874" y="280819"/>
                  </a:lnTo>
                  <a:lnTo>
                    <a:pt x="275234" y="280819"/>
                  </a:lnTo>
                  <a:lnTo>
                    <a:pt x="280021" y="282414"/>
                  </a:lnTo>
                  <a:lnTo>
                    <a:pt x="281616" y="284010"/>
                  </a:lnTo>
                  <a:lnTo>
                    <a:pt x="283212" y="287201"/>
                  </a:lnTo>
                  <a:lnTo>
                    <a:pt x="283212" y="290392"/>
                  </a:lnTo>
                  <a:lnTo>
                    <a:pt x="281616" y="293583"/>
                  </a:lnTo>
                  <a:lnTo>
                    <a:pt x="280021" y="295179"/>
                  </a:lnTo>
                  <a:lnTo>
                    <a:pt x="275234" y="296774"/>
                  </a:lnTo>
                  <a:lnTo>
                    <a:pt x="260874" y="296774"/>
                  </a:lnTo>
                </a:path>
                <a:path w="826769" h="314325">
                  <a:moveTo>
                    <a:pt x="272043" y="296774"/>
                  </a:moveTo>
                  <a:lnTo>
                    <a:pt x="283212" y="314326"/>
                  </a:lnTo>
                </a:path>
                <a:path w="826769" h="314325">
                  <a:moveTo>
                    <a:pt x="323899" y="314326"/>
                  </a:moveTo>
                  <a:lnTo>
                    <a:pt x="336663" y="280819"/>
                  </a:lnTo>
                  <a:lnTo>
                    <a:pt x="349428" y="314326"/>
                  </a:lnTo>
                </a:path>
                <a:path w="826769" h="314325">
                  <a:moveTo>
                    <a:pt x="328686" y="303157"/>
                  </a:moveTo>
                  <a:lnTo>
                    <a:pt x="344641" y="303157"/>
                  </a:lnTo>
                </a:path>
                <a:path w="826769" h="314325">
                  <a:moveTo>
                    <a:pt x="357406" y="314326"/>
                  </a:moveTo>
                  <a:lnTo>
                    <a:pt x="357406" y="280819"/>
                  </a:lnTo>
                  <a:lnTo>
                    <a:pt x="371766" y="280819"/>
                  </a:lnTo>
                  <a:lnTo>
                    <a:pt x="376552" y="282414"/>
                  </a:lnTo>
                  <a:lnTo>
                    <a:pt x="378148" y="284010"/>
                  </a:lnTo>
                  <a:lnTo>
                    <a:pt x="379744" y="287201"/>
                  </a:lnTo>
                  <a:lnTo>
                    <a:pt x="379744" y="290392"/>
                  </a:lnTo>
                  <a:lnTo>
                    <a:pt x="378148" y="293583"/>
                  </a:lnTo>
                  <a:lnTo>
                    <a:pt x="376552" y="295179"/>
                  </a:lnTo>
                  <a:lnTo>
                    <a:pt x="371766" y="296774"/>
                  </a:lnTo>
                  <a:lnTo>
                    <a:pt x="357406" y="296774"/>
                  </a:lnTo>
                </a:path>
                <a:path w="826769" h="314325">
                  <a:moveTo>
                    <a:pt x="368575" y="296774"/>
                  </a:moveTo>
                  <a:lnTo>
                    <a:pt x="379744" y="314326"/>
                  </a:lnTo>
                </a:path>
                <a:path w="826769" h="314325">
                  <a:moveTo>
                    <a:pt x="413250" y="288796"/>
                  </a:moveTo>
                  <a:lnTo>
                    <a:pt x="411655" y="285605"/>
                  </a:lnTo>
                  <a:lnTo>
                    <a:pt x="408464" y="282414"/>
                  </a:lnTo>
                  <a:lnTo>
                    <a:pt x="405273" y="280819"/>
                  </a:lnTo>
                  <a:lnTo>
                    <a:pt x="398890" y="280819"/>
                  </a:lnTo>
                  <a:lnTo>
                    <a:pt x="395699" y="282414"/>
                  </a:lnTo>
                  <a:lnTo>
                    <a:pt x="392508" y="285605"/>
                  </a:lnTo>
                  <a:lnTo>
                    <a:pt x="390913" y="288796"/>
                  </a:lnTo>
                  <a:lnTo>
                    <a:pt x="389317" y="293583"/>
                  </a:lnTo>
                  <a:lnTo>
                    <a:pt x="389317" y="301561"/>
                  </a:lnTo>
                  <a:lnTo>
                    <a:pt x="390913" y="306348"/>
                  </a:lnTo>
                  <a:lnTo>
                    <a:pt x="392508" y="309539"/>
                  </a:lnTo>
                  <a:lnTo>
                    <a:pt x="395699" y="312730"/>
                  </a:lnTo>
                  <a:lnTo>
                    <a:pt x="398890" y="314326"/>
                  </a:lnTo>
                  <a:lnTo>
                    <a:pt x="405273" y="314326"/>
                  </a:lnTo>
                  <a:lnTo>
                    <a:pt x="408464" y="312730"/>
                  </a:lnTo>
                  <a:lnTo>
                    <a:pt x="411655" y="309539"/>
                  </a:lnTo>
                  <a:lnTo>
                    <a:pt x="413250" y="306348"/>
                  </a:lnTo>
                </a:path>
                <a:path w="826769" h="314325">
                  <a:moveTo>
                    <a:pt x="424419" y="280819"/>
                  </a:moveTo>
                  <a:lnTo>
                    <a:pt x="424419" y="314326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2" name="object 1142" descr=""/>
            <p:cNvSpPr/>
            <p:nvPr/>
          </p:nvSpPr>
          <p:spPr>
            <a:xfrm>
              <a:off x="19356181" y="195536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3" name="object 1143" descr=""/>
            <p:cNvSpPr/>
            <p:nvPr/>
          </p:nvSpPr>
          <p:spPr>
            <a:xfrm>
              <a:off x="19339825" y="197131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4" name="object 1144" descr=""/>
            <p:cNvSpPr/>
            <p:nvPr/>
          </p:nvSpPr>
          <p:spPr>
            <a:xfrm>
              <a:off x="19368944" y="195536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5" name="object 1145" descr=""/>
            <p:cNvSpPr/>
            <p:nvPr/>
          </p:nvSpPr>
          <p:spPr>
            <a:xfrm>
              <a:off x="18929766" y="1955363"/>
              <a:ext cx="798195" cy="370205"/>
            </a:xfrm>
            <a:custGeom>
              <a:avLst/>
              <a:gdLst/>
              <a:ahLst/>
              <a:cxnLst/>
              <a:rect l="l" t="t" r="r" b="b"/>
              <a:pathLst>
                <a:path w="798194" h="370205">
                  <a:moveTo>
                    <a:pt x="464308" y="0"/>
                  </a:moveTo>
                  <a:lnTo>
                    <a:pt x="464308" y="33506"/>
                  </a:lnTo>
                </a:path>
                <a:path w="798194" h="370205">
                  <a:moveTo>
                    <a:pt x="453140" y="0"/>
                  </a:moveTo>
                  <a:lnTo>
                    <a:pt x="476275" y="0"/>
                  </a:lnTo>
                </a:path>
                <a:path w="798194" h="370205">
                  <a:moveTo>
                    <a:pt x="484253" y="33506"/>
                  </a:moveTo>
                  <a:lnTo>
                    <a:pt x="484253" y="0"/>
                  </a:lnTo>
                  <a:lnTo>
                    <a:pt x="504995" y="0"/>
                  </a:lnTo>
                </a:path>
                <a:path w="798194" h="370205">
                  <a:moveTo>
                    <a:pt x="484253" y="15955"/>
                  </a:moveTo>
                  <a:lnTo>
                    <a:pt x="497018" y="15955"/>
                  </a:lnTo>
                </a:path>
                <a:path w="798194" h="370205">
                  <a:moveTo>
                    <a:pt x="484253" y="33506"/>
                  </a:moveTo>
                  <a:lnTo>
                    <a:pt x="504995" y="33506"/>
                  </a:lnTo>
                </a:path>
                <a:path w="798194" h="370205">
                  <a:moveTo>
                    <a:pt x="536907" y="7977"/>
                  </a:moveTo>
                  <a:lnTo>
                    <a:pt x="535311" y="4786"/>
                  </a:lnTo>
                  <a:lnTo>
                    <a:pt x="532120" y="1595"/>
                  </a:lnTo>
                  <a:lnTo>
                    <a:pt x="528929" y="0"/>
                  </a:lnTo>
                  <a:lnTo>
                    <a:pt x="522547" y="0"/>
                  </a:lnTo>
                  <a:lnTo>
                    <a:pt x="519355" y="1595"/>
                  </a:lnTo>
                  <a:lnTo>
                    <a:pt x="516164" y="4786"/>
                  </a:lnTo>
                  <a:lnTo>
                    <a:pt x="514569" y="7977"/>
                  </a:lnTo>
                  <a:lnTo>
                    <a:pt x="512973" y="12764"/>
                  </a:lnTo>
                  <a:lnTo>
                    <a:pt x="512973" y="20742"/>
                  </a:lnTo>
                  <a:lnTo>
                    <a:pt x="514569" y="25529"/>
                  </a:lnTo>
                  <a:lnTo>
                    <a:pt x="516164" y="28720"/>
                  </a:lnTo>
                  <a:lnTo>
                    <a:pt x="519355" y="31911"/>
                  </a:lnTo>
                  <a:lnTo>
                    <a:pt x="522547" y="33506"/>
                  </a:lnTo>
                  <a:lnTo>
                    <a:pt x="528929" y="33506"/>
                  </a:lnTo>
                  <a:lnTo>
                    <a:pt x="532120" y="31911"/>
                  </a:lnTo>
                  <a:lnTo>
                    <a:pt x="535311" y="28720"/>
                  </a:lnTo>
                  <a:lnTo>
                    <a:pt x="536907" y="25529"/>
                  </a:lnTo>
                </a:path>
                <a:path w="798194" h="370205">
                  <a:moveTo>
                    <a:pt x="554458" y="0"/>
                  </a:moveTo>
                  <a:lnTo>
                    <a:pt x="554458" y="33506"/>
                  </a:lnTo>
                </a:path>
                <a:path w="798194" h="370205">
                  <a:moveTo>
                    <a:pt x="543289" y="0"/>
                  </a:moveTo>
                  <a:lnTo>
                    <a:pt x="565627" y="0"/>
                  </a:lnTo>
                </a:path>
                <a:path w="798194" h="370205">
                  <a:moveTo>
                    <a:pt x="594347" y="4786"/>
                  </a:moveTo>
                  <a:lnTo>
                    <a:pt x="591156" y="1595"/>
                  </a:lnTo>
                  <a:lnTo>
                    <a:pt x="586369" y="0"/>
                  </a:lnTo>
                  <a:lnTo>
                    <a:pt x="579987" y="0"/>
                  </a:lnTo>
                  <a:lnTo>
                    <a:pt x="575200" y="1595"/>
                  </a:lnTo>
                  <a:lnTo>
                    <a:pt x="572009" y="4786"/>
                  </a:lnTo>
                  <a:lnTo>
                    <a:pt x="572009" y="7977"/>
                  </a:lnTo>
                  <a:lnTo>
                    <a:pt x="573605" y="11168"/>
                  </a:lnTo>
                  <a:lnTo>
                    <a:pt x="575200" y="12764"/>
                  </a:lnTo>
                  <a:lnTo>
                    <a:pt x="578391" y="14360"/>
                  </a:lnTo>
                  <a:lnTo>
                    <a:pt x="587965" y="17551"/>
                  </a:lnTo>
                  <a:lnTo>
                    <a:pt x="591156" y="19146"/>
                  </a:lnTo>
                  <a:lnTo>
                    <a:pt x="592751" y="20742"/>
                  </a:lnTo>
                  <a:lnTo>
                    <a:pt x="594347" y="23933"/>
                  </a:lnTo>
                  <a:lnTo>
                    <a:pt x="594347" y="28720"/>
                  </a:lnTo>
                  <a:lnTo>
                    <a:pt x="591156" y="31911"/>
                  </a:lnTo>
                  <a:lnTo>
                    <a:pt x="586369" y="33506"/>
                  </a:lnTo>
                  <a:lnTo>
                    <a:pt x="579987" y="33506"/>
                  </a:lnTo>
                  <a:lnTo>
                    <a:pt x="575200" y="31911"/>
                  </a:lnTo>
                  <a:lnTo>
                    <a:pt x="572009" y="28720"/>
                  </a:lnTo>
                </a:path>
                <a:path w="798194" h="370205">
                  <a:moveTo>
                    <a:pt x="608707" y="31911"/>
                  </a:moveTo>
                  <a:lnTo>
                    <a:pt x="607111" y="33506"/>
                  </a:lnTo>
                  <a:lnTo>
                    <a:pt x="605516" y="31911"/>
                  </a:lnTo>
                  <a:lnTo>
                    <a:pt x="607111" y="30315"/>
                  </a:lnTo>
                  <a:lnTo>
                    <a:pt x="608707" y="31911"/>
                  </a:lnTo>
                  <a:lnTo>
                    <a:pt x="608707" y="35102"/>
                  </a:lnTo>
                  <a:lnTo>
                    <a:pt x="607111" y="38293"/>
                  </a:lnTo>
                  <a:lnTo>
                    <a:pt x="605516" y="39889"/>
                  </a:lnTo>
                </a:path>
                <a:path w="798194" h="370205">
                  <a:moveTo>
                    <a:pt x="655776" y="0"/>
                  </a:moveTo>
                  <a:lnTo>
                    <a:pt x="655776" y="33506"/>
                  </a:lnTo>
                </a:path>
                <a:path w="798194" h="370205">
                  <a:moveTo>
                    <a:pt x="668541" y="33506"/>
                  </a:moveTo>
                  <a:lnTo>
                    <a:pt x="668541" y="0"/>
                  </a:lnTo>
                  <a:lnTo>
                    <a:pt x="690879" y="33506"/>
                  </a:lnTo>
                  <a:lnTo>
                    <a:pt x="690879" y="0"/>
                  </a:lnTo>
                </a:path>
                <a:path w="798194" h="370205">
                  <a:moveTo>
                    <a:pt x="725981" y="7977"/>
                  </a:moveTo>
                  <a:lnTo>
                    <a:pt x="724385" y="4786"/>
                  </a:lnTo>
                  <a:lnTo>
                    <a:pt x="721194" y="1595"/>
                  </a:lnTo>
                  <a:lnTo>
                    <a:pt x="718003" y="0"/>
                  </a:lnTo>
                  <a:lnTo>
                    <a:pt x="711621" y="0"/>
                  </a:lnTo>
                  <a:lnTo>
                    <a:pt x="708430" y="1595"/>
                  </a:lnTo>
                  <a:lnTo>
                    <a:pt x="705239" y="4786"/>
                  </a:lnTo>
                  <a:lnTo>
                    <a:pt x="703643" y="7977"/>
                  </a:lnTo>
                  <a:lnTo>
                    <a:pt x="702047" y="12764"/>
                  </a:lnTo>
                  <a:lnTo>
                    <a:pt x="702047" y="20742"/>
                  </a:lnTo>
                  <a:lnTo>
                    <a:pt x="703643" y="25529"/>
                  </a:lnTo>
                  <a:lnTo>
                    <a:pt x="705239" y="28720"/>
                  </a:lnTo>
                  <a:lnTo>
                    <a:pt x="708430" y="31911"/>
                  </a:lnTo>
                  <a:lnTo>
                    <a:pt x="711621" y="33506"/>
                  </a:lnTo>
                  <a:lnTo>
                    <a:pt x="718003" y="33506"/>
                  </a:lnTo>
                  <a:lnTo>
                    <a:pt x="721194" y="31911"/>
                  </a:lnTo>
                  <a:lnTo>
                    <a:pt x="724385" y="28720"/>
                  </a:lnTo>
                  <a:lnTo>
                    <a:pt x="725981" y="25529"/>
                  </a:lnTo>
                </a:path>
                <a:path w="798194" h="370205">
                  <a:moveTo>
                    <a:pt x="738745" y="30315"/>
                  </a:moveTo>
                  <a:lnTo>
                    <a:pt x="737150" y="31911"/>
                  </a:lnTo>
                  <a:lnTo>
                    <a:pt x="738745" y="33506"/>
                  </a:lnTo>
                  <a:lnTo>
                    <a:pt x="740341" y="31911"/>
                  </a:lnTo>
                  <a:lnTo>
                    <a:pt x="738745" y="30315"/>
                  </a:lnTo>
                </a:path>
                <a:path w="798194" h="370205">
                  <a:moveTo>
                    <a:pt x="11168" y="55844"/>
                  </a:moveTo>
                  <a:lnTo>
                    <a:pt x="11168" y="89351"/>
                  </a:lnTo>
                </a:path>
                <a:path w="798194" h="370205">
                  <a:moveTo>
                    <a:pt x="0" y="55844"/>
                  </a:moveTo>
                  <a:lnTo>
                    <a:pt x="22337" y="55844"/>
                  </a:lnTo>
                </a:path>
                <a:path w="798194" h="370205">
                  <a:moveTo>
                    <a:pt x="30315" y="55844"/>
                  </a:moveTo>
                  <a:lnTo>
                    <a:pt x="30315" y="89351"/>
                  </a:lnTo>
                </a:path>
                <a:path w="798194" h="370205">
                  <a:moveTo>
                    <a:pt x="52653" y="55844"/>
                  </a:moveTo>
                  <a:lnTo>
                    <a:pt x="52653" y="89351"/>
                  </a:lnTo>
                </a:path>
                <a:path w="798194" h="370205">
                  <a:moveTo>
                    <a:pt x="30315" y="71800"/>
                  </a:moveTo>
                  <a:lnTo>
                    <a:pt x="52653" y="71800"/>
                  </a:lnTo>
                </a:path>
                <a:path w="798194" h="370205">
                  <a:moveTo>
                    <a:pt x="65418" y="89351"/>
                  </a:moveTo>
                  <a:lnTo>
                    <a:pt x="65418" y="55844"/>
                  </a:lnTo>
                  <a:lnTo>
                    <a:pt x="86160" y="55844"/>
                  </a:lnTo>
                </a:path>
                <a:path w="798194" h="370205">
                  <a:moveTo>
                    <a:pt x="65418" y="71800"/>
                  </a:moveTo>
                  <a:lnTo>
                    <a:pt x="78182" y="71800"/>
                  </a:lnTo>
                </a:path>
                <a:path w="798194" h="370205">
                  <a:moveTo>
                    <a:pt x="65418" y="89351"/>
                  </a:moveTo>
                  <a:lnTo>
                    <a:pt x="86160" y="89351"/>
                  </a:lnTo>
                </a:path>
                <a:path w="798194" h="370205">
                  <a:moveTo>
                    <a:pt x="95733" y="89351"/>
                  </a:moveTo>
                  <a:lnTo>
                    <a:pt x="95733" y="55844"/>
                  </a:lnTo>
                  <a:lnTo>
                    <a:pt x="110891" y="55844"/>
                  </a:lnTo>
                  <a:lnTo>
                    <a:pt x="115678" y="57440"/>
                  </a:lnTo>
                  <a:lnTo>
                    <a:pt x="117273" y="59035"/>
                  </a:lnTo>
                  <a:lnTo>
                    <a:pt x="118869" y="62226"/>
                  </a:lnTo>
                  <a:lnTo>
                    <a:pt x="118869" y="65418"/>
                  </a:lnTo>
                  <a:lnTo>
                    <a:pt x="117273" y="68609"/>
                  </a:lnTo>
                  <a:lnTo>
                    <a:pt x="115678" y="70204"/>
                  </a:lnTo>
                  <a:lnTo>
                    <a:pt x="110891" y="71800"/>
                  </a:lnTo>
                  <a:lnTo>
                    <a:pt x="95733" y="71800"/>
                  </a:lnTo>
                </a:path>
                <a:path w="798194" h="370205">
                  <a:moveTo>
                    <a:pt x="107700" y="71800"/>
                  </a:moveTo>
                  <a:lnTo>
                    <a:pt x="118869" y="89351"/>
                  </a:lnTo>
                </a:path>
                <a:path w="798194" h="370205">
                  <a:moveTo>
                    <a:pt x="130038" y="89351"/>
                  </a:moveTo>
                  <a:lnTo>
                    <a:pt x="130038" y="55844"/>
                  </a:lnTo>
                  <a:lnTo>
                    <a:pt x="150780" y="55844"/>
                  </a:lnTo>
                </a:path>
                <a:path w="798194" h="370205">
                  <a:moveTo>
                    <a:pt x="130038" y="71800"/>
                  </a:moveTo>
                  <a:lnTo>
                    <a:pt x="142802" y="71800"/>
                  </a:lnTo>
                </a:path>
                <a:path w="798194" h="370205">
                  <a:moveTo>
                    <a:pt x="130038" y="89351"/>
                  </a:moveTo>
                  <a:lnTo>
                    <a:pt x="150780" y="89351"/>
                  </a:lnTo>
                </a:path>
                <a:path w="798194" h="370205">
                  <a:moveTo>
                    <a:pt x="214603" y="60631"/>
                  </a:moveTo>
                  <a:lnTo>
                    <a:pt x="211412" y="57440"/>
                  </a:lnTo>
                  <a:lnTo>
                    <a:pt x="206625" y="55844"/>
                  </a:lnTo>
                  <a:lnTo>
                    <a:pt x="200243" y="55844"/>
                  </a:lnTo>
                  <a:lnTo>
                    <a:pt x="195456" y="57440"/>
                  </a:lnTo>
                  <a:lnTo>
                    <a:pt x="192265" y="60631"/>
                  </a:lnTo>
                  <a:lnTo>
                    <a:pt x="192265" y="63822"/>
                  </a:lnTo>
                  <a:lnTo>
                    <a:pt x="193860" y="67013"/>
                  </a:lnTo>
                  <a:lnTo>
                    <a:pt x="195456" y="68609"/>
                  </a:lnTo>
                  <a:lnTo>
                    <a:pt x="198647" y="70204"/>
                  </a:lnTo>
                  <a:lnTo>
                    <a:pt x="208221" y="73395"/>
                  </a:lnTo>
                  <a:lnTo>
                    <a:pt x="211412" y="74991"/>
                  </a:lnTo>
                  <a:lnTo>
                    <a:pt x="213007" y="76587"/>
                  </a:lnTo>
                  <a:lnTo>
                    <a:pt x="214603" y="79778"/>
                  </a:lnTo>
                  <a:lnTo>
                    <a:pt x="214603" y="84564"/>
                  </a:lnTo>
                  <a:lnTo>
                    <a:pt x="211412" y="87755"/>
                  </a:lnTo>
                  <a:lnTo>
                    <a:pt x="206625" y="89351"/>
                  </a:lnTo>
                  <a:lnTo>
                    <a:pt x="200243" y="89351"/>
                  </a:lnTo>
                  <a:lnTo>
                    <a:pt x="195456" y="87755"/>
                  </a:lnTo>
                  <a:lnTo>
                    <a:pt x="192265" y="84564"/>
                  </a:lnTo>
                </a:path>
                <a:path w="798194" h="370205">
                  <a:moveTo>
                    <a:pt x="225772" y="55844"/>
                  </a:moveTo>
                  <a:lnTo>
                    <a:pt x="225772" y="89351"/>
                  </a:lnTo>
                </a:path>
                <a:path w="798194" h="370205">
                  <a:moveTo>
                    <a:pt x="248110" y="55844"/>
                  </a:moveTo>
                  <a:lnTo>
                    <a:pt x="248110" y="89351"/>
                  </a:lnTo>
                </a:path>
                <a:path w="798194" h="370205">
                  <a:moveTo>
                    <a:pt x="225772" y="71800"/>
                  </a:moveTo>
                  <a:lnTo>
                    <a:pt x="248110" y="71800"/>
                  </a:lnTo>
                </a:path>
                <a:path w="798194" h="370205">
                  <a:moveTo>
                    <a:pt x="256087" y="89351"/>
                  </a:moveTo>
                  <a:lnTo>
                    <a:pt x="268852" y="55844"/>
                  </a:lnTo>
                  <a:lnTo>
                    <a:pt x="281616" y="89351"/>
                  </a:lnTo>
                </a:path>
                <a:path w="798194" h="370205">
                  <a:moveTo>
                    <a:pt x="260874" y="78182"/>
                  </a:moveTo>
                  <a:lnTo>
                    <a:pt x="276830" y="78182"/>
                  </a:lnTo>
                </a:path>
                <a:path w="798194" h="370205">
                  <a:moveTo>
                    <a:pt x="290392" y="55844"/>
                  </a:moveTo>
                  <a:lnTo>
                    <a:pt x="290392" y="89351"/>
                  </a:lnTo>
                  <a:lnTo>
                    <a:pt x="309539" y="89351"/>
                  </a:lnTo>
                </a:path>
                <a:path w="798194" h="370205">
                  <a:moveTo>
                    <a:pt x="317517" y="55844"/>
                  </a:moveTo>
                  <a:lnTo>
                    <a:pt x="317517" y="89351"/>
                  </a:lnTo>
                  <a:lnTo>
                    <a:pt x="336663" y="89351"/>
                  </a:lnTo>
                </a:path>
                <a:path w="798194" h="370205">
                  <a:moveTo>
                    <a:pt x="392508" y="71800"/>
                  </a:moveTo>
                  <a:lnTo>
                    <a:pt x="397295" y="73395"/>
                  </a:lnTo>
                  <a:lnTo>
                    <a:pt x="398890" y="74991"/>
                  </a:lnTo>
                  <a:lnTo>
                    <a:pt x="400486" y="78182"/>
                  </a:lnTo>
                  <a:lnTo>
                    <a:pt x="400486" y="82969"/>
                  </a:lnTo>
                  <a:lnTo>
                    <a:pt x="398890" y="86160"/>
                  </a:lnTo>
                  <a:lnTo>
                    <a:pt x="397295" y="87755"/>
                  </a:lnTo>
                  <a:lnTo>
                    <a:pt x="392508" y="89351"/>
                  </a:lnTo>
                  <a:lnTo>
                    <a:pt x="378148" y="89351"/>
                  </a:lnTo>
                  <a:lnTo>
                    <a:pt x="378148" y="55844"/>
                  </a:lnTo>
                  <a:lnTo>
                    <a:pt x="392508" y="55844"/>
                  </a:lnTo>
                  <a:lnTo>
                    <a:pt x="397295" y="57440"/>
                  </a:lnTo>
                  <a:lnTo>
                    <a:pt x="398890" y="59035"/>
                  </a:lnTo>
                  <a:lnTo>
                    <a:pt x="400486" y="62226"/>
                  </a:lnTo>
                  <a:lnTo>
                    <a:pt x="400486" y="65418"/>
                  </a:lnTo>
                  <a:lnTo>
                    <a:pt x="398890" y="68609"/>
                  </a:lnTo>
                  <a:lnTo>
                    <a:pt x="397295" y="70204"/>
                  </a:lnTo>
                  <a:lnTo>
                    <a:pt x="392508" y="71800"/>
                  </a:lnTo>
                  <a:lnTo>
                    <a:pt x="378148" y="71800"/>
                  </a:lnTo>
                </a:path>
                <a:path w="798194" h="370205">
                  <a:moveTo>
                    <a:pt x="411655" y="89351"/>
                  </a:moveTo>
                  <a:lnTo>
                    <a:pt x="411655" y="55844"/>
                  </a:lnTo>
                  <a:lnTo>
                    <a:pt x="432397" y="55844"/>
                  </a:lnTo>
                </a:path>
                <a:path w="798194" h="370205">
                  <a:moveTo>
                    <a:pt x="411655" y="71800"/>
                  </a:moveTo>
                  <a:lnTo>
                    <a:pt x="424419" y="71800"/>
                  </a:lnTo>
                </a:path>
                <a:path w="798194" h="370205">
                  <a:moveTo>
                    <a:pt x="411655" y="89351"/>
                  </a:moveTo>
                  <a:lnTo>
                    <a:pt x="432397" y="89351"/>
                  </a:lnTo>
                </a:path>
                <a:path w="798194" h="370205">
                  <a:moveTo>
                    <a:pt x="476275" y="89351"/>
                  </a:moveTo>
                  <a:lnTo>
                    <a:pt x="476275" y="55844"/>
                  </a:lnTo>
                  <a:lnTo>
                    <a:pt x="498613" y="89351"/>
                  </a:lnTo>
                  <a:lnTo>
                    <a:pt x="498613" y="55844"/>
                  </a:lnTo>
                </a:path>
                <a:path w="798194" h="370205">
                  <a:moveTo>
                    <a:pt x="519355" y="55844"/>
                  </a:moveTo>
                  <a:lnTo>
                    <a:pt x="516164" y="57440"/>
                  </a:lnTo>
                  <a:lnTo>
                    <a:pt x="512973" y="60631"/>
                  </a:lnTo>
                  <a:lnTo>
                    <a:pt x="511378" y="63822"/>
                  </a:lnTo>
                  <a:lnTo>
                    <a:pt x="509782" y="68609"/>
                  </a:lnTo>
                  <a:lnTo>
                    <a:pt x="509782" y="76587"/>
                  </a:lnTo>
                  <a:lnTo>
                    <a:pt x="511378" y="81373"/>
                  </a:lnTo>
                  <a:lnTo>
                    <a:pt x="512973" y="84564"/>
                  </a:lnTo>
                  <a:lnTo>
                    <a:pt x="516164" y="87755"/>
                  </a:lnTo>
                  <a:lnTo>
                    <a:pt x="519355" y="89351"/>
                  </a:lnTo>
                  <a:lnTo>
                    <a:pt x="525738" y="89351"/>
                  </a:lnTo>
                  <a:lnTo>
                    <a:pt x="528929" y="87755"/>
                  </a:lnTo>
                  <a:lnTo>
                    <a:pt x="532120" y="84564"/>
                  </a:lnTo>
                  <a:lnTo>
                    <a:pt x="533716" y="81373"/>
                  </a:lnTo>
                  <a:lnTo>
                    <a:pt x="535311" y="76587"/>
                  </a:lnTo>
                  <a:lnTo>
                    <a:pt x="535311" y="68609"/>
                  </a:lnTo>
                  <a:lnTo>
                    <a:pt x="533716" y="63822"/>
                  </a:lnTo>
                  <a:lnTo>
                    <a:pt x="532120" y="60631"/>
                  </a:lnTo>
                  <a:lnTo>
                    <a:pt x="528929" y="57440"/>
                  </a:lnTo>
                  <a:lnTo>
                    <a:pt x="525738" y="55844"/>
                  </a:lnTo>
                  <a:lnTo>
                    <a:pt x="519355" y="55844"/>
                  </a:lnTo>
                </a:path>
                <a:path w="798194" h="370205">
                  <a:moveTo>
                    <a:pt x="602325" y="63822"/>
                  </a:moveTo>
                  <a:lnTo>
                    <a:pt x="600729" y="60631"/>
                  </a:lnTo>
                  <a:lnTo>
                    <a:pt x="597538" y="57440"/>
                  </a:lnTo>
                  <a:lnTo>
                    <a:pt x="594347" y="55844"/>
                  </a:lnTo>
                  <a:lnTo>
                    <a:pt x="587965" y="55844"/>
                  </a:lnTo>
                  <a:lnTo>
                    <a:pt x="584774" y="57440"/>
                  </a:lnTo>
                  <a:lnTo>
                    <a:pt x="581582" y="60631"/>
                  </a:lnTo>
                  <a:lnTo>
                    <a:pt x="579987" y="63822"/>
                  </a:lnTo>
                  <a:lnTo>
                    <a:pt x="578391" y="68609"/>
                  </a:lnTo>
                  <a:lnTo>
                    <a:pt x="578391" y="76587"/>
                  </a:lnTo>
                  <a:lnTo>
                    <a:pt x="579987" y="81373"/>
                  </a:lnTo>
                  <a:lnTo>
                    <a:pt x="581582" y="84564"/>
                  </a:lnTo>
                  <a:lnTo>
                    <a:pt x="584774" y="87755"/>
                  </a:lnTo>
                  <a:lnTo>
                    <a:pt x="587965" y="89351"/>
                  </a:lnTo>
                  <a:lnTo>
                    <a:pt x="594347" y="89351"/>
                  </a:lnTo>
                  <a:lnTo>
                    <a:pt x="597538" y="87755"/>
                  </a:lnTo>
                  <a:lnTo>
                    <a:pt x="600729" y="84564"/>
                  </a:lnTo>
                  <a:lnTo>
                    <a:pt x="602325" y="81373"/>
                  </a:lnTo>
                </a:path>
                <a:path w="798194" h="370205">
                  <a:moveTo>
                    <a:pt x="613494" y="55844"/>
                  </a:moveTo>
                  <a:lnTo>
                    <a:pt x="613494" y="89351"/>
                  </a:lnTo>
                </a:path>
                <a:path w="798194" h="370205">
                  <a:moveTo>
                    <a:pt x="635832" y="55844"/>
                  </a:moveTo>
                  <a:lnTo>
                    <a:pt x="635832" y="89351"/>
                  </a:lnTo>
                </a:path>
                <a:path w="798194" h="370205">
                  <a:moveTo>
                    <a:pt x="613494" y="71800"/>
                  </a:moveTo>
                  <a:lnTo>
                    <a:pt x="635832" y="71800"/>
                  </a:lnTo>
                </a:path>
                <a:path w="798194" h="370205">
                  <a:moveTo>
                    <a:pt x="643809" y="89351"/>
                  </a:moveTo>
                  <a:lnTo>
                    <a:pt x="657372" y="55844"/>
                  </a:lnTo>
                  <a:lnTo>
                    <a:pt x="670136" y="89351"/>
                  </a:lnTo>
                </a:path>
                <a:path w="798194" h="370205">
                  <a:moveTo>
                    <a:pt x="649394" y="78182"/>
                  </a:moveTo>
                  <a:lnTo>
                    <a:pt x="665349" y="78182"/>
                  </a:lnTo>
                </a:path>
                <a:path w="798194" h="370205">
                  <a:moveTo>
                    <a:pt x="678114" y="89351"/>
                  </a:moveTo>
                  <a:lnTo>
                    <a:pt x="678114" y="55844"/>
                  </a:lnTo>
                  <a:lnTo>
                    <a:pt x="700452" y="89351"/>
                  </a:lnTo>
                  <a:lnTo>
                    <a:pt x="700452" y="55844"/>
                  </a:lnTo>
                </a:path>
                <a:path w="798194" h="370205">
                  <a:moveTo>
                    <a:pt x="735554" y="63822"/>
                  </a:moveTo>
                  <a:lnTo>
                    <a:pt x="733959" y="60631"/>
                  </a:lnTo>
                  <a:lnTo>
                    <a:pt x="730768" y="57440"/>
                  </a:lnTo>
                  <a:lnTo>
                    <a:pt x="727576" y="55844"/>
                  </a:lnTo>
                  <a:lnTo>
                    <a:pt x="721194" y="55844"/>
                  </a:lnTo>
                  <a:lnTo>
                    <a:pt x="718003" y="57440"/>
                  </a:lnTo>
                  <a:lnTo>
                    <a:pt x="714812" y="60631"/>
                  </a:lnTo>
                  <a:lnTo>
                    <a:pt x="713216" y="63822"/>
                  </a:lnTo>
                  <a:lnTo>
                    <a:pt x="711621" y="68609"/>
                  </a:lnTo>
                  <a:lnTo>
                    <a:pt x="711621" y="76587"/>
                  </a:lnTo>
                  <a:lnTo>
                    <a:pt x="713216" y="81373"/>
                  </a:lnTo>
                  <a:lnTo>
                    <a:pt x="714812" y="84564"/>
                  </a:lnTo>
                  <a:lnTo>
                    <a:pt x="718003" y="87755"/>
                  </a:lnTo>
                  <a:lnTo>
                    <a:pt x="721194" y="89351"/>
                  </a:lnTo>
                  <a:lnTo>
                    <a:pt x="727576" y="89351"/>
                  </a:lnTo>
                  <a:lnTo>
                    <a:pt x="730768" y="87755"/>
                  </a:lnTo>
                  <a:lnTo>
                    <a:pt x="733959" y="84564"/>
                  </a:lnTo>
                  <a:lnTo>
                    <a:pt x="735554" y="81373"/>
                  </a:lnTo>
                  <a:lnTo>
                    <a:pt x="735554" y="76587"/>
                  </a:lnTo>
                  <a:lnTo>
                    <a:pt x="727576" y="76587"/>
                  </a:lnTo>
                </a:path>
                <a:path w="798194" h="370205">
                  <a:moveTo>
                    <a:pt x="746723" y="89351"/>
                  </a:moveTo>
                  <a:lnTo>
                    <a:pt x="746723" y="55844"/>
                  </a:lnTo>
                  <a:lnTo>
                    <a:pt x="767466" y="55844"/>
                  </a:lnTo>
                </a:path>
                <a:path w="798194" h="370205">
                  <a:moveTo>
                    <a:pt x="746723" y="71800"/>
                  </a:moveTo>
                  <a:lnTo>
                    <a:pt x="759488" y="71800"/>
                  </a:lnTo>
                </a:path>
                <a:path w="798194" h="370205">
                  <a:moveTo>
                    <a:pt x="746723" y="89351"/>
                  </a:moveTo>
                  <a:lnTo>
                    <a:pt x="767466" y="89351"/>
                  </a:lnTo>
                </a:path>
                <a:path w="798194" h="370205">
                  <a:moveTo>
                    <a:pt x="797781" y="60631"/>
                  </a:moveTo>
                  <a:lnTo>
                    <a:pt x="794590" y="57440"/>
                  </a:lnTo>
                  <a:lnTo>
                    <a:pt x="789803" y="55844"/>
                  </a:lnTo>
                  <a:lnTo>
                    <a:pt x="783421" y="55844"/>
                  </a:lnTo>
                  <a:lnTo>
                    <a:pt x="778635" y="57440"/>
                  </a:lnTo>
                  <a:lnTo>
                    <a:pt x="775443" y="60631"/>
                  </a:lnTo>
                  <a:lnTo>
                    <a:pt x="775443" y="63822"/>
                  </a:lnTo>
                  <a:lnTo>
                    <a:pt x="777039" y="67013"/>
                  </a:lnTo>
                  <a:lnTo>
                    <a:pt x="778635" y="68609"/>
                  </a:lnTo>
                  <a:lnTo>
                    <a:pt x="781826" y="70204"/>
                  </a:lnTo>
                  <a:lnTo>
                    <a:pt x="791399" y="73395"/>
                  </a:lnTo>
                  <a:lnTo>
                    <a:pt x="794590" y="74991"/>
                  </a:lnTo>
                  <a:lnTo>
                    <a:pt x="796186" y="76587"/>
                  </a:lnTo>
                  <a:lnTo>
                    <a:pt x="797781" y="79778"/>
                  </a:lnTo>
                  <a:lnTo>
                    <a:pt x="797781" y="84564"/>
                  </a:lnTo>
                  <a:lnTo>
                    <a:pt x="794590" y="87755"/>
                  </a:lnTo>
                  <a:lnTo>
                    <a:pt x="789803" y="89351"/>
                  </a:lnTo>
                  <a:lnTo>
                    <a:pt x="783421" y="89351"/>
                  </a:lnTo>
                  <a:lnTo>
                    <a:pt x="778635" y="87755"/>
                  </a:lnTo>
                  <a:lnTo>
                    <a:pt x="775443" y="84564"/>
                  </a:lnTo>
                </a:path>
                <a:path w="798194" h="370205">
                  <a:moveTo>
                    <a:pt x="44675" y="111689"/>
                  </a:moveTo>
                  <a:lnTo>
                    <a:pt x="41484" y="113285"/>
                  </a:lnTo>
                  <a:lnTo>
                    <a:pt x="38293" y="117273"/>
                  </a:lnTo>
                  <a:lnTo>
                    <a:pt x="36697" y="120465"/>
                  </a:lnTo>
                  <a:lnTo>
                    <a:pt x="35102" y="125251"/>
                  </a:lnTo>
                  <a:lnTo>
                    <a:pt x="35102" y="133229"/>
                  </a:lnTo>
                  <a:lnTo>
                    <a:pt x="36697" y="138016"/>
                  </a:lnTo>
                  <a:lnTo>
                    <a:pt x="38293" y="141207"/>
                  </a:lnTo>
                  <a:lnTo>
                    <a:pt x="41484" y="144398"/>
                  </a:lnTo>
                  <a:lnTo>
                    <a:pt x="44675" y="145994"/>
                  </a:lnTo>
                  <a:lnTo>
                    <a:pt x="51058" y="145994"/>
                  </a:lnTo>
                  <a:lnTo>
                    <a:pt x="54249" y="144398"/>
                  </a:lnTo>
                  <a:lnTo>
                    <a:pt x="57440" y="141207"/>
                  </a:lnTo>
                  <a:lnTo>
                    <a:pt x="59035" y="138016"/>
                  </a:lnTo>
                  <a:lnTo>
                    <a:pt x="60631" y="133229"/>
                  </a:lnTo>
                  <a:lnTo>
                    <a:pt x="60631" y="125251"/>
                  </a:lnTo>
                  <a:lnTo>
                    <a:pt x="59035" y="120465"/>
                  </a:lnTo>
                  <a:lnTo>
                    <a:pt x="57440" y="117273"/>
                  </a:lnTo>
                  <a:lnTo>
                    <a:pt x="54249" y="113285"/>
                  </a:lnTo>
                  <a:lnTo>
                    <a:pt x="51058" y="111689"/>
                  </a:lnTo>
                  <a:lnTo>
                    <a:pt x="44675" y="111689"/>
                  </a:lnTo>
                </a:path>
                <a:path w="798194" h="370205">
                  <a:moveTo>
                    <a:pt x="71800" y="145994"/>
                  </a:moveTo>
                  <a:lnTo>
                    <a:pt x="71800" y="111689"/>
                  </a:lnTo>
                  <a:lnTo>
                    <a:pt x="86160" y="111689"/>
                  </a:lnTo>
                  <a:lnTo>
                    <a:pt x="90947" y="113285"/>
                  </a:lnTo>
                  <a:lnTo>
                    <a:pt x="92542" y="115678"/>
                  </a:lnTo>
                  <a:lnTo>
                    <a:pt x="94138" y="118869"/>
                  </a:lnTo>
                  <a:lnTo>
                    <a:pt x="94138" y="122060"/>
                  </a:lnTo>
                  <a:lnTo>
                    <a:pt x="92542" y="125251"/>
                  </a:lnTo>
                  <a:lnTo>
                    <a:pt x="90947" y="126847"/>
                  </a:lnTo>
                  <a:lnTo>
                    <a:pt x="86160" y="128442"/>
                  </a:lnTo>
                  <a:lnTo>
                    <a:pt x="71800" y="128442"/>
                  </a:lnTo>
                </a:path>
                <a:path w="798194" h="370205">
                  <a:moveTo>
                    <a:pt x="82969" y="128442"/>
                  </a:moveTo>
                  <a:lnTo>
                    <a:pt x="94138" y="145994"/>
                  </a:lnTo>
                </a:path>
                <a:path w="798194" h="370205">
                  <a:moveTo>
                    <a:pt x="139611" y="145994"/>
                  </a:moveTo>
                  <a:lnTo>
                    <a:pt x="139611" y="111689"/>
                  </a:lnTo>
                  <a:lnTo>
                    <a:pt x="150780" y="111689"/>
                  </a:lnTo>
                  <a:lnTo>
                    <a:pt x="155567" y="113285"/>
                  </a:lnTo>
                  <a:lnTo>
                    <a:pt x="158758" y="117273"/>
                  </a:lnTo>
                  <a:lnTo>
                    <a:pt x="160354" y="120465"/>
                  </a:lnTo>
                  <a:lnTo>
                    <a:pt x="161949" y="125251"/>
                  </a:lnTo>
                  <a:lnTo>
                    <a:pt x="161949" y="133229"/>
                  </a:lnTo>
                  <a:lnTo>
                    <a:pt x="160354" y="138016"/>
                  </a:lnTo>
                  <a:lnTo>
                    <a:pt x="158758" y="141207"/>
                  </a:lnTo>
                  <a:lnTo>
                    <a:pt x="155567" y="144398"/>
                  </a:lnTo>
                  <a:lnTo>
                    <a:pt x="150780" y="145994"/>
                  </a:lnTo>
                  <a:lnTo>
                    <a:pt x="139611" y="145994"/>
                  </a:lnTo>
                </a:path>
                <a:path w="798194" h="370205">
                  <a:moveTo>
                    <a:pt x="173118" y="145994"/>
                  </a:moveTo>
                  <a:lnTo>
                    <a:pt x="173118" y="111689"/>
                  </a:lnTo>
                  <a:lnTo>
                    <a:pt x="193860" y="111689"/>
                  </a:lnTo>
                </a:path>
                <a:path w="798194" h="370205">
                  <a:moveTo>
                    <a:pt x="173118" y="128442"/>
                  </a:moveTo>
                  <a:lnTo>
                    <a:pt x="185883" y="128442"/>
                  </a:lnTo>
                </a:path>
                <a:path w="798194" h="370205">
                  <a:moveTo>
                    <a:pt x="173118" y="145994"/>
                  </a:moveTo>
                  <a:lnTo>
                    <a:pt x="193860" y="145994"/>
                  </a:lnTo>
                </a:path>
                <a:path w="798194" h="370205">
                  <a:moveTo>
                    <a:pt x="198647" y="111689"/>
                  </a:moveTo>
                  <a:lnTo>
                    <a:pt x="211412" y="145994"/>
                  </a:lnTo>
                  <a:lnTo>
                    <a:pt x="224176" y="111689"/>
                  </a:lnTo>
                </a:path>
                <a:path w="798194" h="370205">
                  <a:moveTo>
                    <a:pt x="232154" y="111689"/>
                  </a:moveTo>
                  <a:lnTo>
                    <a:pt x="232154" y="145994"/>
                  </a:lnTo>
                </a:path>
                <a:path w="798194" h="370205">
                  <a:moveTo>
                    <a:pt x="240132" y="145994"/>
                  </a:moveTo>
                  <a:lnTo>
                    <a:pt x="252896" y="111689"/>
                  </a:lnTo>
                  <a:lnTo>
                    <a:pt x="265661" y="145994"/>
                  </a:lnTo>
                </a:path>
                <a:path w="798194" h="370205">
                  <a:moveTo>
                    <a:pt x="244919" y="134825"/>
                  </a:moveTo>
                  <a:lnTo>
                    <a:pt x="260874" y="134825"/>
                  </a:lnTo>
                </a:path>
                <a:path w="798194" h="370205">
                  <a:moveTo>
                    <a:pt x="280021" y="111689"/>
                  </a:moveTo>
                  <a:lnTo>
                    <a:pt x="280021" y="145994"/>
                  </a:lnTo>
                </a:path>
                <a:path w="798194" h="370205">
                  <a:moveTo>
                    <a:pt x="268852" y="111689"/>
                  </a:moveTo>
                  <a:lnTo>
                    <a:pt x="291988" y="111689"/>
                  </a:lnTo>
                </a:path>
                <a:path w="798194" h="370205">
                  <a:moveTo>
                    <a:pt x="299965" y="111689"/>
                  </a:moveTo>
                  <a:lnTo>
                    <a:pt x="299965" y="145994"/>
                  </a:lnTo>
                </a:path>
                <a:path w="798194" h="370205">
                  <a:moveTo>
                    <a:pt x="320708" y="111689"/>
                  </a:moveTo>
                  <a:lnTo>
                    <a:pt x="317517" y="113285"/>
                  </a:lnTo>
                  <a:lnTo>
                    <a:pt x="314326" y="117273"/>
                  </a:lnTo>
                  <a:lnTo>
                    <a:pt x="312730" y="120465"/>
                  </a:lnTo>
                  <a:lnTo>
                    <a:pt x="311134" y="125251"/>
                  </a:lnTo>
                  <a:lnTo>
                    <a:pt x="311134" y="133229"/>
                  </a:lnTo>
                  <a:lnTo>
                    <a:pt x="312730" y="138016"/>
                  </a:lnTo>
                  <a:lnTo>
                    <a:pt x="314326" y="141207"/>
                  </a:lnTo>
                  <a:lnTo>
                    <a:pt x="317517" y="144398"/>
                  </a:lnTo>
                  <a:lnTo>
                    <a:pt x="320708" y="145994"/>
                  </a:lnTo>
                  <a:lnTo>
                    <a:pt x="327090" y="145994"/>
                  </a:lnTo>
                  <a:lnTo>
                    <a:pt x="330281" y="144398"/>
                  </a:lnTo>
                  <a:lnTo>
                    <a:pt x="333472" y="141207"/>
                  </a:lnTo>
                  <a:lnTo>
                    <a:pt x="335068" y="138016"/>
                  </a:lnTo>
                  <a:lnTo>
                    <a:pt x="336663" y="133229"/>
                  </a:lnTo>
                  <a:lnTo>
                    <a:pt x="336663" y="125251"/>
                  </a:lnTo>
                  <a:lnTo>
                    <a:pt x="335068" y="120465"/>
                  </a:lnTo>
                  <a:lnTo>
                    <a:pt x="333472" y="117273"/>
                  </a:lnTo>
                  <a:lnTo>
                    <a:pt x="330281" y="113285"/>
                  </a:lnTo>
                  <a:lnTo>
                    <a:pt x="327090" y="111689"/>
                  </a:lnTo>
                  <a:lnTo>
                    <a:pt x="320708" y="111689"/>
                  </a:lnTo>
                </a:path>
                <a:path w="798194" h="370205">
                  <a:moveTo>
                    <a:pt x="347832" y="145994"/>
                  </a:moveTo>
                  <a:lnTo>
                    <a:pt x="347832" y="111689"/>
                  </a:lnTo>
                  <a:lnTo>
                    <a:pt x="370170" y="145994"/>
                  </a:lnTo>
                  <a:lnTo>
                    <a:pt x="370170" y="111689"/>
                  </a:lnTo>
                </a:path>
                <a:path w="798194" h="370205">
                  <a:moveTo>
                    <a:pt x="403677" y="117273"/>
                  </a:moveTo>
                  <a:lnTo>
                    <a:pt x="400486" y="113285"/>
                  </a:lnTo>
                  <a:lnTo>
                    <a:pt x="395699" y="111689"/>
                  </a:lnTo>
                  <a:lnTo>
                    <a:pt x="389317" y="111689"/>
                  </a:lnTo>
                  <a:lnTo>
                    <a:pt x="384530" y="113285"/>
                  </a:lnTo>
                  <a:lnTo>
                    <a:pt x="381339" y="117273"/>
                  </a:lnTo>
                  <a:lnTo>
                    <a:pt x="381339" y="120465"/>
                  </a:lnTo>
                  <a:lnTo>
                    <a:pt x="382935" y="123656"/>
                  </a:lnTo>
                  <a:lnTo>
                    <a:pt x="384530" y="125251"/>
                  </a:lnTo>
                  <a:lnTo>
                    <a:pt x="387721" y="126847"/>
                  </a:lnTo>
                  <a:lnTo>
                    <a:pt x="397295" y="130038"/>
                  </a:lnTo>
                  <a:lnTo>
                    <a:pt x="400486" y="131633"/>
                  </a:lnTo>
                  <a:lnTo>
                    <a:pt x="402082" y="133229"/>
                  </a:lnTo>
                  <a:lnTo>
                    <a:pt x="403677" y="136420"/>
                  </a:lnTo>
                  <a:lnTo>
                    <a:pt x="403677" y="141207"/>
                  </a:lnTo>
                  <a:lnTo>
                    <a:pt x="400486" y="144398"/>
                  </a:lnTo>
                  <a:lnTo>
                    <a:pt x="395699" y="145994"/>
                  </a:lnTo>
                  <a:lnTo>
                    <a:pt x="389317" y="145994"/>
                  </a:lnTo>
                  <a:lnTo>
                    <a:pt x="384530" y="144398"/>
                  </a:lnTo>
                  <a:lnTo>
                    <a:pt x="381339" y="141207"/>
                  </a:lnTo>
                </a:path>
                <a:path w="798194" h="370205">
                  <a:moveTo>
                    <a:pt x="448353" y="145994"/>
                  </a:moveTo>
                  <a:lnTo>
                    <a:pt x="448353" y="111689"/>
                  </a:lnTo>
                  <a:lnTo>
                    <a:pt x="469893" y="111689"/>
                  </a:lnTo>
                </a:path>
                <a:path w="798194" h="370205">
                  <a:moveTo>
                    <a:pt x="448353" y="128442"/>
                  </a:moveTo>
                  <a:lnTo>
                    <a:pt x="461117" y="128442"/>
                  </a:lnTo>
                </a:path>
                <a:path w="798194" h="370205">
                  <a:moveTo>
                    <a:pt x="477871" y="145994"/>
                  </a:moveTo>
                  <a:lnTo>
                    <a:pt x="477871" y="111689"/>
                  </a:lnTo>
                  <a:lnTo>
                    <a:pt x="492231" y="111689"/>
                  </a:lnTo>
                  <a:lnTo>
                    <a:pt x="497018" y="113285"/>
                  </a:lnTo>
                  <a:lnTo>
                    <a:pt x="498613" y="115678"/>
                  </a:lnTo>
                  <a:lnTo>
                    <a:pt x="500209" y="118869"/>
                  </a:lnTo>
                  <a:lnTo>
                    <a:pt x="500209" y="122060"/>
                  </a:lnTo>
                  <a:lnTo>
                    <a:pt x="498613" y="125251"/>
                  </a:lnTo>
                  <a:lnTo>
                    <a:pt x="497018" y="126847"/>
                  </a:lnTo>
                  <a:lnTo>
                    <a:pt x="492231" y="128442"/>
                  </a:lnTo>
                  <a:lnTo>
                    <a:pt x="477871" y="128442"/>
                  </a:lnTo>
                </a:path>
                <a:path w="798194" h="370205">
                  <a:moveTo>
                    <a:pt x="489040" y="128442"/>
                  </a:moveTo>
                  <a:lnTo>
                    <a:pt x="500209" y="145994"/>
                  </a:lnTo>
                </a:path>
                <a:path w="798194" h="370205">
                  <a:moveTo>
                    <a:pt x="519355" y="111689"/>
                  </a:moveTo>
                  <a:lnTo>
                    <a:pt x="516164" y="113285"/>
                  </a:lnTo>
                  <a:lnTo>
                    <a:pt x="512973" y="117273"/>
                  </a:lnTo>
                  <a:lnTo>
                    <a:pt x="511378" y="120465"/>
                  </a:lnTo>
                  <a:lnTo>
                    <a:pt x="509782" y="125251"/>
                  </a:lnTo>
                  <a:lnTo>
                    <a:pt x="509782" y="133229"/>
                  </a:lnTo>
                  <a:lnTo>
                    <a:pt x="511378" y="138016"/>
                  </a:lnTo>
                  <a:lnTo>
                    <a:pt x="512973" y="141207"/>
                  </a:lnTo>
                  <a:lnTo>
                    <a:pt x="516164" y="144398"/>
                  </a:lnTo>
                  <a:lnTo>
                    <a:pt x="519355" y="145994"/>
                  </a:lnTo>
                  <a:lnTo>
                    <a:pt x="525738" y="145994"/>
                  </a:lnTo>
                  <a:lnTo>
                    <a:pt x="528929" y="144398"/>
                  </a:lnTo>
                  <a:lnTo>
                    <a:pt x="532120" y="141207"/>
                  </a:lnTo>
                  <a:lnTo>
                    <a:pt x="533716" y="138016"/>
                  </a:lnTo>
                  <a:lnTo>
                    <a:pt x="535311" y="133229"/>
                  </a:lnTo>
                  <a:lnTo>
                    <a:pt x="535311" y="125251"/>
                  </a:lnTo>
                  <a:lnTo>
                    <a:pt x="533716" y="120465"/>
                  </a:lnTo>
                  <a:lnTo>
                    <a:pt x="532120" y="117273"/>
                  </a:lnTo>
                  <a:lnTo>
                    <a:pt x="528929" y="113285"/>
                  </a:lnTo>
                  <a:lnTo>
                    <a:pt x="525738" y="111689"/>
                  </a:lnTo>
                  <a:lnTo>
                    <a:pt x="519355" y="111689"/>
                  </a:lnTo>
                </a:path>
                <a:path w="798194" h="370205">
                  <a:moveTo>
                    <a:pt x="546480" y="145994"/>
                  </a:moveTo>
                  <a:lnTo>
                    <a:pt x="546480" y="111689"/>
                  </a:lnTo>
                  <a:lnTo>
                    <a:pt x="559245" y="145994"/>
                  </a:lnTo>
                  <a:lnTo>
                    <a:pt x="572009" y="111689"/>
                  </a:lnTo>
                  <a:lnTo>
                    <a:pt x="572009" y="145994"/>
                  </a:lnTo>
                </a:path>
                <a:path w="798194" h="370205">
                  <a:moveTo>
                    <a:pt x="624663" y="111689"/>
                  </a:moveTo>
                  <a:lnTo>
                    <a:pt x="624663" y="145994"/>
                  </a:lnTo>
                </a:path>
                <a:path w="798194" h="370205">
                  <a:moveTo>
                    <a:pt x="613494" y="111689"/>
                  </a:moveTo>
                  <a:lnTo>
                    <a:pt x="635832" y="111689"/>
                  </a:lnTo>
                </a:path>
                <a:path w="798194" h="370205">
                  <a:moveTo>
                    <a:pt x="643809" y="111689"/>
                  </a:moveTo>
                  <a:lnTo>
                    <a:pt x="643809" y="145994"/>
                  </a:lnTo>
                </a:path>
                <a:path w="798194" h="370205">
                  <a:moveTo>
                    <a:pt x="666945" y="111689"/>
                  </a:moveTo>
                  <a:lnTo>
                    <a:pt x="666945" y="145994"/>
                  </a:lnTo>
                </a:path>
                <a:path w="798194" h="370205">
                  <a:moveTo>
                    <a:pt x="643809" y="128442"/>
                  </a:moveTo>
                  <a:lnTo>
                    <a:pt x="666945" y="128442"/>
                  </a:lnTo>
                </a:path>
                <a:path w="798194" h="370205">
                  <a:moveTo>
                    <a:pt x="679710" y="145994"/>
                  </a:moveTo>
                  <a:lnTo>
                    <a:pt x="679710" y="111689"/>
                  </a:lnTo>
                  <a:lnTo>
                    <a:pt x="700452" y="111689"/>
                  </a:lnTo>
                </a:path>
                <a:path w="798194" h="370205">
                  <a:moveTo>
                    <a:pt x="679710" y="128442"/>
                  </a:moveTo>
                  <a:lnTo>
                    <a:pt x="692474" y="128442"/>
                  </a:lnTo>
                </a:path>
                <a:path w="798194" h="370205">
                  <a:moveTo>
                    <a:pt x="679710" y="145994"/>
                  </a:moveTo>
                  <a:lnTo>
                    <a:pt x="700452" y="145994"/>
                  </a:lnTo>
                </a:path>
                <a:path w="798194" h="370205">
                  <a:moveTo>
                    <a:pt x="730768" y="117273"/>
                  </a:moveTo>
                  <a:lnTo>
                    <a:pt x="727576" y="113285"/>
                  </a:lnTo>
                  <a:lnTo>
                    <a:pt x="722790" y="111689"/>
                  </a:lnTo>
                  <a:lnTo>
                    <a:pt x="716408" y="111689"/>
                  </a:lnTo>
                  <a:lnTo>
                    <a:pt x="711621" y="113285"/>
                  </a:lnTo>
                  <a:lnTo>
                    <a:pt x="708430" y="117273"/>
                  </a:lnTo>
                  <a:lnTo>
                    <a:pt x="708430" y="120465"/>
                  </a:lnTo>
                  <a:lnTo>
                    <a:pt x="710025" y="123656"/>
                  </a:lnTo>
                  <a:lnTo>
                    <a:pt x="711621" y="125251"/>
                  </a:lnTo>
                  <a:lnTo>
                    <a:pt x="714812" y="126847"/>
                  </a:lnTo>
                  <a:lnTo>
                    <a:pt x="724385" y="130038"/>
                  </a:lnTo>
                  <a:lnTo>
                    <a:pt x="727576" y="131633"/>
                  </a:lnTo>
                  <a:lnTo>
                    <a:pt x="729172" y="133229"/>
                  </a:lnTo>
                  <a:lnTo>
                    <a:pt x="730768" y="136420"/>
                  </a:lnTo>
                  <a:lnTo>
                    <a:pt x="730768" y="141207"/>
                  </a:lnTo>
                  <a:lnTo>
                    <a:pt x="727576" y="144398"/>
                  </a:lnTo>
                  <a:lnTo>
                    <a:pt x="722790" y="145994"/>
                  </a:lnTo>
                  <a:lnTo>
                    <a:pt x="716408" y="145994"/>
                  </a:lnTo>
                  <a:lnTo>
                    <a:pt x="711621" y="144398"/>
                  </a:lnTo>
                  <a:lnTo>
                    <a:pt x="708430" y="141207"/>
                  </a:lnTo>
                </a:path>
                <a:path w="798194" h="370205">
                  <a:moveTo>
                    <a:pt x="741937" y="145994"/>
                  </a:moveTo>
                  <a:lnTo>
                    <a:pt x="741937" y="111689"/>
                  </a:lnTo>
                  <a:lnTo>
                    <a:pt x="762679" y="111689"/>
                  </a:lnTo>
                </a:path>
                <a:path w="798194" h="370205">
                  <a:moveTo>
                    <a:pt x="741937" y="128442"/>
                  </a:moveTo>
                  <a:lnTo>
                    <a:pt x="754701" y="128442"/>
                  </a:lnTo>
                </a:path>
                <a:path w="798194" h="370205">
                  <a:moveTo>
                    <a:pt x="741937" y="145994"/>
                  </a:moveTo>
                  <a:lnTo>
                    <a:pt x="762679" y="145994"/>
                  </a:lnTo>
                </a:path>
                <a:path w="798194" h="370205">
                  <a:moveTo>
                    <a:pt x="23135" y="201838"/>
                  </a:moveTo>
                  <a:lnTo>
                    <a:pt x="23135" y="168331"/>
                  </a:lnTo>
                  <a:lnTo>
                    <a:pt x="34304" y="168331"/>
                  </a:lnTo>
                  <a:lnTo>
                    <a:pt x="39091" y="169927"/>
                  </a:lnTo>
                  <a:lnTo>
                    <a:pt x="42282" y="173118"/>
                  </a:lnTo>
                  <a:lnTo>
                    <a:pt x="43877" y="176309"/>
                  </a:lnTo>
                  <a:lnTo>
                    <a:pt x="45473" y="181096"/>
                  </a:lnTo>
                  <a:lnTo>
                    <a:pt x="45473" y="189074"/>
                  </a:lnTo>
                  <a:lnTo>
                    <a:pt x="43877" y="193860"/>
                  </a:lnTo>
                  <a:lnTo>
                    <a:pt x="42282" y="197052"/>
                  </a:lnTo>
                  <a:lnTo>
                    <a:pt x="39091" y="200243"/>
                  </a:lnTo>
                  <a:lnTo>
                    <a:pt x="34304" y="201838"/>
                  </a:lnTo>
                  <a:lnTo>
                    <a:pt x="23135" y="201838"/>
                  </a:lnTo>
                </a:path>
                <a:path w="798194" h="370205">
                  <a:moveTo>
                    <a:pt x="56642" y="201838"/>
                  </a:moveTo>
                  <a:lnTo>
                    <a:pt x="56642" y="168331"/>
                  </a:lnTo>
                  <a:lnTo>
                    <a:pt x="71002" y="168331"/>
                  </a:lnTo>
                  <a:lnTo>
                    <a:pt x="75789" y="169927"/>
                  </a:lnTo>
                  <a:lnTo>
                    <a:pt x="77384" y="171523"/>
                  </a:lnTo>
                  <a:lnTo>
                    <a:pt x="78980" y="174714"/>
                  </a:lnTo>
                  <a:lnTo>
                    <a:pt x="78980" y="177905"/>
                  </a:lnTo>
                  <a:lnTo>
                    <a:pt x="77384" y="181096"/>
                  </a:lnTo>
                  <a:lnTo>
                    <a:pt x="75789" y="182692"/>
                  </a:lnTo>
                  <a:lnTo>
                    <a:pt x="71002" y="184287"/>
                  </a:lnTo>
                  <a:lnTo>
                    <a:pt x="56642" y="184287"/>
                  </a:lnTo>
                </a:path>
                <a:path w="798194" h="370205">
                  <a:moveTo>
                    <a:pt x="67811" y="184287"/>
                  </a:moveTo>
                  <a:lnTo>
                    <a:pt x="78980" y="201838"/>
                  </a:lnTo>
                </a:path>
                <a:path w="798194" h="370205">
                  <a:moveTo>
                    <a:pt x="85362" y="201838"/>
                  </a:moveTo>
                  <a:lnTo>
                    <a:pt x="98127" y="168331"/>
                  </a:lnTo>
                  <a:lnTo>
                    <a:pt x="111689" y="201838"/>
                  </a:lnTo>
                </a:path>
                <a:path w="798194" h="370205">
                  <a:moveTo>
                    <a:pt x="90149" y="190669"/>
                  </a:moveTo>
                  <a:lnTo>
                    <a:pt x="106902" y="190669"/>
                  </a:lnTo>
                </a:path>
                <a:path w="798194" h="370205">
                  <a:moveTo>
                    <a:pt x="116476" y="168331"/>
                  </a:moveTo>
                  <a:lnTo>
                    <a:pt x="124453" y="201838"/>
                  </a:lnTo>
                  <a:lnTo>
                    <a:pt x="132431" y="168331"/>
                  </a:lnTo>
                  <a:lnTo>
                    <a:pt x="140409" y="201838"/>
                  </a:lnTo>
                  <a:lnTo>
                    <a:pt x="148387" y="168331"/>
                  </a:lnTo>
                </a:path>
                <a:path w="798194" h="370205">
                  <a:moveTo>
                    <a:pt x="157960" y="168331"/>
                  </a:moveTo>
                  <a:lnTo>
                    <a:pt x="157960" y="201838"/>
                  </a:lnTo>
                </a:path>
                <a:path w="798194" h="370205">
                  <a:moveTo>
                    <a:pt x="170725" y="201838"/>
                  </a:moveTo>
                  <a:lnTo>
                    <a:pt x="170725" y="168331"/>
                  </a:lnTo>
                  <a:lnTo>
                    <a:pt x="193063" y="201838"/>
                  </a:lnTo>
                  <a:lnTo>
                    <a:pt x="193063" y="168331"/>
                  </a:lnTo>
                </a:path>
                <a:path w="798194" h="370205">
                  <a:moveTo>
                    <a:pt x="228165" y="176309"/>
                  </a:moveTo>
                  <a:lnTo>
                    <a:pt x="226570" y="173118"/>
                  </a:lnTo>
                  <a:lnTo>
                    <a:pt x="223378" y="169927"/>
                  </a:lnTo>
                  <a:lnTo>
                    <a:pt x="220187" y="168331"/>
                  </a:lnTo>
                  <a:lnTo>
                    <a:pt x="213805" y="168331"/>
                  </a:lnTo>
                  <a:lnTo>
                    <a:pt x="210614" y="169927"/>
                  </a:lnTo>
                  <a:lnTo>
                    <a:pt x="207423" y="173118"/>
                  </a:lnTo>
                  <a:lnTo>
                    <a:pt x="205827" y="176309"/>
                  </a:lnTo>
                  <a:lnTo>
                    <a:pt x="204232" y="181096"/>
                  </a:lnTo>
                  <a:lnTo>
                    <a:pt x="204232" y="189074"/>
                  </a:lnTo>
                  <a:lnTo>
                    <a:pt x="205827" y="193860"/>
                  </a:lnTo>
                  <a:lnTo>
                    <a:pt x="207423" y="197052"/>
                  </a:lnTo>
                  <a:lnTo>
                    <a:pt x="210614" y="200243"/>
                  </a:lnTo>
                  <a:lnTo>
                    <a:pt x="213805" y="201838"/>
                  </a:lnTo>
                  <a:lnTo>
                    <a:pt x="220187" y="201838"/>
                  </a:lnTo>
                  <a:lnTo>
                    <a:pt x="223378" y="200243"/>
                  </a:lnTo>
                  <a:lnTo>
                    <a:pt x="226570" y="197052"/>
                  </a:lnTo>
                  <a:lnTo>
                    <a:pt x="228165" y="193860"/>
                  </a:lnTo>
                  <a:lnTo>
                    <a:pt x="228165" y="189074"/>
                  </a:lnTo>
                  <a:lnTo>
                    <a:pt x="220187" y="189074"/>
                  </a:lnTo>
                </a:path>
                <a:path w="798194" h="370205">
                  <a:moveTo>
                    <a:pt x="260076" y="173118"/>
                  </a:moveTo>
                  <a:lnTo>
                    <a:pt x="256885" y="169927"/>
                  </a:lnTo>
                  <a:lnTo>
                    <a:pt x="252099" y="168331"/>
                  </a:lnTo>
                  <a:lnTo>
                    <a:pt x="245716" y="168331"/>
                  </a:lnTo>
                  <a:lnTo>
                    <a:pt x="240930" y="169927"/>
                  </a:lnTo>
                  <a:lnTo>
                    <a:pt x="237738" y="173118"/>
                  </a:lnTo>
                  <a:lnTo>
                    <a:pt x="237738" y="176309"/>
                  </a:lnTo>
                  <a:lnTo>
                    <a:pt x="239334" y="179500"/>
                  </a:lnTo>
                  <a:lnTo>
                    <a:pt x="240930" y="181096"/>
                  </a:lnTo>
                  <a:lnTo>
                    <a:pt x="244121" y="182692"/>
                  </a:lnTo>
                  <a:lnTo>
                    <a:pt x="253694" y="185883"/>
                  </a:lnTo>
                  <a:lnTo>
                    <a:pt x="256885" y="187478"/>
                  </a:lnTo>
                  <a:lnTo>
                    <a:pt x="258481" y="189074"/>
                  </a:lnTo>
                  <a:lnTo>
                    <a:pt x="260076" y="192265"/>
                  </a:lnTo>
                  <a:lnTo>
                    <a:pt x="260076" y="197052"/>
                  </a:lnTo>
                  <a:lnTo>
                    <a:pt x="256885" y="200243"/>
                  </a:lnTo>
                  <a:lnTo>
                    <a:pt x="252099" y="201838"/>
                  </a:lnTo>
                  <a:lnTo>
                    <a:pt x="245716" y="201838"/>
                  </a:lnTo>
                  <a:lnTo>
                    <a:pt x="240930" y="200243"/>
                  </a:lnTo>
                  <a:lnTo>
                    <a:pt x="237738" y="197052"/>
                  </a:lnTo>
                </a:path>
                <a:path w="798194" h="370205">
                  <a:moveTo>
                    <a:pt x="313528" y="168331"/>
                  </a:moveTo>
                  <a:lnTo>
                    <a:pt x="310337" y="169927"/>
                  </a:lnTo>
                  <a:lnTo>
                    <a:pt x="307145" y="173118"/>
                  </a:lnTo>
                  <a:lnTo>
                    <a:pt x="305550" y="176309"/>
                  </a:lnTo>
                  <a:lnTo>
                    <a:pt x="303954" y="181096"/>
                  </a:lnTo>
                  <a:lnTo>
                    <a:pt x="303954" y="189074"/>
                  </a:lnTo>
                  <a:lnTo>
                    <a:pt x="305550" y="193860"/>
                  </a:lnTo>
                  <a:lnTo>
                    <a:pt x="307145" y="197052"/>
                  </a:lnTo>
                  <a:lnTo>
                    <a:pt x="310337" y="200243"/>
                  </a:lnTo>
                  <a:lnTo>
                    <a:pt x="313528" y="201838"/>
                  </a:lnTo>
                  <a:lnTo>
                    <a:pt x="319910" y="201838"/>
                  </a:lnTo>
                  <a:lnTo>
                    <a:pt x="323101" y="200243"/>
                  </a:lnTo>
                  <a:lnTo>
                    <a:pt x="326292" y="197052"/>
                  </a:lnTo>
                  <a:lnTo>
                    <a:pt x="327888" y="193860"/>
                  </a:lnTo>
                  <a:lnTo>
                    <a:pt x="329483" y="189074"/>
                  </a:lnTo>
                  <a:lnTo>
                    <a:pt x="329483" y="181096"/>
                  </a:lnTo>
                  <a:lnTo>
                    <a:pt x="327888" y="176309"/>
                  </a:lnTo>
                  <a:lnTo>
                    <a:pt x="326292" y="173118"/>
                  </a:lnTo>
                  <a:lnTo>
                    <a:pt x="323101" y="169927"/>
                  </a:lnTo>
                  <a:lnTo>
                    <a:pt x="319910" y="168331"/>
                  </a:lnTo>
                  <a:lnTo>
                    <a:pt x="313528" y="168331"/>
                  </a:lnTo>
                </a:path>
                <a:path w="798194" h="370205">
                  <a:moveTo>
                    <a:pt x="340652" y="201838"/>
                  </a:moveTo>
                  <a:lnTo>
                    <a:pt x="340652" y="168331"/>
                  </a:lnTo>
                  <a:lnTo>
                    <a:pt x="355012" y="168331"/>
                  </a:lnTo>
                  <a:lnTo>
                    <a:pt x="359799" y="169927"/>
                  </a:lnTo>
                  <a:lnTo>
                    <a:pt x="361395" y="171523"/>
                  </a:lnTo>
                  <a:lnTo>
                    <a:pt x="362990" y="174714"/>
                  </a:lnTo>
                  <a:lnTo>
                    <a:pt x="362990" y="177905"/>
                  </a:lnTo>
                  <a:lnTo>
                    <a:pt x="361395" y="181096"/>
                  </a:lnTo>
                  <a:lnTo>
                    <a:pt x="359799" y="182692"/>
                  </a:lnTo>
                  <a:lnTo>
                    <a:pt x="355012" y="184287"/>
                  </a:lnTo>
                  <a:lnTo>
                    <a:pt x="340652" y="184287"/>
                  </a:lnTo>
                </a:path>
                <a:path w="798194" h="370205">
                  <a:moveTo>
                    <a:pt x="351821" y="184287"/>
                  </a:moveTo>
                  <a:lnTo>
                    <a:pt x="362990" y="201838"/>
                  </a:lnTo>
                </a:path>
                <a:path w="798194" h="370205">
                  <a:moveTo>
                    <a:pt x="402879" y="201838"/>
                  </a:moveTo>
                  <a:lnTo>
                    <a:pt x="415644" y="168331"/>
                  </a:lnTo>
                  <a:lnTo>
                    <a:pt x="428408" y="201838"/>
                  </a:lnTo>
                </a:path>
                <a:path w="798194" h="370205">
                  <a:moveTo>
                    <a:pt x="407666" y="190669"/>
                  </a:moveTo>
                  <a:lnTo>
                    <a:pt x="423622" y="190669"/>
                  </a:lnTo>
                </a:path>
                <a:path w="798194" h="370205">
                  <a:moveTo>
                    <a:pt x="458724" y="176309"/>
                  </a:moveTo>
                  <a:lnTo>
                    <a:pt x="457128" y="173118"/>
                  </a:lnTo>
                  <a:lnTo>
                    <a:pt x="453937" y="169927"/>
                  </a:lnTo>
                  <a:lnTo>
                    <a:pt x="450746" y="168331"/>
                  </a:lnTo>
                  <a:lnTo>
                    <a:pt x="444364" y="168331"/>
                  </a:lnTo>
                  <a:lnTo>
                    <a:pt x="441173" y="169927"/>
                  </a:lnTo>
                  <a:lnTo>
                    <a:pt x="437982" y="173118"/>
                  </a:lnTo>
                  <a:lnTo>
                    <a:pt x="436386" y="176309"/>
                  </a:lnTo>
                  <a:lnTo>
                    <a:pt x="434791" y="181096"/>
                  </a:lnTo>
                  <a:lnTo>
                    <a:pt x="434791" y="189074"/>
                  </a:lnTo>
                  <a:lnTo>
                    <a:pt x="436386" y="193860"/>
                  </a:lnTo>
                  <a:lnTo>
                    <a:pt x="437982" y="197052"/>
                  </a:lnTo>
                  <a:lnTo>
                    <a:pt x="441173" y="200243"/>
                  </a:lnTo>
                  <a:lnTo>
                    <a:pt x="444364" y="201838"/>
                  </a:lnTo>
                  <a:lnTo>
                    <a:pt x="450746" y="201838"/>
                  </a:lnTo>
                  <a:lnTo>
                    <a:pt x="453937" y="200243"/>
                  </a:lnTo>
                  <a:lnTo>
                    <a:pt x="457128" y="197052"/>
                  </a:lnTo>
                  <a:lnTo>
                    <a:pt x="458724" y="193860"/>
                  </a:lnTo>
                </a:path>
                <a:path w="798194" h="370205">
                  <a:moveTo>
                    <a:pt x="493029" y="176309"/>
                  </a:moveTo>
                  <a:lnTo>
                    <a:pt x="491433" y="173118"/>
                  </a:lnTo>
                  <a:lnTo>
                    <a:pt x="488242" y="169927"/>
                  </a:lnTo>
                  <a:lnTo>
                    <a:pt x="485051" y="168331"/>
                  </a:lnTo>
                  <a:lnTo>
                    <a:pt x="478669" y="168331"/>
                  </a:lnTo>
                  <a:lnTo>
                    <a:pt x="475477" y="169927"/>
                  </a:lnTo>
                  <a:lnTo>
                    <a:pt x="472286" y="173118"/>
                  </a:lnTo>
                  <a:lnTo>
                    <a:pt x="470691" y="176309"/>
                  </a:lnTo>
                  <a:lnTo>
                    <a:pt x="469095" y="181096"/>
                  </a:lnTo>
                  <a:lnTo>
                    <a:pt x="469095" y="189074"/>
                  </a:lnTo>
                  <a:lnTo>
                    <a:pt x="470691" y="193860"/>
                  </a:lnTo>
                  <a:lnTo>
                    <a:pt x="472286" y="197052"/>
                  </a:lnTo>
                  <a:lnTo>
                    <a:pt x="475477" y="200243"/>
                  </a:lnTo>
                  <a:lnTo>
                    <a:pt x="478669" y="201838"/>
                  </a:lnTo>
                  <a:lnTo>
                    <a:pt x="485051" y="201838"/>
                  </a:lnTo>
                  <a:lnTo>
                    <a:pt x="488242" y="200243"/>
                  </a:lnTo>
                  <a:lnTo>
                    <a:pt x="491433" y="197052"/>
                  </a:lnTo>
                  <a:lnTo>
                    <a:pt x="493029" y="193860"/>
                  </a:lnTo>
                </a:path>
                <a:path w="798194" h="370205">
                  <a:moveTo>
                    <a:pt x="512175" y="168331"/>
                  </a:moveTo>
                  <a:lnTo>
                    <a:pt x="508984" y="169927"/>
                  </a:lnTo>
                  <a:lnTo>
                    <a:pt x="505793" y="173118"/>
                  </a:lnTo>
                  <a:lnTo>
                    <a:pt x="504198" y="176309"/>
                  </a:lnTo>
                  <a:lnTo>
                    <a:pt x="502602" y="181096"/>
                  </a:lnTo>
                  <a:lnTo>
                    <a:pt x="502602" y="189074"/>
                  </a:lnTo>
                  <a:lnTo>
                    <a:pt x="504198" y="193860"/>
                  </a:lnTo>
                  <a:lnTo>
                    <a:pt x="505793" y="197052"/>
                  </a:lnTo>
                  <a:lnTo>
                    <a:pt x="508984" y="200243"/>
                  </a:lnTo>
                  <a:lnTo>
                    <a:pt x="512175" y="201838"/>
                  </a:lnTo>
                  <a:lnTo>
                    <a:pt x="518558" y="201838"/>
                  </a:lnTo>
                  <a:lnTo>
                    <a:pt x="521749" y="200243"/>
                  </a:lnTo>
                  <a:lnTo>
                    <a:pt x="524940" y="197052"/>
                  </a:lnTo>
                  <a:lnTo>
                    <a:pt x="526535" y="193860"/>
                  </a:lnTo>
                  <a:lnTo>
                    <a:pt x="528131" y="189074"/>
                  </a:lnTo>
                  <a:lnTo>
                    <a:pt x="528131" y="181096"/>
                  </a:lnTo>
                  <a:lnTo>
                    <a:pt x="526535" y="176309"/>
                  </a:lnTo>
                  <a:lnTo>
                    <a:pt x="524940" y="173118"/>
                  </a:lnTo>
                  <a:lnTo>
                    <a:pt x="521749" y="169927"/>
                  </a:lnTo>
                  <a:lnTo>
                    <a:pt x="518558" y="168331"/>
                  </a:lnTo>
                  <a:lnTo>
                    <a:pt x="512175" y="168331"/>
                  </a:lnTo>
                </a:path>
                <a:path w="798194" h="370205">
                  <a:moveTo>
                    <a:pt x="539300" y="201838"/>
                  </a:moveTo>
                  <a:lnTo>
                    <a:pt x="539300" y="168331"/>
                  </a:lnTo>
                  <a:lnTo>
                    <a:pt x="552064" y="201838"/>
                  </a:lnTo>
                  <a:lnTo>
                    <a:pt x="564829" y="168331"/>
                  </a:lnTo>
                  <a:lnTo>
                    <a:pt x="564829" y="201838"/>
                  </a:lnTo>
                </a:path>
                <a:path w="798194" h="370205">
                  <a:moveTo>
                    <a:pt x="577593" y="201838"/>
                  </a:moveTo>
                  <a:lnTo>
                    <a:pt x="577593" y="168331"/>
                  </a:lnTo>
                  <a:lnTo>
                    <a:pt x="591954" y="168331"/>
                  </a:lnTo>
                  <a:lnTo>
                    <a:pt x="596740" y="169927"/>
                  </a:lnTo>
                  <a:lnTo>
                    <a:pt x="598336" y="171523"/>
                  </a:lnTo>
                  <a:lnTo>
                    <a:pt x="599931" y="174714"/>
                  </a:lnTo>
                  <a:lnTo>
                    <a:pt x="599931" y="179500"/>
                  </a:lnTo>
                  <a:lnTo>
                    <a:pt x="598336" y="182692"/>
                  </a:lnTo>
                  <a:lnTo>
                    <a:pt x="596740" y="184287"/>
                  </a:lnTo>
                  <a:lnTo>
                    <a:pt x="591954" y="185883"/>
                  </a:lnTo>
                  <a:lnTo>
                    <a:pt x="577593" y="185883"/>
                  </a:lnTo>
                </a:path>
                <a:path w="798194" h="370205">
                  <a:moveTo>
                    <a:pt x="606314" y="201838"/>
                  </a:moveTo>
                  <a:lnTo>
                    <a:pt x="619078" y="168331"/>
                  </a:lnTo>
                  <a:lnTo>
                    <a:pt x="631843" y="201838"/>
                  </a:lnTo>
                </a:path>
                <a:path w="798194" h="370205">
                  <a:moveTo>
                    <a:pt x="611100" y="190669"/>
                  </a:moveTo>
                  <a:lnTo>
                    <a:pt x="627056" y="190669"/>
                  </a:lnTo>
                </a:path>
                <a:path w="798194" h="370205">
                  <a:moveTo>
                    <a:pt x="639820" y="201838"/>
                  </a:moveTo>
                  <a:lnTo>
                    <a:pt x="639820" y="168331"/>
                  </a:lnTo>
                  <a:lnTo>
                    <a:pt x="662956" y="201838"/>
                  </a:lnTo>
                  <a:lnTo>
                    <a:pt x="662956" y="168331"/>
                  </a:lnTo>
                </a:path>
                <a:path w="798194" h="370205">
                  <a:moveTo>
                    <a:pt x="670934" y="168331"/>
                  </a:moveTo>
                  <a:lnTo>
                    <a:pt x="683698" y="184287"/>
                  </a:lnTo>
                  <a:lnTo>
                    <a:pt x="683698" y="201838"/>
                  </a:lnTo>
                </a:path>
                <a:path w="798194" h="370205">
                  <a:moveTo>
                    <a:pt x="696463" y="168331"/>
                  </a:moveTo>
                  <a:lnTo>
                    <a:pt x="683698" y="184287"/>
                  </a:lnTo>
                </a:path>
                <a:path w="798194" h="370205">
                  <a:moveTo>
                    <a:pt x="704441" y="168331"/>
                  </a:moveTo>
                  <a:lnTo>
                    <a:pt x="704441" y="201838"/>
                  </a:lnTo>
                </a:path>
                <a:path w="798194" h="370205">
                  <a:moveTo>
                    <a:pt x="717205" y="201838"/>
                  </a:moveTo>
                  <a:lnTo>
                    <a:pt x="717205" y="168331"/>
                  </a:lnTo>
                  <a:lnTo>
                    <a:pt x="739543" y="201838"/>
                  </a:lnTo>
                  <a:lnTo>
                    <a:pt x="739543" y="168331"/>
                  </a:lnTo>
                </a:path>
                <a:path w="798194" h="370205">
                  <a:moveTo>
                    <a:pt x="774646" y="176309"/>
                  </a:moveTo>
                  <a:lnTo>
                    <a:pt x="773050" y="173118"/>
                  </a:lnTo>
                  <a:lnTo>
                    <a:pt x="769859" y="169927"/>
                  </a:lnTo>
                  <a:lnTo>
                    <a:pt x="766668" y="168331"/>
                  </a:lnTo>
                  <a:lnTo>
                    <a:pt x="760286" y="168331"/>
                  </a:lnTo>
                  <a:lnTo>
                    <a:pt x="757094" y="169927"/>
                  </a:lnTo>
                  <a:lnTo>
                    <a:pt x="753903" y="173118"/>
                  </a:lnTo>
                  <a:lnTo>
                    <a:pt x="752308" y="176309"/>
                  </a:lnTo>
                  <a:lnTo>
                    <a:pt x="750712" y="181096"/>
                  </a:lnTo>
                  <a:lnTo>
                    <a:pt x="750712" y="189074"/>
                  </a:lnTo>
                  <a:lnTo>
                    <a:pt x="752308" y="193860"/>
                  </a:lnTo>
                  <a:lnTo>
                    <a:pt x="753903" y="197052"/>
                  </a:lnTo>
                  <a:lnTo>
                    <a:pt x="757094" y="200243"/>
                  </a:lnTo>
                  <a:lnTo>
                    <a:pt x="760286" y="201838"/>
                  </a:lnTo>
                  <a:lnTo>
                    <a:pt x="766668" y="201838"/>
                  </a:lnTo>
                  <a:lnTo>
                    <a:pt x="769859" y="200243"/>
                  </a:lnTo>
                  <a:lnTo>
                    <a:pt x="773050" y="197052"/>
                  </a:lnTo>
                  <a:lnTo>
                    <a:pt x="774646" y="193860"/>
                  </a:lnTo>
                  <a:lnTo>
                    <a:pt x="774646" y="189074"/>
                  </a:lnTo>
                  <a:lnTo>
                    <a:pt x="766668" y="189074"/>
                  </a:lnTo>
                </a:path>
                <a:path w="798194" h="370205">
                  <a:moveTo>
                    <a:pt x="47866" y="228963"/>
                  </a:moveTo>
                  <a:lnTo>
                    <a:pt x="44675" y="225772"/>
                  </a:lnTo>
                  <a:lnTo>
                    <a:pt x="39889" y="224176"/>
                  </a:lnTo>
                  <a:lnTo>
                    <a:pt x="33506" y="224176"/>
                  </a:lnTo>
                  <a:lnTo>
                    <a:pt x="28720" y="225772"/>
                  </a:lnTo>
                  <a:lnTo>
                    <a:pt x="25529" y="228963"/>
                  </a:lnTo>
                  <a:lnTo>
                    <a:pt x="25529" y="232154"/>
                  </a:lnTo>
                  <a:lnTo>
                    <a:pt x="27124" y="235345"/>
                  </a:lnTo>
                  <a:lnTo>
                    <a:pt x="28720" y="236941"/>
                  </a:lnTo>
                  <a:lnTo>
                    <a:pt x="31911" y="238536"/>
                  </a:lnTo>
                  <a:lnTo>
                    <a:pt x="41484" y="241727"/>
                  </a:lnTo>
                  <a:lnTo>
                    <a:pt x="44675" y="243323"/>
                  </a:lnTo>
                  <a:lnTo>
                    <a:pt x="46271" y="244919"/>
                  </a:lnTo>
                  <a:lnTo>
                    <a:pt x="47866" y="248110"/>
                  </a:lnTo>
                  <a:lnTo>
                    <a:pt x="47866" y="252896"/>
                  </a:lnTo>
                  <a:lnTo>
                    <a:pt x="44675" y="256087"/>
                  </a:lnTo>
                  <a:lnTo>
                    <a:pt x="39889" y="257683"/>
                  </a:lnTo>
                  <a:lnTo>
                    <a:pt x="33506" y="257683"/>
                  </a:lnTo>
                  <a:lnTo>
                    <a:pt x="28720" y="256087"/>
                  </a:lnTo>
                  <a:lnTo>
                    <a:pt x="25529" y="252896"/>
                  </a:lnTo>
                </a:path>
                <a:path w="798194" h="370205">
                  <a:moveTo>
                    <a:pt x="59035" y="257683"/>
                  </a:moveTo>
                  <a:lnTo>
                    <a:pt x="59035" y="224176"/>
                  </a:lnTo>
                  <a:lnTo>
                    <a:pt x="73395" y="224176"/>
                  </a:lnTo>
                  <a:lnTo>
                    <a:pt x="78182" y="225772"/>
                  </a:lnTo>
                  <a:lnTo>
                    <a:pt x="79778" y="227367"/>
                  </a:lnTo>
                  <a:lnTo>
                    <a:pt x="81373" y="230558"/>
                  </a:lnTo>
                  <a:lnTo>
                    <a:pt x="81373" y="235345"/>
                  </a:lnTo>
                  <a:lnTo>
                    <a:pt x="79778" y="238536"/>
                  </a:lnTo>
                  <a:lnTo>
                    <a:pt x="78182" y="240132"/>
                  </a:lnTo>
                  <a:lnTo>
                    <a:pt x="73395" y="241727"/>
                  </a:lnTo>
                  <a:lnTo>
                    <a:pt x="59035" y="241727"/>
                  </a:lnTo>
                </a:path>
                <a:path w="798194" h="370205">
                  <a:moveTo>
                    <a:pt x="92542" y="257683"/>
                  </a:moveTo>
                  <a:lnTo>
                    <a:pt x="92542" y="224176"/>
                  </a:lnTo>
                  <a:lnTo>
                    <a:pt x="114082" y="224176"/>
                  </a:lnTo>
                </a:path>
                <a:path w="798194" h="370205">
                  <a:moveTo>
                    <a:pt x="92542" y="240132"/>
                  </a:moveTo>
                  <a:lnTo>
                    <a:pt x="106104" y="240132"/>
                  </a:lnTo>
                </a:path>
                <a:path w="798194" h="370205">
                  <a:moveTo>
                    <a:pt x="92542" y="257683"/>
                  </a:moveTo>
                  <a:lnTo>
                    <a:pt x="114082" y="257683"/>
                  </a:lnTo>
                </a:path>
                <a:path w="798194" h="370205">
                  <a:moveTo>
                    <a:pt x="145994" y="232154"/>
                  </a:moveTo>
                  <a:lnTo>
                    <a:pt x="144398" y="228963"/>
                  </a:lnTo>
                  <a:lnTo>
                    <a:pt x="141207" y="225772"/>
                  </a:lnTo>
                  <a:lnTo>
                    <a:pt x="138016" y="224176"/>
                  </a:lnTo>
                  <a:lnTo>
                    <a:pt x="131633" y="224176"/>
                  </a:lnTo>
                  <a:lnTo>
                    <a:pt x="128442" y="225772"/>
                  </a:lnTo>
                  <a:lnTo>
                    <a:pt x="125251" y="228963"/>
                  </a:lnTo>
                  <a:lnTo>
                    <a:pt x="123656" y="232154"/>
                  </a:lnTo>
                  <a:lnTo>
                    <a:pt x="122060" y="236941"/>
                  </a:lnTo>
                  <a:lnTo>
                    <a:pt x="122060" y="244919"/>
                  </a:lnTo>
                  <a:lnTo>
                    <a:pt x="123656" y="249705"/>
                  </a:lnTo>
                  <a:lnTo>
                    <a:pt x="125251" y="252896"/>
                  </a:lnTo>
                  <a:lnTo>
                    <a:pt x="128442" y="256087"/>
                  </a:lnTo>
                  <a:lnTo>
                    <a:pt x="131633" y="257683"/>
                  </a:lnTo>
                  <a:lnTo>
                    <a:pt x="138016" y="257683"/>
                  </a:lnTo>
                  <a:lnTo>
                    <a:pt x="141207" y="256087"/>
                  </a:lnTo>
                  <a:lnTo>
                    <a:pt x="144398" y="252896"/>
                  </a:lnTo>
                  <a:lnTo>
                    <a:pt x="145994" y="249705"/>
                  </a:lnTo>
                </a:path>
                <a:path w="798194" h="370205">
                  <a:moveTo>
                    <a:pt x="157163" y="224176"/>
                  </a:moveTo>
                  <a:lnTo>
                    <a:pt x="157163" y="257683"/>
                  </a:lnTo>
                </a:path>
                <a:path w="798194" h="370205">
                  <a:moveTo>
                    <a:pt x="169927" y="257683"/>
                  </a:moveTo>
                  <a:lnTo>
                    <a:pt x="169927" y="224176"/>
                  </a:lnTo>
                  <a:lnTo>
                    <a:pt x="190669" y="224176"/>
                  </a:lnTo>
                </a:path>
                <a:path w="798194" h="370205">
                  <a:moveTo>
                    <a:pt x="169927" y="240132"/>
                  </a:moveTo>
                  <a:lnTo>
                    <a:pt x="182692" y="240132"/>
                  </a:lnTo>
                </a:path>
                <a:path w="798194" h="370205">
                  <a:moveTo>
                    <a:pt x="198647" y="224176"/>
                  </a:moveTo>
                  <a:lnTo>
                    <a:pt x="198647" y="257683"/>
                  </a:lnTo>
                </a:path>
                <a:path w="798194" h="370205">
                  <a:moveTo>
                    <a:pt x="233750" y="232154"/>
                  </a:moveTo>
                  <a:lnTo>
                    <a:pt x="232154" y="228963"/>
                  </a:lnTo>
                  <a:lnTo>
                    <a:pt x="228963" y="225772"/>
                  </a:lnTo>
                  <a:lnTo>
                    <a:pt x="225772" y="224176"/>
                  </a:lnTo>
                  <a:lnTo>
                    <a:pt x="219389" y="224176"/>
                  </a:lnTo>
                  <a:lnTo>
                    <a:pt x="216198" y="225772"/>
                  </a:lnTo>
                  <a:lnTo>
                    <a:pt x="213007" y="228963"/>
                  </a:lnTo>
                  <a:lnTo>
                    <a:pt x="211412" y="232154"/>
                  </a:lnTo>
                  <a:lnTo>
                    <a:pt x="209816" y="236941"/>
                  </a:lnTo>
                  <a:lnTo>
                    <a:pt x="209816" y="244919"/>
                  </a:lnTo>
                  <a:lnTo>
                    <a:pt x="211412" y="249705"/>
                  </a:lnTo>
                  <a:lnTo>
                    <a:pt x="213007" y="252896"/>
                  </a:lnTo>
                  <a:lnTo>
                    <a:pt x="216198" y="256087"/>
                  </a:lnTo>
                  <a:lnTo>
                    <a:pt x="219389" y="257683"/>
                  </a:lnTo>
                  <a:lnTo>
                    <a:pt x="225772" y="257683"/>
                  </a:lnTo>
                  <a:lnTo>
                    <a:pt x="228963" y="256087"/>
                  </a:lnTo>
                  <a:lnTo>
                    <a:pt x="232154" y="252896"/>
                  </a:lnTo>
                  <a:lnTo>
                    <a:pt x="233750" y="249705"/>
                  </a:lnTo>
                </a:path>
                <a:path w="798194" h="370205">
                  <a:moveTo>
                    <a:pt x="240132" y="257683"/>
                  </a:moveTo>
                  <a:lnTo>
                    <a:pt x="252896" y="224176"/>
                  </a:lnTo>
                  <a:lnTo>
                    <a:pt x="265661" y="257683"/>
                  </a:lnTo>
                </a:path>
                <a:path w="798194" h="370205">
                  <a:moveTo>
                    <a:pt x="244919" y="246514"/>
                  </a:moveTo>
                  <a:lnTo>
                    <a:pt x="260874" y="246514"/>
                  </a:lnTo>
                </a:path>
                <a:path w="798194" h="370205">
                  <a:moveTo>
                    <a:pt x="280021" y="224176"/>
                  </a:moveTo>
                  <a:lnTo>
                    <a:pt x="280021" y="257683"/>
                  </a:lnTo>
                </a:path>
                <a:path w="798194" h="370205">
                  <a:moveTo>
                    <a:pt x="268852" y="224176"/>
                  </a:moveTo>
                  <a:lnTo>
                    <a:pt x="291988" y="224176"/>
                  </a:lnTo>
                </a:path>
                <a:path w="798194" h="370205">
                  <a:moveTo>
                    <a:pt x="299965" y="224176"/>
                  </a:moveTo>
                  <a:lnTo>
                    <a:pt x="299965" y="257683"/>
                  </a:lnTo>
                </a:path>
                <a:path w="798194" h="370205">
                  <a:moveTo>
                    <a:pt x="320708" y="224176"/>
                  </a:moveTo>
                  <a:lnTo>
                    <a:pt x="317517" y="225772"/>
                  </a:lnTo>
                  <a:lnTo>
                    <a:pt x="314326" y="228963"/>
                  </a:lnTo>
                  <a:lnTo>
                    <a:pt x="312730" y="232154"/>
                  </a:lnTo>
                  <a:lnTo>
                    <a:pt x="311134" y="236941"/>
                  </a:lnTo>
                  <a:lnTo>
                    <a:pt x="311134" y="244919"/>
                  </a:lnTo>
                  <a:lnTo>
                    <a:pt x="312730" y="249705"/>
                  </a:lnTo>
                  <a:lnTo>
                    <a:pt x="314326" y="252896"/>
                  </a:lnTo>
                  <a:lnTo>
                    <a:pt x="317517" y="256087"/>
                  </a:lnTo>
                  <a:lnTo>
                    <a:pt x="320708" y="257683"/>
                  </a:lnTo>
                  <a:lnTo>
                    <a:pt x="327090" y="257683"/>
                  </a:lnTo>
                  <a:lnTo>
                    <a:pt x="330281" y="256087"/>
                  </a:lnTo>
                  <a:lnTo>
                    <a:pt x="333472" y="252896"/>
                  </a:lnTo>
                  <a:lnTo>
                    <a:pt x="335068" y="249705"/>
                  </a:lnTo>
                  <a:lnTo>
                    <a:pt x="336663" y="244919"/>
                  </a:lnTo>
                  <a:lnTo>
                    <a:pt x="336663" y="236941"/>
                  </a:lnTo>
                  <a:lnTo>
                    <a:pt x="335068" y="232154"/>
                  </a:lnTo>
                  <a:lnTo>
                    <a:pt x="333472" y="228963"/>
                  </a:lnTo>
                  <a:lnTo>
                    <a:pt x="330281" y="225772"/>
                  </a:lnTo>
                  <a:lnTo>
                    <a:pt x="327090" y="224176"/>
                  </a:lnTo>
                  <a:lnTo>
                    <a:pt x="320708" y="224176"/>
                  </a:lnTo>
                </a:path>
                <a:path w="798194" h="370205">
                  <a:moveTo>
                    <a:pt x="347832" y="257683"/>
                  </a:moveTo>
                  <a:lnTo>
                    <a:pt x="347832" y="224176"/>
                  </a:lnTo>
                  <a:lnTo>
                    <a:pt x="370170" y="257683"/>
                  </a:lnTo>
                  <a:lnTo>
                    <a:pt x="370170" y="224176"/>
                  </a:lnTo>
                </a:path>
                <a:path w="798194" h="370205">
                  <a:moveTo>
                    <a:pt x="403677" y="228963"/>
                  </a:moveTo>
                  <a:lnTo>
                    <a:pt x="400486" y="225772"/>
                  </a:lnTo>
                  <a:lnTo>
                    <a:pt x="395699" y="224176"/>
                  </a:lnTo>
                  <a:lnTo>
                    <a:pt x="389317" y="224176"/>
                  </a:lnTo>
                  <a:lnTo>
                    <a:pt x="384530" y="225772"/>
                  </a:lnTo>
                  <a:lnTo>
                    <a:pt x="381339" y="228963"/>
                  </a:lnTo>
                  <a:lnTo>
                    <a:pt x="381339" y="232154"/>
                  </a:lnTo>
                  <a:lnTo>
                    <a:pt x="382935" y="235345"/>
                  </a:lnTo>
                  <a:lnTo>
                    <a:pt x="384530" y="236941"/>
                  </a:lnTo>
                  <a:lnTo>
                    <a:pt x="387721" y="238536"/>
                  </a:lnTo>
                  <a:lnTo>
                    <a:pt x="397295" y="241727"/>
                  </a:lnTo>
                  <a:lnTo>
                    <a:pt x="400486" y="243323"/>
                  </a:lnTo>
                  <a:lnTo>
                    <a:pt x="402082" y="244919"/>
                  </a:lnTo>
                  <a:lnTo>
                    <a:pt x="403677" y="248110"/>
                  </a:lnTo>
                  <a:lnTo>
                    <a:pt x="403677" y="252896"/>
                  </a:lnTo>
                  <a:lnTo>
                    <a:pt x="400486" y="256087"/>
                  </a:lnTo>
                  <a:lnTo>
                    <a:pt x="395699" y="257683"/>
                  </a:lnTo>
                  <a:lnTo>
                    <a:pt x="389317" y="257683"/>
                  </a:lnTo>
                  <a:lnTo>
                    <a:pt x="384530" y="256087"/>
                  </a:lnTo>
                  <a:lnTo>
                    <a:pt x="381339" y="252896"/>
                  </a:lnTo>
                </a:path>
                <a:path w="798194" h="370205">
                  <a:moveTo>
                    <a:pt x="445162" y="224176"/>
                  </a:moveTo>
                  <a:lnTo>
                    <a:pt x="453140" y="257683"/>
                  </a:lnTo>
                  <a:lnTo>
                    <a:pt x="461117" y="224176"/>
                  </a:lnTo>
                  <a:lnTo>
                    <a:pt x="469893" y="257683"/>
                  </a:lnTo>
                  <a:lnTo>
                    <a:pt x="477871" y="224176"/>
                  </a:lnTo>
                </a:path>
                <a:path w="798194" h="370205">
                  <a:moveTo>
                    <a:pt x="487444" y="224176"/>
                  </a:moveTo>
                  <a:lnTo>
                    <a:pt x="487444" y="257683"/>
                  </a:lnTo>
                </a:path>
                <a:path w="798194" h="370205">
                  <a:moveTo>
                    <a:pt x="506591" y="224176"/>
                  </a:moveTo>
                  <a:lnTo>
                    <a:pt x="506591" y="257683"/>
                  </a:lnTo>
                </a:path>
                <a:path w="798194" h="370205">
                  <a:moveTo>
                    <a:pt x="495422" y="224176"/>
                  </a:moveTo>
                  <a:lnTo>
                    <a:pt x="517760" y="224176"/>
                  </a:lnTo>
                </a:path>
                <a:path w="798194" h="370205">
                  <a:moveTo>
                    <a:pt x="525738" y="224176"/>
                  </a:moveTo>
                  <a:lnTo>
                    <a:pt x="525738" y="257683"/>
                  </a:lnTo>
                </a:path>
                <a:path w="798194" h="370205">
                  <a:moveTo>
                    <a:pt x="548076" y="224176"/>
                  </a:moveTo>
                  <a:lnTo>
                    <a:pt x="548076" y="257683"/>
                  </a:lnTo>
                </a:path>
                <a:path w="798194" h="370205">
                  <a:moveTo>
                    <a:pt x="525738" y="240132"/>
                  </a:moveTo>
                  <a:lnTo>
                    <a:pt x="548076" y="240132"/>
                  </a:lnTo>
                </a:path>
                <a:path w="798194" h="370205">
                  <a:moveTo>
                    <a:pt x="568818" y="224176"/>
                  </a:moveTo>
                  <a:lnTo>
                    <a:pt x="565627" y="225772"/>
                  </a:lnTo>
                  <a:lnTo>
                    <a:pt x="562436" y="228963"/>
                  </a:lnTo>
                  <a:lnTo>
                    <a:pt x="560840" y="232154"/>
                  </a:lnTo>
                  <a:lnTo>
                    <a:pt x="559245" y="236941"/>
                  </a:lnTo>
                  <a:lnTo>
                    <a:pt x="559245" y="244919"/>
                  </a:lnTo>
                  <a:lnTo>
                    <a:pt x="560840" y="249705"/>
                  </a:lnTo>
                  <a:lnTo>
                    <a:pt x="562436" y="252896"/>
                  </a:lnTo>
                  <a:lnTo>
                    <a:pt x="565627" y="256087"/>
                  </a:lnTo>
                  <a:lnTo>
                    <a:pt x="568818" y="257683"/>
                  </a:lnTo>
                  <a:lnTo>
                    <a:pt x="575200" y="257683"/>
                  </a:lnTo>
                  <a:lnTo>
                    <a:pt x="578391" y="256087"/>
                  </a:lnTo>
                  <a:lnTo>
                    <a:pt x="581582" y="252896"/>
                  </a:lnTo>
                  <a:lnTo>
                    <a:pt x="583178" y="249705"/>
                  </a:lnTo>
                  <a:lnTo>
                    <a:pt x="584774" y="244919"/>
                  </a:lnTo>
                  <a:lnTo>
                    <a:pt x="584774" y="236941"/>
                  </a:lnTo>
                  <a:lnTo>
                    <a:pt x="583178" y="232154"/>
                  </a:lnTo>
                  <a:lnTo>
                    <a:pt x="581582" y="228963"/>
                  </a:lnTo>
                  <a:lnTo>
                    <a:pt x="578391" y="225772"/>
                  </a:lnTo>
                  <a:lnTo>
                    <a:pt x="575200" y="224176"/>
                  </a:lnTo>
                  <a:lnTo>
                    <a:pt x="568818" y="224176"/>
                  </a:lnTo>
                </a:path>
                <a:path w="798194" h="370205">
                  <a:moveTo>
                    <a:pt x="595942" y="224176"/>
                  </a:moveTo>
                  <a:lnTo>
                    <a:pt x="595942" y="248110"/>
                  </a:lnTo>
                  <a:lnTo>
                    <a:pt x="597538" y="252896"/>
                  </a:lnTo>
                  <a:lnTo>
                    <a:pt x="600729" y="256087"/>
                  </a:lnTo>
                  <a:lnTo>
                    <a:pt x="605516" y="257683"/>
                  </a:lnTo>
                  <a:lnTo>
                    <a:pt x="608707" y="257683"/>
                  </a:lnTo>
                  <a:lnTo>
                    <a:pt x="613494" y="256087"/>
                  </a:lnTo>
                  <a:lnTo>
                    <a:pt x="616685" y="252896"/>
                  </a:lnTo>
                  <a:lnTo>
                    <a:pt x="618280" y="248110"/>
                  </a:lnTo>
                  <a:lnTo>
                    <a:pt x="618280" y="224176"/>
                  </a:lnTo>
                </a:path>
                <a:path w="798194" h="370205">
                  <a:moveTo>
                    <a:pt x="637427" y="224176"/>
                  </a:moveTo>
                  <a:lnTo>
                    <a:pt x="637427" y="257683"/>
                  </a:lnTo>
                </a:path>
                <a:path w="798194" h="370205">
                  <a:moveTo>
                    <a:pt x="626258" y="224176"/>
                  </a:moveTo>
                  <a:lnTo>
                    <a:pt x="649394" y="224176"/>
                  </a:lnTo>
                </a:path>
                <a:path w="798194" h="370205">
                  <a:moveTo>
                    <a:pt x="697261" y="224176"/>
                  </a:moveTo>
                  <a:lnTo>
                    <a:pt x="697261" y="257683"/>
                  </a:lnTo>
                </a:path>
                <a:path w="798194" h="370205">
                  <a:moveTo>
                    <a:pt x="686092" y="224176"/>
                  </a:moveTo>
                  <a:lnTo>
                    <a:pt x="708430" y="224176"/>
                  </a:lnTo>
                </a:path>
                <a:path w="798194" h="370205">
                  <a:moveTo>
                    <a:pt x="716408" y="224176"/>
                  </a:moveTo>
                  <a:lnTo>
                    <a:pt x="716408" y="257683"/>
                  </a:lnTo>
                </a:path>
                <a:path w="798194" h="370205">
                  <a:moveTo>
                    <a:pt x="738745" y="224176"/>
                  </a:moveTo>
                  <a:lnTo>
                    <a:pt x="738745" y="257683"/>
                  </a:lnTo>
                </a:path>
                <a:path w="798194" h="370205">
                  <a:moveTo>
                    <a:pt x="716408" y="240132"/>
                  </a:moveTo>
                  <a:lnTo>
                    <a:pt x="738745" y="240132"/>
                  </a:lnTo>
                </a:path>
                <a:path w="798194" h="370205">
                  <a:moveTo>
                    <a:pt x="751510" y="257683"/>
                  </a:moveTo>
                  <a:lnTo>
                    <a:pt x="751510" y="224176"/>
                  </a:lnTo>
                  <a:lnTo>
                    <a:pt x="772252" y="224176"/>
                  </a:lnTo>
                </a:path>
                <a:path w="798194" h="370205">
                  <a:moveTo>
                    <a:pt x="751510" y="240132"/>
                  </a:moveTo>
                  <a:lnTo>
                    <a:pt x="764274" y="240132"/>
                  </a:lnTo>
                </a:path>
                <a:path w="798194" h="370205">
                  <a:moveTo>
                    <a:pt x="751510" y="257683"/>
                  </a:moveTo>
                  <a:lnTo>
                    <a:pt x="772252" y="257683"/>
                  </a:lnTo>
                </a:path>
                <a:path w="798194" h="370205">
                  <a:moveTo>
                    <a:pt x="59035" y="280021"/>
                  </a:moveTo>
                  <a:lnTo>
                    <a:pt x="67013" y="314326"/>
                  </a:lnTo>
                  <a:lnTo>
                    <a:pt x="74991" y="280021"/>
                  </a:lnTo>
                  <a:lnTo>
                    <a:pt x="82969" y="314326"/>
                  </a:lnTo>
                  <a:lnTo>
                    <a:pt x="90947" y="280021"/>
                  </a:lnTo>
                </a:path>
                <a:path w="798194" h="370205">
                  <a:moveTo>
                    <a:pt x="100520" y="314326"/>
                  </a:moveTo>
                  <a:lnTo>
                    <a:pt x="100520" y="280021"/>
                  </a:lnTo>
                  <a:lnTo>
                    <a:pt x="115678" y="280021"/>
                  </a:lnTo>
                  <a:lnTo>
                    <a:pt x="120465" y="281616"/>
                  </a:lnTo>
                  <a:lnTo>
                    <a:pt x="122060" y="283212"/>
                  </a:lnTo>
                  <a:lnTo>
                    <a:pt x="123656" y="286403"/>
                  </a:lnTo>
                  <a:lnTo>
                    <a:pt x="123656" y="289594"/>
                  </a:lnTo>
                  <a:lnTo>
                    <a:pt x="122060" y="292785"/>
                  </a:lnTo>
                  <a:lnTo>
                    <a:pt x="120465" y="295179"/>
                  </a:lnTo>
                  <a:lnTo>
                    <a:pt x="115678" y="296774"/>
                  </a:lnTo>
                  <a:lnTo>
                    <a:pt x="100520" y="296774"/>
                  </a:lnTo>
                </a:path>
                <a:path w="798194" h="370205">
                  <a:moveTo>
                    <a:pt x="112487" y="296774"/>
                  </a:moveTo>
                  <a:lnTo>
                    <a:pt x="123656" y="314326"/>
                  </a:lnTo>
                </a:path>
                <a:path w="798194" h="370205">
                  <a:moveTo>
                    <a:pt x="134825" y="280021"/>
                  </a:moveTo>
                  <a:lnTo>
                    <a:pt x="134825" y="314326"/>
                  </a:lnTo>
                </a:path>
                <a:path w="798194" h="370205">
                  <a:moveTo>
                    <a:pt x="153971" y="280021"/>
                  </a:moveTo>
                  <a:lnTo>
                    <a:pt x="153971" y="314326"/>
                  </a:lnTo>
                </a:path>
                <a:path w="798194" h="370205">
                  <a:moveTo>
                    <a:pt x="142802" y="280021"/>
                  </a:moveTo>
                  <a:lnTo>
                    <a:pt x="165140" y="280021"/>
                  </a:lnTo>
                </a:path>
                <a:path w="798194" h="370205">
                  <a:moveTo>
                    <a:pt x="179500" y="280021"/>
                  </a:moveTo>
                  <a:lnTo>
                    <a:pt x="179500" y="314326"/>
                  </a:lnTo>
                </a:path>
                <a:path w="798194" h="370205">
                  <a:moveTo>
                    <a:pt x="168331" y="280021"/>
                  </a:moveTo>
                  <a:lnTo>
                    <a:pt x="190669" y="280021"/>
                  </a:lnTo>
                </a:path>
                <a:path w="798194" h="370205">
                  <a:moveTo>
                    <a:pt x="198647" y="314326"/>
                  </a:moveTo>
                  <a:lnTo>
                    <a:pt x="198647" y="280021"/>
                  </a:lnTo>
                  <a:lnTo>
                    <a:pt x="219389" y="280021"/>
                  </a:lnTo>
                </a:path>
                <a:path w="798194" h="370205">
                  <a:moveTo>
                    <a:pt x="198647" y="296774"/>
                  </a:moveTo>
                  <a:lnTo>
                    <a:pt x="211412" y="296774"/>
                  </a:lnTo>
                </a:path>
                <a:path w="798194" h="370205">
                  <a:moveTo>
                    <a:pt x="198647" y="314326"/>
                  </a:moveTo>
                  <a:lnTo>
                    <a:pt x="219389" y="314326"/>
                  </a:lnTo>
                </a:path>
                <a:path w="798194" h="370205">
                  <a:moveTo>
                    <a:pt x="228963" y="314326"/>
                  </a:moveTo>
                  <a:lnTo>
                    <a:pt x="228963" y="280021"/>
                  </a:lnTo>
                  <a:lnTo>
                    <a:pt x="251301" y="314326"/>
                  </a:lnTo>
                  <a:lnTo>
                    <a:pt x="251301" y="280021"/>
                  </a:lnTo>
                </a:path>
                <a:path w="798194" h="370205">
                  <a:moveTo>
                    <a:pt x="320708" y="287999"/>
                  </a:moveTo>
                  <a:lnTo>
                    <a:pt x="319112" y="284808"/>
                  </a:lnTo>
                  <a:lnTo>
                    <a:pt x="315921" y="281616"/>
                  </a:lnTo>
                  <a:lnTo>
                    <a:pt x="312730" y="280021"/>
                  </a:lnTo>
                  <a:lnTo>
                    <a:pt x="306348" y="280021"/>
                  </a:lnTo>
                  <a:lnTo>
                    <a:pt x="303157" y="281616"/>
                  </a:lnTo>
                  <a:lnTo>
                    <a:pt x="299965" y="284808"/>
                  </a:lnTo>
                  <a:lnTo>
                    <a:pt x="298370" y="287999"/>
                  </a:lnTo>
                  <a:lnTo>
                    <a:pt x="296774" y="292785"/>
                  </a:lnTo>
                  <a:lnTo>
                    <a:pt x="296774" y="301561"/>
                  </a:lnTo>
                  <a:lnTo>
                    <a:pt x="298370" y="306348"/>
                  </a:lnTo>
                  <a:lnTo>
                    <a:pt x="299965" y="309539"/>
                  </a:lnTo>
                  <a:lnTo>
                    <a:pt x="303157" y="312730"/>
                  </a:lnTo>
                  <a:lnTo>
                    <a:pt x="306348" y="314326"/>
                  </a:lnTo>
                  <a:lnTo>
                    <a:pt x="312730" y="314326"/>
                  </a:lnTo>
                  <a:lnTo>
                    <a:pt x="315921" y="312730"/>
                  </a:lnTo>
                  <a:lnTo>
                    <a:pt x="319112" y="309539"/>
                  </a:lnTo>
                  <a:lnTo>
                    <a:pt x="320708" y="306348"/>
                  </a:lnTo>
                </a:path>
                <a:path w="798194" h="370205">
                  <a:moveTo>
                    <a:pt x="339855" y="280021"/>
                  </a:moveTo>
                  <a:lnTo>
                    <a:pt x="336663" y="281616"/>
                  </a:lnTo>
                  <a:lnTo>
                    <a:pt x="333472" y="284808"/>
                  </a:lnTo>
                  <a:lnTo>
                    <a:pt x="331877" y="287999"/>
                  </a:lnTo>
                  <a:lnTo>
                    <a:pt x="330281" y="292785"/>
                  </a:lnTo>
                  <a:lnTo>
                    <a:pt x="330281" y="301561"/>
                  </a:lnTo>
                  <a:lnTo>
                    <a:pt x="331877" y="306348"/>
                  </a:lnTo>
                  <a:lnTo>
                    <a:pt x="333472" y="309539"/>
                  </a:lnTo>
                  <a:lnTo>
                    <a:pt x="336663" y="312730"/>
                  </a:lnTo>
                  <a:lnTo>
                    <a:pt x="339855" y="314326"/>
                  </a:lnTo>
                  <a:lnTo>
                    <a:pt x="346237" y="314326"/>
                  </a:lnTo>
                  <a:lnTo>
                    <a:pt x="349428" y="312730"/>
                  </a:lnTo>
                  <a:lnTo>
                    <a:pt x="352619" y="309539"/>
                  </a:lnTo>
                  <a:lnTo>
                    <a:pt x="354215" y="306348"/>
                  </a:lnTo>
                  <a:lnTo>
                    <a:pt x="355810" y="301561"/>
                  </a:lnTo>
                  <a:lnTo>
                    <a:pt x="355810" y="292785"/>
                  </a:lnTo>
                  <a:lnTo>
                    <a:pt x="354215" y="287999"/>
                  </a:lnTo>
                  <a:lnTo>
                    <a:pt x="352619" y="284808"/>
                  </a:lnTo>
                  <a:lnTo>
                    <a:pt x="349428" y="281616"/>
                  </a:lnTo>
                  <a:lnTo>
                    <a:pt x="346237" y="280021"/>
                  </a:lnTo>
                  <a:lnTo>
                    <a:pt x="339855" y="280021"/>
                  </a:lnTo>
                </a:path>
                <a:path w="798194" h="370205">
                  <a:moveTo>
                    <a:pt x="366979" y="314326"/>
                  </a:moveTo>
                  <a:lnTo>
                    <a:pt x="366979" y="280021"/>
                  </a:lnTo>
                  <a:lnTo>
                    <a:pt x="389317" y="314326"/>
                  </a:lnTo>
                  <a:lnTo>
                    <a:pt x="389317" y="280021"/>
                  </a:lnTo>
                </a:path>
                <a:path w="798194" h="370205">
                  <a:moveTo>
                    <a:pt x="422824" y="284808"/>
                  </a:moveTo>
                  <a:lnTo>
                    <a:pt x="419633" y="281616"/>
                  </a:lnTo>
                  <a:lnTo>
                    <a:pt x="414846" y="280021"/>
                  </a:lnTo>
                  <a:lnTo>
                    <a:pt x="408464" y="280021"/>
                  </a:lnTo>
                  <a:lnTo>
                    <a:pt x="403677" y="281616"/>
                  </a:lnTo>
                  <a:lnTo>
                    <a:pt x="400486" y="284808"/>
                  </a:lnTo>
                  <a:lnTo>
                    <a:pt x="400486" y="287999"/>
                  </a:lnTo>
                  <a:lnTo>
                    <a:pt x="402082" y="291190"/>
                  </a:lnTo>
                  <a:lnTo>
                    <a:pt x="403677" y="292785"/>
                  </a:lnTo>
                  <a:lnTo>
                    <a:pt x="406868" y="295179"/>
                  </a:lnTo>
                  <a:lnTo>
                    <a:pt x="416442" y="298370"/>
                  </a:lnTo>
                  <a:lnTo>
                    <a:pt x="419633" y="299965"/>
                  </a:lnTo>
                  <a:lnTo>
                    <a:pt x="421228" y="301561"/>
                  </a:lnTo>
                  <a:lnTo>
                    <a:pt x="422824" y="304752"/>
                  </a:lnTo>
                  <a:lnTo>
                    <a:pt x="422824" y="309539"/>
                  </a:lnTo>
                  <a:lnTo>
                    <a:pt x="419633" y="312730"/>
                  </a:lnTo>
                  <a:lnTo>
                    <a:pt x="414846" y="314326"/>
                  </a:lnTo>
                  <a:lnTo>
                    <a:pt x="408464" y="314326"/>
                  </a:lnTo>
                  <a:lnTo>
                    <a:pt x="403677" y="312730"/>
                  </a:lnTo>
                  <a:lnTo>
                    <a:pt x="400486" y="309539"/>
                  </a:lnTo>
                </a:path>
                <a:path w="798194" h="370205">
                  <a:moveTo>
                    <a:pt x="433993" y="314326"/>
                  </a:moveTo>
                  <a:lnTo>
                    <a:pt x="433993" y="280021"/>
                  </a:lnTo>
                  <a:lnTo>
                    <a:pt x="454735" y="280021"/>
                  </a:lnTo>
                </a:path>
                <a:path w="798194" h="370205">
                  <a:moveTo>
                    <a:pt x="433993" y="296774"/>
                  </a:moveTo>
                  <a:lnTo>
                    <a:pt x="446757" y="296774"/>
                  </a:lnTo>
                </a:path>
                <a:path w="798194" h="370205">
                  <a:moveTo>
                    <a:pt x="433993" y="314326"/>
                  </a:moveTo>
                  <a:lnTo>
                    <a:pt x="454735" y="314326"/>
                  </a:lnTo>
                </a:path>
                <a:path w="798194" h="370205">
                  <a:moveTo>
                    <a:pt x="464308" y="314326"/>
                  </a:moveTo>
                  <a:lnTo>
                    <a:pt x="464308" y="280021"/>
                  </a:lnTo>
                  <a:lnTo>
                    <a:pt x="487444" y="314326"/>
                  </a:lnTo>
                  <a:lnTo>
                    <a:pt x="487444" y="280021"/>
                  </a:lnTo>
                </a:path>
                <a:path w="798194" h="370205">
                  <a:moveTo>
                    <a:pt x="506591" y="280021"/>
                  </a:moveTo>
                  <a:lnTo>
                    <a:pt x="506591" y="314326"/>
                  </a:lnTo>
                </a:path>
                <a:path w="798194" h="370205">
                  <a:moveTo>
                    <a:pt x="495422" y="280021"/>
                  </a:moveTo>
                  <a:lnTo>
                    <a:pt x="517760" y="280021"/>
                  </a:lnTo>
                </a:path>
                <a:path w="798194" h="370205">
                  <a:moveTo>
                    <a:pt x="567222" y="280021"/>
                  </a:moveTo>
                  <a:lnTo>
                    <a:pt x="564031" y="281616"/>
                  </a:lnTo>
                  <a:lnTo>
                    <a:pt x="560840" y="284808"/>
                  </a:lnTo>
                  <a:lnTo>
                    <a:pt x="559245" y="287999"/>
                  </a:lnTo>
                  <a:lnTo>
                    <a:pt x="557649" y="292785"/>
                  </a:lnTo>
                  <a:lnTo>
                    <a:pt x="557649" y="301561"/>
                  </a:lnTo>
                  <a:lnTo>
                    <a:pt x="559245" y="306348"/>
                  </a:lnTo>
                  <a:lnTo>
                    <a:pt x="560840" y="309539"/>
                  </a:lnTo>
                  <a:lnTo>
                    <a:pt x="564031" y="312730"/>
                  </a:lnTo>
                  <a:lnTo>
                    <a:pt x="567222" y="314326"/>
                  </a:lnTo>
                  <a:lnTo>
                    <a:pt x="573605" y="314326"/>
                  </a:lnTo>
                  <a:lnTo>
                    <a:pt x="576796" y="312730"/>
                  </a:lnTo>
                  <a:lnTo>
                    <a:pt x="579987" y="309539"/>
                  </a:lnTo>
                  <a:lnTo>
                    <a:pt x="581582" y="306348"/>
                  </a:lnTo>
                  <a:lnTo>
                    <a:pt x="583178" y="301561"/>
                  </a:lnTo>
                  <a:lnTo>
                    <a:pt x="583178" y="292785"/>
                  </a:lnTo>
                  <a:lnTo>
                    <a:pt x="581582" y="287999"/>
                  </a:lnTo>
                  <a:lnTo>
                    <a:pt x="579987" y="284808"/>
                  </a:lnTo>
                  <a:lnTo>
                    <a:pt x="576796" y="281616"/>
                  </a:lnTo>
                  <a:lnTo>
                    <a:pt x="573605" y="280021"/>
                  </a:lnTo>
                  <a:lnTo>
                    <a:pt x="567222" y="280021"/>
                  </a:lnTo>
                </a:path>
                <a:path w="798194" h="370205">
                  <a:moveTo>
                    <a:pt x="594347" y="314326"/>
                  </a:moveTo>
                  <a:lnTo>
                    <a:pt x="594347" y="280021"/>
                  </a:lnTo>
                  <a:lnTo>
                    <a:pt x="615089" y="280021"/>
                  </a:lnTo>
                </a:path>
                <a:path w="798194" h="370205">
                  <a:moveTo>
                    <a:pt x="594347" y="296774"/>
                  </a:moveTo>
                  <a:lnTo>
                    <a:pt x="607111" y="296774"/>
                  </a:lnTo>
                </a:path>
                <a:path w="798194" h="370205">
                  <a:moveTo>
                    <a:pt x="663754" y="280021"/>
                  </a:moveTo>
                  <a:lnTo>
                    <a:pt x="663754" y="314326"/>
                  </a:lnTo>
                </a:path>
                <a:path w="798194" h="370205">
                  <a:moveTo>
                    <a:pt x="652585" y="280021"/>
                  </a:moveTo>
                  <a:lnTo>
                    <a:pt x="674923" y="280021"/>
                  </a:lnTo>
                </a:path>
                <a:path w="798194" h="370205">
                  <a:moveTo>
                    <a:pt x="682901" y="280021"/>
                  </a:moveTo>
                  <a:lnTo>
                    <a:pt x="682901" y="314326"/>
                  </a:lnTo>
                </a:path>
                <a:path w="798194" h="370205">
                  <a:moveTo>
                    <a:pt x="705239" y="280021"/>
                  </a:moveTo>
                  <a:lnTo>
                    <a:pt x="705239" y="314326"/>
                  </a:lnTo>
                </a:path>
                <a:path w="798194" h="370205">
                  <a:moveTo>
                    <a:pt x="682901" y="296774"/>
                  </a:moveTo>
                  <a:lnTo>
                    <a:pt x="705239" y="296774"/>
                  </a:lnTo>
                </a:path>
                <a:path w="798194" h="370205">
                  <a:moveTo>
                    <a:pt x="718003" y="314326"/>
                  </a:moveTo>
                  <a:lnTo>
                    <a:pt x="718003" y="280021"/>
                  </a:lnTo>
                  <a:lnTo>
                    <a:pt x="738745" y="280021"/>
                  </a:lnTo>
                </a:path>
                <a:path w="798194" h="370205">
                  <a:moveTo>
                    <a:pt x="718003" y="296774"/>
                  </a:moveTo>
                  <a:lnTo>
                    <a:pt x="730768" y="296774"/>
                  </a:lnTo>
                </a:path>
                <a:path w="798194" h="370205">
                  <a:moveTo>
                    <a:pt x="718003" y="314326"/>
                  </a:moveTo>
                  <a:lnTo>
                    <a:pt x="738745" y="314326"/>
                  </a:lnTo>
                </a:path>
                <a:path w="798194" h="370205">
                  <a:moveTo>
                    <a:pt x="264863" y="370170"/>
                  </a:moveTo>
                  <a:lnTo>
                    <a:pt x="277628" y="336663"/>
                  </a:lnTo>
                  <a:lnTo>
                    <a:pt x="291190" y="370170"/>
                  </a:lnTo>
                </a:path>
                <a:path w="798194" h="370205">
                  <a:moveTo>
                    <a:pt x="269650" y="359001"/>
                  </a:moveTo>
                  <a:lnTo>
                    <a:pt x="286403" y="359001"/>
                  </a:lnTo>
                </a:path>
                <a:path w="798194" h="370205">
                  <a:moveTo>
                    <a:pt x="299168" y="370170"/>
                  </a:moveTo>
                  <a:lnTo>
                    <a:pt x="299168" y="336663"/>
                  </a:lnTo>
                  <a:lnTo>
                    <a:pt x="313528" y="336663"/>
                  </a:lnTo>
                  <a:lnTo>
                    <a:pt x="318314" y="338259"/>
                  </a:lnTo>
                  <a:lnTo>
                    <a:pt x="319910" y="339855"/>
                  </a:lnTo>
                  <a:lnTo>
                    <a:pt x="321506" y="343046"/>
                  </a:lnTo>
                  <a:lnTo>
                    <a:pt x="321506" y="346237"/>
                  </a:lnTo>
                  <a:lnTo>
                    <a:pt x="319910" y="349428"/>
                  </a:lnTo>
                  <a:lnTo>
                    <a:pt x="318314" y="351023"/>
                  </a:lnTo>
                  <a:lnTo>
                    <a:pt x="313528" y="352619"/>
                  </a:lnTo>
                  <a:lnTo>
                    <a:pt x="299168" y="352619"/>
                  </a:lnTo>
                </a:path>
                <a:path w="798194" h="370205">
                  <a:moveTo>
                    <a:pt x="310337" y="352619"/>
                  </a:moveTo>
                  <a:lnTo>
                    <a:pt x="321506" y="370170"/>
                  </a:lnTo>
                </a:path>
                <a:path w="798194" h="370205">
                  <a:moveTo>
                    <a:pt x="355012" y="344641"/>
                  </a:moveTo>
                  <a:lnTo>
                    <a:pt x="353417" y="341450"/>
                  </a:lnTo>
                  <a:lnTo>
                    <a:pt x="350226" y="338259"/>
                  </a:lnTo>
                  <a:lnTo>
                    <a:pt x="347035" y="336663"/>
                  </a:lnTo>
                  <a:lnTo>
                    <a:pt x="340652" y="336663"/>
                  </a:lnTo>
                  <a:lnTo>
                    <a:pt x="337461" y="338259"/>
                  </a:lnTo>
                  <a:lnTo>
                    <a:pt x="334270" y="341450"/>
                  </a:lnTo>
                  <a:lnTo>
                    <a:pt x="332674" y="344641"/>
                  </a:lnTo>
                  <a:lnTo>
                    <a:pt x="331079" y="349428"/>
                  </a:lnTo>
                  <a:lnTo>
                    <a:pt x="331079" y="357406"/>
                  </a:lnTo>
                  <a:lnTo>
                    <a:pt x="332674" y="362192"/>
                  </a:lnTo>
                  <a:lnTo>
                    <a:pt x="334270" y="365384"/>
                  </a:lnTo>
                  <a:lnTo>
                    <a:pt x="337461" y="368575"/>
                  </a:lnTo>
                  <a:lnTo>
                    <a:pt x="340652" y="370170"/>
                  </a:lnTo>
                  <a:lnTo>
                    <a:pt x="347035" y="370170"/>
                  </a:lnTo>
                  <a:lnTo>
                    <a:pt x="350226" y="368575"/>
                  </a:lnTo>
                  <a:lnTo>
                    <a:pt x="353417" y="365384"/>
                  </a:lnTo>
                  <a:lnTo>
                    <a:pt x="355012" y="362192"/>
                  </a:lnTo>
                </a:path>
                <a:path w="798194" h="370205">
                  <a:moveTo>
                    <a:pt x="366181" y="336663"/>
                  </a:moveTo>
                  <a:lnTo>
                    <a:pt x="366181" y="37017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6" name="object 1146" descr=""/>
            <p:cNvSpPr/>
            <p:nvPr/>
          </p:nvSpPr>
          <p:spPr>
            <a:xfrm>
              <a:off x="19312303" y="2292027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7" name="object 1147" descr=""/>
            <p:cNvSpPr/>
            <p:nvPr/>
          </p:nvSpPr>
          <p:spPr>
            <a:xfrm>
              <a:off x="19295947" y="2307983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8" name="object 1148" descr=""/>
            <p:cNvSpPr/>
            <p:nvPr/>
          </p:nvSpPr>
          <p:spPr>
            <a:xfrm>
              <a:off x="19325066" y="2292027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9" name="object 1149" descr=""/>
            <p:cNvSpPr/>
            <p:nvPr/>
          </p:nvSpPr>
          <p:spPr>
            <a:xfrm>
              <a:off x="19339028" y="2292027"/>
              <a:ext cx="123825" cy="33655"/>
            </a:xfrm>
            <a:custGeom>
              <a:avLst/>
              <a:gdLst/>
              <a:ahLst/>
              <a:cxnLst/>
              <a:rect l="l" t="t" r="r" b="b"/>
              <a:pathLst>
                <a:path w="123825" h="33655">
                  <a:moveTo>
                    <a:pt x="11168" y="0"/>
                  </a:moveTo>
                  <a:lnTo>
                    <a:pt x="11168" y="33506"/>
                  </a:lnTo>
                </a:path>
                <a:path w="123825" h="33655">
                  <a:moveTo>
                    <a:pt x="0" y="0"/>
                  </a:moveTo>
                  <a:lnTo>
                    <a:pt x="22337" y="0"/>
                  </a:lnTo>
                </a:path>
                <a:path w="123825" h="33655">
                  <a:moveTo>
                    <a:pt x="30315" y="33506"/>
                  </a:moveTo>
                  <a:lnTo>
                    <a:pt x="30315" y="0"/>
                  </a:lnTo>
                  <a:lnTo>
                    <a:pt x="51058" y="0"/>
                  </a:lnTo>
                </a:path>
                <a:path w="123825" h="33655">
                  <a:moveTo>
                    <a:pt x="30315" y="15955"/>
                  </a:moveTo>
                  <a:lnTo>
                    <a:pt x="43080" y="15955"/>
                  </a:lnTo>
                </a:path>
                <a:path w="123825" h="33655">
                  <a:moveTo>
                    <a:pt x="30315" y="33506"/>
                  </a:moveTo>
                  <a:lnTo>
                    <a:pt x="51058" y="33506"/>
                  </a:lnTo>
                </a:path>
                <a:path w="123825" h="33655">
                  <a:moveTo>
                    <a:pt x="83767" y="7977"/>
                  </a:moveTo>
                  <a:lnTo>
                    <a:pt x="82171" y="4786"/>
                  </a:lnTo>
                  <a:lnTo>
                    <a:pt x="78980" y="1595"/>
                  </a:lnTo>
                  <a:lnTo>
                    <a:pt x="75789" y="0"/>
                  </a:lnTo>
                  <a:lnTo>
                    <a:pt x="69407" y="0"/>
                  </a:lnTo>
                  <a:lnTo>
                    <a:pt x="66215" y="1595"/>
                  </a:lnTo>
                  <a:lnTo>
                    <a:pt x="63024" y="4786"/>
                  </a:lnTo>
                  <a:lnTo>
                    <a:pt x="61429" y="7977"/>
                  </a:lnTo>
                  <a:lnTo>
                    <a:pt x="59833" y="12764"/>
                  </a:lnTo>
                  <a:lnTo>
                    <a:pt x="59833" y="20742"/>
                  </a:lnTo>
                  <a:lnTo>
                    <a:pt x="61429" y="25529"/>
                  </a:lnTo>
                  <a:lnTo>
                    <a:pt x="63024" y="28720"/>
                  </a:lnTo>
                  <a:lnTo>
                    <a:pt x="66215" y="31911"/>
                  </a:lnTo>
                  <a:lnTo>
                    <a:pt x="69407" y="33506"/>
                  </a:lnTo>
                  <a:lnTo>
                    <a:pt x="75789" y="33506"/>
                  </a:lnTo>
                  <a:lnTo>
                    <a:pt x="78980" y="31911"/>
                  </a:lnTo>
                  <a:lnTo>
                    <a:pt x="82171" y="28720"/>
                  </a:lnTo>
                  <a:lnTo>
                    <a:pt x="83767" y="25529"/>
                  </a:lnTo>
                </a:path>
                <a:path w="123825" h="33655">
                  <a:moveTo>
                    <a:pt x="101318" y="0"/>
                  </a:moveTo>
                  <a:lnTo>
                    <a:pt x="101318" y="33506"/>
                  </a:lnTo>
                </a:path>
                <a:path w="123825" h="33655">
                  <a:moveTo>
                    <a:pt x="90149" y="0"/>
                  </a:moveTo>
                  <a:lnTo>
                    <a:pt x="112487" y="0"/>
                  </a:lnTo>
                </a:path>
                <a:path w="123825" h="33655">
                  <a:moveTo>
                    <a:pt x="122060" y="30315"/>
                  </a:moveTo>
                  <a:lnTo>
                    <a:pt x="120465" y="31911"/>
                  </a:lnTo>
                  <a:lnTo>
                    <a:pt x="122060" y="33506"/>
                  </a:lnTo>
                  <a:lnTo>
                    <a:pt x="123656" y="31911"/>
                  </a:lnTo>
                  <a:lnTo>
                    <a:pt x="122060" y="30315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50" name="object 1150" descr="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8901046" y="346636"/>
              <a:ext cx="851233" cy="733560"/>
            </a:xfrm>
            <a:prstGeom prst="rect">
              <a:avLst/>
            </a:prstGeom>
          </p:spPr>
        </p:pic>
        <p:sp>
          <p:nvSpPr>
            <p:cNvPr id="1151" name="object 1151" descr=""/>
            <p:cNvSpPr/>
            <p:nvPr/>
          </p:nvSpPr>
          <p:spPr>
            <a:xfrm>
              <a:off x="19480226" y="10714219"/>
              <a:ext cx="120014" cy="307975"/>
            </a:xfrm>
            <a:custGeom>
              <a:avLst/>
              <a:gdLst/>
              <a:ahLst/>
              <a:cxnLst/>
              <a:rect l="l" t="t" r="r" b="b"/>
              <a:pathLst>
                <a:path w="120015" h="307975">
                  <a:moveTo>
                    <a:pt x="119672" y="283210"/>
                  </a:moveTo>
                  <a:lnTo>
                    <a:pt x="68872" y="283210"/>
                  </a:lnTo>
                  <a:lnTo>
                    <a:pt x="68872" y="233743"/>
                  </a:lnTo>
                  <a:lnTo>
                    <a:pt x="48552" y="233743"/>
                  </a:lnTo>
                  <a:lnTo>
                    <a:pt x="48552" y="283210"/>
                  </a:lnTo>
                  <a:lnTo>
                    <a:pt x="19342" y="283210"/>
                  </a:lnTo>
                  <a:lnTo>
                    <a:pt x="19342" y="225767"/>
                  </a:lnTo>
                  <a:lnTo>
                    <a:pt x="292" y="225767"/>
                  </a:lnTo>
                  <a:lnTo>
                    <a:pt x="292" y="307936"/>
                  </a:lnTo>
                  <a:lnTo>
                    <a:pt x="19342" y="307936"/>
                  </a:lnTo>
                  <a:lnTo>
                    <a:pt x="48552" y="307936"/>
                  </a:lnTo>
                  <a:lnTo>
                    <a:pt x="68872" y="307936"/>
                  </a:lnTo>
                  <a:lnTo>
                    <a:pt x="119672" y="307936"/>
                  </a:lnTo>
                  <a:lnTo>
                    <a:pt x="119672" y="283210"/>
                  </a:lnTo>
                  <a:close/>
                </a:path>
                <a:path w="120015" h="307975">
                  <a:moveTo>
                    <a:pt x="119672" y="98120"/>
                  </a:moveTo>
                  <a:lnTo>
                    <a:pt x="92544" y="108978"/>
                  </a:lnTo>
                  <a:lnTo>
                    <a:pt x="71805" y="117271"/>
                  </a:lnTo>
                  <a:lnTo>
                    <a:pt x="71805" y="141998"/>
                  </a:lnTo>
                  <a:lnTo>
                    <a:pt x="71805" y="174713"/>
                  </a:lnTo>
                  <a:lnTo>
                    <a:pt x="27927" y="158750"/>
                  </a:lnTo>
                  <a:lnTo>
                    <a:pt x="71805" y="141998"/>
                  </a:lnTo>
                  <a:lnTo>
                    <a:pt x="71805" y="117271"/>
                  </a:lnTo>
                  <a:lnTo>
                    <a:pt x="27927" y="134823"/>
                  </a:lnTo>
                  <a:lnTo>
                    <a:pt x="0" y="145986"/>
                  </a:lnTo>
                  <a:lnTo>
                    <a:pt x="0" y="171513"/>
                  </a:lnTo>
                  <a:lnTo>
                    <a:pt x="119672" y="217792"/>
                  </a:lnTo>
                  <a:lnTo>
                    <a:pt x="119672" y="192265"/>
                  </a:lnTo>
                  <a:lnTo>
                    <a:pt x="92544" y="182689"/>
                  </a:lnTo>
                  <a:lnTo>
                    <a:pt x="92544" y="134823"/>
                  </a:lnTo>
                  <a:lnTo>
                    <a:pt x="119672" y="124447"/>
                  </a:lnTo>
                  <a:lnTo>
                    <a:pt x="119672" y="98120"/>
                  </a:lnTo>
                  <a:close/>
                </a:path>
                <a:path w="120015" h="307975">
                  <a:moveTo>
                    <a:pt x="119684" y="0"/>
                  </a:moveTo>
                  <a:lnTo>
                    <a:pt x="99364" y="0"/>
                  </a:lnTo>
                  <a:lnTo>
                    <a:pt x="99364" y="59829"/>
                  </a:lnTo>
                  <a:lnTo>
                    <a:pt x="304" y="59829"/>
                  </a:lnTo>
                  <a:lnTo>
                    <a:pt x="304" y="84556"/>
                  </a:lnTo>
                  <a:lnTo>
                    <a:pt x="99364" y="84556"/>
                  </a:lnTo>
                  <a:lnTo>
                    <a:pt x="119684" y="84556"/>
                  </a:lnTo>
                  <a:lnTo>
                    <a:pt x="1196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52" name="object 1152" descr="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9477927" y="9950732"/>
              <a:ext cx="148302" cy="745925"/>
            </a:xfrm>
            <a:prstGeom prst="rect">
              <a:avLst/>
            </a:prstGeom>
          </p:spPr>
        </p:pic>
        <p:pic>
          <p:nvPicPr>
            <p:cNvPr id="1153" name="object 1153" descr="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9477841" y="9146568"/>
              <a:ext cx="123656" cy="737150"/>
            </a:xfrm>
            <a:prstGeom prst="rect">
              <a:avLst/>
            </a:prstGeom>
          </p:spPr>
        </p:pic>
        <p:pic>
          <p:nvPicPr>
            <p:cNvPr id="1154" name="object 1154" descr="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7447088" y="13365637"/>
              <a:ext cx="1171941" cy="531721"/>
            </a:xfrm>
            <a:prstGeom prst="rect">
              <a:avLst/>
            </a:prstGeom>
          </p:spPr>
        </p:pic>
        <p:sp>
          <p:nvSpPr>
            <p:cNvPr id="1155" name="object 1155" descr=""/>
            <p:cNvSpPr/>
            <p:nvPr/>
          </p:nvSpPr>
          <p:spPr>
            <a:xfrm>
              <a:off x="18905424" y="13003445"/>
              <a:ext cx="786130" cy="120650"/>
            </a:xfrm>
            <a:custGeom>
              <a:avLst/>
              <a:gdLst/>
              <a:ahLst/>
              <a:cxnLst/>
              <a:rect l="l" t="t" r="r" b="b"/>
              <a:pathLst>
                <a:path w="786130" h="120650">
                  <a:moveTo>
                    <a:pt x="800" y="120065"/>
                  </a:moveTo>
                  <a:lnTo>
                    <a:pt x="685" y="119786"/>
                  </a:lnTo>
                  <a:lnTo>
                    <a:pt x="406" y="119672"/>
                  </a:lnTo>
                  <a:lnTo>
                    <a:pt x="127" y="119786"/>
                  </a:lnTo>
                  <a:lnTo>
                    <a:pt x="0" y="120065"/>
                  </a:lnTo>
                  <a:lnTo>
                    <a:pt x="127" y="120357"/>
                  </a:lnTo>
                  <a:lnTo>
                    <a:pt x="406" y="120472"/>
                  </a:lnTo>
                  <a:lnTo>
                    <a:pt x="685" y="120357"/>
                  </a:lnTo>
                  <a:lnTo>
                    <a:pt x="800" y="120065"/>
                  </a:lnTo>
                  <a:close/>
                </a:path>
                <a:path w="786130" h="120650">
                  <a:moveTo>
                    <a:pt x="38303" y="17157"/>
                  </a:moveTo>
                  <a:lnTo>
                    <a:pt x="38176" y="16878"/>
                  </a:lnTo>
                  <a:lnTo>
                    <a:pt x="37896" y="16764"/>
                  </a:lnTo>
                  <a:lnTo>
                    <a:pt x="37617" y="16878"/>
                  </a:lnTo>
                  <a:lnTo>
                    <a:pt x="37503" y="17157"/>
                  </a:lnTo>
                  <a:lnTo>
                    <a:pt x="37617" y="17437"/>
                  </a:lnTo>
                  <a:lnTo>
                    <a:pt x="37896" y="17551"/>
                  </a:lnTo>
                  <a:lnTo>
                    <a:pt x="38176" y="17437"/>
                  </a:lnTo>
                  <a:lnTo>
                    <a:pt x="38303" y="17157"/>
                  </a:lnTo>
                  <a:close/>
                </a:path>
                <a:path w="786130" h="120650">
                  <a:moveTo>
                    <a:pt x="65417" y="120065"/>
                  </a:moveTo>
                  <a:lnTo>
                    <a:pt x="65303" y="119786"/>
                  </a:lnTo>
                  <a:lnTo>
                    <a:pt x="65024" y="119672"/>
                  </a:lnTo>
                  <a:lnTo>
                    <a:pt x="64744" y="119786"/>
                  </a:lnTo>
                  <a:lnTo>
                    <a:pt x="64630" y="120065"/>
                  </a:lnTo>
                  <a:lnTo>
                    <a:pt x="64744" y="120357"/>
                  </a:lnTo>
                  <a:lnTo>
                    <a:pt x="65024" y="120472"/>
                  </a:lnTo>
                  <a:lnTo>
                    <a:pt x="65303" y="120357"/>
                  </a:lnTo>
                  <a:lnTo>
                    <a:pt x="65417" y="120065"/>
                  </a:lnTo>
                  <a:close/>
                </a:path>
                <a:path w="786130" h="120650">
                  <a:moveTo>
                    <a:pt x="65417" y="57048"/>
                  </a:moveTo>
                  <a:lnTo>
                    <a:pt x="65303" y="56769"/>
                  </a:lnTo>
                  <a:lnTo>
                    <a:pt x="65024" y="56642"/>
                  </a:lnTo>
                  <a:lnTo>
                    <a:pt x="64744" y="56769"/>
                  </a:lnTo>
                  <a:lnTo>
                    <a:pt x="64630" y="57048"/>
                  </a:lnTo>
                  <a:lnTo>
                    <a:pt x="64744" y="57327"/>
                  </a:lnTo>
                  <a:lnTo>
                    <a:pt x="65024" y="57442"/>
                  </a:lnTo>
                  <a:lnTo>
                    <a:pt x="65303" y="57327"/>
                  </a:lnTo>
                  <a:lnTo>
                    <a:pt x="65417" y="57048"/>
                  </a:lnTo>
                  <a:close/>
                </a:path>
                <a:path w="786130" h="120650">
                  <a:moveTo>
                    <a:pt x="129247" y="406"/>
                  </a:moveTo>
                  <a:lnTo>
                    <a:pt x="129133" y="127"/>
                  </a:lnTo>
                  <a:lnTo>
                    <a:pt x="128841" y="0"/>
                  </a:lnTo>
                  <a:lnTo>
                    <a:pt x="128562" y="127"/>
                  </a:lnTo>
                  <a:lnTo>
                    <a:pt x="128447" y="406"/>
                  </a:lnTo>
                  <a:lnTo>
                    <a:pt x="128562" y="685"/>
                  </a:lnTo>
                  <a:lnTo>
                    <a:pt x="128841" y="800"/>
                  </a:lnTo>
                  <a:lnTo>
                    <a:pt x="129133" y="685"/>
                  </a:lnTo>
                  <a:lnTo>
                    <a:pt x="129247" y="406"/>
                  </a:lnTo>
                  <a:close/>
                </a:path>
                <a:path w="786130" h="120650">
                  <a:moveTo>
                    <a:pt x="165938" y="120065"/>
                  </a:moveTo>
                  <a:lnTo>
                    <a:pt x="165823" y="119786"/>
                  </a:lnTo>
                  <a:lnTo>
                    <a:pt x="165544" y="119672"/>
                  </a:lnTo>
                  <a:lnTo>
                    <a:pt x="165265" y="119786"/>
                  </a:lnTo>
                  <a:lnTo>
                    <a:pt x="165150" y="120065"/>
                  </a:lnTo>
                  <a:lnTo>
                    <a:pt x="165265" y="120357"/>
                  </a:lnTo>
                  <a:lnTo>
                    <a:pt x="165544" y="120472"/>
                  </a:lnTo>
                  <a:lnTo>
                    <a:pt x="165823" y="120357"/>
                  </a:lnTo>
                  <a:lnTo>
                    <a:pt x="165938" y="120065"/>
                  </a:lnTo>
                  <a:close/>
                </a:path>
                <a:path w="786130" h="120650">
                  <a:moveTo>
                    <a:pt x="165938" y="57048"/>
                  </a:moveTo>
                  <a:lnTo>
                    <a:pt x="165823" y="56769"/>
                  </a:lnTo>
                  <a:lnTo>
                    <a:pt x="165544" y="56642"/>
                  </a:lnTo>
                  <a:lnTo>
                    <a:pt x="165265" y="56769"/>
                  </a:lnTo>
                  <a:lnTo>
                    <a:pt x="165150" y="57048"/>
                  </a:lnTo>
                  <a:lnTo>
                    <a:pt x="165265" y="57327"/>
                  </a:lnTo>
                  <a:lnTo>
                    <a:pt x="165544" y="57442"/>
                  </a:lnTo>
                  <a:lnTo>
                    <a:pt x="165823" y="57327"/>
                  </a:lnTo>
                  <a:lnTo>
                    <a:pt x="165938" y="57048"/>
                  </a:lnTo>
                  <a:close/>
                </a:path>
                <a:path w="786130" h="120650">
                  <a:moveTo>
                    <a:pt x="252107" y="120065"/>
                  </a:moveTo>
                  <a:lnTo>
                    <a:pt x="251980" y="119786"/>
                  </a:lnTo>
                  <a:lnTo>
                    <a:pt x="251701" y="119672"/>
                  </a:lnTo>
                  <a:lnTo>
                    <a:pt x="251421" y="119786"/>
                  </a:lnTo>
                  <a:lnTo>
                    <a:pt x="251307" y="120065"/>
                  </a:lnTo>
                  <a:lnTo>
                    <a:pt x="251421" y="120357"/>
                  </a:lnTo>
                  <a:lnTo>
                    <a:pt x="251701" y="120472"/>
                  </a:lnTo>
                  <a:lnTo>
                    <a:pt x="251980" y="120357"/>
                  </a:lnTo>
                  <a:lnTo>
                    <a:pt x="252107" y="120065"/>
                  </a:lnTo>
                  <a:close/>
                </a:path>
                <a:path w="786130" h="120650">
                  <a:moveTo>
                    <a:pt x="252107" y="57048"/>
                  </a:moveTo>
                  <a:lnTo>
                    <a:pt x="251980" y="56769"/>
                  </a:lnTo>
                  <a:lnTo>
                    <a:pt x="251701" y="56642"/>
                  </a:lnTo>
                  <a:lnTo>
                    <a:pt x="251421" y="56769"/>
                  </a:lnTo>
                  <a:lnTo>
                    <a:pt x="251307" y="57048"/>
                  </a:lnTo>
                  <a:lnTo>
                    <a:pt x="251421" y="57327"/>
                  </a:lnTo>
                  <a:lnTo>
                    <a:pt x="251701" y="57442"/>
                  </a:lnTo>
                  <a:lnTo>
                    <a:pt x="251980" y="57327"/>
                  </a:lnTo>
                  <a:lnTo>
                    <a:pt x="252107" y="57048"/>
                  </a:lnTo>
                  <a:close/>
                </a:path>
                <a:path w="786130" h="120650">
                  <a:moveTo>
                    <a:pt x="339064" y="406"/>
                  </a:moveTo>
                  <a:lnTo>
                    <a:pt x="338950" y="127"/>
                  </a:lnTo>
                  <a:lnTo>
                    <a:pt x="338658" y="0"/>
                  </a:lnTo>
                  <a:lnTo>
                    <a:pt x="338378" y="127"/>
                  </a:lnTo>
                  <a:lnTo>
                    <a:pt x="338264" y="406"/>
                  </a:lnTo>
                  <a:lnTo>
                    <a:pt x="338378" y="685"/>
                  </a:lnTo>
                  <a:lnTo>
                    <a:pt x="338658" y="800"/>
                  </a:lnTo>
                  <a:lnTo>
                    <a:pt x="338950" y="685"/>
                  </a:lnTo>
                  <a:lnTo>
                    <a:pt x="339064" y="406"/>
                  </a:lnTo>
                  <a:close/>
                </a:path>
                <a:path w="786130" h="120650">
                  <a:moveTo>
                    <a:pt x="370967" y="406"/>
                  </a:moveTo>
                  <a:lnTo>
                    <a:pt x="370852" y="127"/>
                  </a:lnTo>
                  <a:lnTo>
                    <a:pt x="370573" y="0"/>
                  </a:lnTo>
                  <a:lnTo>
                    <a:pt x="370293" y="127"/>
                  </a:lnTo>
                  <a:lnTo>
                    <a:pt x="370179" y="406"/>
                  </a:lnTo>
                  <a:lnTo>
                    <a:pt x="370293" y="685"/>
                  </a:lnTo>
                  <a:lnTo>
                    <a:pt x="370573" y="800"/>
                  </a:lnTo>
                  <a:lnTo>
                    <a:pt x="370852" y="685"/>
                  </a:lnTo>
                  <a:lnTo>
                    <a:pt x="370967" y="406"/>
                  </a:lnTo>
                  <a:close/>
                </a:path>
                <a:path w="786130" h="120650">
                  <a:moveTo>
                    <a:pt x="507390" y="406"/>
                  </a:moveTo>
                  <a:lnTo>
                    <a:pt x="507276" y="127"/>
                  </a:lnTo>
                  <a:lnTo>
                    <a:pt x="506996" y="0"/>
                  </a:lnTo>
                  <a:lnTo>
                    <a:pt x="506717" y="127"/>
                  </a:lnTo>
                  <a:lnTo>
                    <a:pt x="506590" y="406"/>
                  </a:lnTo>
                  <a:lnTo>
                    <a:pt x="506717" y="685"/>
                  </a:lnTo>
                  <a:lnTo>
                    <a:pt x="506996" y="800"/>
                  </a:lnTo>
                  <a:lnTo>
                    <a:pt x="507276" y="685"/>
                  </a:lnTo>
                  <a:lnTo>
                    <a:pt x="507390" y="406"/>
                  </a:lnTo>
                  <a:close/>
                </a:path>
                <a:path w="786130" h="120650">
                  <a:moveTo>
                    <a:pt x="539305" y="406"/>
                  </a:moveTo>
                  <a:lnTo>
                    <a:pt x="539191" y="127"/>
                  </a:lnTo>
                  <a:lnTo>
                    <a:pt x="538911" y="0"/>
                  </a:lnTo>
                  <a:lnTo>
                    <a:pt x="538619" y="127"/>
                  </a:lnTo>
                  <a:lnTo>
                    <a:pt x="538505" y="406"/>
                  </a:lnTo>
                  <a:lnTo>
                    <a:pt x="538619" y="685"/>
                  </a:lnTo>
                  <a:lnTo>
                    <a:pt x="538911" y="800"/>
                  </a:lnTo>
                  <a:lnTo>
                    <a:pt x="539191" y="685"/>
                  </a:lnTo>
                  <a:lnTo>
                    <a:pt x="539305" y="406"/>
                  </a:lnTo>
                  <a:close/>
                </a:path>
                <a:path w="786130" h="120650">
                  <a:moveTo>
                    <a:pt x="589559" y="120065"/>
                  </a:moveTo>
                  <a:lnTo>
                    <a:pt x="589445" y="119786"/>
                  </a:lnTo>
                  <a:lnTo>
                    <a:pt x="589165" y="119672"/>
                  </a:lnTo>
                  <a:lnTo>
                    <a:pt x="588886" y="119786"/>
                  </a:lnTo>
                  <a:lnTo>
                    <a:pt x="588772" y="120065"/>
                  </a:lnTo>
                  <a:lnTo>
                    <a:pt x="588886" y="120357"/>
                  </a:lnTo>
                  <a:lnTo>
                    <a:pt x="589165" y="120472"/>
                  </a:lnTo>
                  <a:lnTo>
                    <a:pt x="589445" y="120357"/>
                  </a:lnTo>
                  <a:lnTo>
                    <a:pt x="589559" y="120065"/>
                  </a:lnTo>
                  <a:close/>
                </a:path>
                <a:path w="786130" h="120650">
                  <a:moveTo>
                    <a:pt x="626262" y="406"/>
                  </a:moveTo>
                  <a:lnTo>
                    <a:pt x="626148" y="127"/>
                  </a:lnTo>
                  <a:lnTo>
                    <a:pt x="625868" y="0"/>
                  </a:lnTo>
                  <a:lnTo>
                    <a:pt x="625576" y="127"/>
                  </a:lnTo>
                  <a:lnTo>
                    <a:pt x="625462" y="406"/>
                  </a:lnTo>
                  <a:lnTo>
                    <a:pt x="625576" y="685"/>
                  </a:lnTo>
                  <a:lnTo>
                    <a:pt x="625868" y="800"/>
                  </a:lnTo>
                  <a:lnTo>
                    <a:pt x="626148" y="685"/>
                  </a:lnTo>
                  <a:lnTo>
                    <a:pt x="626262" y="406"/>
                  </a:lnTo>
                  <a:close/>
                </a:path>
                <a:path w="786130" h="120650">
                  <a:moveTo>
                    <a:pt x="658177" y="406"/>
                  </a:moveTo>
                  <a:lnTo>
                    <a:pt x="658063" y="127"/>
                  </a:lnTo>
                  <a:lnTo>
                    <a:pt x="657771" y="0"/>
                  </a:lnTo>
                  <a:lnTo>
                    <a:pt x="657491" y="127"/>
                  </a:lnTo>
                  <a:lnTo>
                    <a:pt x="657377" y="406"/>
                  </a:lnTo>
                  <a:lnTo>
                    <a:pt x="657491" y="685"/>
                  </a:lnTo>
                  <a:lnTo>
                    <a:pt x="657771" y="800"/>
                  </a:lnTo>
                  <a:lnTo>
                    <a:pt x="658063" y="685"/>
                  </a:lnTo>
                  <a:lnTo>
                    <a:pt x="658177" y="406"/>
                  </a:lnTo>
                  <a:close/>
                </a:path>
                <a:path w="786130" h="120650">
                  <a:moveTo>
                    <a:pt x="708431" y="406"/>
                  </a:moveTo>
                  <a:lnTo>
                    <a:pt x="708317" y="127"/>
                  </a:lnTo>
                  <a:lnTo>
                    <a:pt x="708037" y="0"/>
                  </a:lnTo>
                  <a:lnTo>
                    <a:pt x="707758" y="127"/>
                  </a:lnTo>
                  <a:lnTo>
                    <a:pt x="707631" y="406"/>
                  </a:lnTo>
                  <a:lnTo>
                    <a:pt x="707758" y="685"/>
                  </a:lnTo>
                  <a:lnTo>
                    <a:pt x="708037" y="800"/>
                  </a:lnTo>
                  <a:lnTo>
                    <a:pt x="708317" y="685"/>
                  </a:lnTo>
                  <a:lnTo>
                    <a:pt x="708431" y="406"/>
                  </a:lnTo>
                  <a:close/>
                </a:path>
                <a:path w="786130" h="120650">
                  <a:moveTo>
                    <a:pt x="785825" y="120065"/>
                  </a:moveTo>
                  <a:lnTo>
                    <a:pt x="785698" y="119786"/>
                  </a:lnTo>
                  <a:lnTo>
                    <a:pt x="785418" y="119672"/>
                  </a:lnTo>
                  <a:lnTo>
                    <a:pt x="785139" y="119786"/>
                  </a:lnTo>
                  <a:lnTo>
                    <a:pt x="785025" y="120065"/>
                  </a:lnTo>
                  <a:lnTo>
                    <a:pt x="785139" y="120357"/>
                  </a:lnTo>
                  <a:lnTo>
                    <a:pt x="785418" y="120472"/>
                  </a:lnTo>
                  <a:lnTo>
                    <a:pt x="785698" y="120357"/>
                  </a:lnTo>
                  <a:lnTo>
                    <a:pt x="785825" y="120065"/>
                  </a:lnTo>
                  <a:close/>
                </a:path>
                <a:path w="786130" h="120650">
                  <a:moveTo>
                    <a:pt x="785825" y="57048"/>
                  </a:moveTo>
                  <a:lnTo>
                    <a:pt x="785698" y="56769"/>
                  </a:lnTo>
                  <a:lnTo>
                    <a:pt x="785418" y="56642"/>
                  </a:lnTo>
                  <a:lnTo>
                    <a:pt x="785139" y="56769"/>
                  </a:lnTo>
                  <a:lnTo>
                    <a:pt x="785025" y="57048"/>
                  </a:lnTo>
                  <a:lnTo>
                    <a:pt x="785139" y="57327"/>
                  </a:lnTo>
                  <a:lnTo>
                    <a:pt x="785418" y="57442"/>
                  </a:lnTo>
                  <a:lnTo>
                    <a:pt x="785698" y="57327"/>
                  </a:lnTo>
                  <a:lnTo>
                    <a:pt x="785825" y="57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6" name="object 1156" descr=""/>
            <p:cNvSpPr/>
            <p:nvPr/>
          </p:nvSpPr>
          <p:spPr>
            <a:xfrm>
              <a:off x="1811762" y="441173"/>
              <a:ext cx="185420" cy="24130"/>
            </a:xfrm>
            <a:custGeom>
              <a:avLst/>
              <a:gdLst/>
              <a:ahLst/>
              <a:cxnLst/>
              <a:rect l="l" t="t" r="r" b="b"/>
              <a:pathLst>
                <a:path w="185419" h="24129">
                  <a:moveTo>
                    <a:pt x="0" y="23933"/>
                  </a:moveTo>
                  <a:lnTo>
                    <a:pt x="185085" y="23933"/>
                  </a:lnTo>
                  <a:lnTo>
                    <a:pt x="185085" y="0"/>
                  </a:lnTo>
                  <a:lnTo>
                    <a:pt x="0" y="23933"/>
                  </a:lnTo>
                  <a:close/>
                </a:path>
                <a:path w="185419" h="24129">
                  <a:moveTo>
                    <a:pt x="0" y="0"/>
                  </a:moveTo>
                  <a:lnTo>
                    <a:pt x="0" y="23933"/>
                  </a:lnTo>
                  <a:lnTo>
                    <a:pt x="185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7" name="object 1157" descr=""/>
            <p:cNvSpPr/>
            <p:nvPr/>
          </p:nvSpPr>
          <p:spPr>
            <a:xfrm>
              <a:off x="1811763" y="441173"/>
              <a:ext cx="185420" cy="24130"/>
            </a:xfrm>
            <a:custGeom>
              <a:avLst/>
              <a:gdLst/>
              <a:ahLst/>
              <a:cxnLst/>
              <a:rect l="l" t="t" r="r" b="b"/>
              <a:pathLst>
                <a:path w="185419" h="24129">
                  <a:moveTo>
                    <a:pt x="0" y="0"/>
                  </a:moveTo>
                  <a:lnTo>
                    <a:pt x="0" y="23933"/>
                  </a:lnTo>
                  <a:lnTo>
                    <a:pt x="185085" y="0"/>
                  </a:lnTo>
                  <a:lnTo>
                    <a:pt x="0" y="0"/>
                  </a:lnTo>
                  <a:close/>
                </a:path>
                <a:path w="185419" h="24129">
                  <a:moveTo>
                    <a:pt x="0" y="23933"/>
                  </a:moveTo>
                  <a:lnTo>
                    <a:pt x="185085" y="0"/>
                  </a:lnTo>
                  <a:lnTo>
                    <a:pt x="185085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8" name="object 1158" descr=""/>
            <p:cNvSpPr/>
            <p:nvPr/>
          </p:nvSpPr>
          <p:spPr>
            <a:xfrm>
              <a:off x="2116515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4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9" name="object 1159" descr=""/>
            <p:cNvSpPr/>
            <p:nvPr/>
          </p:nvSpPr>
          <p:spPr>
            <a:xfrm>
              <a:off x="2116515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4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0" name="object 1160" descr=""/>
            <p:cNvSpPr/>
            <p:nvPr/>
          </p:nvSpPr>
          <p:spPr>
            <a:xfrm>
              <a:off x="2475517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4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1" name="object 1161" descr=""/>
            <p:cNvSpPr/>
            <p:nvPr/>
          </p:nvSpPr>
          <p:spPr>
            <a:xfrm>
              <a:off x="2475517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4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2" name="object 1162" descr=""/>
            <p:cNvSpPr/>
            <p:nvPr/>
          </p:nvSpPr>
          <p:spPr>
            <a:xfrm>
              <a:off x="2834518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4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3" name="object 1163" descr=""/>
            <p:cNvSpPr/>
            <p:nvPr/>
          </p:nvSpPr>
          <p:spPr>
            <a:xfrm>
              <a:off x="2834519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4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4" name="object 1164" descr=""/>
            <p:cNvSpPr/>
            <p:nvPr/>
          </p:nvSpPr>
          <p:spPr>
            <a:xfrm>
              <a:off x="3193520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5" name="object 1165" descr=""/>
            <p:cNvSpPr/>
            <p:nvPr/>
          </p:nvSpPr>
          <p:spPr>
            <a:xfrm>
              <a:off x="3193521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6" name="object 1166" descr=""/>
            <p:cNvSpPr/>
            <p:nvPr/>
          </p:nvSpPr>
          <p:spPr>
            <a:xfrm>
              <a:off x="3552522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7" name="object 1167" descr=""/>
            <p:cNvSpPr/>
            <p:nvPr/>
          </p:nvSpPr>
          <p:spPr>
            <a:xfrm>
              <a:off x="3552522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8" name="object 1168" descr=""/>
            <p:cNvSpPr/>
            <p:nvPr/>
          </p:nvSpPr>
          <p:spPr>
            <a:xfrm>
              <a:off x="3911524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9" name="object 1169" descr=""/>
            <p:cNvSpPr/>
            <p:nvPr/>
          </p:nvSpPr>
          <p:spPr>
            <a:xfrm>
              <a:off x="3911524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0" name="object 1170" descr=""/>
            <p:cNvSpPr/>
            <p:nvPr/>
          </p:nvSpPr>
          <p:spPr>
            <a:xfrm>
              <a:off x="4270526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1" name="object 1171" descr=""/>
            <p:cNvSpPr/>
            <p:nvPr/>
          </p:nvSpPr>
          <p:spPr>
            <a:xfrm>
              <a:off x="4270526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2" name="object 1172" descr=""/>
            <p:cNvSpPr/>
            <p:nvPr/>
          </p:nvSpPr>
          <p:spPr>
            <a:xfrm>
              <a:off x="4629527" y="441173"/>
              <a:ext cx="238760" cy="24130"/>
            </a:xfrm>
            <a:custGeom>
              <a:avLst/>
              <a:gdLst/>
              <a:ahLst/>
              <a:cxnLst/>
              <a:rect l="l" t="t" r="r" b="b"/>
              <a:pathLst>
                <a:path w="238760" h="24129">
                  <a:moveTo>
                    <a:pt x="0" y="23933"/>
                  </a:moveTo>
                  <a:lnTo>
                    <a:pt x="238536" y="23933"/>
                  </a:lnTo>
                  <a:lnTo>
                    <a:pt x="238536" y="0"/>
                  </a:lnTo>
                  <a:lnTo>
                    <a:pt x="0" y="23933"/>
                  </a:lnTo>
                  <a:close/>
                </a:path>
                <a:path w="238760" h="24129">
                  <a:moveTo>
                    <a:pt x="0" y="0"/>
                  </a:moveTo>
                  <a:lnTo>
                    <a:pt x="0" y="23933"/>
                  </a:lnTo>
                  <a:lnTo>
                    <a:pt x="238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3" name="object 1173" descr=""/>
            <p:cNvSpPr/>
            <p:nvPr/>
          </p:nvSpPr>
          <p:spPr>
            <a:xfrm>
              <a:off x="4629528" y="441173"/>
              <a:ext cx="238760" cy="24130"/>
            </a:xfrm>
            <a:custGeom>
              <a:avLst/>
              <a:gdLst/>
              <a:ahLst/>
              <a:cxnLst/>
              <a:rect l="l" t="t" r="r" b="b"/>
              <a:pathLst>
                <a:path w="238760" h="24129">
                  <a:moveTo>
                    <a:pt x="0" y="0"/>
                  </a:moveTo>
                  <a:lnTo>
                    <a:pt x="0" y="23933"/>
                  </a:lnTo>
                  <a:lnTo>
                    <a:pt x="238536" y="0"/>
                  </a:lnTo>
                  <a:lnTo>
                    <a:pt x="0" y="0"/>
                  </a:lnTo>
                  <a:close/>
                </a:path>
                <a:path w="238760" h="24129">
                  <a:moveTo>
                    <a:pt x="0" y="23933"/>
                  </a:moveTo>
                  <a:lnTo>
                    <a:pt x="238536" y="0"/>
                  </a:lnTo>
                  <a:lnTo>
                    <a:pt x="238536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4" name="object 1174" descr=""/>
            <p:cNvSpPr/>
            <p:nvPr/>
          </p:nvSpPr>
          <p:spPr>
            <a:xfrm>
              <a:off x="4987731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5" name="object 1175" descr=""/>
            <p:cNvSpPr/>
            <p:nvPr/>
          </p:nvSpPr>
          <p:spPr>
            <a:xfrm>
              <a:off x="4987732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6" name="object 1176" descr=""/>
            <p:cNvSpPr/>
            <p:nvPr/>
          </p:nvSpPr>
          <p:spPr>
            <a:xfrm>
              <a:off x="5346733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7" name="object 1177" descr=""/>
            <p:cNvSpPr/>
            <p:nvPr/>
          </p:nvSpPr>
          <p:spPr>
            <a:xfrm>
              <a:off x="5346733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8" name="object 1178" descr=""/>
            <p:cNvSpPr/>
            <p:nvPr/>
          </p:nvSpPr>
          <p:spPr>
            <a:xfrm>
              <a:off x="5705735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9" name="object 1179" descr=""/>
            <p:cNvSpPr/>
            <p:nvPr/>
          </p:nvSpPr>
          <p:spPr>
            <a:xfrm>
              <a:off x="5705735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0" name="object 1180" descr=""/>
            <p:cNvSpPr/>
            <p:nvPr/>
          </p:nvSpPr>
          <p:spPr>
            <a:xfrm>
              <a:off x="6064737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1" name="object 1181" descr=""/>
            <p:cNvSpPr/>
            <p:nvPr/>
          </p:nvSpPr>
          <p:spPr>
            <a:xfrm>
              <a:off x="6064737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2" name="object 1182" descr=""/>
            <p:cNvSpPr/>
            <p:nvPr/>
          </p:nvSpPr>
          <p:spPr>
            <a:xfrm>
              <a:off x="6423739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3" name="object 1183" descr=""/>
            <p:cNvSpPr/>
            <p:nvPr/>
          </p:nvSpPr>
          <p:spPr>
            <a:xfrm>
              <a:off x="6423739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4" name="object 1184" descr=""/>
            <p:cNvSpPr/>
            <p:nvPr/>
          </p:nvSpPr>
          <p:spPr>
            <a:xfrm>
              <a:off x="6782740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5" name="object 1185" descr=""/>
            <p:cNvSpPr/>
            <p:nvPr/>
          </p:nvSpPr>
          <p:spPr>
            <a:xfrm>
              <a:off x="6782740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6" name="object 1186" descr=""/>
            <p:cNvSpPr/>
            <p:nvPr/>
          </p:nvSpPr>
          <p:spPr>
            <a:xfrm>
              <a:off x="7141743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7" name="object 1187" descr=""/>
            <p:cNvSpPr/>
            <p:nvPr/>
          </p:nvSpPr>
          <p:spPr>
            <a:xfrm>
              <a:off x="7141743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8" name="object 1188" descr=""/>
            <p:cNvSpPr/>
            <p:nvPr/>
          </p:nvSpPr>
          <p:spPr>
            <a:xfrm>
              <a:off x="7500744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9" name="object 1189" descr=""/>
            <p:cNvSpPr/>
            <p:nvPr/>
          </p:nvSpPr>
          <p:spPr>
            <a:xfrm>
              <a:off x="7500745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0" name="object 1190" descr=""/>
            <p:cNvSpPr/>
            <p:nvPr/>
          </p:nvSpPr>
          <p:spPr>
            <a:xfrm>
              <a:off x="7859746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1" name="object 1191" descr=""/>
            <p:cNvSpPr/>
            <p:nvPr/>
          </p:nvSpPr>
          <p:spPr>
            <a:xfrm>
              <a:off x="7859746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2" name="object 1192" descr=""/>
            <p:cNvSpPr/>
            <p:nvPr/>
          </p:nvSpPr>
          <p:spPr>
            <a:xfrm>
              <a:off x="8218747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3" name="object 1193" descr=""/>
            <p:cNvSpPr/>
            <p:nvPr/>
          </p:nvSpPr>
          <p:spPr>
            <a:xfrm>
              <a:off x="8218748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4" name="object 1194" descr=""/>
            <p:cNvSpPr/>
            <p:nvPr/>
          </p:nvSpPr>
          <p:spPr>
            <a:xfrm>
              <a:off x="8577749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5" name="object 1195" descr=""/>
            <p:cNvSpPr/>
            <p:nvPr/>
          </p:nvSpPr>
          <p:spPr>
            <a:xfrm>
              <a:off x="8577749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6" name="object 1196" descr=""/>
            <p:cNvSpPr/>
            <p:nvPr/>
          </p:nvSpPr>
          <p:spPr>
            <a:xfrm>
              <a:off x="8936752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7" name="object 1197" descr=""/>
            <p:cNvSpPr/>
            <p:nvPr/>
          </p:nvSpPr>
          <p:spPr>
            <a:xfrm>
              <a:off x="8936752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8" name="object 1198" descr=""/>
            <p:cNvSpPr/>
            <p:nvPr/>
          </p:nvSpPr>
          <p:spPr>
            <a:xfrm>
              <a:off x="9295753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9" name="object 1199" descr=""/>
            <p:cNvSpPr/>
            <p:nvPr/>
          </p:nvSpPr>
          <p:spPr>
            <a:xfrm>
              <a:off x="9295753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0" name="object 1200" descr=""/>
            <p:cNvSpPr/>
            <p:nvPr/>
          </p:nvSpPr>
          <p:spPr>
            <a:xfrm>
              <a:off x="9654755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1" name="object 1201" descr=""/>
            <p:cNvSpPr/>
            <p:nvPr/>
          </p:nvSpPr>
          <p:spPr>
            <a:xfrm>
              <a:off x="9654755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2" name="object 1202" descr=""/>
            <p:cNvSpPr/>
            <p:nvPr/>
          </p:nvSpPr>
          <p:spPr>
            <a:xfrm>
              <a:off x="10013756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3" name="object 1203" descr=""/>
            <p:cNvSpPr/>
            <p:nvPr/>
          </p:nvSpPr>
          <p:spPr>
            <a:xfrm>
              <a:off x="10013757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4" name="object 1204" descr=""/>
            <p:cNvSpPr/>
            <p:nvPr/>
          </p:nvSpPr>
          <p:spPr>
            <a:xfrm>
              <a:off x="10372758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5" name="object 1205" descr=""/>
            <p:cNvSpPr/>
            <p:nvPr/>
          </p:nvSpPr>
          <p:spPr>
            <a:xfrm>
              <a:off x="10372758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6" name="object 1206" descr=""/>
            <p:cNvSpPr/>
            <p:nvPr/>
          </p:nvSpPr>
          <p:spPr>
            <a:xfrm>
              <a:off x="10731761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7" name="object 1207" descr=""/>
            <p:cNvSpPr/>
            <p:nvPr/>
          </p:nvSpPr>
          <p:spPr>
            <a:xfrm>
              <a:off x="10731761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8" name="object 1208" descr=""/>
            <p:cNvSpPr/>
            <p:nvPr/>
          </p:nvSpPr>
          <p:spPr>
            <a:xfrm>
              <a:off x="11090762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9" name="object 1209" descr=""/>
            <p:cNvSpPr/>
            <p:nvPr/>
          </p:nvSpPr>
          <p:spPr>
            <a:xfrm>
              <a:off x="11090762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0" name="object 1210" descr=""/>
            <p:cNvSpPr/>
            <p:nvPr/>
          </p:nvSpPr>
          <p:spPr>
            <a:xfrm>
              <a:off x="11449764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1" name="object 1211" descr=""/>
            <p:cNvSpPr/>
            <p:nvPr/>
          </p:nvSpPr>
          <p:spPr>
            <a:xfrm>
              <a:off x="11449764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2" name="object 1212" descr=""/>
            <p:cNvSpPr/>
            <p:nvPr/>
          </p:nvSpPr>
          <p:spPr>
            <a:xfrm>
              <a:off x="11808765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3" name="object 1213" descr=""/>
            <p:cNvSpPr/>
            <p:nvPr/>
          </p:nvSpPr>
          <p:spPr>
            <a:xfrm>
              <a:off x="11808766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4" name="object 1214" descr=""/>
            <p:cNvSpPr/>
            <p:nvPr/>
          </p:nvSpPr>
          <p:spPr>
            <a:xfrm>
              <a:off x="12167768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5" name="object 1215" descr=""/>
            <p:cNvSpPr/>
            <p:nvPr/>
          </p:nvSpPr>
          <p:spPr>
            <a:xfrm>
              <a:off x="12167768" y="44117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29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29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6" name="object 1216" descr=""/>
            <p:cNvSpPr/>
            <p:nvPr/>
          </p:nvSpPr>
          <p:spPr>
            <a:xfrm>
              <a:off x="12526770" y="441173"/>
              <a:ext cx="185420" cy="24130"/>
            </a:xfrm>
            <a:custGeom>
              <a:avLst/>
              <a:gdLst/>
              <a:ahLst/>
              <a:cxnLst/>
              <a:rect l="l" t="t" r="r" b="b"/>
              <a:pathLst>
                <a:path w="185420" h="24129">
                  <a:moveTo>
                    <a:pt x="0" y="23933"/>
                  </a:moveTo>
                  <a:lnTo>
                    <a:pt x="185085" y="23933"/>
                  </a:lnTo>
                  <a:lnTo>
                    <a:pt x="185085" y="0"/>
                  </a:lnTo>
                  <a:lnTo>
                    <a:pt x="0" y="23933"/>
                  </a:lnTo>
                  <a:close/>
                </a:path>
                <a:path w="185420" h="24129">
                  <a:moveTo>
                    <a:pt x="0" y="0"/>
                  </a:moveTo>
                  <a:lnTo>
                    <a:pt x="0" y="23933"/>
                  </a:lnTo>
                  <a:lnTo>
                    <a:pt x="185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7" name="object 1217" descr=""/>
            <p:cNvSpPr/>
            <p:nvPr/>
          </p:nvSpPr>
          <p:spPr>
            <a:xfrm>
              <a:off x="12526770" y="441173"/>
              <a:ext cx="185420" cy="24130"/>
            </a:xfrm>
            <a:custGeom>
              <a:avLst/>
              <a:gdLst/>
              <a:ahLst/>
              <a:cxnLst/>
              <a:rect l="l" t="t" r="r" b="b"/>
              <a:pathLst>
                <a:path w="185420" h="24129">
                  <a:moveTo>
                    <a:pt x="0" y="0"/>
                  </a:moveTo>
                  <a:lnTo>
                    <a:pt x="0" y="23933"/>
                  </a:lnTo>
                  <a:lnTo>
                    <a:pt x="185085" y="0"/>
                  </a:lnTo>
                  <a:lnTo>
                    <a:pt x="0" y="0"/>
                  </a:lnTo>
                  <a:close/>
                </a:path>
                <a:path w="185420" h="24129">
                  <a:moveTo>
                    <a:pt x="0" y="23933"/>
                  </a:moveTo>
                  <a:lnTo>
                    <a:pt x="185085" y="0"/>
                  </a:lnTo>
                  <a:lnTo>
                    <a:pt x="185085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8" name="object 1218" descr=""/>
            <p:cNvSpPr/>
            <p:nvPr/>
          </p:nvSpPr>
          <p:spPr>
            <a:xfrm>
              <a:off x="12711854" y="441173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w="0" h="24129">
                  <a:moveTo>
                    <a:pt x="0" y="0"/>
                  </a:moveTo>
                  <a:lnTo>
                    <a:pt x="0" y="2393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19" name="object 1219" descr="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6613611" y="289692"/>
              <a:ext cx="1284428" cy="87658"/>
            </a:xfrm>
            <a:prstGeom prst="rect">
              <a:avLst/>
            </a:prstGeom>
          </p:spPr>
        </p:pic>
        <p:pic>
          <p:nvPicPr>
            <p:cNvPr id="1220" name="object 1220" descr="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3136275" y="7029255"/>
              <a:ext cx="240132" cy="1389735"/>
            </a:xfrm>
            <a:prstGeom prst="rect">
              <a:avLst/>
            </a:prstGeom>
          </p:spPr>
        </p:pic>
        <p:sp>
          <p:nvSpPr>
            <p:cNvPr id="1221" name="object 1221" descr=""/>
            <p:cNvSpPr/>
            <p:nvPr/>
          </p:nvSpPr>
          <p:spPr>
            <a:xfrm>
              <a:off x="12561074" y="8587323"/>
              <a:ext cx="1436370" cy="128905"/>
            </a:xfrm>
            <a:custGeom>
              <a:avLst/>
              <a:gdLst/>
              <a:ahLst/>
              <a:cxnLst/>
              <a:rect l="l" t="t" r="r" b="b"/>
              <a:pathLst>
                <a:path w="1436369" h="128904">
                  <a:moveTo>
                    <a:pt x="0" y="0"/>
                  </a:moveTo>
                  <a:lnTo>
                    <a:pt x="1436007" y="0"/>
                  </a:lnTo>
                </a:path>
                <a:path w="1436369" h="128904">
                  <a:moveTo>
                    <a:pt x="0" y="128442"/>
                  </a:moveTo>
                  <a:lnTo>
                    <a:pt x="1436007" y="128442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2" name="object 1222" descr=""/>
            <p:cNvSpPr/>
            <p:nvPr/>
          </p:nvSpPr>
          <p:spPr>
            <a:xfrm>
              <a:off x="13518401" y="8649961"/>
              <a:ext cx="478790" cy="60325"/>
            </a:xfrm>
            <a:custGeom>
              <a:avLst/>
              <a:gdLst/>
              <a:ahLst/>
              <a:cxnLst/>
              <a:rect l="l" t="t" r="r" b="b"/>
              <a:pathLst>
                <a:path w="478790" h="60325">
                  <a:moveTo>
                    <a:pt x="478675" y="0"/>
                  </a:moveTo>
                  <a:lnTo>
                    <a:pt x="0" y="0"/>
                  </a:lnTo>
                  <a:lnTo>
                    <a:pt x="0" y="4775"/>
                  </a:lnTo>
                  <a:lnTo>
                    <a:pt x="0" y="7175"/>
                  </a:lnTo>
                  <a:lnTo>
                    <a:pt x="0" y="59829"/>
                  </a:lnTo>
                  <a:lnTo>
                    <a:pt x="478675" y="59829"/>
                  </a:lnTo>
                  <a:lnTo>
                    <a:pt x="478675" y="4775"/>
                  </a:lnTo>
                  <a:lnTo>
                    <a:pt x="4786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3" name="object 1223" descr=""/>
            <p:cNvSpPr/>
            <p:nvPr/>
          </p:nvSpPr>
          <p:spPr>
            <a:xfrm>
              <a:off x="12561074" y="8587323"/>
              <a:ext cx="957580" cy="128905"/>
            </a:xfrm>
            <a:custGeom>
              <a:avLst/>
              <a:gdLst/>
              <a:ahLst/>
              <a:cxnLst/>
              <a:rect l="l" t="t" r="r" b="b"/>
              <a:pathLst>
                <a:path w="957580" h="128904">
                  <a:moveTo>
                    <a:pt x="718003" y="0"/>
                  </a:moveTo>
                  <a:lnTo>
                    <a:pt x="718003" y="128442"/>
                  </a:lnTo>
                </a:path>
                <a:path w="957580" h="128904">
                  <a:moveTo>
                    <a:pt x="359001" y="0"/>
                  </a:moveTo>
                  <a:lnTo>
                    <a:pt x="359001" y="128442"/>
                  </a:lnTo>
                </a:path>
                <a:path w="957580" h="128904">
                  <a:moveTo>
                    <a:pt x="239334" y="0"/>
                  </a:moveTo>
                  <a:lnTo>
                    <a:pt x="239334" y="128442"/>
                  </a:lnTo>
                </a:path>
                <a:path w="957580" h="128904">
                  <a:moveTo>
                    <a:pt x="119667" y="0"/>
                  </a:moveTo>
                  <a:lnTo>
                    <a:pt x="119667" y="128442"/>
                  </a:lnTo>
                </a:path>
                <a:path w="957580" h="128904">
                  <a:moveTo>
                    <a:pt x="0" y="0"/>
                  </a:moveTo>
                  <a:lnTo>
                    <a:pt x="0" y="128442"/>
                  </a:lnTo>
                </a:path>
                <a:path w="957580" h="128904">
                  <a:moveTo>
                    <a:pt x="478669" y="0"/>
                  </a:moveTo>
                  <a:lnTo>
                    <a:pt x="478669" y="128442"/>
                  </a:lnTo>
                </a:path>
                <a:path w="957580" h="128904">
                  <a:moveTo>
                    <a:pt x="957338" y="0"/>
                  </a:moveTo>
                  <a:lnTo>
                    <a:pt x="957338" y="128442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4" name="object 1224" descr=""/>
            <p:cNvSpPr/>
            <p:nvPr/>
          </p:nvSpPr>
          <p:spPr>
            <a:xfrm>
              <a:off x="12561075" y="8617246"/>
              <a:ext cx="718185" cy="92710"/>
            </a:xfrm>
            <a:custGeom>
              <a:avLst/>
              <a:gdLst/>
              <a:ahLst/>
              <a:cxnLst/>
              <a:rect l="l" t="t" r="r" b="b"/>
              <a:pathLst>
                <a:path w="718184" h="92709">
                  <a:moveTo>
                    <a:pt x="239331" y="0"/>
                  </a:moveTo>
                  <a:lnTo>
                    <a:pt x="119659" y="0"/>
                  </a:lnTo>
                  <a:lnTo>
                    <a:pt x="119659" y="4787"/>
                  </a:lnTo>
                  <a:lnTo>
                    <a:pt x="119659" y="7175"/>
                  </a:lnTo>
                  <a:lnTo>
                    <a:pt x="119659" y="32715"/>
                  </a:lnTo>
                  <a:lnTo>
                    <a:pt x="0" y="32715"/>
                  </a:lnTo>
                  <a:lnTo>
                    <a:pt x="0" y="92544"/>
                  </a:lnTo>
                  <a:lnTo>
                    <a:pt x="119659" y="92544"/>
                  </a:lnTo>
                  <a:lnTo>
                    <a:pt x="119659" y="35902"/>
                  </a:lnTo>
                  <a:lnTo>
                    <a:pt x="239331" y="35902"/>
                  </a:lnTo>
                  <a:lnTo>
                    <a:pt x="239331" y="4787"/>
                  </a:lnTo>
                  <a:lnTo>
                    <a:pt x="239331" y="0"/>
                  </a:lnTo>
                  <a:close/>
                </a:path>
                <a:path w="718184" h="92709">
                  <a:moveTo>
                    <a:pt x="717994" y="32715"/>
                  </a:moveTo>
                  <a:lnTo>
                    <a:pt x="478663" y="32715"/>
                  </a:lnTo>
                  <a:lnTo>
                    <a:pt x="478663" y="37490"/>
                  </a:lnTo>
                  <a:lnTo>
                    <a:pt x="478663" y="39890"/>
                  </a:lnTo>
                  <a:lnTo>
                    <a:pt x="478663" y="92544"/>
                  </a:lnTo>
                  <a:lnTo>
                    <a:pt x="717994" y="92544"/>
                  </a:lnTo>
                  <a:lnTo>
                    <a:pt x="717994" y="37490"/>
                  </a:lnTo>
                  <a:lnTo>
                    <a:pt x="717994" y="32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5" name="object 1225" descr=""/>
            <p:cNvSpPr/>
            <p:nvPr/>
          </p:nvSpPr>
          <p:spPr>
            <a:xfrm>
              <a:off x="12550703" y="8737306"/>
              <a:ext cx="31115" cy="48260"/>
            </a:xfrm>
            <a:custGeom>
              <a:avLst/>
              <a:gdLst/>
              <a:ahLst/>
              <a:cxnLst/>
              <a:rect l="l" t="t" r="r" b="b"/>
              <a:pathLst>
                <a:path w="31115" h="48259">
                  <a:moveTo>
                    <a:pt x="21540" y="0"/>
                  </a:moveTo>
                  <a:lnTo>
                    <a:pt x="0" y="39091"/>
                  </a:lnTo>
                  <a:lnTo>
                    <a:pt x="1595" y="45473"/>
                  </a:lnTo>
                  <a:lnTo>
                    <a:pt x="5584" y="47866"/>
                  </a:lnTo>
                  <a:lnTo>
                    <a:pt x="9573" y="47866"/>
                  </a:lnTo>
                  <a:lnTo>
                    <a:pt x="31113" y="9573"/>
                  </a:lnTo>
                  <a:lnTo>
                    <a:pt x="29517" y="2393"/>
                  </a:lnTo>
                  <a:lnTo>
                    <a:pt x="25529" y="0"/>
                  </a:lnTo>
                  <a:lnTo>
                    <a:pt x="21540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6" name="object 1226" descr=""/>
            <p:cNvSpPr/>
            <p:nvPr/>
          </p:nvSpPr>
          <p:spPr>
            <a:xfrm>
              <a:off x="12920066" y="8617246"/>
              <a:ext cx="120014" cy="36195"/>
            </a:xfrm>
            <a:custGeom>
              <a:avLst/>
              <a:gdLst/>
              <a:ahLst/>
              <a:cxnLst/>
              <a:rect l="l" t="t" r="r" b="b"/>
              <a:pathLst>
                <a:path w="120015" h="36195">
                  <a:moveTo>
                    <a:pt x="119672" y="0"/>
                  </a:moveTo>
                  <a:lnTo>
                    <a:pt x="0" y="0"/>
                  </a:lnTo>
                  <a:lnTo>
                    <a:pt x="0" y="4787"/>
                  </a:lnTo>
                  <a:lnTo>
                    <a:pt x="0" y="7175"/>
                  </a:lnTo>
                  <a:lnTo>
                    <a:pt x="0" y="35902"/>
                  </a:lnTo>
                  <a:lnTo>
                    <a:pt x="119672" y="35902"/>
                  </a:lnTo>
                  <a:lnTo>
                    <a:pt x="119672" y="4787"/>
                  </a:lnTo>
                  <a:lnTo>
                    <a:pt x="1196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7" name="object 1227" descr=""/>
            <p:cNvSpPr/>
            <p:nvPr/>
          </p:nvSpPr>
          <p:spPr>
            <a:xfrm>
              <a:off x="12785251" y="8740497"/>
              <a:ext cx="55880" cy="48260"/>
            </a:xfrm>
            <a:custGeom>
              <a:avLst/>
              <a:gdLst/>
              <a:ahLst/>
              <a:cxnLst/>
              <a:rect l="l" t="t" r="r" b="b"/>
              <a:pathLst>
                <a:path w="55879" h="48259">
                  <a:moveTo>
                    <a:pt x="3191" y="9573"/>
                  </a:moveTo>
                  <a:lnTo>
                    <a:pt x="7977" y="7180"/>
                  </a:lnTo>
                  <a:lnTo>
                    <a:pt x="15157" y="0"/>
                  </a:lnTo>
                  <a:lnTo>
                    <a:pt x="0" y="47866"/>
                  </a:lnTo>
                </a:path>
                <a:path w="55879" h="48259">
                  <a:moveTo>
                    <a:pt x="46271" y="0"/>
                  </a:moveTo>
                  <a:lnTo>
                    <a:pt x="24731" y="39091"/>
                  </a:lnTo>
                  <a:lnTo>
                    <a:pt x="26326" y="45473"/>
                  </a:lnTo>
                  <a:lnTo>
                    <a:pt x="31113" y="47866"/>
                  </a:lnTo>
                  <a:lnTo>
                    <a:pt x="34304" y="47866"/>
                  </a:lnTo>
                  <a:lnTo>
                    <a:pt x="55844" y="9573"/>
                  </a:lnTo>
                  <a:lnTo>
                    <a:pt x="55046" y="2393"/>
                  </a:lnTo>
                  <a:lnTo>
                    <a:pt x="50260" y="0"/>
                  </a:lnTo>
                  <a:lnTo>
                    <a:pt x="46271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8" name="object 1228" descr=""/>
            <p:cNvSpPr/>
            <p:nvPr/>
          </p:nvSpPr>
          <p:spPr>
            <a:xfrm>
              <a:off x="12800406" y="8649961"/>
              <a:ext cx="120014" cy="60325"/>
            </a:xfrm>
            <a:custGeom>
              <a:avLst/>
              <a:gdLst/>
              <a:ahLst/>
              <a:cxnLst/>
              <a:rect l="l" t="t" r="r" b="b"/>
              <a:pathLst>
                <a:path w="120015" h="60325">
                  <a:moveTo>
                    <a:pt x="119659" y="0"/>
                  </a:moveTo>
                  <a:lnTo>
                    <a:pt x="0" y="0"/>
                  </a:lnTo>
                  <a:lnTo>
                    <a:pt x="0" y="4775"/>
                  </a:lnTo>
                  <a:lnTo>
                    <a:pt x="0" y="7175"/>
                  </a:lnTo>
                  <a:lnTo>
                    <a:pt x="0" y="59829"/>
                  </a:lnTo>
                  <a:lnTo>
                    <a:pt x="119659" y="59829"/>
                  </a:lnTo>
                  <a:lnTo>
                    <a:pt x="119659" y="4775"/>
                  </a:lnTo>
                  <a:lnTo>
                    <a:pt x="1196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9" name="object 1229" descr=""/>
            <p:cNvSpPr/>
            <p:nvPr/>
          </p:nvSpPr>
          <p:spPr>
            <a:xfrm>
              <a:off x="13007832" y="8743688"/>
              <a:ext cx="73660" cy="48260"/>
            </a:xfrm>
            <a:custGeom>
              <a:avLst/>
              <a:gdLst/>
              <a:ahLst/>
              <a:cxnLst/>
              <a:rect l="l" t="t" r="r" b="b"/>
              <a:pathLst>
                <a:path w="73659" h="48259">
                  <a:moveTo>
                    <a:pt x="14360" y="11168"/>
                  </a:moveTo>
                  <a:lnTo>
                    <a:pt x="14360" y="8775"/>
                  </a:lnTo>
                  <a:lnTo>
                    <a:pt x="18348" y="4786"/>
                  </a:lnTo>
                  <a:lnTo>
                    <a:pt x="20742" y="2393"/>
                  </a:lnTo>
                  <a:lnTo>
                    <a:pt x="24731" y="0"/>
                  </a:lnTo>
                  <a:lnTo>
                    <a:pt x="31911" y="0"/>
                  </a:lnTo>
                  <a:lnTo>
                    <a:pt x="35102" y="2393"/>
                  </a:lnTo>
                  <a:lnTo>
                    <a:pt x="35900" y="4786"/>
                  </a:lnTo>
                  <a:lnTo>
                    <a:pt x="36697" y="8775"/>
                  </a:lnTo>
                  <a:lnTo>
                    <a:pt x="35102" y="13562"/>
                  </a:lnTo>
                  <a:lnTo>
                    <a:pt x="31911" y="18348"/>
                  </a:lnTo>
                  <a:lnTo>
                    <a:pt x="26326" y="24731"/>
                  </a:lnTo>
                  <a:lnTo>
                    <a:pt x="0" y="47866"/>
                  </a:lnTo>
                  <a:lnTo>
                    <a:pt x="25529" y="47866"/>
                  </a:lnTo>
                </a:path>
                <a:path w="73659" h="48259">
                  <a:moveTo>
                    <a:pt x="63024" y="0"/>
                  </a:moveTo>
                  <a:lnTo>
                    <a:pt x="41484" y="38293"/>
                  </a:lnTo>
                  <a:lnTo>
                    <a:pt x="43080" y="45473"/>
                  </a:lnTo>
                  <a:lnTo>
                    <a:pt x="47866" y="47866"/>
                  </a:lnTo>
                  <a:lnTo>
                    <a:pt x="51058" y="47866"/>
                  </a:lnTo>
                  <a:lnTo>
                    <a:pt x="73395" y="8775"/>
                  </a:lnTo>
                  <a:lnTo>
                    <a:pt x="71800" y="2393"/>
                  </a:lnTo>
                  <a:lnTo>
                    <a:pt x="67013" y="0"/>
                  </a:lnTo>
                  <a:lnTo>
                    <a:pt x="63024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0" name="object 1230" descr=""/>
            <p:cNvSpPr/>
            <p:nvPr/>
          </p:nvSpPr>
          <p:spPr>
            <a:xfrm>
              <a:off x="13279069" y="8617246"/>
              <a:ext cx="239395" cy="36195"/>
            </a:xfrm>
            <a:custGeom>
              <a:avLst/>
              <a:gdLst/>
              <a:ahLst/>
              <a:cxnLst/>
              <a:rect l="l" t="t" r="r" b="b"/>
              <a:pathLst>
                <a:path w="239394" h="36195">
                  <a:moveTo>
                    <a:pt x="239331" y="0"/>
                  </a:moveTo>
                  <a:lnTo>
                    <a:pt x="0" y="0"/>
                  </a:lnTo>
                  <a:lnTo>
                    <a:pt x="0" y="4787"/>
                  </a:lnTo>
                  <a:lnTo>
                    <a:pt x="0" y="7175"/>
                  </a:lnTo>
                  <a:lnTo>
                    <a:pt x="0" y="35902"/>
                  </a:lnTo>
                  <a:lnTo>
                    <a:pt x="239331" y="35902"/>
                  </a:lnTo>
                  <a:lnTo>
                    <a:pt x="239331" y="4787"/>
                  </a:lnTo>
                  <a:lnTo>
                    <a:pt x="2393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1" name="object 1231" descr=""/>
            <p:cNvSpPr/>
            <p:nvPr/>
          </p:nvSpPr>
          <p:spPr>
            <a:xfrm>
              <a:off x="12861838" y="8509140"/>
              <a:ext cx="723900" cy="282575"/>
            </a:xfrm>
            <a:custGeom>
              <a:avLst/>
              <a:gdLst/>
              <a:ahLst/>
              <a:cxnLst/>
              <a:rect l="l" t="t" r="r" b="b"/>
              <a:pathLst>
                <a:path w="723900" h="282575">
                  <a:moveTo>
                    <a:pt x="642214" y="282414"/>
                  </a:moveTo>
                  <a:lnTo>
                    <a:pt x="657372" y="234547"/>
                  </a:lnTo>
                  <a:lnTo>
                    <a:pt x="629449" y="266459"/>
                  </a:lnTo>
                  <a:lnTo>
                    <a:pt x="656574" y="266459"/>
                  </a:lnTo>
                </a:path>
                <a:path w="723900" h="282575">
                  <a:moveTo>
                    <a:pt x="686890" y="234547"/>
                  </a:moveTo>
                  <a:lnTo>
                    <a:pt x="665349" y="272841"/>
                  </a:lnTo>
                  <a:lnTo>
                    <a:pt x="666945" y="280021"/>
                  </a:lnTo>
                  <a:lnTo>
                    <a:pt x="671732" y="282414"/>
                  </a:lnTo>
                  <a:lnTo>
                    <a:pt x="674923" y="282414"/>
                  </a:lnTo>
                  <a:lnTo>
                    <a:pt x="696463" y="243323"/>
                  </a:lnTo>
                  <a:lnTo>
                    <a:pt x="695665" y="236941"/>
                  </a:lnTo>
                  <a:lnTo>
                    <a:pt x="690879" y="234547"/>
                  </a:lnTo>
                  <a:lnTo>
                    <a:pt x="686890" y="234547"/>
                  </a:lnTo>
                </a:path>
                <a:path w="723900" h="282575">
                  <a:moveTo>
                    <a:pt x="34304" y="19944"/>
                  </a:moveTo>
                  <a:lnTo>
                    <a:pt x="33506" y="15955"/>
                  </a:lnTo>
                  <a:lnTo>
                    <a:pt x="31911" y="11168"/>
                  </a:lnTo>
                  <a:lnTo>
                    <a:pt x="28720" y="8775"/>
                  </a:lnTo>
                  <a:lnTo>
                    <a:pt x="21540" y="8775"/>
                  </a:lnTo>
                  <a:lnTo>
                    <a:pt x="0" y="45473"/>
                  </a:lnTo>
                  <a:lnTo>
                    <a:pt x="797" y="50260"/>
                  </a:lnTo>
                  <a:lnTo>
                    <a:pt x="3191" y="54249"/>
                  </a:lnTo>
                  <a:lnTo>
                    <a:pt x="5584" y="56642"/>
                  </a:lnTo>
                  <a:lnTo>
                    <a:pt x="12764" y="56642"/>
                  </a:lnTo>
                  <a:lnTo>
                    <a:pt x="19146" y="38293"/>
                  </a:lnTo>
                </a:path>
                <a:path w="723900" h="282575">
                  <a:moveTo>
                    <a:pt x="33506" y="56642"/>
                  </a:moveTo>
                  <a:lnTo>
                    <a:pt x="48664" y="8775"/>
                  </a:lnTo>
                  <a:lnTo>
                    <a:pt x="65418" y="8775"/>
                  </a:lnTo>
                  <a:lnTo>
                    <a:pt x="70204" y="11168"/>
                  </a:lnTo>
                  <a:lnTo>
                    <a:pt x="71002" y="13562"/>
                  </a:lnTo>
                  <a:lnTo>
                    <a:pt x="71002" y="18348"/>
                  </a:lnTo>
                  <a:lnTo>
                    <a:pt x="41484" y="31911"/>
                  </a:lnTo>
                </a:path>
                <a:path w="723900" h="282575">
                  <a:moveTo>
                    <a:pt x="54249" y="31911"/>
                  </a:moveTo>
                  <a:lnTo>
                    <a:pt x="59035" y="56642"/>
                  </a:lnTo>
                </a:path>
                <a:path w="723900" h="282575">
                  <a:moveTo>
                    <a:pt x="71800" y="56642"/>
                  </a:moveTo>
                  <a:lnTo>
                    <a:pt x="101318" y="8775"/>
                  </a:lnTo>
                  <a:lnTo>
                    <a:pt x="100520" y="56642"/>
                  </a:lnTo>
                </a:path>
                <a:path w="723900" h="282575">
                  <a:moveTo>
                    <a:pt x="82171" y="40686"/>
                  </a:moveTo>
                  <a:lnTo>
                    <a:pt x="100520" y="40686"/>
                  </a:lnTo>
                </a:path>
                <a:path w="723900" h="282575">
                  <a:moveTo>
                    <a:pt x="111689" y="56642"/>
                  </a:moveTo>
                  <a:lnTo>
                    <a:pt x="126847" y="8775"/>
                  </a:lnTo>
                  <a:lnTo>
                    <a:pt x="143600" y="8775"/>
                  </a:lnTo>
                  <a:lnTo>
                    <a:pt x="148387" y="11168"/>
                  </a:lnTo>
                  <a:lnTo>
                    <a:pt x="149185" y="13562"/>
                  </a:lnTo>
                  <a:lnTo>
                    <a:pt x="149982" y="18348"/>
                  </a:lnTo>
                  <a:lnTo>
                    <a:pt x="147589" y="24731"/>
                  </a:lnTo>
                  <a:lnTo>
                    <a:pt x="144398" y="29517"/>
                  </a:lnTo>
                  <a:lnTo>
                    <a:pt x="141207" y="31911"/>
                  </a:lnTo>
                  <a:lnTo>
                    <a:pt x="135622" y="34304"/>
                  </a:lnTo>
                  <a:lnTo>
                    <a:pt x="118869" y="34304"/>
                  </a:lnTo>
                </a:path>
                <a:path w="723900" h="282575">
                  <a:moveTo>
                    <a:pt x="149982" y="56642"/>
                  </a:moveTo>
                  <a:lnTo>
                    <a:pt x="165140" y="8775"/>
                  </a:lnTo>
                </a:path>
                <a:path w="723900" h="282575">
                  <a:moveTo>
                    <a:pt x="190669" y="8775"/>
                  </a:moveTo>
                  <a:lnTo>
                    <a:pt x="175511" y="56642"/>
                  </a:lnTo>
                </a:path>
                <a:path w="723900" h="282575">
                  <a:moveTo>
                    <a:pt x="157960" y="31911"/>
                  </a:moveTo>
                  <a:lnTo>
                    <a:pt x="183489" y="31911"/>
                  </a:lnTo>
                </a:path>
                <a:path w="723900" h="282575">
                  <a:moveTo>
                    <a:pt x="189872" y="56642"/>
                  </a:moveTo>
                  <a:lnTo>
                    <a:pt x="205827" y="8775"/>
                  </a:lnTo>
                </a:path>
                <a:path w="723900" h="282575">
                  <a:moveTo>
                    <a:pt x="244121" y="19944"/>
                  </a:moveTo>
                  <a:lnTo>
                    <a:pt x="243323" y="15955"/>
                  </a:lnTo>
                  <a:lnTo>
                    <a:pt x="240930" y="11168"/>
                  </a:lnTo>
                  <a:lnTo>
                    <a:pt x="238536" y="8775"/>
                  </a:lnTo>
                  <a:lnTo>
                    <a:pt x="231356" y="8775"/>
                  </a:lnTo>
                  <a:lnTo>
                    <a:pt x="209816" y="45473"/>
                  </a:lnTo>
                  <a:lnTo>
                    <a:pt x="210614" y="50260"/>
                  </a:lnTo>
                  <a:lnTo>
                    <a:pt x="212209" y="54249"/>
                  </a:lnTo>
                  <a:lnTo>
                    <a:pt x="215401" y="56642"/>
                  </a:lnTo>
                  <a:lnTo>
                    <a:pt x="222581" y="56642"/>
                  </a:lnTo>
                  <a:lnTo>
                    <a:pt x="227367" y="54249"/>
                  </a:lnTo>
                  <a:lnTo>
                    <a:pt x="232154" y="50260"/>
                  </a:lnTo>
                  <a:lnTo>
                    <a:pt x="235345" y="45473"/>
                  </a:lnTo>
                </a:path>
                <a:path w="723900" h="282575">
                  <a:moveTo>
                    <a:pt x="242525" y="56642"/>
                  </a:moveTo>
                  <a:lnTo>
                    <a:pt x="272841" y="8775"/>
                  </a:lnTo>
                  <a:lnTo>
                    <a:pt x="272043" y="56642"/>
                  </a:lnTo>
                </a:path>
                <a:path w="723900" h="282575">
                  <a:moveTo>
                    <a:pt x="253694" y="40686"/>
                  </a:moveTo>
                  <a:lnTo>
                    <a:pt x="272043" y="40686"/>
                  </a:lnTo>
                </a:path>
                <a:path w="723900" h="282575">
                  <a:moveTo>
                    <a:pt x="298370" y="8775"/>
                  </a:moveTo>
                  <a:lnTo>
                    <a:pt x="283212" y="56642"/>
                  </a:lnTo>
                  <a:lnTo>
                    <a:pt x="304752" y="56642"/>
                  </a:lnTo>
                </a:path>
                <a:path w="723900" h="282575">
                  <a:moveTo>
                    <a:pt x="387721" y="15955"/>
                  </a:moveTo>
                  <a:lnTo>
                    <a:pt x="385328" y="11168"/>
                  </a:lnTo>
                  <a:lnTo>
                    <a:pt x="380541" y="8775"/>
                  </a:lnTo>
                  <a:lnTo>
                    <a:pt x="373361" y="8775"/>
                  </a:lnTo>
                  <a:lnTo>
                    <a:pt x="366979" y="11168"/>
                  </a:lnTo>
                  <a:lnTo>
                    <a:pt x="362192" y="15955"/>
                  </a:lnTo>
                  <a:lnTo>
                    <a:pt x="360597" y="19944"/>
                  </a:lnTo>
                  <a:lnTo>
                    <a:pt x="360597" y="24731"/>
                  </a:lnTo>
                  <a:lnTo>
                    <a:pt x="362192" y="27124"/>
                  </a:lnTo>
                  <a:lnTo>
                    <a:pt x="364586" y="29517"/>
                  </a:lnTo>
                  <a:lnTo>
                    <a:pt x="374159" y="34304"/>
                  </a:lnTo>
                  <a:lnTo>
                    <a:pt x="377350" y="35900"/>
                  </a:lnTo>
                  <a:lnTo>
                    <a:pt x="378148" y="38293"/>
                  </a:lnTo>
                  <a:lnTo>
                    <a:pt x="378148" y="43080"/>
                  </a:lnTo>
                  <a:lnTo>
                    <a:pt x="376552" y="50260"/>
                  </a:lnTo>
                  <a:lnTo>
                    <a:pt x="370968" y="54249"/>
                  </a:lnTo>
                  <a:lnTo>
                    <a:pt x="365384" y="56642"/>
                  </a:lnTo>
                  <a:lnTo>
                    <a:pt x="357406" y="56642"/>
                  </a:lnTo>
                  <a:lnTo>
                    <a:pt x="352619" y="54249"/>
                  </a:lnTo>
                  <a:lnTo>
                    <a:pt x="351023" y="50260"/>
                  </a:lnTo>
                </a:path>
                <a:path w="723900" h="282575">
                  <a:moveTo>
                    <a:pt x="424419" y="19944"/>
                  </a:moveTo>
                  <a:lnTo>
                    <a:pt x="423622" y="15955"/>
                  </a:lnTo>
                  <a:lnTo>
                    <a:pt x="422026" y="11168"/>
                  </a:lnTo>
                  <a:lnTo>
                    <a:pt x="418835" y="8775"/>
                  </a:lnTo>
                  <a:lnTo>
                    <a:pt x="411655" y="8775"/>
                  </a:lnTo>
                  <a:lnTo>
                    <a:pt x="390913" y="38293"/>
                  </a:lnTo>
                  <a:lnTo>
                    <a:pt x="390913" y="45473"/>
                  </a:lnTo>
                  <a:lnTo>
                    <a:pt x="390913" y="50260"/>
                  </a:lnTo>
                  <a:lnTo>
                    <a:pt x="393306" y="54249"/>
                  </a:lnTo>
                  <a:lnTo>
                    <a:pt x="395699" y="56642"/>
                  </a:lnTo>
                  <a:lnTo>
                    <a:pt x="402879" y="56642"/>
                  </a:lnTo>
                  <a:lnTo>
                    <a:pt x="407666" y="54249"/>
                  </a:lnTo>
                  <a:lnTo>
                    <a:pt x="412453" y="50260"/>
                  </a:lnTo>
                  <a:lnTo>
                    <a:pt x="416442" y="45473"/>
                  </a:lnTo>
                </a:path>
                <a:path w="723900" h="282575">
                  <a:moveTo>
                    <a:pt x="423622" y="56642"/>
                  </a:moveTo>
                  <a:lnTo>
                    <a:pt x="453140" y="8775"/>
                  </a:lnTo>
                  <a:lnTo>
                    <a:pt x="452342" y="56642"/>
                  </a:lnTo>
                </a:path>
                <a:path w="723900" h="282575">
                  <a:moveTo>
                    <a:pt x="433993" y="40686"/>
                  </a:moveTo>
                  <a:lnTo>
                    <a:pt x="452342" y="40686"/>
                  </a:lnTo>
                </a:path>
                <a:path w="723900" h="282575">
                  <a:moveTo>
                    <a:pt x="478669" y="8775"/>
                  </a:moveTo>
                  <a:lnTo>
                    <a:pt x="463511" y="56642"/>
                  </a:lnTo>
                  <a:lnTo>
                    <a:pt x="485051" y="56642"/>
                  </a:lnTo>
                </a:path>
                <a:path w="723900" h="282575">
                  <a:moveTo>
                    <a:pt x="494624" y="56642"/>
                  </a:moveTo>
                  <a:lnTo>
                    <a:pt x="509782" y="8775"/>
                  </a:lnTo>
                  <a:lnTo>
                    <a:pt x="533716" y="8775"/>
                  </a:lnTo>
                </a:path>
                <a:path w="723900" h="282575">
                  <a:moveTo>
                    <a:pt x="502602" y="31911"/>
                  </a:moveTo>
                  <a:lnTo>
                    <a:pt x="516962" y="31911"/>
                  </a:lnTo>
                </a:path>
                <a:path w="723900" h="282575">
                  <a:moveTo>
                    <a:pt x="494624" y="56642"/>
                  </a:moveTo>
                  <a:lnTo>
                    <a:pt x="517760" y="56642"/>
                  </a:lnTo>
                </a:path>
                <a:path w="723900" h="282575">
                  <a:moveTo>
                    <a:pt x="540896" y="24731"/>
                  </a:moveTo>
                  <a:lnTo>
                    <a:pt x="538502" y="27124"/>
                  </a:lnTo>
                  <a:lnTo>
                    <a:pt x="540098" y="29517"/>
                  </a:lnTo>
                  <a:lnTo>
                    <a:pt x="542491" y="27124"/>
                  </a:lnTo>
                  <a:lnTo>
                    <a:pt x="540896" y="24731"/>
                  </a:lnTo>
                </a:path>
                <a:path w="723900" h="282575">
                  <a:moveTo>
                    <a:pt x="532120" y="51855"/>
                  </a:moveTo>
                  <a:lnTo>
                    <a:pt x="529727" y="54249"/>
                  </a:lnTo>
                  <a:lnTo>
                    <a:pt x="530524" y="56642"/>
                  </a:lnTo>
                  <a:lnTo>
                    <a:pt x="533716" y="54249"/>
                  </a:lnTo>
                  <a:lnTo>
                    <a:pt x="532120" y="51855"/>
                  </a:lnTo>
                </a:path>
                <a:path w="723900" h="282575">
                  <a:moveTo>
                    <a:pt x="603920" y="18348"/>
                  </a:moveTo>
                  <a:lnTo>
                    <a:pt x="607909" y="15955"/>
                  </a:lnTo>
                  <a:lnTo>
                    <a:pt x="615887" y="8775"/>
                  </a:lnTo>
                  <a:lnTo>
                    <a:pt x="599931" y="56642"/>
                  </a:lnTo>
                </a:path>
                <a:path w="723900" h="282575">
                  <a:moveTo>
                    <a:pt x="641416" y="2393"/>
                  </a:moveTo>
                  <a:lnTo>
                    <a:pt x="639023" y="3988"/>
                  </a:lnTo>
                  <a:lnTo>
                    <a:pt x="638225" y="2393"/>
                  </a:lnTo>
                  <a:lnTo>
                    <a:pt x="640618" y="0"/>
                  </a:lnTo>
                  <a:lnTo>
                    <a:pt x="641416" y="2393"/>
                  </a:lnTo>
                  <a:lnTo>
                    <a:pt x="639820" y="6382"/>
                  </a:lnTo>
                  <a:lnTo>
                    <a:pt x="636629" y="11168"/>
                  </a:lnTo>
                  <a:lnTo>
                    <a:pt x="634236" y="13562"/>
                  </a:lnTo>
                </a:path>
                <a:path w="723900" h="282575">
                  <a:moveTo>
                    <a:pt x="652585" y="2393"/>
                  </a:moveTo>
                  <a:lnTo>
                    <a:pt x="650192" y="3988"/>
                  </a:lnTo>
                  <a:lnTo>
                    <a:pt x="648596" y="2393"/>
                  </a:lnTo>
                  <a:lnTo>
                    <a:pt x="651787" y="0"/>
                  </a:lnTo>
                  <a:lnTo>
                    <a:pt x="652585" y="2393"/>
                  </a:lnTo>
                  <a:lnTo>
                    <a:pt x="650989" y="6382"/>
                  </a:lnTo>
                  <a:lnTo>
                    <a:pt x="647798" y="11168"/>
                  </a:lnTo>
                  <a:lnTo>
                    <a:pt x="645405" y="13562"/>
                  </a:lnTo>
                </a:path>
                <a:path w="723900" h="282575">
                  <a:moveTo>
                    <a:pt x="690879" y="29517"/>
                  </a:moveTo>
                  <a:lnTo>
                    <a:pt x="723588" y="29517"/>
                  </a:lnTo>
                </a:path>
                <a:path w="723900" h="282575">
                  <a:moveTo>
                    <a:pt x="686890" y="43080"/>
                  </a:moveTo>
                  <a:lnTo>
                    <a:pt x="719599" y="4308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32" name="object 1232" descr="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3622523" y="8505550"/>
              <a:ext cx="101318" cy="63822"/>
            </a:xfrm>
            <a:prstGeom prst="rect">
              <a:avLst/>
            </a:prstGeom>
          </p:spPr>
        </p:pic>
        <p:sp>
          <p:nvSpPr>
            <p:cNvPr id="1233" name="object 1233" descr=""/>
            <p:cNvSpPr/>
            <p:nvPr/>
          </p:nvSpPr>
          <p:spPr>
            <a:xfrm>
              <a:off x="12680734" y="8593306"/>
              <a:ext cx="838200" cy="26670"/>
            </a:xfrm>
            <a:custGeom>
              <a:avLst/>
              <a:gdLst/>
              <a:ahLst/>
              <a:cxnLst/>
              <a:rect l="l" t="t" r="r" b="b"/>
              <a:pathLst>
                <a:path w="838200" h="26670">
                  <a:moveTo>
                    <a:pt x="119672" y="0"/>
                  </a:moveTo>
                  <a:lnTo>
                    <a:pt x="0" y="0"/>
                  </a:lnTo>
                  <a:lnTo>
                    <a:pt x="0" y="4787"/>
                  </a:lnTo>
                  <a:lnTo>
                    <a:pt x="0" y="7188"/>
                  </a:lnTo>
                  <a:lnTo>
                    <a:pt x="0" y="26327"/>
                  </a:lnTo>
                  <a:lnTo>
                    <a:pt x="119672" y="26327"/>
                  </a:lnTo>
                  <a:lnTo>
                    <a:pt x="119672" y="4787"/>
                  </a:lnTo>
                  <a:lnTo>
                    <a:pt x="119672" y="0"/>
                  </a:lnTo>
                  <a:close/>
                </a:path>
                <a:path w="838200" h="26670">
                  <a:moveTo>
                    <a:pt x="359003" y="0"/>
                  </a:moveTo>
                  <a:lnTo>
                    <a:pt x="239331" y="0"/>
                  </a:lnTo>
                  <a:lnTo>
                    <a:pt x="239331" y="4787"/>
                  </a:lnTo>
                  <a:lnTo>
                    <a:pt x="239331" y="7188"/>
                  </a:lnTo>
                  <a:lnTo>
                    <a:pt x="239331" y="26327"/>
                  </a:lnTo>
                  <a:lnTo>
                    <a:pt x="359003" y="26327"/>
                  </a:lnTo>
                  <a:lnTo>
                    <a:pt x="359003" y="4787"/>
                  </a:lnTo>
                  <a:lnTo>
                    <a:pt x="359003" y="0"/>
                  </a:lnTo>
                  <a:close/>
                </a:path>
                <a:path w="838200" h="26670">
                  <a:moveTo>
                    <a:pt x="837666" y="0"/>
                  </a:moveTo>
                  <a:lnTo>
                    <a:pt x="598335" y="0"/>
                  </a:lnTo>
                  <a:lnTo>
                    <a:pt x="598335" y="4787"/>
                  </a:lnTo>
                  <a:lnTo>
                    <a:pt x="598335" y="7188"/>
                  </a:lnTo>
                  <a:lnTo>
                    <a:pt x="598335" y="26327"/>
                  </a:lnTo>
                  <a:lnTo>
                    <a:pt x="837666" y="26327"/>
                  </a:lnTo>
                  <a:lnTo>
                    <a:pt x="837666" y="4787"/>
                  </a:lnTo>
                  <a:lnTo>
                    <a:pt x="8376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4" name="object 1234" descr=""/>
            <p:cNvSpPr/>
            <p:nvPr/>
          </p:nvSpPr>
          <p:spPr>
            <a:xfrm>
              <a:off x="13967564" y="8587323"/>
              <a:ext cx="69215" cy="207645"/>
            </a:xfrm>
            <a:custGeom>
              <a:avLst/>
              <a:gdLst/>
              <a:ahLst/>
              <a:cxnLst/>
              <a:rect l="l" t="t" r="r" b="b"/>
              <a:pathLst>
                <a:path w="69215" h="207645">
                  <a:moveTo>
                    <a:pt x="29517" y="0"/>
                  </a:moveTo>
                  <a:lnTo>
                    <a:pt x="29517" y="128442"/>
                  </a:lnTo>
                </a:path>
                <a:path w="69215" h="207645">
                  <a:moveTo>
                    <a:pt x="31113" y="165938"/>
                  </a:moveTo>
                  <a:lnTo>
                    <a:pt x="31113" y="161949"/>
                  </a:lnTo>
                  <a:lnTo>
                    <a:pt x="26326" y="159556"/>
                  </a:lnTo>
                  <a:lnTo>
                    <a:pt x="22337" y="159556"/>
                  </a:lnTo>
                  <a:lnTo>
                    <a:pt x="15955" y="161949"/>
                  </a:lnTo>
                  <a:lnTo>
                    <a:pt x="10371" y="168331"/>
                  </a:lnTo>
                  <a:lnTo>
                    <a:pt x="4786" y="179500"/>
                  </a:lnTo>
                  <a:lnTo>
                    <a:pt x="797" y="191467"/>
                  </a:lnTo>
                  <a:lnTo>
                    <a:pt x="0" y="200243"/>
                  </a:lnTo>
                  <a:lnTo>
                    <a:pt x="2393" y="205029"/>
                  </a:lnTo>
                  <a:lnTo>
                    <a:pt x="7180" y="207423"/>
                  </a:lnTo>
                  <a:lnTo>
                    <a:pt x="8775" y="207423"/>
                  </a:lnTo>
                  <a:lnTo>
                    <a:pt x="797" y="191467"/>
                  </a:lnTo>
                </a:path>
                <a:path w="69215" h="207645">
                  <a:moveTo>
                    <a:pt x="59035" y="159556"/>
                  </a:moveTo>
                  <a:lnTo>
                    <a:pt x="37495" y="197849"/>
                  </a:lnTo>
                  <a:lnTo>
                    <a:pt x="38293" y="205029"/>
                  </a:lnTo>
                  <a:lnTo>
                    <a:pt x="43080" y="207423"/>
                  </a:lnTo>
                  <a:lnTo>
                    <a:pt x="47069" y="207423"/>
                  </a:lnTo>
                  <a:lnTo>
                    <a:pt x="68609" y="168331"/>
                  </a:lnTo>
                  <a:lnTo>
                    <a:pt x="67013" y="161949"/>
                  </a:lnTo>
                  <a:lnTo>
                    <a:pt x="62226" y="159556"/>
                  </a:lnTo>
                  <a:lnTo>
                    <a:pt x="59035" y="159556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35" name="object 1235" descr="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8875915" y="13000253"/>
              <a:ext cx="74991" cy="126847"/>
            </a:xfrm>
            <a:prstGeom prst="rect">
              <a:avLst/>
            </a:prstGeom>
          </p:spPr>
        </p:pic>
        <p:pic>
          <p:nvPicPr>
            <p:cNvPr id="1236" name="object 1236" descr="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8971649" y="13000253"/>
              <a:ext cx="79778" cy="126847"/>
            </a:xfrm>
            <a:prstGeom prst="rect">
              <a:avLst/>
            </a:prstGeom>
          </p:spPr>
        </p:pic>
        <p:sp>
          <p:nvSpPr>
            <p:cNvPr id="1237" name="object 1237" descr=""/>
            <p:cNvSpPr/>
            <p:nvPr/>
          </p:nvSpPr>
          <p:spPr>
            <a:xfrm>
              <a:off x="19074962" y="13003843"/>
              <a:ext cx="64135" cy="120014"/>
            </a:xfrm>
            <a:custGeom>
              <a:avLst/>
              <a:gdLst/>
              <a:ahLst/>
              <a:cxnLst/>
              <a:rect l="l" t="t" r="r" b="b"/>
              <a:pathLst>
                <a:path w="64134" h="120015">
                  <a:moveTo>
                    <a:pt x="0" y="119667"/>
                  </a:moveTo>
                  <a:lnTo>
                    <a:pt x="0" y="0"/>
                  </a:lnTo>
                  <a:lnTo>
                    <a:pt x="63822" y="119667"/>
                  </a:lnTo>
                  <a:lnTo>
                    <a:pt x="63822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38" name="object 1238" descr="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9171893" y="13000253"/>
              <a:ext cx="75789" cy="126847"/>
            </a:xfrm>
            <a:prstGeom prst="rect">
              <a:avLst/>
            </a:prstGeom>
          </p:spPr>
        </p:pic>
        <p:sp>
          <p:nvSpPr>
            <p:cNvPr id="1239" name="object 1239" descr=""/>
            <p:cNvSpPr/>
            <p:nvPr/>
          </p:nvSpPr>
          <p:spPr>
            <a:xfrm>
              <a:off x="19271217" y="13003843"/>
              <a:ext cx="59055" cy="120014"/>
            </a:xfrm>
            <a:custGeom>
              <a:avLst/>
              <a:gdLst/>
              <a:ahLst/>
              <a:cxnLst/>
              <a:rect l="l" t="t" r="r" b="b"/>
              <a:pathLst>
                <a:path w="59055" h="120015">
                  <a:moveTo>
                    <a:pt x="0" y="119667"/>
                  </a:moveTo>
                  <a:lnTo>
                    <a:pt x="0" y="0"/>
                  </a:lnTo>
                  <a:lnTo>
                    <a:pt x="59035" y="0"/>
                  </a:lnTo>
                </a:path>
                <a:path w="59055" h="120015">
                  <a:moveTo>
                    <a:pt x="0" y="56642"/>
                  </a:moveTo>
                  <a:lnTo>
                    <a:pt x="36697" y="56642"/>
                  </a:lnTo>
                </a:path>
                <a:path w="59055" h="120015">
                  <a:moveTo>
                    <a:pt x="0" y="119667"/>
                  </a:moveTo>
                  <a:lnTo>
                    <a:pt x="59035" y="119667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40" name="object 1240" descr="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9354584" y="13000253"/>
              <a:ext cx="71002" cy="126847"/>
            </a:xfrm>
            <a:prstGeom prst="rect">
              <a:avLst/>
            </a:prstGeom>
          </p:spPr>
        </p:pic>
        <p:sp>
          <p:nvSpPr>
            <p:cNvPr id="1241" name="object 1241" descr=""/>
            <p:cNvSpPr/>
            <p:nvPr/>
          </p:nvSpPr>
          <p:spPr>
            <a:xfrm>
              <a:off x="19453908" y="13003843"/>
              <a:ext cx="64135" cy="120014"/>
            </a:xfrm>
            <a:custGeom>
              <a:avLst/>
              <a:gdLst/>
              <a:ahLst/>
              <a:cxnLst/>
              <a:rect l="l" t="t" r="r" b="b"/>
              <a:pathLst>
                <a:path w="64134" h="120015">
                  <a:moveTo>
                    <a:pt x="31911" y="0"/>
                  </a:moveTo>
                  <a:lnTo>
                    <a:pt x="31911" y="119667"/>
                  </a:lnTo>
                </a:path>
                <a:path w="64134" h="120015">
                  <a:moveTo>
                    <a:pt x="0" y="0"/>
                  </a:moveTo>
                  <a:lnTo>
                    <a:pt x="63822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42" name="object 1242" descr="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8875915" y="13199698"/>
              <a:ext cx="74991" cy="126847"/>
            </a:xfrm>
            <a:prstGeom prst="rect">
              <a:avLst/>
            </a:prstGeom>
          </p:spPr>
        </p:pic>
        <p:pic>
          <p:nvPicPr>
            <p:cNvPr id="1243" name="object 1243" descr="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8971649" y="13199698"/>
              <a:ext cx="71002" cy="126847"/>
            </a:xfrm>
            <a:prstGeom prst="rect">
              <a:avLst/>
            </a:prstGeom>
          </p:spPr>
        </p:pic>
        <p:sp>
          <p:nvSpPr>
            <p:cNvPr id="1244" name="object 1244" descr=""/>
            <p:cNvSpPr/>
            <p:nvPr/>
          </p:nvSpPr>
          <p:spPr>
            <a:xfrm>
              <a:off x="19070973" y="13203288"/>
              <a:ext cx="73025" cy="120014"/>
            </a:xfrm>
            <a:custGeom>
              <a:avLst/>
              <a:gdLst/>
              <a:ahLst/>
              <a:cxnLst/>
              <a:rect l="l" t="t" r="r" b="b"/>
              <a:pathLst>
                <a:path w="73025" h="120015">
                  <a:moveTo>
                    <a:pt x="0" y="119667"/>
                  </a:moveTo>
                  <a:lnTo>
                    <a:pt x="35900" y="0"/>
                  </a:lnTo>
                  <a:lnTo>
                    <a:pt x="72598" y="119667"/>
                  </a:lnTo>
                </a:path>
                <a:path w="73025" h="120015">
                  <a:moveTo>
                    <a:pt x="13562" y="79778"/>
                  </a:moveTo>
                  <a:lnTo>
                    <a:pt x="59035" y="79778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45" name="object 1245" descr="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9167105" y="13199698"/>
              <a:ext cx="71002" cy="126847"/>
            </a:xfrm>
            <a:prstGeom prst="rect">
              <a:avLst/>
            </a:prstGeom>
          </p:spPr>
        </p:pic>
        <p:sp>
          <p:nvSpPr>
            <p:cNvPr id="1246" name="object 1246" descr=""/>
            <p:cNvSpPr/>
            <p:nvPr/>
          </p:nvSpPr>
          <p:spPr>
            <a:xfrm>
              <a:off x="19266430" y="13203288"/>
              <a:ext cx="100965" cy="120014"/>
            </a:xfrm>
            <a:custGeom>
              <a:avLst/>
              <a:gdLst/>
              <a:ahLst/>
              <a:cxnLst/>
              <a:rect l="l" t="t" r="r" b="b"/>
              <a:pathLst>
                <a:path w="100965" h="120015">
                  <a:moveTo>
                    <a:pt x="0" y="119667"/>
                  </a:moveTo>
                  <a:lnTo>
                    <a:pt x="0" y="0"/>
                  </a:lnTo>
                </a:path>
                <a:path w="100965" h="120015">
                  <a:moveTo>
                    <a:pt x="36697" y="119667"/>
                  </a:moveTo>
                  <a:lnTo>
                    <a:pt x="36697" y="0"/>
                  </a:lnTo>
                  <a:lnTo>
                    <a:pt x="100520" y="119667"/>
                  </a:lnTo>
                  <a:lnTo>
                    <a:pt x="100520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47" name="object 1247" descr="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9400059" y="13199698"/>
              <a:ext cx="74991" cy="126847"/>
            </a:xfrm>
            <a:prstGeom prst="rect">
              <a:avLst/>
            </a:prstGeom>
          </p:spPr>
        </p:pic>
        <p:sp>
          <p:nvSpPr>
            <p:cNvPr id="1248" name="object 1248" descr=""/>
            <p:cNvSpPr/>
            <p:nvPr/>
          </p:nvSpPr>
          <p:spPr>
            <a:xfrm>
              <a:off x="436387" y="8703001"/>
              <a:ext cx="10530840" cy="957580"/>
            </a:xfrm>
            <a:custGeom>
              <a:avLst/>
              <a:gdLst/>
              <a:ahLst/>
              <a:cxnLst/>
              <a:rect l="l" t="t" r="r" b="b"/>
              <a:pathLst>
                <a:path w="10530840" h="957579">
                  <a:moveTo>
                    <a:pt x="1436007" y="0"/>
                  </a:moveTo>
                  <a:lnTo>
                    <a:pt x="1436007" y="957338"/>
                  </a:lnTo>
                </a:path>
                <a:path w="10530840" h="957579">
                  <a:moveTo>
                    <a:pt x="1914676" y="0"/>
                  </a:moveTo>
                  <a:lnTo>
                    <a:pt x="1914676" y="957338"/>
                  </a:lnTo>
                </a:path>
                <a:path w="10530840" h="957579">
                  <a:moveTo>
                    <a:pt x="2393345" y="0"/>
                  </a:moveTo>
                  <a:lnTo>
                    <a:pt x="2393345" y="957338"/>
                  </a:lnTo>
                </a:path>
                <a:path w="10530840" h="957579">
                  <a:moveTo>
                    <a:pt x="2872014" y="0"/>
                  </a:moveTo>
                  <a:lnTo>
                    <a:pt x="2872014" y="957338"/>
                  </a:lnTo>
                </a:path>
                <a:path w="10530840" h="957579">
                  <a:moveTo>
                    <a:pt x="3350683" y="0"/>
                  </a:moveTo>
                  <a:lnTo>
                    <a:pt x="3350683" y="957338"/>
                  </a:lnTo>
                </a:path>
                <a:path w="10530840" h="957579">
                  <a:moveTo>
                    <a:pt x="3829352" y="0"/>
                  </a:moveTo>
                  <a:lnTo>
                    <a:pt x="3829352" y="957338"/>
                  </a:lnTo>
                </a:path>
                <a:path w="10530840" h="957579">
                  <a:moveTo>
                    <a:pt x="4308021" y="0"/>
                  </a:moveTo>
                  <a:lnTo>
                    <a:pt x="4308021" y="957338"/>
                  </a:lnTo>
                </a:path>
                <a:path w="10530840" h="957579">
                  <a:moveTo>
                    <a:pt x="4786690" y="0"/>
                  </a:moveTo>
                  <a:lnTo>
                    <a:pt x="4786690" y="957338"/>
                  </a:lnTo>
                </a:path>
                <a:path w="10530840" h="957579">
                  <a:moveTo>
                    <a:pt x="5265359" y="0"/>
                  </a:moveTo>
                  <a:lnTo>
                    <a:pt x="5265359" y="957338"/>
                  </a:lnTo>
                </a:path>
                <a:path w="10530840" h="957579">
                  <a:moveTo>
                    <a:pt x="5744028" y="0"/>
                  </a:moveTo>
                  <a:lnTo>
                    <a:pt x="5744028" y="957338"/>
                  </a:lnTo>
                </a:path>
                <a:path w="10530840" h="957579">
                  <a:moveTo>
                    <a:pt x="6222697" y="0"/>
                  </a:moveTo>
                  <a:lnTo>
                    <a:pt x="6222697" y="957338"/>
                  </a:lnTo>
                </a:path>
                <a:path w="10530840" h="957579">
                  <a:moveTo>
                    <a:pt x="6701366" y="0"/>
                  </a:moveTo>
                  <a:lnTo>
                    <a:pt x="6701366" y="957338"/>
                  </a:lnTo>
                </a:path>
                <a:path w="10530840" h="957579">
                  <a:moveTo>
                    <a:pt x="7180035" y="0"/>
                  </a:moveTo>
                  <a:lnTo>
                    <a:pt x="7180035" y="957338"/>
                  </a:lnTo>
                </a:path>
                <a:path w="10530840" h="957579">
                  <a:moveTo>
                    <a:pt x="7658704" y="0"/>
                  </a:moveTo>
                  <a:lnTo>
                    <a:pt x="7658704" y="957338"/>
                  </a:lnTo>
                </a:path>
                <a:path w="10530840" h="957579">
                  <a:moveTo>
                    <a:pt x="8137374" y="0"/>
                  </a:moveTo>
                  <a:lnTo>
                    <a:pt x="8137374" y="957338"/>
                  </a:lnTo>
                </a:path>
                <a:path w="10530840" h="957579">
                  <a:moveTo>
                    <a:pt x="8616043" y="0"/>
                  </a:moveTo>
                  <a:lnTo>
                    <a:pt x="8616043" y="957338"/>
                  </a:lnTo>
                </a:path>
                <a:path w="10530840" h="957579">
                  <a:moveTo>
                    <a:pt x="9094712" y="0"/>
                  </a:moveTo>
                  <a:lnTo>
                    <a:pt x="9094712" y="957338"/>
                  </a:lnTo>
                </a:path>
                <a:path w="10530840" h="957579">
                  <a:moveTo>
                    <a:pt x="9573381" y="0"/>
                  </a:moveTo>
                  <a:lnTo>
                    <a:pt x="9573381" y="957338"/>
                  </a:lnTo>
                </a:path>
                <a:path w="10530840" h="957579">
                  <a:moveTo>
                    <a:pt x="10052050" y="0"/>
                  </a:moveTo>
                  <a:lnTo>
                    <a:pt x="10052050" y="957338"/>
                  </a:lnTo>
                </a:path>
                <a:path w="10530840" h="957579">
                  <a:moveTo>
                    <a:pt x="10530719" y="0"/>
                  </a:moveTo>
                  <a:lnTo>
                    <a:pt x="10530719" y="957338"/>
                  </a:lnTo>
                </a:path>
                <a:path w="10530840" h="957579">
                  <a:moveTo>
                    <a:pt x="0" y="0"/>
                  </a:moveTo>
                  <a:lnTo>
                    <a:pt x="0" y="957338"/>
                  </a:lnTo>
                </a:path>
                <a:path w="10530840" h="957579">
                  <a:moveTo>
                    <a:pt x="478669" y="0"/>
                  </a:moveTo>
                  <a:lnTo>
                    <a:pt x="478669" y="957338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9" name="object 1249" descr=""/>
            <p:cNvSpPr/>
            <p:nvPr/>
          </p:nvSpPr>
          <p:spPr>
            <a:xfrm>
              <a:off x="436387" y="9421005"/>
              <a:ext cx="10530840" cy="0"/>
            </a:xfrm>
            <a:custGeom>
              <a:avLst/>
              <a:gdLst/>
              <a:ahLst/>
              <a:cxnLst/>
              <a:rect l="l" t="t" r="r" b="b"/>
              <a:pathLst>
                <a:path w="10530840" h="0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0" name="object 1250" descr=""/>
            <p:cNvSpPr/>
            <p:nvPr/>
          </p:nvSpPr>
          <p:spPr>
            <a:xfrm>
              <a:off x="436387" y="9229537"/>
              <a:ext cx="10530840" cy="144145"/>
            </a:xfrm>
            <a:custGeom>
              <a:avLst/>
              <a:gdLst/>
              <a:ahLst/>
              <a:cxnLst/>
              <a:rect l="l" t="t" r="r" b="b"/>
              <a:pathLst>
                <a:path w="10530840" h="144145">
                  <a:moveTo>
                    <a:pt x="0" y="143600"/>
                  </a:moveTo>
                  <a:lnTo>
                    <a:pt x="10530719" y="143600"/>
                  </a:lnTo>
                </a:path>
                <a:path w="10530840" h="144145">
                  <a:moveTo>
                    <a:pt x="0" y="95733"/>
                  </a:moveTo>
                  <a:lnTo>
                    <a:pt x="10530719" y="95733"/>
                  </a:lnTo>
                </a:path>
                <a:path w="10530840" h="144145">
                  <a:moveTo>
                    <a:pt x="0" y="47866"/>
                  </a:moveTo>
                  <a:lnTo>
                    <a:pt x="10530719" y="47866"/>
                  </a:lnTo>
                </a:path>
                <a:path w="10530840" h="144145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1" name="object 1251" descr=""/>
            <p:cNvSpPr/>
            <p:nvPr/>
          </p:nvSpPr>
          <p:spPr>
            <a:xfrm>
              <a:off x="436387" y="9181670"/>
              <a:ext cx="10530840" cy="0"/>
            </a:xfrm>
            <a:custGeom>
              <a:avLst/>
              <a:gdLst/>
              <a:ahLst/>
              <a:cxnLst/>
              <a:rect l="l" t="t" r="r" b="b"/>
              <a:pathLst>
                <a:path w="10530840" h="0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2" name="object 1252" descr=""/>
            <p:cNvSpPr/>
            <p:nvPr/>
          </p:nvSpPr>
          <p:spPr>
            <a:xfrm>
              <a:off x="436387" y="8990203"/>
              <a:ext cx="10530840" cy="144145"/>
            </a:xfrm>
            <a:custGeom>
              <a:avLst/>
              <a:gdLst/>
              <a:ahLst/>
              <a:cxnLst/>
              <a:rect l="l" t="t" r="r" b="b"/>
              <a:pathLst>
                <a:path w="10530840" h="144145">
                  <a:moveTo>
                    <a:pt x="0" y="143600"/>
                  </a:moveTo>
                  <a:lnTo>
                    <a:pt x="10530719" y="143600"/>
                  </a:lnTo>
                </a:path>
                <a:path w="10530840" h="144145">
                  <a:moveTo>
                    <a:pt x="0" y="95733"/>
                  </a:moveTo>
                  <a:lnTo>
                    <a:pt x="10530719" y="95733"/>
                  </a:lnTo>
                </a:path>
                <a:path w="10530840" h="144145">
                  <a:moveTo>
                    <a:pt x="0" y="47866"/>
                  </a:moveTo>
                  <a:lnTo>
                    <a:pt x="10530719" y="47866"/>
                  </a:lnTo>
                </a:path>
                <a:path w="10530840" h="144145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3" name="object 1253" descr=""/>
            <p:cNvSpPr/>
            <p:nvPr/>
          </p:nvSpPr>
          <p:spPr>
            <a:xfrm>
              <a:off x="436387" y="8942336"/>
              <a:ext cx="10530840" cy="0"/>
            </a:xfrm>
            <a:custGeom>
              <a:avLst/>
              <a:gdLst/>
              <a:ahLst/>
              <a:cxnLst/>
              <a:rect l="l" t="t" r="r" b="b"/>
              <a:pathLst>
                <a:path w="10530840" h="0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4" name="object 1254" descr=""/>
            <p:cNvSpPr/>
            <p:nvPr/>
          </p:nvSpPr>
          <p:spPr>
            <a:xfrm>
              <a:off x="436387" y="8750868"/>
              <a:ext cx="10530840" cy="144145"/>
            </a:xfrm>
            <a:custGeom>
              <a:avLst/>
              <a:gdLst/>
              <a:ahLst/>
              <a:cxnLst/>
              <a:rect l="l" t="t" r="r" b="b"/>
              <a:pathLst>
                <a:path w="10530840" h="144145">
                  <a:moveTo>
                    <a:pt x="0" y="143600"/>
                  </a:moveTo>
                  <a:lnTo>
                    <a:pt x="10530719" y="143600"/>
                  </a:lnTo>
                </a:path>
                <a:path w="10530840" h="144145">
                  <a:moveTo>
                    <a:pt x="0" y="95733"/>
                  </a:moveTo>
                  <a:lnTo>
                    <a:pt x="10530719" y="95733"/>
                  </a:lnTo>
                </a:path>
                <a:path w="10530840" h="144145">
                  <a:moveTo>
                    <a:pt x="0" y="47866"/>
                  </a:moveTo>
                  <a:lnTo>
                    <a:pt x="10530719" y="47866"/>
                  </a:lnTo>
                </a:path>
                <a:path w="10530840" h="144145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5" name="object 1255" descr=""/>
            <p:cNvSpPr/>
            <p:nvPr/>
          </p:nvSpPr>
          <p:spPr>
            <a:xfrm>
              <a:off x="436387" y="8703001"/>
              <a:ext cx="10530840" cy="957580"/>
            </a:xfrm>
            <a:custGeom>
              <a:avLst/>
              <a:gdLst/>
              <a:ahLst/>
              <a:cxnLst/>
              <a:rect l="l" t="t" r="r" b="b"/>
              <a:pathLst>
                <a:path w="10530840" h="957579">
                  <a:moveTo>
                    <a:pt x="0" y="0"/>
                  </a:moveTo>
                  <a:lnTo>
                    <a:pt x="10530719" y="0"/>
                  </a:lnTo>
                </a:path>
                <a:path w="10530840" h="957579">
                  <a:moveTo>
                    <a:pt x="0" y="957338"/>
                  </a:moveTo>
                  <a:lnTo>
                    <a:pt x="10530719" y="95733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6" name="object 1256" descr=""/>
            <p:cNvSpPr/>
            <p:nvPr/>
          </p:nvSpPr>
          <p:spPr>
            <a:xfrm>
              <a:off x="436387" y="9468871"/>
              <a:ext cx="10530840" cy="144145"/>
            </a:xfrm>
            <a:custGeom>
              <a:avLst/>
              <a:gdLst/>
              <a:ahLst/>
              <a:cxnLst/>
              <a:rect l="l" t="t" r="r" b="b"/>
              <a:pathLst>
                <a:path w="10530840" h="144145">
                  <a:moveTo>
                    <a:pt x="0" y="143600"/>
                  </a:moveTo>
                  <a:lnTo>
                    <a:pt x="10530719" y="143600"/>
                  </a:lnTo>
                </a:path>
                <a:path w="10530840" h="144145">
                  <a:moveTo>
                    <a:pt x="0" y="95733"/>
                  </a:moveTo>
                  <a:lnTo>
                    <a:pt x="10530719" y="95733"/>
                  </a:lnTo>
                </a:path>
                <a:path w="10530840" h="144145">
                  <a:moveTo>
                    <a:pt x="0" y="47866"/>
                  </a:moveTo>
                  <a:lnTo>
                    <a:pt x="10530719" y="47866"/>
                  </a:lnTo>
                </a:path>
                <a:path w="10530840" h="144145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7" name="object 1257" descr=""/>
            <p:cNvSpPr/>
            <p:nvPr/>
          </p:nvSpPr>
          <p:spPr>
            <a:xfrm>
              <a:off x="304753" y="8675876"/>
              <a:ext cx="128905" cy="767080"/>
            </a:xfrm>
            <a:custGeom>
              <a:avLst/>
              <a:gdLst/>
              <a:ahLst/>
              <a:cxnLst/>
              <a:rect l="l" t="t" r="r" b="b"/>
              <a:pathLst>
                <a:path w="128904" h="767079">
                  <a:moveTo>
                    <a:pt x="10371" y="718801"/>
                  </a:moveTo>
                  <a:lnTo>
                    <a:pt x="32709" y="718801"/>
                  </a:lnTo>
                  <a:lnTo>
                    <a:pt x="1595" y="766668"/>
                  </a:lnTo>
                </a:path>
                <a:path w="128904" h="767079">
                  <a:moveTo>
                    <a:pt x="50260" y="718003"/>
                  </a:moveTo>
                  <a:lnTo>
                    <a:pt x="44675" y="720396"/>
                  </a:lnTo>
                  <a:lnTo>
                    <a:pt x="41484" y="725183"/>
                  </a:lnTo>
                  <a:lnTo>
                    <a:pt x="39889" y="729970"/>
                  </a:lnTo>
                  <a:lnTo>
                    <a:pt x="40686" y="734757"/>
                  </a:lnTo>
                  <a:lnTo>
                    <a:pt x="43080" y="736352"/>
                  </a:lnTo>
                  <a:lnTo>
                    <a:pt x="48664" y="738745"/>
                  </a:lnTo>
                  <a:lnTo>
                    <a:pt x="52653" y="741139"/>
                  </a:lnTo>
                  <a:lnTo>
                    <a:pt x="54249" y="745925"/>
                  </a:lnTo>
                  <a:lnTo>
                    <a:pt x="54249" y="749914"/>
                  </a:lnTo>
                  <a:lnTo>
                    <a:pt x="35102" y="766668"/>
                  </a:lnTo>
                  <a:lnTo>
                    <a:pt x="31113" y="764274"/>
                  </a:lnTo>
                  <a:lnTo>
                    <a:pt x="30315" y="761881"/>
                  </a:lnTo>
                  <a:lnTo>
                    <a:pt x="30315" y="757094"/>
                  </a:lnTo>
                  <a:lnTo>
                    <a:pt x="52653" y="736352"/>
                  </a:lnTo>
                  <a:lnTo>
                    <a:pt x="56642" y="733959"/>
                  </a:lnTo>
                  <a:lnTo>
                    <a:pt x="59035" y="729970"/>
                  </a:lnTo>
                  <a:lnTo>
                    <a:pt x="60631" y="725183"/>
                  </a:lnTo>
                  <a:lnTo>
                    <a:pt x="60631" y="720396"/>
                  </a:lnTo>
                  <a:lnTo>
                    <a:pt x="56642" y="718003"/>
                  </a:lnTo>
                  <a:lnTo>
                    <a:pt x="50260" y="718003"/>
                  </a:lnTo>
                </a:path>
                <a:path w="128904" h="767079">
                  <a:moveTo>
                    <a:pt x="93340" y="718003"/>
                  </a:moveTo>
                  <a:lnTo>
                    <a:pt x="77384" y="718003"/>
                  </a:lnTo>
                  <a:lnTo>
                    <a:pt x="69407" y="738745"/>
                  </a:lnTo>
                  <a:lnTo>
                    <a:pt x="71800" y="736352"/>
                  </a:lnTo>
                  <a:lnTo>
                    <a:pt x="77384" y="733959"/>
                  </a:lnTo>
                  <a:lnTo>
                    <a:pt x="82171" y="733959"/>
                  </a:lnTo>
                  <a:lnTo>
                    <a:pt x="86160" y="736352"/>
                  </a:lnTo>
                  <a:lnTo>
                    <a:pt x="87755" y="740341"/>
                  </a:lnTo>
                  <a:lnTo>
                    <a:pt x="86958" y="747521"/>
                  </a:lnTo>
                  <a:lnTo>
                    <a:pt x="86160" y="752308"/>
                  </a:lnTo>
                  <a:lnTo>
                    <a:pt x="82171" y="758690"/>
                  </a:lnTo>
                  <a:lnTo>
                    <a:pt x="77384" y="763477"/>
                  </a:lnTo>
                  <a:lnTo>
                    <a:pt x="71800" y="765870"/>
                  </a:lnTo>
                  <a:lnTo>
                    <a:pt x="67013" y="765870"/>
                  </a:lnTo>
                  <a:lnTo>
                    <a:pt x="63024" y="763477"/>
                  </a:lnTo>
                  <a:lnTo>
                    <a:pt x="62226" y="761083"/>
                  </a:lnTo>
                  <a:lnTo>
                    <a:pt x="62226" y="757094"/>
                  </a:lnTo>
                </a:path>
                <a:path w="128904" h="767079">
                  <a:moveTo>
                    <a:pt x="97329" y="745128"/>
                  </a:moveTo>
                  <a:lnTo>
                    <a:pt x="126049" y="745128"/>
                  </a:lnTo>
                </a:path>
                <a:path w="128904" h="767079">
                  <a:moveTo>
                    <a:pt x="9573" y="479466"/>
                  </a:moveTo>
                  <a:lnTo>
                    <a:pt x="31911" y="479466"/>
                  </a:lnTo>
                  <a:lnTo>
                    <a:pt x="1595" y="527333"/>
                  </a:lnTo>
                </a:path>
                <a:path w="128904" h="767079">
                  <a:moveTo>
                    <a:pt x="57440" y="494624"/>
                  </a:moveTo>
                  <a:lnTo>
                    <a:pt x="51058" y="478669"/>
                  </a:lnTo>
                  <a:lnTo>
                    <a:pt x="52653" y="478669"/>
                  </a:lnTo>
                  <a:lnTo>
                    <a:pt x="56642" y="481062"/>
                  </a:lnTo>
                  <a:lnTo>
                    <a:pt x="59035" y="485849"/>
                  </a:lnTo>
                  <a:lnTo>
                    <a:pt x="57440" y="494624"/>
                  </a:lnTo>
                  <a:lnTo>
                    <a:pt x="54249" y="506591"/>
                  </a:lnTo>
                  <a:lnTo>
                    <a:pt x="48664" y="517760"/>
                  </a:lnTo>
                  <a:lnTo>
                    <a:pt x="43080" y="524940"/>
                  </a:lnTo>
                  <a:lnTo>
                    <a:pt x="38293" y="527333"/>
                  </a:lnTo>
                  <a:lnTo>
                    <a:pt x="35102" y="527333"/>
                  </a:lnTo>
                  <a:lnTo>
                    <a:pt x="30315" y="524940"/>
                  </a:lnTo>
                  <a:lnTo>
                    <a:pt x="30315" y="520153"/>
                  </a:lnTo>
                </a:path>
                <a:path w="128904" h="767079">
                  <a:moveTo>
                    <a:pt x="82969" y="478669"/>
                  </a:moveTo>
                  <a:lnTo>
                    <a:pt x="63024" y="517760"/>
                  </a:lnTo>
                  <a:lnTo>
                    <a:pt x="63822" y="524142"/>
                  </a:lnTo>
                  <a:lnTo>
                    <a:pt x="68609" y="526535"/>
                  </a:lnTo>
                  <a:lnTo>
                    <a:pt x="71800" y="526535"/>
                  </a:lnTo>
                  <a:lnTo>
                    <a:pt x="91744" y="487444"/>
                  </a:lnTo>
                  <a:lnTo>
                    <a:pt x="90149" y="481062"/>
                  </a:lnTo>
                  <a:lnTo>
                    <a:pt x="86160" y="478669"/>
                  </a:lnTo>
                  <a:lnTo>
                    <a:pt x="82969" y="478669"/>
                  </a:lnTo>
                </a:path>
                <a:path w="128904" h="767079">
                  <a:moveTo>
                    <a:pt x="97329" y="505793"/>
                  </a:moveTo>
                  <a:lnTo>
                    <a:pt x="126049" y="505793"/>
                  </a:lnTo>
                </a:path>
                <a:path w="128904" h="767079">
                  <a:moveTo>
                    <a:pt x="9573" y="240132"/>
                  </a:moveTo>
                  <a:lnTo>
                    <a:pt x="31911" y="240132"/>
                  </a:lnTo>
                  <a:lnTo>
                    <a:pt x="797" y="287999"/>
                  </a:lnTo>
                </a:path>
                <a:path w="128904" h="767079">
                  <a:moveTo>
                    <a:pt x="56642" y="255290"/>
                  </a:moveTo>
                  <a:lnTo>
                    <a:pt x="51058" y="239334"/>
                  </a:lnTo>
                  <a:lnTo>
                    <a:pt x="52653" y="239334"/>
                  </a:lnTo>
                  <a:lnTo>
                    <a:pt x="56642" y="241727"/>
                  </a:lnTo>
                  <a:lnTo>
                    <a:pt x="58238" y="246514"/>
                  </a:lnTo>
                  <a:lnTo>
                    <a:pt x="56642" y="255290"/>
                  </a:lnTo>
                  <a:lnTo>
                    <a:pt x="53451" y="267256"/>
                  </a:lnTo>
                  <a:lnTo>
                    <a:pt x="48664" y="278425"/>
                  </a:lnTo>
                  <a:lnTo>
                    <a:pt x="43080" y="285605"/>
                  </a:lnTo>
                  <a:lnTo>
                    <a:pt x="37495" y="287999"/>
                  </a:lnTo>
                  <a:lnTo>
                    <a:pt x="34304" y="287999"/>
                  </a:lnTo>
                  <a:lnTo>
                    <a:pt x="30315" y="285605"/>
                  </a:lnTo>
                  <a:lnTo>
                    <a:pt x="30315" y="280819"/>
                  </a:lnTo>
                </a:path>
                <a:path w="128904" h="767079">
                  <a:moveTo>
                    <a:pt x="92542" y="239334"/>
                  </a:moveTo>
                  <a:lnTo>
                    <a:pt x="76587" y="239334"/>
                  </a:lnTo>
                  <a:lnTo>
                    <a:pt x="68609" y="260076"/>
                  </a:lnTo>
                  <a:lnTo>
                    <a:pt x="71002" y="257683"/>
                  </a:lnTo>
                  <a:lnTo>
                    <a:pt x="75789" y="255290"/>
                  </a:lnTo>
                  <a:lnTo>
                    <a:pt x="80575" y="255290"/>
                  </a:lnTo>
                  <a:lnTo>
                    <a:pt x="85362" y="257683"/>
                  </a:lnTo>
                  <a:lnTo>
                    <a:pt x="86958" y="261672"/>
                  </a:lnTo>
                  <a:lnTo>
                    <a:pt x="86160" y="268852"/>
                  </a:lnTo>
                  <a:lnTo>
                    <a:pt x="84564" y="273639"/>
                  </a:lnTo>
                  <a:lnTo>
                    <a:pt x="81373" y="280021"/>
                  </a:lnTo>
                  <a:lnTo>
                    <a:pt x="76587" y="284808"/>
                  </a:lnTo>
                  <a:lnTo>
                    <a:pt x="71002" y="287201"/>
                  </a:lnTo>
                  <a:lnTo>
                    <a:pt x="66215" y="287201"/>
                  </a:lnTo>
                  <a:lnTo>
                    <a:pt x="62226" y="284808"/>
                  </a:lnTo>
                  <a:lnTo>
                    <a:pt x="61429" y="282414"/>
                  </a:lnTo>
                  <a:lnTo>
                    <a:pt x="61429" y="278425"/>
                  </a:lnTo>
                </a:path>
                <a:path w="128904" h="767079">
                  <a:moveTo>
                    <a:pt x="96531" y="266459"/>
                  </a:moveTo>
                  <a:lnTo>
                    <a:pt x="125251" y="266459"/>
                  </a:lnTo>
                </a:path>
                <a:path w="128904" h="767079">
                  <a:moveTo>
                    <a:pt x="19944" y="797"/>
                  </a:moveTo>
                  <a:lnTo>
                    <a:pt x="15157" y="3191"/>
                  </a:lnTo>
                  <a:lnTo>
                    <a:pt x="11966" y="7180"/>
                  </a:lnTo>
                  <a:lnTo>
                    <a:pt x="10371" y="11966"/>
                  </a:lnTo>
                  <a:lnTo>
                    <a:pt x="10371" y="16753"/>
                  </a:lnTo>
                  <a:lnTo>
                    <a:pt x="12764" y="19146"/>
                  </a:lnTo>
                  <a:lnTo>
                    <a:pt x="18348" y="21540"/>
                  </a:lnTo>
                  <a:lnTo>
                    <a:pt x="22337" y="23135"/>
                  </a:lnTo>
                  <a:lnTo>
                    <a:pt x="24731" y="27922"/>
                  </a:lnTo>
                  <a:lnTo>
                    <a:pt x="24731" y="32709"/>
                  </a:lnTo>
                  <a:lnTo>
                    <a:pt x="22337" y="39091"/>
                  </a:lnTo>
                  <a:lnTo>
                    <a:pt x="19146" y="43877"/>
                  </a:lnTo>
                  <a:lnTo>
                    <a:pt x="17551" y="46271"/>
                  </a:lnTo>
                  <a:lnTo>
                    <a:pt x="11966" y="48664"/>
                  </a:lnTo>
                  <a:lnTo>
                    <a:pt x="5584" y="48664"/>
                  </a:lnTo>
                  <a:lnTo>
                    <a:pt x="1595" y="46271"/>
                  </a:lnTo>
                  <a:lnTo>
                    <a:pt x="0" y="43877"/>
                  </a:lnTo>
                  <a:lnTo>
                    <a:pt x="0" y="39889"/>
                  </a:lnTo>
                  <a:lnTo>
                    <a:pt x="22337" y="19146"/>
                  </a:lnTo>
                  <a:lnTo>
                    <a:pt x="26326" y="16753"/>
                  </a:lnTo>
                  <a:lnTo>
                    <a:pt x="29517" y="11966"/>
                  </a:lnTo>
                  <a:lnTo>
                    <a:pt x="31113" y="7180"/>
                  </a:lnTo>
                  <a:lnTo>
                    <a:pt x="31113" y="2393"/>
                  </a:lnTo>
                  <a:lnTo>
                    <a:pt x="26326" y="797"/>
                  </a:lnTo>
                  <a:lnTo>
                    <a:pt x="19944" y="797"/>
                  </a:lnTo>
                </a:path>
                <a:path w="128904" h="767079">
                  <a:moveTo>
                    <a:pt x="53451" y="0"/>
                  </a:moveTo>
                  <a:lnTo>
                    <a:pt x="33506" y="39091"/>
                  </a:lnTo>
                  <a:lnTo>
                    <a:pt x="35102" y="46271"/>
                  </a:lnTo>
                  <a:lnTo>
                    <a:pt x="39091" y="48664"/>
                  </a:lnTo>
                  <a:lnTo>
                    <a:pt x="42282" y="47866"/>
                  </a:lnTo>
                  <a:lnTo>
                    <a:pt x="62226" y="9573"/>
                  </a:lnTo>
                  <a:lnTo>
                    <a:pt x="61429" y="2393"/>
                  </a:lnTo>
                  <a:lnTo>
                    <a:pt x="56642" y="0"/>
                  </a:lnTo>
                  <a:lnTo>
                    <a:pt x="53451" y="0"/>
                  </a:lnTo>
                </a:path>
                <a:path w="128904" h="767079">
                  <a:moveTo>
                    <a:pt x="85362" y="0"/>
                  </a:moveTo>
                  <a:lnTo>
                    <a:pt x="65418" y="39091"/>
                  </a:lnTo>
                  <a:lnTo>
                    <a:pt x="67013" y="45473"/>
                  </a:lnTo>
                  <a:lnTo>
                    <a:pt x="71002" y="47866"/>
                  </a:lnTo>
                  <a:lnTo>
                    <a:pt x="74193" y="47866"/>
                  </a:lnTo>
                  <a:lnTo>
                    <a:pt x="94138" y="8775"/>
                  </a:lnTo>
                  <a:lnTo>
                    <a:pt x="93340" y="2393"/>
                  </a:lnTo>
                  <a:lnTo>
                    <a:pt x="88553" y="0"/>
                  </a:lnTo>
                  <a:lnTo>
                    <a:pt x="85362" y="0"/>
                  </a:lnTo>
                </a:path>
                <a:path w="128904" h="767079">
                  <a:moveTo>
                    <a:pt x="99722" y="27124"/>
                  </a:moveTo>
                  <a:lnTo>
                    <a:pt x="128442" y="2632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8" name="object 1258" descr=""/>
            <p:cNvSpPr/>
            <p:nvPr/>
          </p:nvSpPr>
          <p:spPr>
            <a:xfrm>
              <a:off x="10051253" y="8703001"/>
              <a:ext cx="0" cy="957580"/>
            </a:xfrm>
            <a:custGeom>
              <a:avLst/>
              <a:gdLst/>
              <a:ahLst/>
              <a:cxnLst/>
              <a:rect l="l" t="t" r="r" b="b"/>
              <a:pathLst>
                <a:path w="0" h="957579">
                  <a:moveTo>
                    <a:pt x="0" y="957338"/>
                  </a:moveTo>
                  <a:lnTo>
                    <a:pt x="0" y="627854"/>
                  </a:lnTo>
                </a:path>
                <a:path w="0" h="957579">
                  <a:moveTo>
                    <a:pt x="0" y="568020"/>
                  </a:moveTo>
                  <a:lnTo>
                    <a:pt x="0" y="508186"/>
                  </a:lnTo>
                </a:path>
                <a:path w="0" h="957579">
                  <a:moveTo>
                    <a:pt x="0" y="448353"/>
                  </a:moveTo>
                  <a:lnTo>
                    <a:pt x="0" y="388519"/>
                  </a:lnTo>
                </a:path>
                <a:path w="0" h="957579">
                  <a:moveTo>
                    <a:pt x="0" y="328686"/>
                  </a:moveTo>
                  <a:lnTo>
                    <a:pt x="0" y="0"/>
                  </a:lnTo>
                </a:path>
              </a:pathLst>
            </a:custGeom>
            <a:ln w="191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9" name="object 1259" descr=""/>
            <p:cNvSpPr/>
            <p:nvPr/>
          </p:nvSpPr>
          <p:spPr>
            <a:xfrm>
              <a:off x="1614710" y="8626414"/>
              <a:ext cx="9498965" cy="816610"/>
            </a:xfrm>
            <a:custGeom>
              <a:avLst/>
              <a:gdLst/>
              <a:ahLst/>
              <a:cxnLst/>
              <a:rect l="l" t="t" r="r" b="b"/>
              <a:pathLst>
                <a:path w="9498965" h="816609">
                  <a:moveTo>
                    <a:pt x="0" y="47866"/>
                  </a:moveTo>
                  <a:lnTo>
                    <a:pt x="15955" y="0"/>
                  </a:lnTo>
                  <a:lnTo>
                    <a:pt x="30315" y="0"/>
                  </a:lnTo>
                  <a:lnTo>
                    <a:pt x="34304" y="2393"/>
                  </a:lnTo>
                  <a:lnTo>
                    <a:pt x="35102" y="4786"/>
                  </a:lnTo>
                  <a:lnTo>
                    <a:pt x="35102" y="9573"/>
                  </a:lnTo>
                  <a:lnTo>
                    <a:pt x="7977" y="25529"/>
                  </a:lnTo>
                </a:path>
                <a:path w="9498965" h="816609">
                  <a:moveTo>
                    <a:pt x="49462" y="0"/>
                  </a:moveTo>
                  <a:lnTo>
                    <a:pt x="33506" y="47866"/>
                  </a:lnTo>
                  <a:lnTo>
                    <a:pt x="52653" y="47866"/>
                  </a:lnTo>
                </a:path>
                <a:path w="9498965" h="816609">
                  <a:moveTo>
                    <a:pt x="8418193" y="47866"/>
                  </a:moveTo>
                  <a:lnTo>
                    <a:pt x="8433351" y="0"/>
                  </a:lnTo>
                  <a:lnTo>
                    <a:pt x="8447711" y="0"/>
                  </a:lnTo>
                  <a:lnTo>
                    <a:pt x="8451700" y="2393"/>
                  </a:lnTo>
                  <a:lnTo>
                    <a:pt x="8452497" y="4786"/>
                  </a:lnTo>
                  <a:lnTo>
                    <a:pt x="8452497" y="9573"/>
                  </a:lnTo>
                  <a:lnTo>
                    <a:pt x="8425373" y="25529"/>
                  </a:lnTo>
                </a:path>
                <a:path w="9498965" h="816609">
                  <a:moveTo>
                    <a:pt x="8466857" y="0"/>
                  </a:moveTo>
                  <a:lnTo>
                    <a:pt x="8451700" y="47866"/>
                  </a:lnTo>
                  <a:lnTo>
                    <a:pt x="8470846" y="47866"/>
                  </a:lnTo>
                </a:path>
                <a:path w="9498965" h="816609">
                  <a:moveTo>
                    <a:pt x="9363564" y="793792"/>
                  </a:moveTo>
                  <a:lnTo>
                    <a:pt x="9392284" y="794590"/>
                  </a:lnTo>
                </a:path>
                <a:path w="9498965" h="816609">
                  <a:moveTo>
                    <a:pt x="9414622" y="767466"/>
                  </a:moveTo>
                  <a:lnTo>
                    <a:pt x="9436960" y="767466"/>
                  </a:lnTo>
                  <a:lnTo>
                    <a:pt x="9404251" y="815332"/>
                  </a:lnTo>
                </a:path>
                <a:path w="9498965" h="816609">
                  <a:moveTo>
                    <a:pt x="9454511" y="767466"/>
                  </a:moveTo>
                  <a:lnTo>
                    <a:pt x="9448927" y="769859"/>
                  </a:lnTo>
                  <a:lnTo>
                    <a:pt x="9445736" y="774646"/>
                  </a:lnTo>
                  <a:lnTo>
                    <a:pt x="9444140" y="779432"/>
                  </a:lnTo>
                  <a:lnTo>
                    <a:pt x="9444140" y="783421"/>
                  </a:lnTo>
                  <a:lnTo>
                    <a:pt x="9446533" y="785815"/>
                  </a:lnTo>
                  <a:lnTo>
                    <a:pt x="9452118" y="788208"/>
                  </a:lnTo>
                  <a:lnTo>
                    <a:pt x="9456107" y="790601"/>
                  </a:lnTo>
                  <a:lnTo>
                    <a:pt x="9457702" y="795388"/>
                  </a:lnTo>
                  <a:lnTo>
                    <a:pt x="9457702" y="800175"/>
                  </a:lnTo>
                  <a:lnTo>
                    <a:pt x="9455309" y="806557"/>
                  </a:lnTo>
                  <a:lnTo>
                    <a:pt x="9452118" y="811344"/>
                  </a:lnTo>
                  <a:lnTo>
                    <a:pt x="9449725" y="813737"/>
                  </a:lnTo>
                  <a:lnTo>
                    <a:pt x="9444140" y="815332"/>
                  </a:lnTo>
                  <a:lnTo>
                    <a:pt x="9437758" y="815332"/>
                  </a:lnTo>
                  <a:lnTo>
                    <a:pt x="9433769" y="812939"/>
                  </a:lnTo>
                  <a:lnTo>
                    <a:pt x="9432971" y="810546"/>
                  </a:lnTo>
                  <a:lnTo>
                    <a:pt x="9432971" y="806557"/>
                  </a:lnTo>
                  <a:lnTo>
                    <a:pt x="9456107" y="785815"/>
                  </a:lnTo>
                  <a:lnTo>
                    <a:pt x="9460096" y="784219"/>
                  </a:lnTo>
                  <a:lnTo>
                    <a:pt x="9463287" y="779432"/>
                  </a:lnTo>
                  <a:lnTo>
                    <a:pt x="9464882" y="774646"/>
                  </a:lnTo>
                  <a:lnTo>
                    <a:pt x="9464882" y="769859"/>
                  </a:lnTo>
                  <a:lnTo>
                    <a:pt x="9460893" y="768263"/>
                  </a:lnTo>
                  <a:lnTo>
                    <a:pt x="9454511" y="767466"/>
                  </a:lnTo>
                </a:path>
                <a:path w="9498965" h="816609">
                  <a:moveTo>
                    <a:pt x="9497591" y="768263"/>
                  </a:moveTo>
                  <a:lnTo>
                    <a:pt x="9481636" y="768263"/>
                  </a:lnTo>
                  <a:lnTo>
                    <a:pt x="9472860" y="788208"/>
                  </a:lnTo>
                  <a:lnTo>
                    <a:pt x="9475254" y="786612"/>
                  </a:lnTo>
                  <a:lnTo>
                    <a:pt x="9480838" y="784219"/>
                  </a:lnTo>
                  <a:lnTo>
                    <a:pt x="9485625" y="784219"/>
                  </a:lnTo>
                  <a:lnTo>
                    <a:pt x="9489614" y="786612"/>
                  </a:lnTo>
                  <a:lnTo>
                    <a:pt x="9491209" y="791399"/>
                  </a:lnTo>
                  <a:lnTo>
                    <a:pt x="9490411" y="797781"/>
                  </a:lnTo>
                  <a:lnTo>
                    <a:pt x="9488816" y="802568"/>
                  </a:lnTo>
                  <a:lnTo>
                    <a:pt x="9484827" y="808950"/>
                  </a:lnTo>
                  <a:lnTo>
                    <a:pt x="9480040" y="813737"/>
                  </a:lnTo>
                  <a:lnTo>
                    <a:pt x="9474456" y="816130"/>
                  </a:lnTo>
                  <a:lnTo>
                    <a:pt x="9469669" y="816130"/>
                  </a:lnTo>
                  <a:lnTo>
                    <a:pt x="9465680" y="813737"/>
                  </a:lnTo>
                  <a:lnTo>
                    <a:pt x="9464882" y="811344"/>
                  </a:lnTo>
                  <a:lnTo>
                    <a:pt x="9464882" y="806557"/>
                  </a:lnTo>
                </a:path>
                <a:path w="9498965" h="816609">
                  <a:moveTo>
                    <a:pt x="9365160" y="554458"/>
                  </a:moveTo>
                  <a:lnTo>
                    <a:pt x="9393880" y="555256"/>
                  </a:lnTo>
                </a:path>
                <a:path w="9498965" h="816609">
                  <a:moveTo>
                    <a:pt x="9416218" y="528131"/>
                  </a:moveTo>
                  <a:lnTo>
                    <a:pt x="9438556" y="528131"/>
                  </a:lnTo>
                  <a:lnTo>
                    <a:pt x="9406644" y="575998"/>
                  </a:lnTo>
                </a:path>
                <a:path w="9498965" h="816609">
                  <a:moveTo>
                    <a:pt x="9463287" y="544884"/>
                  </a:moveTo>
                  <a:lnTo>
                    <a:pt x="9459298" y="551267"/>
                  </a:lnTo>
                  <a:lnTo>
                    <a:pt x="9454511" y="556053"/>
                  </a:lnTo>
                  <a:lnTo>
                    <a:pt x="9448927" y="558447"/>
                  </a:lnTo>
                  <a:lnTo>
                    <a:pt x="9447331" y="557649"/>
                  </a:lnTo>
                  <a:lnTo>
                    <a:pt x="9443342" y="556053"/>
                  </a:lnTo>
                  <a:lnTo>
                    <a:pt x="9441747" y="551267"/>
                  </a:lnTo>
                  <a:lnTo>
                    <a:pt x="9442544" y="544087"/>
                  </a:lnTo>
                  <a:lnTo>
                    <a:pt x="9443342" y="541693"/>
                  </a:lnTo>
                  <a:lnTo>
                    <a:pt x="9447331" y="535311"/>
                  </a:lnTo>
                  <a:lnTo>
                    <a:pt x="9452118" y="530524"/>
                  </a:lnTo>
                  <a:lnTo>
                    <a:pt x="9457702" y="528131"/>
                  </a:lnTo>
                  <a:lnTo>
                    <a:pt x="9459298" y="528929"/>
                  </a:lnTo>
                  <a:lnTo>
                    <a:pt x="9463287" y="530524"/>
                  </a:lnTo>
                  <a:lnTo>
                    <a:pt x="9464882" y="535311"/>
                  </a:lnTo>
                  <a:lnTo>
                    <a:pt x="9463287" y="544884"/>
                  </a:lnTo>
                  <a:lnTo>
                    <a:pt x="9459298" y="556053"/>
                  </a:lnTo>
                  <a:lnTo>
                    <a:pt x="9454511" y="567222"/>
                  </a:lnTo>
                  <a:lnTo>
                    <a:pt x="9448927" y="574402"/>
                  </a:lnTo>
                  <a:lnTo>
                    <a:pt x="9443342" y="575998"/>
                  </a:lnTo>
                  <a:lnTo>
                    <a:pt x="9440151" y="575998"/>
                  </a:lnTo>
                  <a:lnTo>
                    <a:pt x="9436162" y="573605"/>
                  </a:lnTo>
                  <a:lnTo>
                    <a:pt x="9436162" y="569616"/>
                  </a:lnTo>
                </a:path>
                <a:path w="9498965" h="816609">
                  <a:moveTo>
                    <a:pt x="9489614" y="528929"/>
                  </a:moveTo>
                  <a:lnTo>
                    <a:pt x="9468871" y="567222"/>
                  </a:lnTo>
                  <a:lnTo>
                    <a:pt x="9469669" y="574402"/>
                  </a:lnTo>
                  <a:lnTo>
                    <a:pt x="9473658" y="576796"/>
                  </a:lnTo>
                  <a:lnTo>
                    <a:pt x="9476849" y="576796"/>
                  </a:lnTo>
                  <a:lnTo>
                    <a:pt x="9497591" y="538502"/>
                  </a:lnTo>
                  <a:lnTo>
                    <a:pt x="9496794" y="531322"/>
                  </a:lnTo>
                  <a:lnTo>
                    <a:pt x="9492805" y="528929"/>
                  </a:lnTo>
                  <a:lnTo>
                    <a:pt x="9489614" y="528929"/>
                  </a:lnTo>
                </a:path>
                <a:path w="9498965" h="816609">
                  <a:moveTo>
                    <a:pt x="9364362" y="315123"/>
                  </a:moveTo>
                  <a:lnTo>
                    <a:pt x="9393082" y="315921"/>
                  </a:lnTo>
                </a:path>
                <a:path w="9498965" h="816609">
                  <a:moveTo>
                    <a:pt x="9415420" y="288796"/>
                  </a:moveTo>
                  <a:lnTo>
                    <a:pt x="9437758" y="288796"/>
                  </a:lnTo>
                  <a:lnTo>
                    <a:pt x="9405847" y="336663"/>
                  </a:lnTo>
                </a:path>
                <a:path w="9498965" h="816609">
                  <a:moveTo>
                    <a:pt x="9462489" y="305550"/>
                  </a:moveTo>
                  <a:lnTo>
                    <a:pt x="9456905" y="288796"/>
                  </a:lnTo>
                  <a:lnTo>
                    <a:pt x="9458500" y="288796"/>
                  </a:lnTo>
                  <a:lnTo>
                    <a:pt x="9462489" y="291190"/>
                  </a:lnTo>
                  <a:lnTo>
                    <a:pt x="9464085" y="295977"/>
                  </a:lnTo>
                  <a:lnTo>
                    <a:pt x="9462489" y="305550"/>
                  </a:lnTo>
                  <a:lnTo>
                    <a:pt x="9458500" y="316719"/>
                  </a:lnTo>
                  <a:lnTo>
                    <a:pt x="9452916" y="327888"/>
                  </a:lnTo>
                  <a:lnTo>
                    <a:pt x="9448129" y="334270"/>
                  </a:lnTo>
                  <a:lnTo>
                    <a:pt x="9442544" y="336663"/>
                  </a:lnTo>
                  <a:lnTo>
                    <a:pt x="9439353" y="336663"/>
                  </a:lnTo>
                  <a:lnTo>
                    <a:pt x="9435364" y="334270"/>
                  </a:lnTo>
                  <a:lnTo>
                    <a:pt x="9434567" y="330281"/>
                  </a:lnTo>
                </a:path>
                <a:path w="9498965" h="816609">
                  <a:moveTo>
                    <a:pt x="9498389" y="289594"/>
                  </a:moveTo>
                  <a:lnTo>
                    <a:pt x="9482434" y="289594"/>
                  </a:lnTo>
                  <a:lnTo>
                    <a:pt x="9473658" y="309539"/>
                  </a:lnTo>
                  <a:lnTo>
                    <a:pt x="9476051" y="307943"/>
                  </a:lnTo>
                  <a:lnTo>
                    <a:pt x="9481636" y="305550"/>
                  </a:lnTo>
                  <a:lnTo>
                    <a:pt x="9486422" y="305550"/>
                  </a:lnTo>
                  <a:lnTo>
                    <a:pt x="9490411" y="307943"/>
                  </a:lnTo>
                  <a:lnTo>
                    <a:pt x="9492007" y="312730"/>
                  </a:lnTo>
                  <a:lnTo>
                    <a:pt x="9491209" y="319112"/>
                  </a:lnTo>
                  <a:lnTo>
                    <a:pt x="9489614" y="323899"/>
                  </a:lnTo>
                  <a:lnTo>
                    <a:pt x="9485625" y="330281"/>
                  </a:lnTo>
                  <a:lnTo>
                    <a:pt x="9481636" y="335068"/>
                  </a:lnTo>
                  <a:lnTo>
                    <a:pt x="9476051" y="337461"/>
                  </a:lnTo>
                  <a:lnTo>
                    <a:pt x="9471265" y="337461"/>
                  </a:lnTo>
                  <a:lnTo>
                    <a:pt x="9467276" y="335068"/>
                  </a:lnTo>
                  <a:lnTo>
                    <a:pt x="9466478" y="332674"/>
                  </a:lnTo>
                  <a:lnTo>
                    <a:pt x="9465680" y="327888"/>
                  </a:lnTo>
                </a:path>
                <a:path w="9498965" h="816609">
                  <a:moveTo>
                    <a:pt x="9366755" y="75789"/>
                  </a:moveTo>
                  <a:lnTo>
                    <a:pt x="9395475" y="76587"/>
                  </a:lnTo>
                </a:path>
                <a:path w="9498965" h="816609">
                  <a:moveTo>
                    <a:pt x="9424993" y="49462"/>
                  </a:moveTo>
                  <a:lnTo>
                    <a:pt x="9419409" y="51855"/>
                  </a:lnTo>
                  <a:lnTo>
                    <a:pt x="9416218" y="55844"/>
                  </a:lnTo>
                  <a:lnTo>
                    <a:pt x="9414622" y="60631"/>
                  </a:lnTo>
                  <a:lnTo>
                    <a:pt x="9414622" y="65418"/>
                  </a:lnTo>
                  <a:lnTo>
                    <a:pt x="9417015" y="67811"/>
                  </a:lnTo>
                  <a:lnTo>
                    <a:pt x="9422600" y="70204"/>
                  </a:lnTo>
                  <a:lnTo>
                    <a:pt x="9426589" y="72598"/>
                  </a:lnTo>
                  <a:lnTo>
                    <a:pt x="9428982" y="76587"/>
                  </a:lnTo>
                  <a:lnTo>
                    <a:pt x="9428982" y="81373"/>
                  </a:lnTo>
                  <a:lnTo>
                    <a:pt x="9426589" y="88553"/>
                  </a:lnTo>
                  <a:lnTo>
                    <a:pt x="9423398" y="92542"/>
                  </a:lnTo>
                  <a:lnTo>
                    <a:pt x="9421004" y="94936"/>
                  </a:lnTo>
                  <a:lnTo>
                    <a:pt x="9415420" y="97329"/>
                  </a:lnTo>
                  <a:lnTo>
                    <a:pt x="9409038" y="97329"/>
                  </a:lnTo>
                  <a:lnTo>
                    <a:pt x="9405049" y="94936"/>
                  </a:lnTo>
                  <a:lnTo>
                    <a:pt x="9404251" y="92542"/>
                  </a:lnTo>
                  <a:lnTo>
                    <a:pt x="9404251" y="87755"/>
                  </a:lnTo>
                  <a:lnTo>
                    <a:pt x="9406644" y="81373"/>
                  </a:lnTo>
                  <a:lnTo>
                    <a:pt x="9409835" y="76587"/>
                  </a:lnTo>
                  <a:lnTo>
                    <a:pt x="9413824" y="71800"/>
                  </a:lnTo>
                  <a:lnTo>
                    <a:pt x="9419409" y="70204"/>
                  </a:lnTo>
                  <a:lnTo>
                    <a:pt x="9426589" y="67811"/>
                  </a:lnTo>
                  <a:lnTo>
                    <a:pt x="9430578" y="65418"/>
                  </a:lnTo>
                  <a:lnTo>
                    <a:pt x="9433769" y="60631"/>
                  </a:lnTo>
                  <a:lnTo>
                    <a:pt x="9435364" y="56642"/>
                  </a:lnTo>
                  <a:lnTo>
                    <a:pt x="9435364" y="51855"/>
                  </a:lnTo>
                  <a:lnTo>
                    <a:pt x="9431376" y="49462"/>
                  </a:lnTo>
                  <a:lnTo>
                    <a:pt x="9424993" y="49462"/>
                  </a:lnTo>
                </a:path>
                <a:path w="9498965" h="816609">
                  <a:moveTo>
                    <a:pt x="9458500" y="49462"/>
                  </a:moveTo>
                  <a:lnTo>
                    <a:pt x="9437758" y="88553"/>
                  </a:lnTo>
                  <a:lnTo>
                    <a:pt x="9438556" y="94936"/>
                  </a:lnTo>
                  <a:lnTo>
                    <a:pt x="9442544" y="97329"/>
                  </a:lnTo>
                  <a:lnTo>
                    <a:pt x="9445736" y="97329"/>
                  </a:lnTo>
                  <a:lnTo>
                    <a:pt x="9466478" y="59035"/>
                  </a:lnTo>
                  <a:lnTo>
                    <a:pt x="9465680" y="51855"/>
                  </a:lnTo>
                  <a:lnTo>
                    <a:pt x="9461691" y="50260"/>
                  </a:lnTo>
                  <a:lnTo>
                    <a:pt x="9458500" y="49462"/>
                  </a:lnTo>
                </a:path>
                <a:path w="9498965" h="816609">
                  <a:moveTo>
                    <a:pt x="9490411" y="50260"/>
                  </a:moveTo>
                  <a:lnTo>
                    <a:pt x="9469669" y="88553"/>
                  </a:lnTo>
                  <a:lnTo>
                    <a:pt x="9470467" y="95733"/>
                  </a:lnTo>
                  <a:lnTo>
                    <a:pt x="9474456" y="98127"/>
                  </a:lnTo>
                  <a:lnTo>
                    <a:pt x="9477647" y="98127"/>
                  </a:lnTo>
                  <a:lnTo>
                    <a:pt x="9498389" y="59833"/>
                  </a:lnTo>
                  <a:lnTo>
                    <a:pt x="9497591" y="52653"/>
                  </a:lnTo>
                  <a:lnTo>
                    <a:pt x="9493603" y="50260"/>
                  </a:lnTo>
                  <a:lnTo>
                    <a:pt x="9490411" y="5026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0" name="object 1260" descr=""/>
            <p:cNvSpPr/>
            <p:nvPr/>
          </p:nvSpPr>
          <p:spPr>
            <a:xfrm>
              <a:off x="1274855" y="8703001"/>
              <a:ext cx="0" cy="957580"/>
            </a:xfrm>
            <a:custGeom>
              <a:avLst/>
              <a:gdLst/>
              <a:ahLst/>
              <a:cxnLst/>
              <a:rect l="l" t="t" r="r" b="b"/>
              <a:pathLst>
                <a:path w="0" h="957579">
                  <a:moveTo>
                    <a:pt x="0" y="957338"/>
                  </a:moveTo>
                  <a:lnTo>
                    <a:pt x="0" y="897504"/>
                  </a:lnTo>
                </a:path>
                <a:path w="0" h="957579">
                  <a:moveTo>
                    <a:pt x="0" y="867188"/>
                  </a:moveTo>
                  <a:lnTo>
                    <a:pt x="0" y="807355"/>
                  </a:lnTo>
                </a:path>
                <a:path w="0" h="957579">
                  <a:moveTo>
                    <a:pt x="0" y="777837"/>
                  </a:moveTo>
                  <a:lnTo>
                    <a:pt x="0" y="718003"/>
                  </a:lnTo>
                </a:path>
                <a:path w="0" h="957579">
                  <a:moveTo>
                    <a:pt x="0" y="687687"/>
                  </a:moveTo>
                  <a:lnTo>
                    <a:pt x="0" y="627854"/>
                  </a:lnTo>
                </a:path>
                <a:path w="0" h="957579">
                  <a:moveTo>
                    <a:pt x="0" y="598336"/>
                  </a:moveTo>
                  <a:lnTo>
                    <a:pt x="0" y="538502"/>
                  </a:lnTo>
                </a:path>
                <a:path w="0" h="957579">
                  <a:moveTo>
                    <a:pt x="0" y="508186"/>
                  </a:moveTo>
                  <a:lnTo>
                    <a:pt x="0" y="448353"/>
                  </a:lnTo>
                </a:path>
                <a:path w="0" h="957579">
                  <a:moveTo>
                    <a:pt x="0" y="418835"/>
                  </a:moveTo>
                  <a:lnTo>
                    <a:pt x="0" y="359001"/>
                  </a:lnTo>
                </a:path>
                <a:path w="0" h="957579">
                  <a:moveTo>
                    <a:pt x="0" y="59833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1" name="object 1261" descr=""/>
            <p:cNvSpPr/>
            <p:nvPr/>
          </p:nvSpPr>
          <p:spPr>
            <a:xfrm>
              <a:off x="1221404" y="8627212"/>
              <a:ext cx="139065" cy="48260"/>
            </a:xfrm>
            <a:custGeom>
              <a:avLst/>
              <a:gdLst/>
              <a:ahLst/>
              <a:cxnLst/>
              <a:rect l="l" t="t" r="r" b="b"/>
              <a:pathLst>
                <a:path w="139065" h="48259">
                  <a:moveTo>
                    <a:pt x="0" y="47866"/>
                  </a:moveTo>
                  <a:lnTo>
                    <a:pt x="15955" y="0"/>
                  </a:lnTo>
                  <a:lnTo>
                    <a:pt x="36697" y="0"/>
                  </a:lnTo>
                </a:path>
                <a:path w="139065" h="48259">
                  <a:moveTo>
                    <a:pt x="8775" y="23135"/>
                  </a:moveTo>
                  <a:lnTo>
                    <a:pt x="21540" y="23135"/>
                  </a:lnTo>
                </a:path>
                <a:path w="139065" h="48259">
                  <a:moveTo>
                    <a:pt x="0" y="47866"/>
                  </a:moveTo>
                  <a:lnTo>
                    <a:pt x="20742" y="47866"/>
                  </a:lnTo>
                </a:path>
                <a:path w="139065" h="48259">
                  <a:moveTo>
                    <a:pt x="66215" y="7180"/>
                  </a:moveTo>
                  <a:lnTo>
                    <a:pt x="64620" y="2393"/>
                  </a:lnTo>
                  <a:lnTo>
                    <a:pt x="60631" y="0"/>
                  </a:lnTo>
                  <a:lnTo>
                    <a:pt x="54249" y="0"/>
                  </a:lnTo>
                  <a:lnTo>
                    <a:pt x="48664" y="2393"/>
                  </a:lnTo>
                  <a:lnTo>
                    <a:pt x="43877" y="7180"/>
                  </a:lnTo>
                  <a:lnTo>
                    <a:pt x="42282" y="11168"/>
                  </a:lnTo>
                  <a:lnTo>
                    <a:pt x="42282" y="15955"/>
                  </a:lnTo>
                  <a:lnTo>
                    <a:pt x="43877" y="18348"/>
                  </a:lnTo>
                  <a:lnTo>
                    <a:pt x="46271" y="20742"/>
                  </a:lnTo>
                  <a:lnTo>
                    <a:pt x="54249" y="24731"/>
                  </a:lnTo>
                  <a:lnTo>
                    <a:pt x="56642" y="27124"/>
                  </a:lnTo>
                  <a:lnTo>
                    <a:pt x="57440" y="29517"/>
                  </a:lnTo>
                  <a:lnTo>
                    <a:pt x="57440" y="34304"/>
                  </a:lnTo>
                  <a:lnTo>
                    <a:pt x="55046" y="40686"/>
                  </a:lnTo>
                  <a:lnTo>
                    <a:pt x="50260" y="45473"/>
                  </a:lnTo>
                  <a:lnTo>
                    <a:pt x="44675" y="47866"/>
                  </a:lnTo>
                  <a:lnTo>
                    <a:pt x="38293" y="47866"/>
                  </a:lnTo>
                  <a:lnTo>
                    <a:pt x="34304" y="45473"/>
                  </a:lnTo>
                  <a:lnTo>
                    <a:pt x="32709" y="40686"/>
                  </a:lnTo>
                </a:path>
                <a:path w="139065" h="48259">
                  <a:moveTo>
                    <a:pt x="62226" y="47866"/>
                  </a:moveTo>
                  <a:lnTo>
                    <a:pt x="78182" y="0"/>
                  </a:lnTo>
                  <a:lnTo>
                    <a:pt x="74991" y="47866"/>
                  </a:lnTo>
                  <a:lnTo>
                    <a:pt x="103711" y="0"/>
                  </a:lnTo>
                  <a:lnTo>
                    <a:pt x="87755" y="47866"/>
                  </a:lnTo>
                </a:path>
                <a:path w="139065" h="48259">
                  <a:moveTo>
                    <a:pt x="127645" y="0"/>
                  </a:moveTo>
                  <a:lnTo>
                    <a:pt x="111689" y="47866"/>
                  </a:lnTo>
                </a:path>
                <a:path w="139065" h="48259">
                  <a:moveTo>
                    <a:pt x="116476" y="0"/>
                  </a:moveTo>
                  <a:lnTo>
                    <a:pt x="138814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2" name="object 1262" descr=""/>
            <p:cNvSpPr/>
            <p:nvPr/>
          </p:nvSpPr>
          <p:spPr>
            <a:xfrm>
              <a:off x="915056" y="8703001"/>
              <a:ext cx="0" cy="957580"/>
            </a:xfrm>
            <a:custGeom>
              <a:avLst/>
              <a:gdLst/>
              <a:ahLst/>
              <a:cxnLst/>
              <a:rect l="l" t="t" r="r" b="b"/>
              <a:pathLst>
                <a:path w="0" h="957579">
                  <a:moveTo>
                    <a:pt x="0" y="957338"/>
                  </a:moveTo>
                  <a:lnTo>
                    <a:pt x="0" y="867188"/>
                  </a:lnTo>
                </a:path>
                <a:path w="0" h="957579">
                  <a:moveTo>
                    <a:pt x="0" y="807355"/>
                  </a:moveTo>
                  <a:lnTo>
                    <a:pt x="0" y="687687"/>
                  </a:lnTo>
                </a:path>
                <a:path w="0" h="957579">
                  <a:moveTo>
                    <a:pt x="0" y="627854"/>
                  </a:moveTo>
                  <a:lnTo>
                    <a:pt x="0" y="508186"/>
                  </a:lnTo>
                </a:path>
                <a:path w="0" h="957579">
                  <a:moveTo>
                    <a:pt x="0" y="448353"/>
                  </a:moveTo>
                  <a:lnTo>
                    <a:pt x="0" y="328686"/>
                  </a:lnTo>
                </a:path>
                <a:path w="0" h="957579">
                  <a:moveTo>
                    <a:pt x="0" y="89351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3" name="object 1263" descr=""/>
            <p:cNvSpPr/>
            <p:nvPr/>
          </p:nvSpPr>
          <p:spPr>
            <a:xfrm>
              <a:off x="306348" y="8628010"/>
              <a:ext cx="742315" cy="1054100"/>
            </a:xfrm>
            <a:custGeom>
              <a:avLst/>
              <a:gdLst/>
              <a:ahLst/>
              <a:cxnLst/>
              <a:rect l="l" t="t" r="r" b="b"/>
              <a:pathLst>
                <a:path w="742315" h="1054100">
                  <a:moveTo>
                    <a:pt x="524940" y="0"/>
                  </a:moveTo>
                  <a:lnTo>
                    <a:pt x="508984" y="47866"/>
                  </a:lnTo>
                  <a:lnTo>
                    <a:pt x="528131" y="47866"/>
                  </a:lnTo>
                </a:path>
                <a:path w="742315" h="1054100">
                  <a:moveTo>
                    <a:pt x="561638" y="0"/>
                  </a:moveTo>
                  <a:lnTo>
                    <a:pt x="541693" y="29517"/>
                  </a:lnTo>
                  <a:lnTo>
                    <a:pt x="541693" y="36697"/>
                  </a:lnTo>
                  <a:lnTo>
                    <a:pt x="541693" y="40686"/>
                  </a:lnTo>
                  <a:lnTo>
                    <a:pt x="543289" y="45473"/>
                  </a:lnTo>
                  <a:lnTo>
                    <a:pt x="545682" y="47866"/>
                  </a:lnTo>
                  <a:lnTo>
                    <a:pt x="552064" y="47866"/>
                  </a:lnTo>
                  <a:lnTo>
                    <a:pt x="572009" y="11168"/>
                  </a:lnTo>
                  <a:lnTo>
                    <a:pt x="572009" y="7180"/>
                  </a:lnTo>
                  <a:lnTo>
                    <a:pt x="570413" y="2393"/>
                  </a:lnTo>
                  <a:lnTo>
                    <a:pt x="568020" y="0"/>
                  </a:lnTo>
                  <a:lnTo>
                    <a:pt x="561638" y="0"/>
                  </a:lnTo>
                </a:path>
                <a:path w="742315" h="1054100">
                  <a:moveTo>
                    <a:pt x="598336" y="0"/>
                  </a:moveTo>
                  <a:lnTo>
                    <a:pt x="582380" y="47866"/>
                  </a:lnTo>
                </a:path>
                <a:path w="742315" h="1054100">
                  <a:moveTo>
                    <a:pt x="587167" y="0"/>
                  </a:moveTo>
                  <a:lnTo>
                    <a:pt x="609505" y="0"/>
                  </a:lnTo>
                </a:path>
                <a:path w="742315" h="1054100">
                  <a:moveTo>
                    <a:pt x="646203" y="0"/>
                  </a:moveTo>
                  <a:lnTo>
                    <a:pt x="630247" y="47866"/>
                  </a:lnTo>
                  <a:lnTo>
                    <a:pt x="649394" y="47866"/>
                  </a:lnTo>
                </a:path>
                <a:path w="742315" h="1054100">
                  <a:moveTo>
                    <a:pt x="657372" y="47866"/>
                  </a:moveTo>
                  <a:lnTo>
                    <a:pt x="673327" y="0"/>
                  </a:lnTo>
                </a:path>
                <a:path w="742315" h="1054100">
                  <a:moveTo>
                    <a:pt x="670136" y="47866"/>
                  </a:moveTo>
                  <a:lnTo>
                    <a:pt x="686092" y="0"/>
                  </a:lnTo>
                  <a:lnTo>
                    <a:pt x="692474" y="47866"/>
                  </a:lnTo>
                  <a:lnTo>
                    <a:pt x="708430" y="0"/>
                  </a:lnTo>
                </a:path>
                <a:path w="742315" h="1054100">
                  <a:moveTo>
                    <a:pt x="705239" y="47866"/>
                  </a:moveTo>
                  <a:lnTo>
                    <a:pt x="721194" y="0"/>
                  </a:lnTo>
                  <a:lnTo>
                    <a:pt x="741937" y="0"/>
                  </a:lnTo>
                </a:path>
                <a:path w="742315" h="1054100">
                  <a:moveTo>
                    <a:pt x="713216" y="23135"/>
                  </a:moveTo>
                  <a:lnTo>
                    <a:pt x="725981" y="23135"/>
                  </a:lnTo>
                </a:path>
                <a:path w="742315" h="1054100">
                  <a:moveTo>
                    <a:pt x="705239" y="47866"/>
                  </a:moveTo>
                  <a:lnTo>
                    <a:pt x="725981" y="47866"/>
                  </a:lnTo>
                </a:path>
                <a:path w="742315" h="1054100">
                  <a:moveTo>
                    <a:pt x="8775" y="1006002"/>
                  </a:moveTo>
                  <a:lnTo>
                    <a:pt x="31113" y="1006002"/>
                  </a:lnTo>
                  <a:lnTo>
                    <a:pt x="0" y="1053869"/>
                  </a:lnTo>
                </a:path>
                <a:path w="742315" h="1054100">
                  <a:moveTo>
                    <a:pt x="48664" y="1005205"/>
                  </a:moveTo>
                  <a:lnTo>
                    <a:pt x="43080" y="1007598"/>
                  </a:lnTo>
                  <a:lnTo>
                    <a:pt x="39889" y="1012385"/>
                  </a:lnTo>
                  <a:lnTo>
                    <a:pt x="38293" y="1017171"/>
                  </a:lnTo>
                  <a:lnTo>
                    <a:pt x="39091" y="1021958"/>
                  </a:lnTo>
                  <a:lnTo>
                    <a:pt x="41484" y="1023554"/>
                  </a:lnTo>
                  <a:lnTo>
                    <a:pt x="47069" y="1025947"/>
                  </a:lnTo>
                  <a:lnTo>
                    <a:pt x="51058" y="1028340"/>
                  </a:lnTo>
                  <a:lnTo>
                    <a:pt x="52653" y="1033127"/>
                  </a:lnTo>
                  <a:lnTo>
                    <a:pt x="52653" y="1037116"/>
                  </a:lnTo>
                  <a:lnTo>
                    <a:pt x="33506" y="1053869"/>
                  </a:lnTo>
                  <a:lnTo>
                    <a:pt x="29517" y="1051476"/>
                  </a:lnTo>
                  <a:lnTo>
                    <a:pt x="28720" y="1049083"/>
                  </a:lnTo>
                  <a:lnTo>
                    <a:pt x="28720" y="1044296"/>
                  </a:lnTo>
                  <a:lnTo>
                    <a:pt x="51058" y="1023554"/>
                  </a:lnTo>
                  <a:lnTo>
                    <a:pt x="55046" y="1021160"/>
                  </a:lnTo>
                  <a:lnTo>
                    <a:pt x="57440" y="1017171"/>
                  </a:lnTo>
                  <a:lnTo>
                    <a:pt x="59035" y="1012385"/>
                  </a:lnTo>
                  <a:lnTo>
                    <a:pt x="59035" y="1007598"/>
                  </a:lnTo>
                  <a:lnTo>
                    <a:pt x="55046" y="1005205"/>
                  </a:lnTo>
                  <a:lnTo>
                    <a:pt x="48664" y="1005205"/>
                  </a:lnTo>
                </a:path>
                <a:path w="742315" h="1054100">
                  <a:moveTo>
                    <a:pt x="82171" y="1005205"/>
                  </a:moveTo>
                  <a:lnTo>
                    <a:pt x="62226" y="1044296"/>
                  </a:lnTo>
                  <a:lnTo>
                    <a:pt x="63024" y="1050678"/>
                  </a:lnTo>
                  <a:lnTo>
                    <a:pt x="67013" y="1053071"/>
                  </a:lnTo>
                  <a:lnTo>
                    <a:pt x="70204" y="1053071"/>
                  </a:lnTo>
                  <a:lnTo>
                    <a:pt x="90149" y="1013980"/>
                  </a:lnTo>
                  <a:lnTo>
                    <a:pt x="89351" y="1007598"/>
                  </a:lnTo>
                  <a:lnTo>
                    <a:pt x="85362" y="1005205"/>
                  </a:lnTo>
                  <a:lnTo>
                    <a:pt x="82171" y="1005205"/>
                  </a:lnTo>
                </a:path>
                <a:path w="742315" h="1054100">
                  <a:moveTo>
                    <a:pt x="95733" y="1032329"/>
                  </a:moveTo>
                  <a:lnTo>
                    <a:pt x="124453" y="103232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4" name="object 1264" descr=""/>
            <p:cNvSpPr/>
            <p:nvPr/>
          </p:nvSpPr>
          <p:spPr>
            <a:xfrm>
              <a:off x="868785" y="9038070"/>
              <a:ext cx="6217920" cy="332740"/>
            </a:xfrm>
            <a:custGeom>
              <a:avLst/>
              <a:gdLst/>
              <a:ahLst/>
              <a:cxnLst/>
              <a:rect l="l" t="t" r="r" b="b"/>
              <a:pathLst>
                <a:path w="6217920" h="332740">
                  <a:moveTo>
                    <a:pt x="0" y="287201"/>
                  </a:moveTo>
                  <a:lnTo>
                    <a:pt x="43877" y="291988"/>
                  </a:lnTo>
                </a:path>
                <a:path w="6217920" h="332740">
                  <a:moveTo>
                    <a:pt x="73395" y="295179"/>
                  </a:moveTo>
                  <a:lnTo>
                    <a:pt x="133229" y="302359"/>
                  </a:lnTo>
                </a:path>
                <a:path w="6217920" h="332740">
                  <a:moveTo>
                    <a:pt x="162747" y="305550"/>
                  </a:moveTo>
                  <a:lnTo>
                    <a:pt x="221783" y="311932"/>
                  </a:lnTo>
                </a:path>
                <a:path w="6217920" h="332740">
                  <a:moveTo>
                    <a:pt x="252099" y="315921"/>
                  </a:moveTo>
                  <a:lnTo>
                    <a:pt x="311134" y="322303"/>
                  </a:lnTo>
                </a:path>
                <a:path w="6217920" h="332740">
                  <a:moveTo>
                    <a:pt x="341450" y="325494"/>
                  </a:moveTo>
                  <a:lnTo>
                    <a:pt x="400486" y="332674"/>
                  </a:lnTo>
                </a:path>
                <a:path w="6217920" h="332740">
                  <a:moveTo>
                    <a:pt x="430004" y="330281"/>
                  </a:moveTo>
                  <a:lnTo>
                    <a:pt x="489040" y="321506"/>
                  </a:lnTo>
                </a:path>
                <a:path w="6217920" h="332740">
                  <a:moveTo>
                    <a:pt x="518558" y="317517"/>
                  </a:moveTo>
                  <a:lnTo>
                    <a:pt x="578391" y="308741"/>
                  </a:lnTo>
                </a:path>
                <a:path w="6217920" h="332740">
                  <a:moveTo>
                    <a:pt x="607909" y="303954"/>
                  </a:moveTo>
                  <a:lnTo>
                    <a:pt x="666945" y="295179"/>
                  </a:lnTo>
                </a:path>
                <a:path w="6217920" h="332740">
                  <a:moveTo>
                    <a:pt x="696463" y="290392"/>
                  </a:moveTo>
                  <a:lnTo>
                    <a:pt x="721992" y="287201"/>
                  </a:lnTo>
                  <a:lnTo>
                    <a:pt x="756297" y="284808"/>
                  </a:lnTo>
                </a:path>
                <a:path w="6217920" h="332740">
                  <a:moveTo>
                    <a:pt x="785815" y="283212"/>
                  </a:moveTo>
                  <a:lnTo>
                    <a:pt x="845648" y="279223"/>
                  </a:lnTo>
                </a:path>
                <a:path w="6217920" h="332740">
                  <a:moveTo>
                    <a:pt x="875166" y="277628"/>
                  </a:moveTo>
                  <a:lnTo>
                    <a:pt x="935000" y="274436"/>
                  </a:lnTo>
                </a:path>
                <a:path w="6217920" h="332740">
                  <a:moveTo>
                    <a:pt x="965315" y="272841"/>
                  </a:moveTo>
                  <a:lnTo>
                    <a:pt x="1024351" y="268852"/>
                  </a:lnTo>
                </a:path>
                <a:path w="6217920" h="332740">
                  <a:moveTo>
                    <a:pt x="1054667" y="267256"/>
                  </a:moveTo>
                  <a:lnTo>
                    <a:pt x="1114501" y="264065"/>
                  </a:lnTo>
                </a:path>
                <a:path w="6217920" h="332740">
                  <a:moveTo>
                    <a:pt x="1144019" y="261672"/>
                  </a:moveTo>
                  <a:lnTo>
                    <a:pt x="1203852" y="258481"/>
                  </a:lnTo>
                </a:path>
                <a:path w="6217920" h="332740">
                  <a:moveTo>
                    <a:pt x="1233370" y="256885"/>
                  </a:moveTo>
                  <a:lnTo>
                    <a:pt x="1293204" y="252896"/>
                  </a:lnTo>
                </a:path>
                <a:path w="6217920" h="332740">
                  <a:moveTo>
                    <a:pt x="1323519" y="251301"/>
                  </a:moveTo>
                  <a:lnTo>
                    <a:pt x="1383353" y="248110"/>
                  </a:lnTo>
                </a:path>
                <a:path w="6217920" h="332740">
                  <a:moveTo>
                    <a:pt x="1412871" y="246514"/>
                  </a:moveTo>
                  <a:lnTo>
                    <a:pt x="1472705" y="242525"/>
                  </a:lnTo>
                </a:path>
                <a:path w="6217920" h="332740">
                  <a:moveTo>
                    <a:pt x="1502223" y="240930"/>
                  </a:moveTo>
                  <a:lnTo>
                    <a:pt x="1533336" y="239334"/>
                  </a:lnTo>
                  <a:lnTo>
                    <a:pt x="1562056" y="239334"/>
                  </a:lnTo>
                </a:path>
                <a:path w="6217920" h="332740">
                  <a:moveTo>
                    <a:pt x="1592372" y="239334"/>
                  </a:moveTo>
                  <a:lnTo>
                    <a:pt x="1602743" y="239334"/>
                  </a:lnTo>
                  <a:lnTo>
                    <a:pt x="1652206" y="239334"/>
                  </a:lnTo>
                </a:path>
                <a:path w="6217920" h="332740">
                  <a:moveTo>
                    <a:pt x="1681723" y="239334"/>
                  </a:moveTo>
                  <a:lnTo>
                    <a:pt x="1741557" y="239334"/>
                  </a:lnTo>
                </a:path>
                <a:path w="6217920" h="332740">
                  <a:moveTo>
                    <a:pt x="1771873" y="239334"/>
                  </a:moveTo>
                  <a:lnTo>
                    <a:pt x="1831706" y="239334"/>
                  </a:lnTo>
                </a:path>
                <a:path w="6217920" h="332740">
                  <a:moveTo>
                    <a:pt x="1861224" y="239334"/>
                  </a:moveTo>
                  <a:lnTo>
                    <a:pt x="1921058" y="239334"/>
                  </a:lnTo>
                </a:path>
                <a:path w="6217920" h="332740">
                  <a:moveTo>
                    <a:pt x="1951374" y="239334"/>
                  </a:moveTo>
                  <a:lnTo>
                    <a:pt x="2011207" y="239334"/>
                  </a:lnTo>
                </a:path>
                <a:path w="6217920" h="332740">
                  <a:moveTo>
                    <a:pt x="2040725" y="239334"/>
                  </a:moveTo>
                  <a:lnTo>
                    <a:pt x="2100559" y="239334"/>
                  </a:lnTo>
                </a:path>
                <a:path w="6217920" h="332740">
                  <a:moveTo>
                    <a:pt x="2130875" y="239334"/>
                  </a:moveTo>
                  <a:lnTo>
                    <a:pt x="2182730" y="239334"/>
                  </a:lnTo>
                  <a:lnTo>
                    <a:pt x="2190708" y="238536"/>
                  </a:lnTo>
                </a:path>
                <a:path w="6217920" h="332740">
                  <a:moveTo>
                    <a:pt x="2220226" y="236143"/>
                  </a:moveTo>
                  <a:lnTo>
                    <a:pt x="2280060" y="232154"/>
                  </a:lnTo>
                </a:path>
                <a:path w="6217920" h="332740">
                  <a:moveTo>
                    <a:pt x="2309578" y="229761"/>
                  </a:moveTo>
                  <a:lnTo>
                    <a:pt x="2369411" y="225772"/>
                  </a:lnTo>
                </a:path>
                <a:path w="6217920" h="332740">
                  <a:moveTo>
                    <a:pt x="2399727" y="223378"/>
                  </a:moveTo>
                  <a:lnTo>
                    <a:pt x="2458763" y="219389"/>
                  </a:lnTo>
                </a:path>
                <a:path w="6217920" h="332740">
                  <a:moveTo>
                    <a:pt x="2489079" y="217794"/>
                  </a:moveTo>
                  <a:lnTo>
                    <a:pt x="2548912" y="213007"/>
                  </a:lnTo>
                </a:path>
                <a:path w="6217920" h="332740">
                  <a:moveTo>
                    <a:pt x="2578430" y="211412"/>
                  </a:moveTo>
                  <a:lnTo>
                    <a:pt x="2638264" y="206625"/>
                  </a:lnTo>
                </a:path>
                <a:path w="6217920" h="332740">
                  <a:moveTo>
                    <a:pt x="2667782" y="205029"/>
                  </a:moveTo>
                  <a:lnTo>
                    <a:pt x="2727615" y="200243"/>
                  </a:lnTo>
                </a:path>
                <a:path w="6217920" h="332740">
                  <a:moveTo>
                    <a:pt x="2757133" y="198647"/>
                  </a:moveTo>
                  <a:lnTo>
                    <a:pt x="2816967" y="193860"/>
                  </a:lnTo>
                </a:path>
                <a:path w="6217920" h="332740">
                  <a:moveTo>
                    <a:pt x="2847283" y="192265"/>
                  </a:moveTo>
                  <a:lnTo>
                    <a:pt x="2860845" y="191467"/>
                  </a:lnTo>
                  <a:lnTo>
                    <a:pt x="2905521" y="181096"/>
                  </a:lnTo>
                </a:path>
                <a:path w="6217920" h="332740">
                  <a:moveTo>
                    <a:pt x="2935039" y="174714"/>
                  </a:moveTo>
                  <a:lnTo>
                    <a:pt x="2993277" y="161151"/>
                  </a:lnTo>
                </a:path>
                <a:path w="6217920" h="332740">
                  <a:moveTo>
                    <a:pt x="3022795" y="154769"/>
                  </a:moveTo>
                  <a:lnTo>
                    <a:pt x="3074650" y="143600"/>
                  </a:lnTo>
                  <a:lnTo>
                    <a:pt x="3081033" y="143600"/>
                  </a:lnTo>
                </a:path>
                <a:path w="6217920" h="332740">
                  <a:moveTo>
                    <a:pt x="3110551" y="143600"/>
                  </a:moveTo>
                  <a:lnTo>
                    <a:pt x="3170384" y="143600"/>
                  </a:lnTo>
                </a:path>
                <a:path w="6217920" h="332740">
                  <a:moveTo>
                    <a:pt x="3200700" y="143600"/>
                  </a:moveTo>
                  <a:lnTo>
                    <a:pt x="3260534" y="143600"/>
                  </a:lnTo>
                </a:path>
                <a:path w="6217920" h="332740">
                  <a:moveTo>
                    <a:pt x="3290051" y="143600"/>
                  </a:moveTo>
                  <a:lnTo>
                    <a:pt x="3349885" y="143600"/>
                  </a:lnTo>
                </a:path>
                <a:path w="6217920" h="332740">
                  <a:moveTo>
                    <a:pt x="3380201" y="143600"/>
                  </a:moveTo>
                  <a:lnTo>
                    <a:pt x="3440034" y="143600"/>
                  </a:lnTo>
                </a:path>
                <a:path w="6217920" h="332740">
                  <a:moveTo>
                    <a:pt x="3469552" y="142802"/>
                  </a:moveTo>
                  <a:lnTo>
                    <a:pt x="3529386" y="138814"/>
                  </a:lnTo>
                </a:path>
                <a:path w="6217920" h="332740">
                  <a:moveTo>
                    <a:pt x="3559702" y="136420"/>
                  </a:moveTo>
                  <a:lnTo>
                    <a:pt x="3618738" y="131633"/>
                  </a:lnTo>
                </a:path>
                <a:path w="6217920" h="332740">
                  <a:moveTo>
                    <a:pt x="3649053" y="129240"/>
                  </a:moveTo>
                  <a:lnTo>
                    <a:pt x="3708887" y="125251"/>
                  </a:lnTo>
                </a:path>
                <a:path w="6217920" h="332740">
                  <a:moveTo>
                    <a:pt x="3738405" y="122858"/>
                  </a:moveTo>
                  <a:lnTo>
                    <a:pt x="3798238" y="118071"/>
                  </a:lnTo>
                </a:path>
                <a:path w="6217920" h="332740">
                  <a:moveTo>
                    <a:pt x="3827756" y="115678"/>
                  </a:moveTo>
                  <a:lnTo>
                    <a:pt x="3887590" y="111689"/>
                  </a:lnTo>
                </a:path>
                <a:path w="6217920" h="332740">
                  <a:moveTo>
                    <a:pt x="3917108" y="109296"/>
                  </a:moveTo>
                  <a:lnTo>
                    <a:pt x="3976942" y="104509"/>
                  </a:lnTo>
                </a:path>
                <a:path w="6217920" h="332740">
                  <a:moveTo>
                    <a:pt x="4006460" y="102913"/>
                  </a:moveTo>
                  <a:lnTo>
                    <a:pt x="4066293" y="98127"/>
                  </a:lnTo>
                </a:path>
                <a:path w="6217920" h="332740">
                  <a:moveTo>
                    <a:pt x="4096609" y="95733"/>
                  </a:moveTo>
                  <a:lnTo>
                    <a:pt x="4101396" y="95733"/>
                  </a:lnTo>
                  <a:lnTo>
                    <a:pt x="4156442" y="95733"/>
                  </a:lnTo>
                </a:path>
                <a:path w="6217920" h="332740">
                  <a:moveTo>
                    <a:pt x="4185960" y="95733"/>
                  </a:moveTo>
                  <a:lnTo>
                    <a:pt x="4245794" y="95733"/>
                  </a:lnTo>
                </a:path>
                <a:path w="6217920" h="332740">
                  <a:moveTo>
                    <a:pt x="4276110" y="95733"/>
                  </a:moveTo>
                  <a:lnTo>
                    <a:pt x="4328763" y="95733"/>
                  </a:lnTo>
                  <a:lnTo>
                    <a:pt x="4335943" y="94936"/>
                  </a:lnTo>
                </a:path>
                <a:path w="6217920" h="332740">
                  <a:moveTo>
                    <a:pt x="4365461" y="94138"/>
                  </a:moveTo>
                  <a:lnTo>
                    <a:pt x="4425295" y="90947"/>
                  </a:lnTo>
                </a:path>
                <a:path w="6217920" h="332740">
                  <a:moveTo>
                    <a:pt x="4454813" y="90149"/>
                  </a:moveTo>
                  <a:lnTo>
                    <a:pt x="4514647" y="86958"/>
                  </a:lnTo>
                </a:path>
                <a:path w="6217920" h="332740">
                  <a:moveTo>
                    <a:pt x="4544962" y="86160"/>
                  </a:moveTo>
                  <a:lnTo>
                    <a:pt x="4604796" y="82969"/>
                  </a:lnTo>
                </a:path>
                <a:path w="6217920" h="332740">
                  <a:moveTo>
                    <a:pt x="4634314" y="82171"/>
                  </a:moveTo>
                  <a:lnTo>
                    <a:pt x="4694147" y="78980"/>
                  </a:lnTo>
                </a:path>
                <a:path w="6217920" h="332740">
                  <a:moveTo>
                    <a:pt x="4724463" y="78182"/>
                  </a:moveTo>
                  <a:lnTo>
                    <a:pt x="4784297" y="74991"/>
                  </a:lnTo>
                </a:path>
                <a:path w="6217920" h="332740">
                  <a:moveTo>
                    <a:pt x="4813815" y="74193"/>
                  </a:moveTo>
                  <a:lnTo>
                    <a:pt x="4873648" y="71800"/>
                  </a:lnTo>
                </a:path>
                <a:path w="6217920" h="332740">
                  <a:moveTo>
                    <a:pt x="4903166" y="70204"/>
                  </a:moveTo>
                  <a:lnTo>
                    <a:pt x="4963000" y="67811"/>
                  </a:lnTo>
                </a:path>
                <a:path w="6217920" h="332740">
                  <a:moveTo>
                    <a:pt x="4993316" y="66215"/>
                  </a:moveTo>
                  <a:lnTo>
                    <a:pt x="5053149" y="63822"/>
                  </a:lnTo>
                </a:path>
                <a:path w="6217920" h="332740">
                  <a:moveTo>
                    <a:pt x="5082667" y="62226"/>
                  </a:moveTo>
                  <a:lnTo>
                    <a:pt x="5142501" y="59833"/>
                  </a:lnTo>
                </a:path>
                <a:path w="6217920" h="332740">
                  <a:moveTo>
                    <a:pt x="5172816" y="58238"/>
                  </a:moveTo>
                  <a:lnTo>
                    <a:pt x="5232650" y="55844"/>
                  </a:lnTo>
                </a:path>
                <a:path w="6217920" h="332740">
                  <a:moveTo>
                    <a:pt x="5262168" y="54249"/>
                  </a:moveTo>
                  <a:lnTo>
                    <a:pt x="5322002" y="51855"/>
                  </a:lnTo>
                </a:path>
                <a:path w="6217920" h="332740">
                  <a:moveTo>
                    <a:pt x="5351520" y="50260"/>
                  </a:moveTo>
                  <a:lnTo>
                    <a:pt x="5411353" y="47866"/>
                  </a:lnTo>
                </a:path>
                <a:path w="6217920" h="332740">
                  <a:moveTo>
                    <a:pt x="5441669" y="46271"/>
                  </a:moveTo>
                  <a:lnTo>
                    <a:pt x="5501503" y="42282"/>
                  </a:lnTo>
                </a:path>
                <a:path w="6217920" h="332740">
                  <a:moveTo>
                    <a:pt x="5531020" y="40686"/>
                  </a:moveTo>
                  <a:lnTo>
                    <a:pt x="5590854" y="36697"/>
                  </a:lnTo>
                </a:path>
                <a:path w="6217920" h="332740">
                  <a:moveTo>
                    <a:pt x="5620372" y="35102"/>
                  </a:moveTo>
                  <a:lnTo>
                    <a:pt x="5680206" y="31911"/>
                  </a:lnTo>
                </a:path>
                <a:path w="6217920" h="332740">
                  <a:moveTo>
                    <a:pt x="5710521" y="29517"/>
                  </a:moveTo>
                  <a:lnTo>
                    <a:pt x="5769557" y="26326"/>
                  </a:lnTo>
                </a:path>
                <a:path w="6217920" h="332740">
                  <a:moveTo>
                    <a:pt x="5799873" y="24731"/>
                  </a:moveTo>
                  <a:lnTo>
                    <a:pt x="5859707" y="20742"/>
                  </a:lnTo>
                </a:path>
                <a:path w="6217920" h="332740">
                  <a:moveTo>
                    <a:pt x="5889224" y="19146"/>
                  </a:moveTo>
                  <a:lnTo>
                    <a:pt x="5949058" y="15157"/>
                  </a:lnTo>
                </a:path>
                <a:path w="6217920" h="332740">
                  <a:moveTo>
                    <a:pt x="5978576" y="13562"/>
                  </a:moveTo>
                  <a:lnTo>
                    <a:pt x="6038410" y="9573"/>
                  </a:lnTo>
                </a:path>
                <a:path w="6217920" h="332740">
                  <a:moveTo>
                    <a:pt x="6068725" y="7977"/>
                  </a:moveTo>
                  <a:lnTo>
                    <a:pt x="6128559" y="4786"/>
                  </a:lnTo>
                </a:path>
                <a:path w="6217920" h="332740">
                  <a:moveTo>
                    <a:pt x="6158077" y="2393"/>
                  </a:moveTo>
                  <a:lnTo>
                    <a:pt x="6207539" y="0"/>
                  </a:lnTo>
                  <a:lnTo>
                    <a:pt x="6217911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5" name="object 1265" descr=""/>
            <p:cNvSpPr/>
            <p:nvPr/>
          </p:nvSpPr>
          <p:spPr>
            <a:xfrm>
              <a:off x="7116214" y="9038070"/>
              <a:ext cx="1675764" cy="0"/>
            </a:xfrm>
            <a:custGeom>
              <a:avLst/>
              <a:gdLst/>
              <a:ahLst/>
              <a:cxnLst/>
              <a:rect l="l" t="t" r="r" b="b"/>
              <a:pathLst>
                <a:path w="1675765" h="0">
                  <a:moveTo>
                    <a:pt x="0" y="0"/>
                  </a:moveTo>
                  <a:lnTo>
                    <a:pt x="1675341" y="0"/>
                  </a:lnTo>
                </a:path>
              </a:pathLst>
            </a:custGeom>
            <a:ln w="3191">
              <a:solidFill>
                <a:srgbClr val="262626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6" name="object 1266" descr=""/>
            <p:cNvSpPr/>
            <p:nvPr/>
          </p:nvSpPr>
          <p:spPr>
            <a:xfrm>
              <a:off x="8821871" y="8894469"/>
              <a:ext cx="1381760" cy="144145"/>
            </a:xfrm>
            <a:custGeom>
              <a:avLst/>
              <a:gdLst/>
              <a:ahLst/>
              <a:cxnLst/>
              <a:rect l="l" t="t" r="r" b="b"/>
              <a:pathLst>
                <a:path w="1381759" h="144145">
                  <a:moveTo>
                    <a:pt x="0" y="143600"/>
                  </a:moveTo>
                  <a:lnTo>
                    <a:pt x="36697" y="143600"/>
                  </a:lnTo>
                  <a:lnTo>
                    <a:pt x="59833" y="141207"/>
                  </a:lnTo>
                </a:path>
                <a:path w="1381759" h="144145">
                  <a:moveTo>
                    <a:pt x="89351" y="138814"/>
                  </a:moveTo>
                  <a:lnTo>
                    <a:pt x="149185" y="134825"/>
                  </a:lnTo>
                </a:path>
                <a:path w="1381759" h="144145">
                  <a:moveTo>
                    <a:pt x="178703" y="132431"/>
                  </a:moveTo>
                  <a:lnTo>
                    <a:pt x="238536" y="127645"/>
                  </a:lnTo>
                </a:path>
                <a:path w="1381759" h="144145">
                  <a:moveTo>
                    <a:pt x="268054" y="125251"/>
                  </a:moveTo>
                  <a:lnTo>
                    <a:pt x="327888" y="120465"/>
                  </a:lnTo>
                </a:path>
                <a:path w="1381759" h="144145">
                  <a:moveTo>
                    <a:pt x="358204" y="118071"/>
                  </a:moveTo>
                  <a:lnTo>
                    <a:pt x="417239" y="113285"/>
                  </a:lnTo>
                </a:path>
                <a:path w="1381759" h="144145">
                  <a:moveTo>
                    <a:pt x="447555" y="110891"/>
                  </a:moveTo>
                  <a:lnTo>
                    <a:pt x="506591" y="106104"/>
                  </a:lnTo>
                </a:path>
                <a:path w="1381759" h="144145">
                  <a:moveTo>
                    <a:pt x="536907" y="103711"/>
                  </a:moveTo>
                  <a:lnTo>
                    <a:pt x="596740" y="98924"/>
                  </a:lnTo>
                </a:path>
                <a:path w="1381759" h="144145">
                  <a:moveTo>
                    <a:pt x="626258" y="96531"/>
                  </a:moveTo>
                  <a:lnTo>
                    <a:pt x="645405" y="95733"/>
                  </a:lnTo>
                  <a:lnTo>
                    <a:pt x="686092" y="90947"/>
                  </a:lnTo>
                </a:path>
                <a:path w="1381759" h="144145">
                  <a:moveTo>
                    <a:pt x="715610" y="87755"/>
                  </a:moveTo>
                  <a:lnTo>
                    <a:pt x="775443" y="82171"/>
                  </a:lnTo>
                </a:path>
                <a:path w="1381759" h="144145">
                  <a:moveTo>
                    <a:pt x="804961" y="78980"/>
                  </a:moveTo>
                  <a:lnTo>
                    <a:pt x="863997" y="72598"/>
                  </a:lnTo>
                </a:path>
                <a:path w="1381759" h="144145">
                  <a:moveTo>
                    <a:pt x="894313" y="69407"/>
                  </a:moveTo>
                  <a:lnTo>
                    <a:pt x="953349" y="63024"/>
                  </a:lnTo>
                </a:path>
                <a:path w="1381759" h="144145">
                  <a:moveTo>
                    <a:pt x="983664" y="59833"/>
                  </a:moveTo>
                  <a:lnTo>
                    <a:pt x="1042700" y="54249"/>
                  </a:lnTo>
                </a:path>
                <a:path w="1381759" h="144145">
                  <a:moveTo>
                    <a:pt x="1073016" y="51058"/>
                  </a:moveTo>
                  <a:lnTo>
                    <a:pt x="1104129" y="47866"/>
                  </a:lnTo>
                  <a:lnTo>
                    <a:pt x="1132052" y="43080"/>
                  </a:lnTo>
                </a:path>
                <a:path w="1381759" h="144145">
                  <a:moveTo>
                    <a:pt x="1161570" y="37495"/>
                  </a:moveTo>
                  <a:lnTo>
                    <a:pt x="1220606" y="27922"/>
                  </a:lnTo>
                </a:path>
                <a:path w="1381759" h="144145">
                  <a:moveTo>
                    <a:pt x="1250124" y="22337"/>
                  </a:moveTo>
                  <a:lnTo>
                    <a:pt x="1309159" y="11966"/>
                  </a:lnTo>
                </a:path>
                <a:path w="1381759" h="144145">
                  <a:moveTo>
                    <a:pt x="1337880" y="7180"/>
                  </a:moveTo>
                  <a:lnTo>
                    <a:pt x="1381758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7" name="object 1267" descr=""/>
            <p:cNvSpPr/>
            <p:nvPr/>
          </p:nvSpPr>
          <p:spPr>
            <a:xfrm>
              <a:off x="994036" y="8928773"/>
              <a:ext cx="10118090" cy="1113790"/>
            </a:xfrm>
            <a:custGeom>
              <a:avLst/>
              <a:gdLst/>
              <a:ahLst/>
              <a:cxnLst/>
              <a:rect l="l" t="t" r="r" b="b"/>
              <a:pathLst>
                <a:path w="10118090" h="1113790">
                  <a:moveTo>
                    <a:pt x="4649472" y="1065836"/>
                  </a:moveTo>
                  <a:lnTo>
                    <a:pt x="4646280" y="1113703"/>
                  </a:lnTo>
                  <a:lnTo>
                    <a:pt x="4675001" y="1065836"/>
                  </a:lnTo>
                </a:path>
                <a:path w="10118090" h="1113790">
                  <a:moveTo>
                    <a:pt x="4665427" y="1113703"/>
                  </a:moveTo>
                  <a:lnTo>
                    <a:pt x="4681383" y="1065836"/>
                  </a:lnTo>
                  <a:lnTo>
                    <a:pt x="4702125" y="1065836"/>
                  </a:lnTo>
                </a:path>
                <a:path w="10118090" h="1113790">
                  <a:moveTo>
                    <a:pt x="4673405" y="1088174"/>
                  </a:moveTo>
                  <a:lnTo>
                    <a:pt x="4686170" y="1088174"/>
                  </a:lnTo>
                </a:path>
                <a:path w="10118090" h="1113790">
                  <a:moveTo>
                    <a:pt x="4665427" y="1113703"/>
                  </a:moveTo>
                  <a:lnTo>
                    <a:pt x="4686170" y="1113703"/>
                  </a:lnTo>
                </a:path>
                <a:path w="10118090" h="1113790">
                  <a:moveTo>
                    <a:pt x="4695743" y="1113703"/>
                  </a:moveTo>
                  <a:lnTo>
                    <a:pt x="4711699" y="1065836"/>
                  </a:lnTo>
                  <a:lnTo>
                    <a:pt x="4726059" y="1065836"/>
                  </a:lnTo>
                  <a:lnTo>
                    <a:pt x="4730048" y="1067432"/>
                  </a:lnTo>
                  <a:lnTo>
                    <a:pt x="4730845" y="1069825"/>
                  </a:lnTo>
                  <a:lnTo>
                    <a:pt x="4730845" y="1074612"/>
                  </a:lnTo>
                  <a:lnTo>
                    <a:pt x="4703721" y="1088174"/>
                  </a:lnTo>
                </a:path>
                <a:path w="10118090" h="1113790">
                  <a:moveTo>
                    <a:pt x="4714890" y="1088174"/>
                  </a:moveTo>
                  <a:lnTo>
                    <a:pt x="4718081" y="1113703"/>
                  </a:lnTo>
                </a:path>
                <a:path w="10118090" h="1113790">
                  <a:moveTo>
                    <a:pt x="4756374" y="1065836"/>
                  </a:moveTo>
                  <a:lnTo>
                    <a:pt x="4740419" y="1113703"/>
                  </a:lnTo>
                </a:path>
                <a:path w="10118090" h="1113790">
                  <a:moveTo>
                    <a:pt x="4745205" y="1065836"/>
                  </a:moveTo>
                  <a:lnTo>
                    <a:pt x="4767543" y="1065836"/>
                  </a:lnTo>
                </a:path>
                <a:path w="10118090" h="1113790">
                  <a:moveTo>
                    <a:pt x="4757970" y="1113703"/>
                  </a:moveTo>
                  <a:lnTo>
                    <a:pt x="4773926" y="1065836"/>
                  </a:lnTo>
                </a:path>
                <a:path w="10118090" h="1113790">
                  <a:moveTo>
                    <a:pt x="4806635" y="1077005"/>
                  </a:moveTo>
                  <a:lnTo>
                    <a:pt x="4806635" y="1072218"/>
                  </a:lnTo>
                  <a:lnTo>
                    <a:pt x="4805039" y="1067432"/>
                  </a:lnTo>
                  <a:lnTo>
                    <a:pt x="4802646" y="1065836"/>
                  </a:lnTo>
                  <a:lnTo>
                    <a:pt x="4796263" y="1065836"/>
                  </a:lnTo>
                  <a:lnTo>
                    <a:pt x="4776319" y="1101736"/>
                  </a:lnTo>
                  <a:lnTo>
                    <a:pt x="4776319" y="1106523"/>
                  </a:lnTo>
                  <a:lnTo>
                    <a:pt x="4777914" y="1111309"/>
                  </a:lnTo>
                  <a:lnTo>
                    <a:pt x="4780308" y="1113703"/>
                  </a:lnTo>
                  <a:lnTo>
                    <a:pt x="4786690" y="1113703"/>
                  </a:lnTo>
                  <a:lnTo>
                    <a:pt x="4790679" y="1111309"/>
                  </a:lnTo>
                  <a:lnTo>
                    <a:pt x="4795466" y="1106523"/>
                  </a:lnTo>
                  <a:lnTo>
                    <a:pt x="4798657" y="1101736"/>
                  </a:lnTo>
                </a:path>
                <a:path w="10118090" h="1113790">
                  <a:moveTo>
                    <a:pt x="4804241" y="1113703"/>
                  </a:moveTo>
                  <a:lnTo>
                    <a:pt x="4832961" y="1065836"/>
                  </a:lnTo>
                  <a:lnTo>
                    <a:pt x="4829770" y="1113703"/>
                  </a:lnTo>
                </a:path>
                <a:path w="10118090" h="1113790">
                  <a:moveTo>
                    <a:pt x="4814612" y="1097747"/>
                  </a:moveTo>
                  <a:lnTo>
                    <a:pt x="4830568" y="1097747"/>
                  </a:lnTo>
                </a:path>
                <a:path w="10118090" h="1113790">
                  <a:moveTo>
                    <a:pt x="4855299" y="1065836"/>
                  </a:moveTo>
                  <a:lnTo>
                    <a:pt x="4839344" y="1113703"/>
                  </a:lnTo>
                  <a:lnTo>
                    <a:pt x="4858490" y="1113703"/>
                  </a:lnTo>
                </a:path>
                <a:path w="10118090" h="1113790">
                  <a:moveTo>
                    <a:pt x="4932684" y="1072218"/>
                  </a:moveTo>
                  <a:lnTo>
                    <a:pt x="4931089" y="1067432"/>
                  </a:lnTo>
                  <a:lnTo>
                    <a:pt x="4927100" y="1065836"/>
                  </a:lnTo>
                  <a:lnTo>
                    <a:pt x="4920717" y="1065836"/>
                  </a:lnTo>
                  <a:lnTo>
                    <a:pt x="4915133" y="1067432"/>
                  </a:lnTo>
                  <a:lnTo>
                    <a:pt x="4910346" y="1072218"/>
                  </a:lnTo>
                  <a:lnTo>
                    <a:pt x="4908751" y="1077005"/>
                  </a:lnTo>
                  <a:lnTo>
                    <a:pt x="4908751" y="1081792"/>
                  </a:lnTo>
                  <a:lnTo>
                    <a:pt x="4909548" y="1083387"/>
                  </a:lnTo>
                  <a:lnTo>
                    <a:pt x="4911942" y="1085780"/>
                  </a:lnTo>
                  <a:lnTo>
                    <a:pt x="4919920" y="1090567"/>
                  </a:lnTo>
                  <a:lnTo>
                    <a:pt x="4922313" y="1092961"/>
                  </a:lnTo>
                  <a:lnTo>
                    <a:pt x="4923909" y="1095354"/>
                  </a:lnTo>
                  <a:lnTo>
                    <a:pt x="4923909" y="1099343"/>
                  </a:lnTo>
                  <a:lnTo>
                    <a:pt x="4921515" y="1106523"/>
                  </a:lnTo>
                  <a:lnTo>
                    <a:pt x="4916729" y="1111309"/>
                  </a:lnTo>
                  <a:lnTo>
                    <a:pt x="4911144" y="1113703"/>
                  </a:lnTo>
                  <a:lnTo>
                    <a:pt x="4904762" y="1113703"/>
                  </a:lnTo>
                  <a:lnTo>
                    <a:pt x="4900773" y="1111309"/>
                  </a:lnTo>
                  <a:lnTo>
                    <a:pt x="4899177" y="1106523"/>
                  </a:lnTo>
                </a:path>
                <a:path w="10118090" h="1113790">
                  <a:moveTo>
                    <a:pt x="4964595" y="1077005"/>
                  </a:moveTo>
                  <a:lnTo>
                    <a:pt x="4964595" y="1072218"/>
                  </a:lnTo>
                  <a:lnTo>
                    <a:pt x="4963000" y="1067432"/>
                  </a:lnTo>
                  <a:lnTo>
                    <a:pt x="4960607" y="1065836"/>
                  </a:lnTo>
                  <a:lnTo>
                    <a:pt x="4954224" y="1065836"/>
                  </a:lnTo>
                  <a:lnTo>
                    <a:pt x="4934280" y="1101736"/>
                  </a:lnTo>
                  <a:lnTo>
                    <a:pt x="4934280" y="1106523"/>
                  </a:lnTo>
                  <a:lnTo>
                    <a:pt x="4935875" y="1111309"/>
                  </a:lnTo>
                  <a:lnTo>
                    <a:pt x="4938269" y="1113703"/>
                  </a:lnTo>
                  <a:lnTo>
                    <a:pt x="4944651" y="1113703"/>
                  </a:lnTo>
                  <a:lnTo>
                    <a:pt x="4948640" y="1111309"/>
                  </a:lnTo>
                  <a:lnTo>
                    <a:pt x="4953426" y="1106523"/>
                  </a:lnTo>
                  <a:lnTo>
                    <a:pt x="4956618" y="1101736"/>
                  </a:lnTo>
                </a:path>
                <a:path w="10118090" h="1113790">
                  <a:moveTo>
                    <a:pt x="4962202" y="1113703"/>
                  </a:moveTo>
                  <a:lnTo>
                    <a:pt x="4990922" y="1065836"/>
                  </a:lnTo>
                  <a:lnTo>
                    <a:pt x="4987731" y="1113703"/>
                  </a:lnTo>
                </a:path>
                <a:path w="10118090" h="1113790">
                  <a:moveTo>
                    <a:pt x="4972573" y="1097747"/>
                  </a:moveTo>
                  <a:lnTo>
                    <a:pt x="4988529" y="1097747"/>
                  </a:lnTo>
                </a:path>
                <a:path w="10118090" h="1113790">
                  <a:moveTo>
                    <a:pt x="5013260" y="1065836"/>
                  </a:moveTo>
                  <a:lnTo>
                    <a:pt x="4997304" y="1113703"/>
                  </a:lnTo>
                  <a:lnTo>
                    <a:pt x="5016451" y="1113703"/>
                  </a:lnTo>
                </a:path>
                <a:path w="10118090" h="1113790">
                  <a:moveTo>
                    <a:pt x="5024429" y="1113703"/>
                  </a:moveTo>
                  <a:lnTo>
                    <a:pt x="5040385" y="1065836"/>
                  </a:lnTo>
                  <a:lnTo>
                    <a:pt x="5061127" y="1065836"/>
                  </a:lnTo>
                </a:path>
                <a:path w="10118090" h="1113790">
                  <a:moveTo>
                    <a:pt x="5032407" y="1088174"/>
                  </a:moveTo>
                  <a:lnTo>
                    <a:pt x="5045171" y="1088174"/>
                  </a:lnTo>
                </a:path>
                <a:path w="10118090" h="1113790">
                  <a:moveTo>
                    <a:pt x="5024429" y="1113703"/>
                  </a:moveTo>
                  <a:lnTo>
                    <a:pt x="5045171" y="1113703"/>
                  </a:lnTo>
                </a:path>
                <a:path w="10118090" h="1113790">
                  <a:moveTo>
                    <a:pt x="5097825" y="1074612"/>
                  </a:moveTo>
                  <a:lnTo>
                    <a:pt x="5101814" y="1072218"/>
                  </a:lnTo>
                  <a:lnTo>
                    <a:pt x="5108994" y="1065836"/>
                  </a:lnTo>
                  <a:lnTo>
                    <a:pt x="5093038" y="1113703"/>
                  </a:lnTo>
                </a:path>
                <a:path w="10118090" h="1113790">
                  <a:moveTo>
                    <a:pt x="5131332" y="1058656"/>
                  </a:moveTo>
                  <a:lnTo>
                    <a:pt x="5128938" y="1061049"/>
                  </a:lnTo>
                  <a:lnTo>
                    <a:pt x="5128141" y="1058656"/>
                  </a:lnTo>
                  <a:lnTo>
                    <a:pt x="5130534" y="1056263"/>
                  </a:lnTo>
                  <a:lnTo>
                    <a:pt x="5131332" y="1058656"/>
                  </a:lnTo>
                  <a:lnTo>
                    <a:pt x="5130534" y="1063443"/>
                  </a:lnTo>
                  <a:lnTo>
                    <a:pt x="5127343" y="1067432"/>
                  </a:lnTo>
                  <a:lnTo>
                    <a:pt x="5124950" y="1069825"/>
                  </a:lnTo>
                </a:path>
                <a:path w="10118090" h="1113790">
                  <a:moveTo>
                    <a:pt x="5140905" y="1058656"/>
                  </a:moveTo>
                  <a:lnTo>
                    <a:pt x="5138512" y="1061049"/>
                  </a:lnTo>
                  <a:lnTo>
                    <a:pt x="5137714" y="1058656"/>
                  </a:lnTo>
                  <a:lnTo>
                    <a:pt x="5140107" y="1056263"/>
                  </a:lnTo>
                  <a:lnTo>
                    <a:pt x="5140905" y="1058656"/>
                  </a:lnTo>
                  <a:lnTo>
                    <a:pt x="5140107" y="1063443"/>
                  </a:lnTo>
                  <a:lnTo>
                    <a:pt x="5136916" y="1067432"/>
                  </a:lnTo>
                  <a:lnTo>
                    <a:pt x="5134523" y="1069825"/>
                  </a:lnTo>
                </a:path>
                <a:path w="10118090" h="1113790">
                  <a:moveTo>
                    <a:pt x="5143299" y="1085780"/>
                  </a:moveTo>
                  <a:lnTo>
                    <a:pt x="5172019" y="1085780"/>
                  </a:lnTo>
                </a:path>
                <a:path w="10118090" h="1113790">
                  <a:moveTo>
                    <a:pt x="5139310" y="1099343"/>
                  </a:moveTo>
                  <a:lnTo>
                    <a:pt x="5168030" y="1099343"/>
                  </a:lnTo>
                </a:path>
                <a:path w="10118090" h="1113790">
                  <a:moveTo>
                    <a:pt x="5188772" y="1074612"/>
                  </a:moveTo>
                  <a:lnTo>
                    <a:pt x="5192761" y="1072218"/>
                  </a:lnTo>
                  <a:lnTo>
                    <a:pt x="5199941" y="1065836"/>
                  </a:lnTo>
                  <a:lnTo>
                    <a:pt x="5183985" y="1113703"/>
                  </a:lnTo>
                </a:path>
                <a:path w="10118090" h="1113790">
                  <a:moveTo>
                    <a:pt x="5227066" y="1065836"/>
                  </a:moveTo>
                  <a:lnTo>
                    <a:pt x="5206323" y="1104129"/>
                  </a:lnTo>
                  <a:lnTo>
                    <a:pt x="5207121" y="1111309"/>
                  </a:lnTo>
                  <a:lnTo>
                    <a:pt x="5211110" y="1113703"/>
                  </a:lnTo>
                  <a:lnTo>
                    <a:pt x="5214301" y="1113703"/>
                  </a:lnTo>
                  <a:lnTo>
                    <a:pt x="5235043" y="1074612"/>
                  </a:lnTo>
                  <a:lnTo>
                    <a:pt x="5234246" y="1067432"/>
                  </a:lnTo>
                  <a:lnTo>
                    <a:pt x="5230257" y="1065836"/>
                  </a:lnTo>
                  <a:lnTo>
                    <a:pt x="5227066" y="1065836"/>
                  </a:lnTo>
                </a:path>
                <a:path w="10118090" h="1113790">
                  <a:moveTo>
                    <a:pt x="5254190" y="1058656"/>
                  </a:moveTo>
                  <a:lnTo>
                    <a:pt x="5251797" y="1061049"/>
                  </a:lnTo>
                  <a:lnTo>
                    <a:pt x="5250999" y="1058656"/>
                  </a:lnTo>
                  <a:lnTo>
                    <a:pt x="5253392" y="1056263"/>
                  </a:lnTo>
                  <a:lnTo>
                    <a:pt x="5254190" y="1058656"/>
                  </a:lnTo>
                  <a:lnTo>
                    <a:pt x="5253392" y="1063443"/>
                  </a:lnTo>
                  <a:lnTo>
                    <a:pt x="5250201" y="1067432"/>
                  </a:lnTo>
                  <a:lnTo>
                    <a:pt x="5247808" y="1069825"/>
                  </a:lnTo>
                </a:path>
                <a:path w="10118090" h="1113790">
                  <a:moveTo>
                    <a:pt x="0" y="363788"/>
                  </a:moveTo>
                  <a:lnTo>
                    <a:pt x="526535" y="373361"/>
                  </a:lnTo>
                </a:path>
                <a:path w="10118090" h="1113790">
                  <a:moveTo>
                    <a:pt x="592751" y="355012"/>
                  </a:moveTo>
                  <a:lnTo>
                    <a:pt x="1297990" y="303157"/>
                  </a:lnTo>
                </a:path>
                <a:path w="10118090" h="1113790">
                  <a:moveTo>
                    <a:pt x="1364206" y="321506"/>
                  </a:moveTo>
                  <a:lnTo>
                    <a:pt x="1944194" y="286403"/>
                  </a:lnTo>
                </a:path>
                <a:path w="10118090" h="1113790">
                  <a:moveTo>
                    <a:pt x="8166891" y="161949"/>
                  </a:moveTo>
                  <a:lnTo>
                    <a:pt x="8755654" y="183489"/>
                  </a:lnTo>
                </a:path>
                <a:path w="10118090" h="1113790">
                  <a:moveTo>
                    <a:pt x="8821870" y="164343"/>
                  </a:moveTo>
                  <a:lnTo>
                    <a:pt x="9008551" y="0"/>
                  </a:lnTo>
                </a:path>
                <a:path w="10118090" h="1113790">
                  <a:moveTo>
                    <a:pt x="9985834" y="730768"/>
                  </a:moveTo>
                  <a:lnTo>
                    <a:pt x="10014554" y="731565"/>
                  </a:lnTo>
                </a:path>
                <a:path w="10118090" h="1113790">
                  <a:moveTo>
                    <a:pt x="10036094" y="704441"/>
                  </a:moveTo>
                  <a:lnTo>
                    <a:pt x="10058432" y="704441"/>
                  </a:lnTo>
                  <a:lnTo>
                    <a:pt x="10026521" y="752308"/>
                  </a:lnTo>
                </a:path>
                <a:path w="10118090" h="1113790">
                  <a:moveTo>
                    <a:pt x="10075983" y="704441"/>
                  </a:moveTo>
                  <a:lnTo>
                    <a:pt x="10070399" y="706834"/>
                  </a:lnTo>
                  <a:lnTo>
                    <a:pt x="10067208" y="711621"/>
                  </a:lnTo>
                  <a:lnTo>
                    <a:pt x="10065612" y="716408"/>
                  </a:lnTo>
                  <a:lnTo>
                    <a:pt x="10066410" y="720396"/>
                  </a:lnTo>
                  <a:lnTo>
                    <a:pt x="10068803" y="722790"/>
                  </a:lnTo>
                  <a:lnTo>
                    <a:pt x="10074388" y="725183"/>
                  </a:lnTo>
                  <a:lnTo>
                    <a:pt x="10078377" y="727576"/>
                  </a:lnTo>
                  <a:lnTo>
                    <a:pt x="10079972" y="732363"/>
                  </a:lnTo>
                  <a:lnTo>
                    <a:pt x="10079972" y="737150"/>
                  </a:lnTo>
                  <a:lnTo>
                    <a:pt x="10077579" y="743532"/>
                  </a:lnTo>
                  <a:lnTo>
                    <a:pt x="10074388" y="748319"/>
                  </a:lnTo>
                  <a:lnTo>
                    <a:pt x="10071994" y="750712"/>
                  </a:lnTo>
                  <a:lnTo>
                    <a:pt x="10066410" y="752308"/>
                  </a:lnTo>
                  <a:lnTo>
                    <a:pt x="10060028" y="752308"/>
                  </a:lnTo>
                  <a:lnTo>
                    <a:pt x="10056039" y="749914"/>
                  </a:lnTo>
                  <a:lnTo>
                    <a:pt x="10055241" y="747521"/>
                  </a:lnTo>
                  <a:lnTo>
                    <a:pt x="10055241" y="743532"/>
                  </a:lnTo>
                  <a:lnTo>
                    <a:pt x="10078377" y="722790"/>
                  </a:lnTo>
                  <a:lnTo>
                    <a:pt x="10082365" y="721194"/>
                  </a:lnTo>
                  <a:lnTo>
                    <a:pt x="10084759" y="716408"/>
                  </a:lnTo>
                  <a:lnTo>
                    <a:pt x="10086354" y="711621"/>
                  </a:lnTo>
                  <a:lnTo>
                    <a:pt x="10086354" y="706834"/>
                  </a:lnTo>
                  <a:lnTo>
                    <a:pt x="10082365" y="705239"/>
                  </a:lnTo>
                  <a:lnTo>
                    <a:pt x="10075983" y="704441"/>
                  </a:lnTo>
                </a:path>
                <a:path w="10118090" h="1113790">
                  <a:moveTo>
                    <a:pt x="10109490" y="705239"/>
                  </a:moveTo>
                  <a:lnTo>
                    <a:pt x="10088748" y="743532"/>
                  </a:lnTo>
                  <a:lnTo>
                    <a:pt x="10089545" y="750712"/>
                  </a:lnTo>
                  <a:lnTo>
                    <a:pt x="10093534" y="753105"/>
                  </a:lnTo>
                  <a:lnTo>
                    <a:pt x="10096726" y="753105"/>
                  </a:lnTo>
                  <a:lnTo>
                    <a:pt x="10117468" y="714812"/>
                  </a:lnTo>
                  <a:lnTo>
                    <a:pt x="10116670" y="707632"/>
                  </a:lnTo>
                  <a:lnTo>
                    <a:pt x="10112681" y="705239"/>
                  </a:lnTo>
                  <a:lnTo>
                    <a:pt x="10109490" y="70523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8" name="object 1268" descr="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911865" y="8792353"/>
              <a:ext cx="1960149" cy="302359"/>
            </a:xfrm>
            <a:prstGeom prst="rect">
              <a:avLst/>
            </a:prstGeom>
          </p:spPr>
        </p:pic>
        <p:sp>
          <p:nvSpPr>
            <p:cNvPr id="1269" name="object 1269" descr=""/>
            <p:cNvSpPr/>
            <p:nvPr/>
          </p:nvSpPr>
          <p:spPr>
            <a:xfrm>
              <a:off x="976485" y="9089926"/>
              <a:ext cx="8184515" cy="206375"/>
            </a:xfrm>
            <a:custGeom>
              <a:avLst/>
              <a:gdLst/>
              <a:ahLst/>
              <a:cxnLst/>
              <a:rect l="l" t="t" r="r" b="b"/>
              <a:pathLst>
                <a:path w="8184515" h="206375">
                  <a:moveTo>
                    <a:pt x="8184443" y="797"/>
                  </a:moveTo>
                  <a:lnTo>
                    <a:pt x="6652702" y="0"/>
                  </a:lnTo>
                  <a:lnTo>
                    <a:pt x="6652702" y="19146"/>
                  </a:lnTo>
                  <a:lnTo>
                    <a:pt x="6150099" y="19146"/>
                  </a:lnTo>
                  <a:lnTo>
                    <a:pt x="6150099" y="31113"/>
                  </a:lnTo>
                  <a:lnTo>
                    <a:pt x="5647497" y="30315"/>
                  </a:lnTo>
                  <a:lnTo>
                    <a:pt x="5647497" y="42282"/>
                  </a:lnTo>
                  <a:lnTo>
                    <a:pt x="5144894" y="42282"/>
                  </a:lnTo>
                  <a:lnTo>
                    <a:pt x="5144894" y="54249"/>
                  </a:lnTo>
                  <a:lnTo>
                    <a:pt x="4642292" y="54249"/>
                  </a:lnTo>
                  <a:lnTo>
                    <a:pt x="4642292" y="66215"/>
                  </a:lnTo>
                  <a:lnTo>
                    <a:pt x="4139689" y="66215"/>
                  </a:lnTo>
                  <a:lnTo>
                    <a:pt x="4139689" y="78182"/>
                  </a:lnTo>
                  <a:lnTo>
                    <a:pt x="3637087" y="77384"/>
                  </a:lnTo>
                  <a:lnTo>
                    <a:pt x="3637087" y="89351"/>
                  </a:lnTo>
                  <a:lnTo>
                    <a:pt x="3134484" y="89351"/>
                  </a:lnTo>
                  <a:lnTo>
                    <a:pt x="3134484" y="101318"/>
                  </a:lnTo>
                  <a:lnTo>
                    <a:pt x="2631882" y="101318"/>
                  </a:lnTo>
                  <a:lnTo>
                    <a:pt x="2631882" y="113285"/>
                  </a:lnTo>
                  <a:lnTo>
                    <a:pt x="1961745" y="113285"/>
                  </a:lnTo>
                  <a:lnTo>
                    <a:pt x="1961745" y="125251"/>
                  </a:lnTo>
                </a:path>
                <a:path w="8184515" h="206375">
                  <a:moveTo>
                    <a:pt x="0" y="181096"/>
                  </a:moveTo>
                  <a:lnTo>
                    <a:pt x="1595" y="178703"/>
                  </a:lnTo>
                  <a:lnTo>
                    <a:pt x="2393" y="182692"/>
                  </a:lnTo>
                  <a:lnTo>
                    <a:pt x="0" y="182692"/>
                  </a:lnTo>
                </a:path>
                <a:path w="8184515" h="206375">
                  <a:moveTo>
                    <a:pt x="16753" y="202636"/>
                  </a:moveTo>
                  <a:lnTo>
                    <a:pt x="13562" y="204232"/>
                  </a:lnTo>
                  <a:lnTo>
                    <a:pt x="15955" y="205827"/>
                  </a:lnTo>
                  <a:lnTo>
                    <a:pt x="16753" y="20263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0" name="object 1270" descr=""/>
            <p:cNvSpPr/>
            <p:nvPr/>
          </p:nvSpPr>
          <p:spPr>
            <a:xfrm>
              <a:off x="990845" y="928777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1" name="object 1271" descr=""/>
            <p:cNvSpPr/>
            <p:nvPr/>
          </p:nvSpPr>
          <p:spPr>
            <a:xfrm>
              <a:off x="990845" y="928777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2" name="object 1272" descr=""/>
            <p:cNvSpPr/>
            <p:nvPr/>
          </p:nvSpPr>
          <p:spPr>
            <a:xfrm>
              <a:off x="991643" y="930373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3" name="object 1273" descr=""/>
            <p:cNvSpPr/>
            <p:nvPr/>
          </p:nvSpPr>
          <p:spPr>
            <a:xfrm>
              <a:off x="991643" y="930373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4" name="object 1274" descr=""/>
            <p:cNvSpPr/>
            <p:nvPr/>
          </p:nvSpPr>
          <p:spPr>
            <a:xfrm>
              <a:off x="988452" y="929655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5" name="object 1275" descr=""/>
            <p:cNvSpPr/>
            <p:nvPr/>
          </p:nvSpPr>
          <p:spPr>
            <a:xfrm>
              <a:off x="988452" y="929655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6" name="object 1276" descr=""/>
            <p:cNvSpPr/>
            <p:nvPr/>
          </p:nvSpPr>
          <p:spPr>
            <a:xfrm>
              <a:off x="978081" y="931649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7" name="object 1277" descr=""/>
            <p:cNvSpPr/>
            <p:nvPr/>
          </p:nvSpPr>
          <p:spPr>
            <a:xfrm>
              <a:off x="978081" y="931649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8" name="object 1278" descr=""/>
            <p:cNvSpPr/>
            <p:nvPr/>
          </p:nvSpPr>
          <p:spPr>
            <a:xfrm>
              <a:off x="990047" y="931410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9" name="object 1279" descr=""/>
            <p:cNvSpPr/>
            <p:nvPr/>
          </p:nvSpPr>
          <p:spPr>
            <a:xfrm>
              <a:off x="990047" y="931410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0" name="object 1280" descr=""/>
            <p:cNvSpPr/>
            <p:nvPr/>
          </p:nvSpPr>
          <p:spPr>
            <a:xfrm>
              <a:off x="984463" y="92718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1" name="object 1281" descr=""/>
            <p:cNvSpPr/>
            <p:nvPr/>
          </p:nvSpPr>
          <p:spPr>
            <a:xfrm>
              <a:off x="984463" y="92718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2" name="object 1282" descr=""/>
            <p:cNvSpPr/>
            <p:nvPr/>
          </p:nvSpPr>
          <p:spPr>
            <a:xfrm>
              <a:off x="977283" y="929734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3" name="object 1283" descr=""/>
            <p:cNvSpPr/>
            <p:nvPr/>
          </p:nvSpPr>
          <p:spPr>
            <a:xfrm>
              <a:off x="977283" y="929734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4" name="object 1284" descr=""/>
            <p:cNvSpPr/>
            <p:nvPr/>
          </p:nvSpPr>
          <p:spPr>
            <a:xfrm>
              <a:off x="987654" y="930293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5" name="object 1285" descr=""/>
            <p:cNvSpPr/>
            <p:nvPr/>
          </p:nvSpPr>
          <p:spPr>
            <a:xfrm>
              <a:off x="987654" y="930293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6" name="object 1286" descr=""/>
            <p:cNvSpPr/>
            <p:nvPr/>
          </p:nvSpPr>
          <p:spPr>
            <a:xfrm>
              <a:off x="980474" y="928618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7" name="object 1287" descr=""/>
            <p:cNvSpPr/>
            <p:nvPr/>
          </p:nvSpPr>
          <p:spPr>
            <a:xfrm>
              <a:off x="980474" y="928618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8" name="object 1288" descr=""/>
            <p:cNvSpPr/>
            <p:nvPr/>
          </p:nvSpPr>
          <p:spPr>
            <a:xfrm>
              <a:off x="980474" y="93149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9" name="object 1289" descr=""/>
            <p:cNvSpPr/>
            <p:nvPr/>
          </p:nvSpPr>
          <p:spPr>
            <a:xfrm>
              <a:off x="980474" y="93149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0" name="object 1290" descr=""/>
            <p:cNvSpPr/>
            <p:nvPr/>
          </p:nvSpPr>
          <p:spPr>
            <a:xfrm>
              <a:off x="976485" y="9268629"/>
              <a:ext cx="21590" cy="52069"/>
            </a:xfrm>
            <a:custGeom>
              <a:avLst/>
              <a:gdLst/>
              <a:ahLst/>
              <a:cxnLst/>
              <a:rect l="l" t="t" r="r" b="b"/>
              <a:pathLst>
                <a:path w="21590" h="52070">
                  <a:moveTo>
                    <a:pt x="21540" y="51855"/>
                  </a:moveTo>
                  <a:lnTo>
                    <a:pt x="12764" y="0"/>
                  </a:lnTo>
                  <a:lnTo>
                    <a:pt x="0" y="0"/>
                  </a:lnTo>
                  <a:lnTo>
                    <a:pt x="0" y="23933"/>
                  </a:lnTo>
                  <a:lnTo>
                    <a:pt x="0" y="51855"/>
                  </a:lnTo>
                  <a:lnTo>
                    <a:pt x="21540" y="51855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91" name="object 1291" descr="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518179" y="9281393"/>
              <a:ext cx="71002" cy="63822"/>
            </a:xfrm>
            <a:prstGeom prst="rect">
              <a:avLst/>
            </a:prstGeom>
          </p:spPr>
        </p:pic>
        <p:sp>
          <p:nvSpPr>
            <p:cNvPr id="1292" name="object 1292" descr=""/>
            <p:cNvSpPr/>
            <p:nvPr/>
          </p:nvSpPr>
          <p:spPr>
            <a:xfrm>
              <a:off x="2938230" y="8901649"/>
              <a:ext cx="6223000" cy="187960"/>
            </a:xfrm>
            <a:custGeom>
              <a:avLst/>
              <a:gdLst/>
              <a:ahLst/>
              <a:cxnLst/>
              <a:rect l="l" t="t" r="r" b="b"/>
              <a:pathLst>
                <a:path w="6223000" h="187959">
                  <a:moveTo>
                    <a:pt x="0" y="173118"/>
                  </a:moveTo>
                  <a:lnTo>
                    <a:pt x="0" y="0"/>
                  </a:lnTo>
                </a:path>
                <a:path w="6223000" h="187959">
                  <a:moveTo>
                    <a:pt x="6222697" y="187478"/>
                  </a:moveTo>
                  <a:lnTo>
                    <a:pt x="6222697" y="14360"/>
                  </a:lnTo>
                </a:path>
                <a:path w="6223000" h="187959">
                  <a:moveTo>
                    <a:pt x="47866" y="3988"/>
                  </a:moveTo>
                  <a:lnTo>
                    <a:pt x="2693311" y="10371"/>
                  </a:lnTo>
                </a:path>
                <a:path w="6223000" h="187959">
                  <a:moveTo>
                    <a:pt x="6174830" y="18348"/>
                  </a:moveTo>
                  <a:lnTo>
                    <a:pt x="3342705" y="1196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3" name="object 1293" descr=""/>
            <p:cNvSpPr/>
            <p:nvPr/>
          </p:nvSpPr>
          <p:spPr>
            <a:xfrm>
              <a:off x="2938230" y="8897660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4" name="object 1294" descr=""/>
            <p:cNvSpPr/>
            <p:nvPr/>
          </p:nvSpPr>
          <p:spPr>
            <a:xfrm>
              <a:off x="2938230" y="8897660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5" name="object 1295" descr=""/>
            <p:cNvSpPr/>
            <p:nvPr/>
          </p:nvSpPr>
          <p:spPr>
            <a:xfrm>
              <a:off x="9113061" y="8912020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15955"/>
                  </a:moveTo>
                  <a:lnTo>
                    <a:pt x="47866" y="7977"/>
                  </a:lnTo>
                  <a:lnTo>
                    <a:pt x="797" y="0"/>
                  </a:lnTo>
                  <a:lnTo>
                    <a:pt x="0" y="159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6" name="object 1296" descr=""/>
            <p:cNvSpPr/>
            <p:nvPr/>
          </p:nvSpPr>
          <p:spPr>
            <a:xfrm>
              <a:off x="9113061" y="8912020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797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7" name="object 1297" descr=""/>
            <p:cNvSpPr/>
            <p:nvPr/>
          </p:nvSpPr>
          <p:spPr>
            <a:xfrm>
              <a:off x="5621968" y="8871333"/>
              <a:ext cx="669925" cy="82550"/>
            </a:xfrm>
            <a:custGeom>
              <a:avLst/>
              <a:gdLst/>
              <a:ahLst/>
              <a:cxnLst/>
              <a:rect l="l" t="t" r="r" b="b"/>
              <a:pathLst>
                <a:path w="669925" h="82550">
                  <a:moveTo>
                    <a:pt x="0" y="80575"/>
                  </a:moveTo>
                  <a:lnTo>
                    <a:pt x="668541" y="82171"/>
                  </a:lnTo>
                  <a:lnTo>
                    <a:pt x="669338" y="1595"/>
                  </a:lnTo>
                  <a:lnTo>
                    <a:pt x="0" y="80575"/>
                  </a:lnTo>
                  <a:close/>
                </a:path>
                <a:path w="669925" h="82550">
                  <a:moveTo>
                    <a:pt x="0" y="0"/>
                  </a:moveTo>
                  <a:lnTo>
                    <a:pt x="0" y="80575"/>
                  </a:lnTo>
                  <a:lnTo>
                    <a:pt x="668541" y="1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8" name="object 1298" descr=""/>
            <p:cNvSpPr/>
            <p:nvPr/>
          </p:nvSpPr>
          <p:spPr>
            <a:xfrm>
              <a:off x="5621968" y="8871334"/>
              <a:ext cx="669925" cy="82550"/>
            </a:xfrm>
            <a:custGeom>
              <a:avLst/>
              <a:gdLst/>
              <a:ahLst/>
              <a:cxnLst/>
              <a:rect l="l" t="t" r="r" b="b"/>
              <a:pathLst>
                <a:path w="669925" h="82550">
                  <a:moveTo>
                    <a:pt x="0" y="0"/>
                  </a:moveTo>
                  <a:lnTo>
                    <a:pt x="0" y="80575"/>
                  </a:lnTo>
                  <a:lnTo>
                    <a:pt x="669338" y="1595"/>
                  </a:lnTo>
                  <a:lnTo>
                    <a:pt x="0" y="0"/>
                  </a:lnTo>
                  <a:close/>
                </a:path>
                <a:path w="669925" h="82550">
                  <a:moveTo>
                    <a:pt x="0" y="80575"/>
                  </a:moveTo>
                  <a:lnTo>
                    <a:pt x="669338" y="1595"/>
                  </a:lnTo>
                  <a:lnTo>
                    <a:pt x="668541" y="82171"/>
                  </a:lnTo>
                  <a:lnTo>
                    <a:pt x="0" y="8057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9" name="object 1299" descr=""/>
            <p:cNvSpPr/>
            <p:nvPr/>
          </p:nvSpPr>
          <p:spPr>
            <a:xfrm>
              <a:off x="5633935" y="8879311"/>
              <a:ext cx="645795" cy="58419"/>
            </a:xfrm>
            <a:custGeom>
              <a:avLst/>
              <a:gdLst/>
              <a:ahLst/>
              <a:cxnLst/>
              <a:rect l="l" t="t" r="r" b="b"/>
              <a:pathLst>
                <a:path w="645795" h="58420">
                  <a:moveTo>
                    <a:pt x="13562" y="19944"/>
                  </a:moveTo>
                  <a:lnTo>
                    <a:pt x="14360" y="17551"/>
                  </a:lnTo>
                  <a:lnTo>
                    <a:pt x="16753" y="13562"/>
                  </a:lnTo>
                  <a:lnTo>
                    <a:pt x="19146" y="11168"/>
                  </a:lnTo>
                  <a:lnTo>
                    <a:pt x="23135" y="8775"/>
                  </a:lnTo>
                  <a:lnTo>
                    <a:pt x="29517" y="8775"/>
                  </a:lnTo>
                  <a:lnTo>
                    <a:pt x="31911" y="11168"/>
                  </a:lnTo>
                  <a:lnTo>
                    <a:pt x="32709" y="13562"/>
                  </a:lnTo>
                  <a:lnTo>
                    <a:pt x="33506" y="17551"/>
                  </a:lnTo>
                  <a:lnTo>
                    <a:pt x="31911" y="22337"/>
                  </a:lnTo>
                  <a:lnTo>
                    <a:pt x="28720" y="27124"/>
                  </a:lnTo>
                  <a:lnTo>
                    <a:pt x="23135" y="33506"/>
                  </a:lnTo>
                  <a:lnTo>
                    <a:pt x="0" y="56642"/>
                  </a:lnTo>
                  <a:lnTo>
                    <a:pt x="22337" y="56642"/>
                  </a:lnTo>
                </a:path>
                <a:path w="645795" h="58420">
                  <a:moveTo>
                    <a:pt x="63822" y="15955"/>
                  </a:moveTo>
                  <a:lnTo>
                    <a:pt x="63822" y="11168"/>
                  </a:lnTo>
                  <a:lnTo>
                    <a:pt x="59833" y="8775"/>
                  </a:lnTo>
                  <a:lnTo>
                    <a:pt x="56642" y="8775"/>
                  </a:lnTo>
                  <a:lnTo>
                    <a:pt x="51058" y="11168"/>
                  </a:lnTo>
                  <a:lnTo>
                    <a:pt x="46271" y="17551"/>
                  </a:lnTo>
                  <a:lnTo>
                    <a:pt x="40686" y="29517"/>
                  </a:lnTo>
                  <a:lnTo>
                    <a:pt x="36697" y="40686"/>
                  </a:lnTo>
                  <a:lnTo>
                    <a:pt x="35102" y="49462"/>
                  </a:lnTo>
                  <a:lnTo>
                    <a:pt x="37495" y="54249"/>
                  </a:lnTo>
                  <a:lnTo>
                    <a:pt x="41484" y="56642"/>
                  </a:lnTo>
                  <a:lnTo>
                    <a:pt x="43080" y="56642"/>
                  </a:lnTo>
                  <a:lnTo>
                    <a:pt x="36697" y="40686"/>
                  </a:lnTo>
                </a:path>
                <a:path w="645795" h="58420">
                  <a:moveTo>
                    <a:pt x="88553" y="8775"/>
                  </a:moveTo>
                  <a:lnTo>
                    <a:pt x="67811" y="47866"/>
                  </a:lnTo>
                  <a:lnTo>
                    <a:pt x="69407" y="54249"/>
                  </a:lnTo>
                  <a:lnTo>
                    <a:pt x="73395" y="56642"/>
                  </a:lnTo>
                  <a:lnTo>
                    <a:pt x="76587" y="56642"/>
                  </a:lnTo>
                  <a:lnTo>
                    <a:pt x="97329" y="17551"/>
                  </a:lnTo>
                  <a:lnTo>
                    <a:pt x="95733" y="11168"/>
                  </a:lnTo>
                  <a:lnTo>
                    <a:pt x="91744" y="8775"/>
                  </a:lnTo>
                  <a:lnTo>
                    <a:pt x="88553" y="8775"/>
                  </a:lnTo>
                </a:path>
                <a:path w="645795" h="58420">
                  <a:moveTo>
                    <a:pt x="98127" y="51855"/>
                  </a:moveTo>
                  <a:lnTo>
                    <a:pt x="96531" y="54249"/>
                  </a:lnTo>
                  <a:lnTo>
                    <a:pt x="97329" y="56642"/>
                  </a:lnTo>
                  <a:lnTo>
                    <a:pt x="99722" y="54249"/>
                  </a:lnTo>
                </a:path>
                <a:path w="645795" h="58420">
                  <a:moveTo>
                    <a:pt x="136420" y="8775"/>
                  </a:moveTo>
                  <a:lnTo>
                    <a:pt x="115678" y="47866"/>
                  </a:lnTo>
                  <a:lnTo>
                    <a:pt x="117273" y="54249"/>
                  </a:lnTo>
                  <a:lnTo>
                    <a:pt x="121262" y="56642"/>
                  </a:lnTo>
                  <a:lnTo>
                    <a:pt x="124453" y="56642"/>
                  </a:lnTo>
                  <a:lnTo>
                    <a:pt x="145196" y="18348"/>
                  </a:lnTo>
                  <a:lnTo>
                    <a:pt x="143600" y="11168"/>
                  </a:lnTo>
                  <a:lnTo>
                    <a:pt x="139611" y="8775"/>
                  </a:lnTo>
                  <a:lnTo>
                    <a:pt x="136420" y="8775"/>
                  </a:lnTo>
                </a:path>
                <a:path w="645795" h="58420">
                  <a:moveTo>
                    <a:pt x="164343" y="2393"/>
                  </a:moveTo>
                  <a:lnTo>
                    <a:pt x="161949" y="4786"/>
                  </a:lnTo>
                  <a:lnTo>
                    <a:pt x="161151" y="2393"/>
                  </a:lnTo>
                  <a:lnTo>
                    <a:pt x="163545" y="0"/>
                  </a:lnTo>
                  <a:lnTo>
                    <a:pt x="164343" y="2393"/>
                  </a:lnTo>
                  <a:lnTo>
                    <a:pt x="162747" y="6382"/>
                  </a:lnTo>
                  <a:lnTo>
                    <a:pt x="159556" y="11168"/>
                  </a:lnTo>
                  <a:lnTo>
                    <a:pt x="157163" y="13562"/>
                  </a:lnTo>
                </a:path>
                <a:path w="645795" h="58420">
                  <a:moveTo>
                    <a:pt x="188276" y="56642"/>
                  </a:moveTo>
                  <a:lnTo>
                    <a:pt x="203434" y="8775"/>
                  </a:lnTo>
                  <a:lnTo>
                    <a:pt x="217794" y="8775"/>
                  </a:lnTo>
                  <a:lnTo>
                    <a:pt x="221783" y="11168"/>
                  </a:lnTo>
                  <a:lnTo>
                    <a:pt x="222581" y="13562"/>
                  </a:lnTo>
                  <a:lnTo>
                    <a:pt x="223378" y="18348"/>
                  </a:lnTo>
                  <a:lnTo>
                    <a:pt x="220985" y="24731"/>
                  </a:lnTo>
                  <a:lnTo>
                    <a:pt x="217794" y="29517"/>
                  </a:lnTo>
                  <a:lnTo>
                    <a:pt x="215401" y="31911"/>
                  </a:lnTo>
                  <a:lnTo>
                    <a:pt x="209816" y="34304"/>
                  </a:lnTo>
                  <a:lnTo>
                    <a:pt x="195456" y="34304"/>
                  </a:lnTo>
                </a:path>
                <a:path w="645795" h="58420">
                  <a:moveTo>
                    <a:pt x="221783" y="56642"/>
                  </a:moveTo>
                  <a:lnTo>
                    <a:pt x="236941" y="8775"/>
                  </a:lnTo>
                  <a:lnTo>
                    <a:pt x="251301" y="9573"/>
                  </a:lnTo>
                  <a:lnTo>
                    <a:pt x="255290" y="11168"/>
                  </a:lnTo>
                  <a:lnTo>
                    <a:pt x="256087" y="13562"/>
                  </a:lnTo>
                  <a:lnTo>
                    <a:pt x="256885" y="18348"/>
                  </a:lnTo>
                  <a:lnTo>
                    <a:pt x="255290" y="23135"/>
                  </a:lnTo>
                  <a:lnTo>
                    <a:pt x="252099" y="27124"/>
                  </a:lnTo>
                  <a:lnTo>
                    <a:pt x="249705" y="29517"/>
                  </a:lnTo>
                  <a:lnTo>
                    <a:pt x="244121" y="31911"/>
                  </a:lnTo>
                  <a:lnTo>
                    <a:pt x="229761" y="31911"/>
                  </a:lnTo>
                </a:path>
                <a:path w="645795" h="58420">
                  <a:moveTo>
                    <a:pt x="240930" y="31911"/>
                  </a:moveTo>
                  <a:lnTo>
                    <a:pt x="244121" y="56642"/>
                  </a:lnTo>
                </a:path>
                <a:path w="645795" h="58420">
                  <a:moveTo>
                    <a:pt x="280021" y="9573"/>
                  </a:moveTo>
                  <a:lnTo>
                    <a:pt x="276032" y="11168"/>
                  </a:lnTo>
                  <a:lnTo>
                    <a:pt x="271245" y="15955"/>
                  </a:lnTo>
                  <a:lnTo>
                    <a:pt x="268852" y="20742"/>
                  </a:lnTo>
                  <a:lnTo>
                    <a:pt x="264863" y="27124"/>
                  </a:lnTo>
                  <a:lnTo>
                    <a:pt x="260874" y="39091"/>
                  </a:lnTo>
                  <a:lnTo>
                    <a:pt x="260076" y="45473"/>
                  </a:lnTo>
                  <a:lnTo>
                    <a:pt x="260076" y="50260"/>
                  </a:lnTo>
                  <a:lnTo>
                    <a:pt x="262470" y="55046"/>
                  </a:lnTo>
                  <a:lnTo>
                    <a:pt x="264863" y="57440"/>
                  </a:lnTo>
                  <a:lnTo>
                    <a:pt x="271245" y="57440"/>
                  </a:lnTo>
                  <a:lnTo>
                    <a:pt x="291190" y="20742"/>
                  </a:lnTo>
                  <a:lnTo>
                    <a:pt x="290392" y="15955"/>
                  </a:lnTo>
                  <a:lnTo>
                    <a:pt x="288796" y="11168"/>
                  </a:lnTo>
                  <a:lnTo>
                    <a:pt x="286403" y="9573"/>
                  </a:lnTo>
                  <a:lnTo>
                    <a:pt x="280021" y="9573"/>
                  </a:lnTo>
                </a:path>
                <a:path w="645795" h="58420">
                  <a:moveTo>
                    <a:pt x="290392" y="57440"/>
                  </a:moveTo>
                  <a:lnTo>
                    <a:pt x="305550" y="9573"/>
                  </a:lnTo>
                  <a:lnTo>
                    <a:pt x="319910" y="9573"/>
                  </a:lnTo>
                  <a:lnTo>
                    <a:pt x="323899" y="11966"/>
                  </a:lnTo>
                  <a:lnTo>
                    <a:pt x="324697" y="13562"/>
                  </a:lnTo>
                  <a:lnTo>
                    <a:pt x="325494" y="18348"/>
                  </a:lnTo>
                  <a:lnTo>
                    <a:pt x="323101" y="25529"/>
                  </a:lnTo>
                  <a:lnTo>
                    <a:pt x="319910" y="29517"/>
                  </a:lnTo>
                  <a:lnTo>
                    <a:pt x="317517" y="31911"/>
                  </a:lnTo>
                  <a:lnTo>
                    <a:pt x="311932" y="34304"/>
                  </a:lnTo>
                  <a:lnTo>
                    <a:pt x="297572" y="34304"/>
                  </a:lnTo>
                </a:path>
                <a:path w="645795" h="58420">
                  <a:moveTo>
                    <a:pt x="326292" y="52653"/>
                  </a:moveTo>
                  <a:lnTo>
                    <a:pt x="324697" y="55046"/>
                  </a:lnTo>
                  <a:lnTo>
                    <a:pt x="325494" y="57440"/>
                  </a:lnTo>
                  <a:lnTo>
                    <a:pt x="327888" y="55046"/>
                  </a:lnTo>
                </a:path>
                <a:path w="645795" h="58420">
                  <a:moveTo>
                    <a:pt x="392508" y="31911"/>
                  </a:moveTo>
                  <a:lnTo>
                    <a:pt x="396497" y="34304"/>
                  </a:lnTo>
                  <a:lnTo>
                    <a:pt x="397295" y="36697"/>
                  </a:lnTo>
                  <a:lnTo>
                    <a:pt x="397295" y="41484"/>
                  </a:lnTo>
                  <a:lnTo>
                    <a:pt x="394901" y="47866"/>
                  </a:lnTo>
                  <a:lnTo>
                    <a:pt x="391710" y="52653"/>
                  </a:lnTo>
                  <a:lnTo>
                    <a:pt x="390115" y="55046"/>
                  </a:lnTo>
                  <a:lnTo>
                    <a:pt x="384530" y="57440"/>
                  </a:lnTo>
                  <a:lnTo>
                    <a:pt x="370170" y="57440"/>
                  </a:lnTo>
                  <a:lnTo>
                    <a:pt x="385328" y="9573"/>
                  </a:lnTo>
                  <a:lnTo>
                    <a:pt x="399688" y="9573"/>
                  </a:lnTo>
                  <a:lnTo>
                    <a:pt x="403677" y="11966"/>
                  </a:lnTo>
                  <a:lnTo>
                    <a:pt x="404475" y="14360"/>
                  </a:lnTo>
                  <a:lnTo>
                    <a:pt x="404475" y="18348"/>
                  </a:lnTo>
                  <a:lnTo>
                    <a:pt x="378148" y="31911"/>
                  </a:lnTo>
                </a:path>
                <a:path w="645795" h="58420">
                  <a:moveTo>
                    <a:pt x="418835" y="9573"/>
                  </a:moveTo>
                  <a:lnTo>
                    <a:pt x="403677" y="57440"/>
                  </a:lnTo>
                  <a:lnTo>
                    <a:pt x="422824" y="57440"/>
                  </a:lnTo>
                </a:path>
                <a:path w="645795" h="58420">
                  <a:moveTo>
                    <a:pt x="430802" y="57440"/>
                  </a:moveTo>
                  <a:lnTo>
                    <a:pt x="445960" y="9573"/>
                  </a:lnTo>
                  <a:lnTo>
                    <a:pt x="457128" y="9573"/>
                  </a:lnTo>
                  <a:lnTo>
                    <a:pt x="461117" y="11966"/>
                  </a:lnTo>
                  <a:lnTo>
                    <a:pt x="462713" y="16753"/>
                  </a:lnTo>
                  <a:lnTo>
                    <a:pt x="463511" y="20742"/>
                  </a:lnTo>
                  <a:lnTo>
                    <a:pt x="462713" y="27922"/>
                  </a:lnTo>
                  <a:lnTo>
                    <a:pt x="441971" y="57440"/>
                  </a:lnTo>
                  <a:lnTo>
                    <a:pt x="430802" y="57440"/>
                  </a:lnTo>
                </a:path>
                <a:path w="645795" h="58420">
                  <a:moveTo>
                    <a:pt x="500209" y="21540"/>
                  </a:moveTo>
                  <a:lnTo>
                    <a:pt x="499411" y="16753"/>
                  </a:lnTo>
                  <a:lnTo>
                    <a:pt x="497815" y="11966"/>
                  </a:lnTo>
                  <a:lnTo>
                    <a:pt x="495422" y="9573"/>
                  </a:lnTo>
                  <a:lnTo>
                    <a:pt x="489040" y="9573"/>
                  </a:lnTo>
                  <a:lnTo>
                    <a:pt x="469095" y="46271"/>
                  </a:lnTo>
                  <a:lnTo>
                    <a:pt x="469095" y="51058"/>
                  </a:lnTo>
                  <a:lnTo>
                    <a:pt x="471489" y="55046"/>
                  </a:lnTo>
                  <a:lnTo>
                    <a:pt x="473882" y="57440"/>
                  </a:lnTo>
                  <a:lnTo>
                    <a:pt x="480264" y="57440"/>
                  </a:lnTo>
                  <a:lnTo>
                    <a:pt x="485849" y="39091"/>
                  </a:lnTo>
                </a:path>
                <a:path w="645795" h="58420">
                  <a:moveTo>
                    <a:pt x="500209" y="53451"/>
                  </a:moveTo>
                  <a:lnTo>
                    <a:pt x="498613" y="55046"/>
                  </a:lnTo>
                  <a:lnTo>
                    <a:pt x="499411" y="57440"/>
                  </a:lnTo>
                  <a:lnTo>
                    <a:pt x="501804" y="55046"/>
                  </a:lnTo>
                </a:path>
                <a:path w="645795" h="58420">
                  <a:moveTo>
                    <a:pt x="544087" y="57440"/>
                  </a:moveTo>
                  <a:lnTo>
                    <a:pt x="559245" y="9573"/>
                  </a:lnTo>
                  <a:lnTo>
                    <a:pt x="573605" y="9573"/>
                  </a:lnTo>
                  <a:lnTo>
                    <a:pt x="577593" y="11966"/>
                  </a:lnTo>
                  <a:lnTo>
                    <a:pt x="578391" y="14360"/>
                  </a:lnTo>
                  <a:lnTo>
                    <a:pt x="578391" y="19146"/>
                  </a:lnTo>
                  <a:lnTo>
                    <a:pt x="551267" y="35102"/>
                  </a:lnTo>
                </a:path>
                <a:path w="645795" h="58420">
                  <a:moveTo>
                    <a:pt x="577593" y="57440"/>
                  </a:moveTo>
                  <a:lnTo>
                    <a:pt x="605516" y="10371"/>
                  </a:lnTo>
                  <a:lnTo>
                    <a:pt x="603123" y="58238"/>
                  </a:lnTo>
                </a:path>
                <a:path w="645795" h="58420">
                  <a:moveTo>
                    <a:pt x="587167" y="41484"/>
                  </a:moveTo>
                  <a:lnTo>
                    <a:pt x="603123" y="42282"/>
                  </a:lnTo>
                </a:path>
                <a:path w="645795" h="58420">
                  <a:moveTo>
                    <a:pt x="612696" y="58238"/>
                  </a:moveTo>
                  <a:lnTo>
                    <a:pt x="627854" y="10371"/>
                  </a:lnTo>
                  <a:lnTo>
                    <a:pt x="639023" y="10371"/>
                  </a:lnTo>
                  <a:lnTo>
                    <a:pt x="643012" y="11966"/>
                  </a:lnTo>
                  <a:lnTo>
                    <a:pt x="644607" y="16753"/>
                  </a:lnTo>
                  <a:lnTo>
                    <a:pt x="645405" y="21540"/>
                  </a:lnTo>
                  <a:lnTo>
                    <a:pt x="644607" y="27922"/>
                  </a:lnTo>
                  <a:lnTo>
                    <a:pt x="623865" y="58238"/>
                  </a:lnTo>
                  <a:lnTo>
                    <a:pt x="612696" y="58238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0" name="object 1300" descr=""/>
            <p:cNvSpPr/>
            <p:nvPr/>
          </p:nvSpPr>
          <p:spPr>
            <a:xfrm>
              <a:off x="3116135" y="9330057"/>
              <a:ext cx="285115" cy="64135"/>
            </a:xfrm>
            <a:custGeom>
              <a:avLst/>
              <a:gdLst/>
              <a:ahLst/>
              <a:cxnLst/>
              <a:rect l="l" t="t" r="r" b="b"/>
              <a:pathLst>
                <a:path w="285114" h="64134">
                  <a:moveTo>
                    <a:pt x="0" y="63822"/>
                  </a:moveTo>
                  <a:lnTo>
                    <a:pt x="284808" y="63822"/>
                  </a:lnTo>
                  <a:lnTo>
                    <a:pt x="284808" y="0"/>
                  </a:lnTo>
                  <a:lnTo>
                    <a:pt x="0" y="63822"/>
                  </a:lnTo>
                  <a:close/>
                </a:path>
                <a:path w="285114" h="64134">
                  <a:moveTo>
                    <a:pt x="0" y="0"/>
                  </a:moveTo>
                  <a:lnTo>
                    <a:pt x="0" y="63822"/>
                  </a:lnTo>
                  <a:lnTo>
                    <a:pt x="2848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1" name="object 1301" descr=""/>
            <p:cNvSpPr/>
            <p:nvPr/>
          </p:nvSpPr>
          <p:spPr>
            <a:xfrm>
              <a:off x="3116136" y="9330057"/>
              <a:ext cx="285115" cy="64135"/>
            </a:xfrm>
            <a:custGeom>
              <a:avLst/>
              <a:gdLst/>
              <a:ahLst/>
              <a:cxnLst/>
              <a:rect l="l" t="t" r="r" b="b"/>
              <a:pathLst>
                <a:path w="285114" h="64134">
                  <a:moveTo>
                    <a:pt x="0" y="0"/>
                  </a:moveTo>
                  <a:lnTo>
                    <a:pt x="0" y="63822"/>
                  </a:lnTo>
                  <a:lnTo>
                    <a:pt x="284808" y="0"/>
                  </a:lnTo>
                  <a:lnTo>
                    <a:pt x="0" y="0"/>
                  </a:lnTo>
                  <a:close/>
                </a:path>
                <a:path w="285114" h="64134">
                  <a:moveTo>
                    <a:pt x="0" y="63822"/>
                  </a:moveTo>
                  <a:lnTo>
                    <a:pt x="284808" y="0"/>
                  </a:lnTo>
                  <a:lnTo>
                    <a:pt x="284808" y="63822"/>
                  </a:lnTo>
                  <a:lnTo>
                    <a:pt x="0" y="6382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2" name="object 1302" descr=""/>
            <p:cNvSpPr/>
            <p:nvPr/>
          </p:nvSpPr>
          <p:spPr>
            <a:xfrm>
              <a:off x="3116136" y="9330057"/>
              <a:ext cx="281305" cy="48260"/>
            </a:xfrm>
            <a:custGeom>
              <a:avLst/>
              <a:gdLst/>
              <a:ahLst/>
              <a:cxnLst/>
              <a:rect l="l" t="t" r="r" b="b"/>
              <a:pathLst>
                <a:path w="281304" h="48259">
                  <a:moveTo>
                    <a:pt x="0" y="47866"/>
                  </a:moveTo>
                  <a:lnTo>
                    <a:pt x="15955" y="0"/>
                  </a:lnTo>
                  <a:lnTo>
                    <a:pt x="36697" y="0"/>
                  </a:lnTo>
                </a:path>
                <a:path w="281304" h="48259">
                  <a:moveTo>
                    <a:pt x="7977" y="23135"/>
                  </a:moveTo>
                  <a:lnTo>
                    <a:pt x="20742" y="23135"/>
                  </a:lnTo>
                </a:path>
                <a:path w="281304" h="48259">
                  <a:moveTo>
                    <a:pt x="0" y="47866"/>
                  </a:moveTo>
                  <a:lnTo>
                    <a:pt x="20742" y="47866"/>
                  </a:lnTo>
                </a:path>
                <a:path w="281304" h="48259">
                  <a:moveTo>
                    <a:pt x="30315" y="47866"/>
                  </a:moveTo>
                  <a:lnTo>
                    <a:pt x="68609" y="0"/>
                  </a:lnTo>
                </a:path>
                <a:path w="281304" h="48259">
                  <a:moveTo>
                    <a:pt x="46271" y="0"/>
                  </a:moveTo>
                  <a:lnTo>
                    <a:pt x="52653" y="47866"/>
                  </a:lnTo>
                </a:path>
                <a:path w="281304" h="48259">
                  <a:moveTo>
                    <a:pt x="65418" y="43080"/>
                  </a:moveTo>
                  <a:lnTo>
                    <a:pt x="63024" y="45473"/>
                  </a:lnTo>
                  <a:lnTo>
                    <a:pt x="63822" y="47866"/>
                  </a:lnTo>
                  <a:lnTo>
                    <a:pt x="66215" y="45473"/>
                  </a:lnTo>
                </a:path>
                <a:path w="281304" h="48259">
                  <a:moveTo>
                    <a:pt x="144398" y="11168"/>
                  </a:moveTo>
                  <a:lnTo>
                    <a:pt x="144398" y="7180"/>
                  </a:lnTo>
                  <a:lnTo>
                    <a:pt x="142802" y="2393"/>
                  </a:lnTo>
                  <a:lnTo>
                    <a:pt x="140409" y="0"/>
                  </a:lnTo>
                  <a:lnTo>
                    <a:pt x="134027" y="0"/>
                  </a:lnTo>
                  <a:lnTo>
                    <a:pt x="114082" y="36697"/>
                  </a:lnTo>
                  <a:lnTo>
                    <a:pt x="114082" y="41484"/>
                  </a:lnTo>
                  <a:lnTo>
                    <a:pt x="115678" y="45473"/>
                  </a:lnTo>
                  <a:lnTo>
                    <a:pt x="118071" y="47866"/>
                  </a:lnTo>
                  <a:lnTo>
                    <a:pt x="124453" y="47866"/>
                  </a:lnTo>
                  <a:lnTo>
                    <a:pt x="130836" y="29517"/>
                  </a:lnTo>
                </a:path>
                <a:path w="281304" h="48259">
                  <a:moveTo>
                    <a:pt x="142005" y="47866"/>
                  </a:moveTo>
                  <a:lnTo>
                    <a:pt x="157960" y="0"/>
                  </a:lnTo>
                  <a:lnTo>
                    <a:pt x="172320" y="0"/>
                  </a:lnTo>
                  <a:lnTo>
                    <a:pt x="176309" y="2393"/>
                  </a:lnTo>
                  <a:lnTo>
                    <a:pt x="177107" y="4786"/>
                  </a:lnTo>
                  <a:lnTo>
                    <a:pt x="177107" y="9573"/>
                  </a:lnTo>
                  <a:lnTo>
                    <a:pt x="149982" y="23135"/>
                  </a:lnTo>
                </a:path>
                <a:path w="281304" h="48259">
                  <a:moveTo>
                    <a:pt x="161151" y="23135"/>
                  </a:moveTo>
                  <a:lnTo>
                    <a:pt x="164343" y="47866"/>
                  </a:lnTo>
                </a:path>
                <a:path w="281304" h="48259">
                  <a:moveTo>
                    <a:pt x="175511" y="47866"/>
                  </a:moveTo>
                  <a:lnTo>
                    <a:pt x="204232" y="0"/>
                  </a:lnTo>
                  <a:lnTo>
                    <a:pt x="201041" y="47866"/>
                  </a:lnTo>
                </a:path>
                <a:path w="281304" h="48259">
                  <a:moveTo>
                    <a:pt x="185883" y="31911"/>
                  </a:moveTo>
                  <a:lnTo>
                    <a:pt x="201838" y="31911"/>
                  </a:lnTo>
                </a:path>
                <a:path w="281304" h="48259">
                  <a:moveTo>
                    <a:pt x="210614" y="47866"/>
                  </a:moveTo>
                  <a:lnTo>
                    <a:pt x="226570" y="0"/>
                  </a:lnTo>
                  <a:lnTo>
                    <a:pt x="237738" y="0"/>
                  </a:lnTo>
                  <a:lnTo>
                    <a:pt x="241727" y="2393"/>
                  </a:lnTo>
                  <a:lnTo>
                    <a:pt x="243323" y="7180"/>
                  </a:lnTo>
                  <a:lnTo>
                    <a:pt x="243323" y="11168"/>
                  </a:lnTo>
                  <a:lnTo>
                    <a:pt x="221783" y="47866"/>
                  </a:lnTo>
                  <a:lnTo>
                    <a:pt x="210614" y="47866"/>
                  </a:lnTo>
                </a:path>
                <a:path w="281304" h="48259">
                  <a:moveTo>
                    <a:pt x="244121" y="47866"/>
                  </a:moveTo>
                  <a:lnTo>
                    <a:pt x="260076" y="0"/>
                  </a:lnTo>
                  <a:lnTo>
                    <a:pt x="280819" y="0"/>
                  </a:lnTo>
                </a:path>
                <a:path w="281304" h="48259">
                  <a:moveTo>
                    <a:pt x="252099" y="23135"/>
                  </a:moveTo>
                  <a:lnTo>
                    <a:pt x="264863" y="23135"/>
                  </a:lnTo>
                </a:path>
                <a:path w="281304" h="48259">
                  <a:moveTo>
                    <a:pt x="244121" y="47866"/>
                  </a:moveTo>
                  <a:lnTo>
                    <a:pt x="264863" y="47866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3" name="object 1303" descr=""/>
            <p:cNvSpPr/>
            <p:nvPr/>
          </p:nvSpPr>
          <p:spPr>
            <a:xfrm>
              <a:off x="3020402" y="9277404"/>
              <a:ext cx="36830" cy="41910"/>
            </a:xfrm>
            <a:custGeom>
              <a:avLst/>
              <a:gdLst/>
              <a:ahLst/>
              <a:cxnLst/>
              <a:rect l="l" t="t" r="r" b="b"/>
              <a:pathLst>
                <a:path w="36830" h="41909">
                  <a:moveTo>
                    <a:pt x="0" y="0"/>
                  </a:moveTo>
                  <a:lnTo>
                    <a:pt x="24731" y="41484"/>
                  </a:lnTo>
                  <a:lnTo>
                    <a:pt x="36697" y="31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4" name="object 1304" descr=""/>
            <p:cNvSpPr/>
            <p:nvPr/>
          </p:nvSpPr>
          <p:spPr>
            <a:xfrm>
              <a:off x="3020402" y="9277404"/>
              <a:ext cx="36830" cy="41910"/>
            </a:xfrm>
            <a:custGeom>
              <a:avLst/>
              <a:gdLst/>
              <a:ahLst/>
              <a:cxnLst/>
              <a:rect l="l" t="t" r="r" b="b"/>
              <a:pathLst>
                <a:path w="36830" h="41909">
                  <a:moveTo>
                    <a:pt x="24731" y="41484"/>
                  </a:moveTo>
                  <a:lnTo>
                    <a:pt x="0" y="0"/>
                  </a:lnTo>
                  <a:lnTo>
                    <a:pt x="36697" y="31113"/>
                  </a:lnTo>
                  <a:lnTo>
                    <a:pt x="24731" y="41484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5" name="object 1305" descr=""/>
            <p:cNvSpPr/>
            <p:nvPr/>
          </p:nvSpPr>
          <p:spPr>
            <a:xfrm>
              <a:off x="3051515" y="9313304"/>
              <a:ext cx="64135" cy="48895"/>
            </a:xfrm>
            <a:custGeom>
              <a:avLst/>
              <a:gdLst/>
              <a:ahLst/>
              <a:cxnLst/>
              <a:rect l="l" t="t" r="r" b="b"/>
              <a:pathLst>
                <a:path w="64135" h="48895">
                  <a:moveTo>
                    <a:pt x="0" y="0"/>
                  </a:moveTo>
                  <a:lnTo>
                    <a:pt x="40686" y="48664"/>
                  </a:lnTo>
                  <a:lnTo>
                    <a:pt x="63822" y="48664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6" name="object 1306" descr=""/>
            <p:cNvSpPr/>
            <p:nvPr/>
          </p:nvSpPr>
          <p:spPr>
            <a:xfrm>
              <a:off x="967709" y="11085177"/>
              <a:ext cx="21590" cy="52069"/>
            </a:xfrm>
            <a:custGeom>
              <a:avLst/>
              <a:gdLst/>
              <a:ahLst/>
              <a:cxnLst/>
              <a:rect l="l" t="t" r="r" b="b"/>
              <a:pathLst>
                <a:path w="21590" h="52070">
                  <a:moveTo>
                    <a:pt x="21540" y="51855"/>
                  </a:moveTo>
                  <a:lnTo>
                    <a:pt x="13562" y="797"/>
                  </a:lnTo>
                  <a:lnTo>
                    <a:pt x="0" y="0"/>
                  </a:lnTo>
                  <a:lnTo>
                    <a:pt x="0" y="23933"/>
                  </a:lnTo>
                  <a:lnTo>
                    <a:pt x="0" y="51855"/>
                  </a:lnTo>
                  <a:lnTo>
                    <a:pt x="21540" y="51855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07" name="object 1307" descr="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517381" y="11106718"/>
              <a:ext cx="71800" cy="63822"/>
            </a:xfrm>
            <a:prstGeom prst="rect">
              <a:avLst/>
            </a:prstGeom>
          </p:spPr>
        </p:pic>
        <p:sp>
          <p:nvSpPr>
            <p:cNvPr id="1308" name="object 1308" descr=""/>
            <p:cNvSpPr/>
            <p:nvPr/>
          </p:nvSpPr>
          <p:spPr>
            <a:xfrm>
              <a:off x="436387" y="11981884"/>
              <a:ext cx="3829685" cy="1915160"/>
            </a:xfrm>
            <a:custGeom>
              <a:avLst/>
              <a:gdLst/>
              <a:ahLst/>
              <a:cxnLst/>
              <a:rect l="l" t="t" r="r" b="b"/>
              <a:pathLst>
                <a:path w="3829685" h="1915159">
                  <a:moveTo>
                    <a:pt x="0" y="0"/>
                  </a:moveTo>
                  <a:lnTo>
                    <a:pt x="0" y="1914676"/>
                  </a:lnTo>
                </a:path>
                <a:path w="3829685" h="1915159">
                  <a:moveTo>
                    <a:pt x="957338" y="0"/>
                  </a:moveTo>
                  <a:lnTo>
                    <a:pt x="957338" y="1914676"/>
                  </a:lnTo>
                </a:path>
                <a:path w="3829685" h="1915159">
                  <a:moveTo>
                    <a:pt x="1436007" y="0"/>
                  </a:moveTo>
                  <a:lnTo>
                    <a:pt x="1436007" y="1914676"/>
                  </a:lnTo>
                </a:path>
                <a:path w="3829685" h="1915159">
                  <a:moveTo>
                    <a:pt x="1914676" y="0"/>
                  </a:moveTo>
                  <a:lnTo>
                    <a:pt x="1914676" y="1914676"/>
                  </a:lnTo>
                </a:path>
                <a:path w="3829685" h="1915159">
                  <a:moveTo>
                    <a:pt x="2393345" y="0"/>
                  </a:moveTo>
                  <a:lnTo>
                    <a:pt x="2393345" y="1914676"/>
                  </a:lnTo>
                </a:path>
                <a:path w="3829685" h="1915159">
                  <a:moveTo>
                    <a:pt x="2872014" y="0"/>
                  </a:moveTo>
                  <a:lnTo>
                    <a:pt x="2872014" y="1914676"/>
                  </a:lnTo>
                </a:path>
                <a:path w="3829685" h="1915159">
                  <a:moveTo>
                    <a:pt x="3350683" y="0"/>
                  </a:moveTo>
                  <a:lnTo>
                    <a:pt x="3350683" y="1914676"/>
                  </a:lnTo>
                </a:path>
                <a:path w="3829685" h="1915159">
                  <a:moveTo>
                    <a:pt x="3829352" y="0"/>
                  </a:moveTo>
                  <a:lnTo>
                    <a:pt x="3829352" y="1914676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9" name="object 1309" descr=""/>
            <p:cNvSpPr/>
            <p:nvPr/>
          </p:nvSpPr>
          <p:spPr>
            <a:xfrm>
              <a:off x="436387" y="13417891"/>
              <a:ext cx="16753205" cy="0"/>
            </a:xfrm>
            <a:custGeom>
              <a:avLst/>
              <a:gdLst/>
              <a:ahLst/>
              <a:cxnLst/>
              <a:rect l="l" t="t" r="r" b="b"/>
              <a:pathLst>
                <a:path w="16753205" h="0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0" name="object 1310" descr=""/>
            <p:cNvSpPr/>
            <p:nvPr/>
          </p:nvSpPr>
          <p:spPr>
            <a:xfrm>
              <a:off x="436387" y="13226423"/>
              <a:ext cx="16753205" cy="144145"/>
            </a:xfrm>
            <a:custGeom>
              <a:avLst/>
              <a:gdLst/>
              <a:ahLst/>
              <a:cxnLst/>
              <a:rect l="l" t="t" r="r" b="b"/>
              <a:pathLst>
                <a:path w="16753205" h="144144">
                  <a:moveTo>
                    <a:pt x="0" y="143600"/>
                  </a:moveTo>
                  <a:lnTo>
                    <a:pt x="16752619" y="143600"/>
                  </a:lnTo>
                </a:path>
                <a:path w="16753205" h="144144">
                  <a:moveTo>
                    <a:pt x="0" y="95733"/>
                  </a:moveTo>
                  <a:lnTo>
                    <a:pt x="16752619" y="95733"/>
                  </a:lnTo>
                </a:path>
                <a:path w="16753205" h="144144">
                  <a:moveTo>
                    <a:pt x="0" y="47866"/>
                  </a:moveTo>
                  <a:lnTo>
                    <a:pt x="16752619" y="47866"/>
                  </a:lnTo>
                </a:path>
                <a:path w="16753205" h="144144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1" name="object 1311" descr=""/>
            <p:cNvSpPr/>
            <p:nvPr/>
          </p:nvSpPr>
          <p:spPr>
            <a:xfrm>
              <a:off x="436387" y="13178557"/>
              <a:ext cx="16753205" cy="0"/>
            </a:xfrm>
            <a:custGeom>
              <a:avLst/>
              <a:gdLst/>
              <a:ahLst/>
              <a:cxnLst/>
              <a:rect l="l" t="t" r="r" b="b"/>
              <a:pathLst>
                <a:path w="16753205" h="0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2" name="object 1312" descr=""/>
            <p:cNvSpPr/>
            <p:nvPr/>
          </p:nvSpPr>
          <p:spPr>
            <a:xfrm>
              <a:off x="436387" y="12987089"/>
              <a:ext cx="16753205" cy="144145"/>
            </a:xfrm>
            <a:custGeom>
              <a:avLst/>
              <a:gdLst/>
              <a:ahLst/>
              <a:cxnLst/>
              <a:rect l="l" t="t" r="r" b="b"/>
              <a:pathLst>
                <a:path w="16753205" h="144144">
                  <a:moveTo>
                    <a:pt x="0" y="143600"/>
                  </a:moveTo>
                  <a:lnTo>
                    <a:pt x="16752619" y="143600"/>
                  </a:lnTo>
                </a:path>
                <a:path w="16753205" h="144144">
                  <a:moveTo>
                    <a:pt x="0" y="95733"/>
                  </a:moveTo>
                  <a:lnTo>
                    <a:pt x="16752619" y="95733"/>
                  </a:lnTo>
                </a:path>
                <a:path w="16753205" h="144144">
                  <a:moveTo>
                    <a:pt x="0" y="47866"/>
                  </a:moveTo>
                  <a:lnTo>
                    <a:pt x="16752619" y="47866"/>
                  </a:lnTo>
                </a:path>
                <a:path w="16753205" h="144144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3" name="object 1313" descr=""/>
            <p:cNvSpPr/>
            <p:nvPr/>
          </p:nvSpPr>
          <p:spPr>
            <a:xfrm>
              <a:off x="436387" y="12939222"/>
              <a:ext cx="16753205" cy="0"/>
            </a:xfrm>
            <a:custGeom>
              <a:avLst/>
              <a:gdLst/>
              <a:ahLst/>
              <a:cxnLst/>
              <a:rect l="l" t="t" r="r" b="b"/>
              <a:pathLst>
                <a:path w="16753205" h="0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4" name="object 1314" descr=""/>
            <p:cNvSpPr/>
            <p:nvPr/>
          </p:nvSpPr>
          <p:spPr>
            <a:xfrm>
              <a:off x="436387" y="12747755"/>
              <a:ext cx="16753205" cy="144145"/>
            </a:xfrm>
            <a:custGeom>
              <a:avLst/>
              <a:gdLst/>
              <a:ahLst/>
              <a:cxnLst/>
              <a:rect l="l" t="t" r="r" b="b"/>
              <a:pathLst>
                <a:path w="16753205" h="144145">
                  <a:moveTo>
                    <a:pt x="0" y="143600"/>
                  </a:moveTo>
                  <a:lnTo>
                    <a:pt x="16752619" y="143600"/>
                  </a:lnTo>
                </a:path>
                <a:path w="16753205" h="144145">
                  <a:moveTo>
                    <a:pt x="0" y="95733"/>
                  </a:moveTo>
                  <a:lnTo>
                    <a:pt x="16752619" y="95733"/>
                  </a:lnTo>
                </a:path>
                <a:path w="16753205" h="144145">
                  <a:moveTo>
                    <a:pt x="0" y="47866"/>
                  </a:moveTo>
                  <a:lnTo>
                    <a:pt x="16752619" y="47866"/>
                  </a:lnTo>
                </a:path>
                <a:path w="16753205" h="144145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5" name="object 1315" descr=""/>
            <p:cNvSpPr/>
            <p:nvPr/>
          </p:nvSpPr>
          <p:spPr>
            <a:xfrm>
              <a:off x="436387" y="12699888"/>
              <a:ext cx="16753205" cy="0"/>
            </a:xfrm>
            <a:custGeom>
              <a:avLst/>
              <a:gdLst/>
              <a:ahLst/>
              <a:cxnLst/>
              <a:rect l="l" t="t" r="r" b="b"/>
              <a:pathLst>
                <a:path w="16753205" h="0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6" name="object 1316" descr=""/>
            <p:cNvSpPr/>
            <p:nvPr/>
          </p:nvSpPr>
          <p:spPr>
            <a:xfrm>
              <a:off x="436387" y="12508420"/>
              <a:ext cx="16753205" cy="144145"/>
            </a:xfrm>
            <a:custGeom>
              <a:avLst/>
              <a:gdLst/>
              <a:ahLst/>
              <a:cxnLst/>
              <a:rect l="l" t="t" r="r" b="b"/>
              <a:pathLst>
                <a:path w="16753205" h="144145">
                  <a:moveTo>
                    <a:pt x="0" y="143600"/>
                  </a:moveTo>
                  <a:lnTo>
                    <a:pt x="16752619" y="143600"/>
                  </a:lnTo>
                </a:path>
                <a:path w="16753205" h="144145">
                  <a:moveTo>
                    <a:pt x="0" y="95733"/>
                  </a:moveTo>
                  <a:lnTo>
                    <a:pt x="16752619" y="95733"/>
                  </a:lnTo>
                </a:path>
                <a:path w="16753205" h="144145">
                  <a:moveTo>
                    <a:pt x="0" y="47866"/>
                  </a:moveTo>
                  <a:lnTo>
                    <a:pt x="16752619" y="47866"/>
                  </a:lnTo>
                </a:path>
                <a:path w="16753205" h="144145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7" name="object 1317" descr=""/>
            <p:cNvSpPr/>
            <p:nvPr/>
          </p:nvSpPr>
          <p:spPr>
            <a:xfrm>
              <a:off x="436387" y="12460553"/>
              <a:ext cx="16753205" cy="0"/>
            </a:xfrm>
            <a:custGeom>
              <a:avLst/>
              <a:gdLst/>
              <a:ahLst/>
              <a:cxnLst/>
              <a:rect l="l" t="t" r="r" b="b"/>
              <a:pathLst>
                <a:path w="16753205" h="0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8" name="object 1318" descr=""/>
            <p:cNvSpPr/>
            <p:nvPr/>
          </p:nvSpPr>
          <p:spPr>
            <a:xfrm>
              <a:off x="436387" y="12269086"/>
              <a:ext cx="16753205" cy="144145"/>
            </a:xfrm>
            <a:custGeom>
              <a:avLst/>
              <a:gdLst/>
              <a:ahLst/>
              <a:cxnLst/>
              <a:rect l="l" t="t" r="r" b="b"/>
              <a:pathLst>
                <a:path w="16753205" h="144145">
                  <a:moveTo>
                    <a:pt x="0" y="143600"/>
                  </a:moveTo>
                  <a:lnTo>
                    <a:pt x="16752619" y="143600"/>
                  </a:lnTo>
                </a:path>
                <a:path w="16753205" h="144145">
                  <a:moveTo>
                    <a:pt x="0" y="95733"/>
                  </a:moveTo>
                  <a:lnTo>
                    <a:pt x="16752619" y="95733"/>
                  </a:lnTo>
                </a:path>
                <a:path w="16753205" h="144145">
                  <a:moveTo>
                    <a:pt x="0" y="47866"/>
                  </a:moveTo>
                  <a:lnTo>
                    <a:pt x="16752619" y="47866"/>
                  </a:lnTo>
                </a:path>
                <a:path w="16753205" h="144145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9" name="object 1319" descr=""/>
            <p:cNvSpPr/>
            <p:nvPr/>
          </p:nvSpPr>
          <p:spPr>
            <a:xfrm>
              <a:off x="436387" y="12221219"/>
              <a:ext cx="16753205" cy="0"/>
            </a:xfrm>
            <a:custGeom>
              <a:avLst/>
              <a:gdLst/>
              <a:ahLst/>
              <a:cxnLst/>
              <a:rect l="l" t="t" r="r" b="b"/>
              <a:pathLst>
                <a:path w="16753205" h="0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0" name="object 1320" descr=""/>
            <p:cNvSpPr/>
            <p:nvPr/>
          </p:nvSpPr>
          <p:spPr>
            <a:xfrm>
              <a:off x="436387" y="12029752"/>
              <a:ext cx="16753205" cy="144145"/>
            </a:xfrm>
            <a:custGeom>
              <a:avLst/>
              <a:gdLst/>
              <a:ahLst/>
              <a:cxnLst/>
              <a:rect l="l" t="t" r="r" b="b"/>
              <a:pathLst>
                <a:path w="16753205" h="144145">
                  <a:moveTo>
                    <a:pt x="0" y="143600"/>
                  </a:moveTo>
                  <a:lnTo>
                    <a:pt x="16752619" y="143600"/>
                  </a:lnTo>
                </a:path>
                <a:path w="16753205" h="144145">
                  <a:moveTo>
                    <a:pt x="0" y="95733"/>
                  </a:moveTo>
                  <a:lnTo>
                    <a:pt x="16752619" y="95733"/>
                  </a:lnTo>
                </a:path>
                <a:path w="16753205" h="144145">
                  <a:moveTo>
                    <a:pt x="0" y="47866"/>
                  </a:moveTo>
                  <a:lnTo>
                    <a:pt x="16752619" y="47866"/>
                  </a:lnTo>
                </a:path>
                <a:path w="16753205" h="144145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1" name="object 1321" descr=""/>
            <p:cNvSpPr/>
            <p:nvPr/>
          </p:nvSpPr>
          <p:spPr>
            <a:xfrm>
              <a:off x="436387" y="11981884"/>
              <a:ext cx="16753205" cy="0"/>
            </a:xfrm>
            <a:custGeom>
              <a:avLst/>
              <a:gdLst/>
              <a:ahLst/>
              <a:cxnLst/>
              <a:rect l="l" t="t" r="r" b="b"/>
              <a:pathLst>
                <a:path w="16753205" h="0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2" name="object 1322" descr=""/>
            <p:cNvSpPr/>
            <p:nvPr/>
          </p:nvSpPr>
          <p:spPr>
            <a:xfrm>
              <a:off x="915056" y="11981884"/>
              <a:ext cx="16274415" cy="1915160"/>
            </a:xfrm>
            <a:custGeom>
              <a:avLst/>
              <a:gdLst/>
              <a:ahLst/>
              <a:cxnLst/>
              <a:rect l="l" t="t" r="r" b="b"/>
              <a:pathLst>
                <a:path w="16274415" h="1915159">
                  <a:moveTo>
                    <a:pt x="0" y="239334"/>
                  </a:moveTo>
                  <a:lnTo>
                    <a:pt x="0" y="1675341"/>
                  </a:lnTo>
                </a:path>
                <a:path w="16274415" h="1915159">
                  <a:moveTo>
                    <a:pt x="3829352" y="0"/>
                  </a:moveTo>
                  <a:lnTo>
                    <a:pt x="3829352" y="1914676"/>
                  </a:lnTo>
                </a:path>
                <a:path w="16274415" h="1915159">
                  <a:moveTo>
                    <a:pt x="4308021" y="0"/>
                  </a:moveTo>
                  <a:lnTo>
                    <a:pt x="4308021" y="1914676"/>
                  </a:lnTo>
                </a:path>
                <a:path w="16274415" h="1915159">
                  <a:moveTo>
                    <a:pt x="4786690" y="0"/>
                  </a:moveTo>
                  <a:lnTo>
                    <a:pt x="4786690" y="1914676"/>
                  </a:lnTo>
                </a:path>
                <a:path w="16274415" h="1915159">
                  <a:moveTo>
                    <a:pt x="5265359" y="0"/>
                  </a:moveTo>
                  <a:lnTo>
                    <a:pt x="5265359" y="1914676"/>
                  </a:lnTo>
                </a:path>
                <a:path w="16274415" h="1915159">
                  <a:moveTo>
                    <a:pt x="5744028" y="0"/>
                  </a:moveTo>
                  <a:lnTo>
                    <a:pt x="5744028" y="1914676"/>
                  </a:lnTo>
                </a:path>
                <a:path w="16274415" h="1915159">
                  <a:moveTo>
                    <a:pt x="6222697" y="0"/>
                  </a:moveTo>
                  <a:lnTo>
                    <a:pt x="6222697" y="1914676"/>
                  </a:lnTo>
                </a:path>
                <a:path w="16274415" h="1915159">
                  <a:moveTo>
                    <a:pt x="6701366" y="0"/>
                  </a:moveTo>
                  <a:lnTo>
                    <a:pt x="6701366" y="1914676"/>
                  </a:lnTo>
                </a:path>
                <a:path w="16274415" h="1915159">
                  <a:moveTo>
                    <a:pt x="7180035" y="0"/>
                  </a:moveTo>
                  <a:lnTo>
                    <a:pt x="7180035" y="1914676"/>
                  </a:lnTo>
                </a:path>
                <a:path w="16274415" h="1915159">
                  <a:moveTo>
                    <a:pt x="7658704" y="0"/>
                  </a:moveTo>
                  <a:lnTo>
                    <a:pt x="7658704" y="1914676"/>
                  </a:lnTo>
                </a:path>
                <a:path w="16274415" h="1915159">
                  <a:moveTo>
                    <a:pt x="8137374" y="0"/>
                  </a:moveTo>
                  <a:lnTo>
                    <a:pt x="8137374" y="1914676"/>
                  </a:lnTo>
                </a:path>
                <a:path w="16274415" h="1915159">
                  <a:moveTo>
                    <a:pt x="8616043" y="0"/>
                  </a:moveTo>
                  <a:lnTo>
                    <a:pt x="8616043" y="1914676"/>
                  </a:lnTo>
                </a:path>
                <a:path w="16274415" h="1915159">
                  <a:moveTo>
                    <a:pt x="9094712" y="0"/>
                  </a:moveTo>
                  <a:lnTo>
                    <a:pt x="9094712" y="1914676"/>
                  </a:lnTo>
                </a:path>
                <a:path w="16274415" h="1915159">
                  <a:moveTo>
                    <a:pt x="9573381" y="0"/>
                  </a:moveTo>
                  <a:lnTo>
                    <a:pt x="9573381" y="1914676"/>
                  </a:lnTo>
                </a:path>
                <a:path w="16274415" h="1915159">
                  <a:moveTo>
                    <a:pt x="10052050" y="0"/>
                  </a:moveTo>
                  <a:lnTo>
                    <a:pt x="10052050" y="1914676"/>
                  </a:lnTo>
                </a:path>
                <a:path w="16274415" h="1915159">
                  <a:moveTo>
                    <a:pt x="10530719" y="0"/>
                  </a:moveTo>
                  <a:lnTo>
                    <a:pt x="10530719" y="1914676"/>
                  </a:lnTo>
                </a:path>
                <a:path w="16274415" h="1915159">
                  <a:moveTo>
                    <a:pt x="11009388" y="0"/>
                  </a:moveTo>
                  <a:lnTo>
                    <a:pt x="11009388" y="1914676"/>
                  </a:lnTo>
                </a:path>
                <a:path w="16274415" h="1915159">
                  <a:moveTo>
                    <a:pt x="11488057" y="0"/>
                  </a:moveTo>
                  <a:lnTo>
                    <a:pt x="11488057" y="1914676"/>
                  </a:lnTo>
                </a:path>
                <a:path w="16274415" h="1915159">
                  <a:moveTo>
                    <a:pt x="11966726" y="0"/>
                  </a:moveTo>
                  <a:lnTo>
                    <a:pt x="11966726" y="1914676"/>
                  </a:lnTo>
                </a:path>
                <a:path w="16274415" h="1915159">
                  <a:moveTo>
                    <a:pt x="12444597" y="0"/>
                  </a:moveTo>
                  <a:lnTo>
                    <a:pt x="12444597" y="1914676"/>
                  </a:lnTo>
                </a:path>
                <a:path w="16274415" h="1915159">
                  <a:moveTo>
                    <a:pt x="12923266" y="0"/>
                  </a:moveTo>
                  <a:lnTo>
                    <a:pt x="12923266" y="1914676"/>
                  </a:lnTo>
                </a:path>
                <a:path w="16274415" h="1915159">
                  <a:moveTo>
                    <a:pt x="13401935" y="0"/>
                  </a:moveTo>
                  <a:lnTo>
                    <a:pt x="13401935" y="1914676"/>
                  </a:lnTo>
                </a:path>
                <a:path w="16274415" h="1915159">
                  <a:moveTo>
                    <a:pt x="13880604" y="0"/>
                  </a:moveTo>
                  <a:lnTo>
                    <a:pt x="13880604" y="1914676"/>
                  </a:lnTo>
                </a:path>
                <a:path w="16274415" h="1915159">
                  <a:moveTo>
                    <a:pt x="14359273" y="0"/>
                  </a:moveTo>
                  <a:lnTo>
                    <a:pt x="14359273" y="1914676"/>
                  </a:lnTo>
                </a:path>
                <a:path w="16274415" h="1915159">
                  <a:moveTo>
                    <a:pt x="14837943" y="0"/>
                  </a:moveTo>
                  <a:lnTo>
                    <a:pt x="14837943" y="1914676"/>
                  </a:lnTo>
                </a:path>
                <a:path w="16274415" h="1915159">
                  <a:moveTo>
                    <a:pt x="16273950" y="0"/>
                  </a:moveTo>
                  <a:lnTo>
                    <a:pt x="16273950" y="1914676"/>
                  </a:lnTo>
                </a:path>
                <a:path w="16274415" h="1915159">
                  <a:moveTo>
                    <a:pt x="15316612" y="0"/>
                  </a:moveTo>
                  <a:lnTo>
                    <a:pt x="15316612" y="1675341"/>
                  </a:lnTo>
                </a:path>
                <a:path w="16274415" h="1915159">
                  <a:moveTo>
                    <a:pt x="15795281" y="0"/>
                  </a:moveTo>
                  <a:lnTo>
                    <a:pt x="15795281" y="1675341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3" name="object 1323" descr=""/>
            <p:cNvSpPr/>
            <p:nvPr/>
          </p:nvSpPr>
          <p:spPr>
            <a:xfrm>
              <a:off x="436387" y="13657227"/>
              <a:ext cx="16753205" cy="0"/>
            </a:xfrm>
            <a:custGeom>
              <a:avLst/>
              <a:gdLst/>
              <a:ahLst/>
              <a:cxnLst/>
              <a:rect l="l" t="t" r="r" b="b"/>
              <a:pathLst>
                <a:path w="16753205" h="0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4" name="object 1324" descr=""/>
            <p:cNvSpPr/>
            <p:nvPr/>
          </p:nvSpPr>
          <p:spPr>
            <a:xfrm>
              <a:off x="436387" y="13705094"/>
              <a:ext cx="16753205" cy="144145"/>
            </a:xfrm>
            <a:custGeom>
              <a:avLst/>
              <a:gdLst/>
              <a:ahLst/>
              <a:cxnLst/>
              <a:rect l="l" t="t" r="r" b="b"/>
              <a:pathLst>
                <a:path w="16753205" h="144144">
                  <a:moveTo>
                    <a:pt x="0" y="0"/>
                  </a:moveTo>
                  <a:lnTo>
                    <a:pt x="16752619" y="0"/>
                  </a:lnTo>
                </a:path>
                <a:path w="16753205" h="144144">
                  <a:moveTo>
                    <a:pt x="0" y="47866"/>
                  </a:moveTo>
                  <a:lnTo>
                    <a:pt x="16752619" y="47866"/>
                  </a:lnTo>
                </a:path>
                <a:path w="16753205" h="144144">
                  <a:moveTo>
                    <a:pt x="0" y="95733"/>
                  </a:moveTo>
                  <a:lnTo>
                    <a:pt x="16752619" y="95733"/>
                  </a:lnTo>
                </a:path>
                <a:path w="16753205" h="144144">
                  <a:moveTo>
                    <a:pt x="0" y="143600"/>
                  </a:moveTo>
                  <a:lnTo>
                    <a:pt x="16752619" y="14360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5" name="object 1325" descr=""/>
            <p:cNvSpPr/>
            <p:nvPr/>
          </p:nvSpPr>
          <p:spPr>
            <a:xfrm>
              <a:off x="436387" y="13896561"/>
              <a:ext cx="16753205" cy="0"/>
            </a:xfrm>
            <a:custGeom>
              <a:avLst/>
              <a:gdLst/>
              <a:ahLst/>
              <a:cxnLst/>
              <a:rect l="l" t="t" r="r" b="b"/>
              <a:pathLst>
                <a:path w="16753205" h="0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6" name="object 1326" descr=""/>
            <p:cNvSpPr/>
            <p:nvPr/>
          </p:nvSpPr>
          <p:spPr>
            <a:xfrm>
              <a:off x="436387" y="13465758"/>
              <a:ext cx="16753205" cy="144145"/>
            </a:xfrm>
            <a:custGeom>
              <a:avLst/>
              <a:gdLst/>
              <a:ahLst/>
              <a:cxnLst/>
              <a:rect l="l" t="t" r="r" b="b"/>
              <a:pathLst>
                <a:path w="16753205" h="144144">
                  <a:moveTo>
                    <a:pt x="0" y="143600"/>
                  </a:moveTo>
                  <a:lnTo>
                    <a:pt x="16752619" y="143600"/>
                  </a:lnTo>
                </a:path>
                <a:path w="16753205" h="144144">
                  <a:moveTo>
                    <a:pt x="0" y="95733"/>
                  </a:moveTo>
                  <a:lnTo>
                    <a:pt x="16752619" y="95733"/>
                  </a:lnTo>
                </a:path>
                <a:path w="16753205" h="144144">
                  <a:moveTo>
                    <a:pt x="0" y="47866"/>
                  </a:moveTo>
                  <a:lnTo>
                    <a:pt x="16752619" y="47866"/>
                  </a:lnTo>
                </a:path>
                <a:path w="16753205" h="144144">
                  <a:moveTo>
                    <a:pt x="0" y="0"/>
                  </a:moveTo>
                  <a:lnTo>
                    <a:pt x="167526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7" name="object 1327" descr=""/>
            <p:cNvSpPr/>
            <p:nvPr/>
          </p:nvSpPr>
          <p:spPr>
            <a:xfrm>
              <a:off x="244121" y="12672763"/>
              <a:ext cx="126364" cy="767080"/>
            </a:xfrm>
            <a:custGeom>
              <a:avLst/>
              <a:gdLst/>
              <a:ahLst/>
              <a:cxnLst/>
              <a:rect l="l" t="t" r="r" b="b"/>
              <a:pathLst>
                <a:path w="126364" h="767080">
                  <a:moveTo>
                    <a:pt x="10371" y="718801"/>
                  </a:moveTo>
                  <a:lnTo>
                    <a:pt x="32709" y="718801"/>
                  </a:lnTo>
                  <a:lnTo>
                    <a:pt x="1595" y="766668"/>
                  </a:lnTo>
                </a:path>
                <a:path w="126364" h="767080">
                  <a:moveTo>
                    <a:pt x="42282" y="718801"/>
                  </a:moveTo>
                  <a:lnTo>
                    <a:pt x="64620" y="718003"/>
                  </a:lnTo>
                  <a:lnTo>
                    <a:pt x="33506" y="766668"/>
                  </a:lnTo>
                </a:path>
                <a:path w="126364" h="767080">
                  <a:moveTo>
                    <a:pt x="92542" y="718003"/>
                  </a:moveTo>
                  <a:lnTo>
                    <a:pt x="77384" y="718003"/>
                  </a:lnTo>
                  <a:lnTo>
                    <a:pt x="68609" y="738745"/>
                  </a:lnTo>
                  <a:lnTo>
                    <a:pt x="71002" y="736352"/>
                  </a:lnTo>
                  <a:lnTo>
                    <a:pt x="76587" y="733959"/>
                  </a:lnTo>
                  <a:lnTo>
                    <a:pt x="81373" y="733959"/>
                  </a:lnTo>
                  <a:lnTo>
                    <a:pt x="85362" y="736352"/>
                  </a:lnTo>
                  <a:lnTo>
                    <a:pt x="87755" y="741139"/>
                  </a:lnTo>
                  <a:lnTo>
                    <a:pt x="86958" y="747521"/>
                  </a:lnTo>
                  <a:lnTo>
                    <a:pt x="85362" y="752308"/>
                  </a:lnTo>
                  <a:lnTo>
                    <a:pt x="81373" y="758690"/>
                  </a:lnTo>
                  <a:lnTo>
                    <a:pt x="77384" y="763477"/>
                  </a:lnTo>
                  <a:lnTo>
                    <a:pt x="71800" y="765870"/>
                  </a:lnTo>
                  <a:lnTo>
                    <a:pt x="67013" y="765870"/>
                  </a:lnTo>
                  <a:lnTo>
                    <a:pt x="63024" y="763477"/>
                  </a:lnTo>
                  <a:lnTo>
                    <a:pt x="62226" y="761881"/>
                  </a:lnTo>
                  <a:lnTo>
                    <a:pt x="61429" y="757094"/>
                  </a:lnTo>
                </a:path>
                <a:path w="126364" h="767080">
                  <a:moveTo>
                    <a:pt x="97329" y="745128"/>
                  </a:moveTo>
                  <a:lnTo>
                    <a:pt x="126049" y="745128"/>
                  </a:lnTo>
                </a:path>
                <a:path w="126364" h="767080">
                  <a:moveTo>
                    <a:pt x="9573" y="479466"/>
                  </a:moveTo>
                  <a:lnTo>
                    <a:pt x="31911" y="479466"/>
                  </a:lnTo>
                  <a:lnTo>
                    <a:pt x="797" y="527333"/>
                  </a:lnTo>
                </a:path>
                <a:path w="126364" h="767080">
                  <a:moveTo>
                    <a:pt x="49462" y="479466"/>
                  </a:moveTo>
                  <a:lnTo>
                    <a:pt x="43877" y="481062"/>
                  </a:lnTo>
                  <a:lnTo>
                    <a:pt x="40686" y="485849"/>
                  </a:lnTo>
                  <a:lnTo>
                    <a:pt x="39091" y="490635"/>
                  </a:lnTo>
                  <a:lnTo>
                    <a:pt x="39889" y="495422"/>
                  </a:lnTo>
                  <a:lnTo>
                    <a:pt x="42282" y="497815"/>
                  </a:lnTo>
                  <a:lnTo>
                    <a:pt x="47866" y="499411"/>
                  </a:lnTo>
                  <a:lnTo>
                    <a:pt x="51855" y="501804"/>
                  </a:lnTo>
                  <a:lnTo>
                    <a:pt x="53451" y="506591"/>
                  </a:lnTo>
                  <a:lnTo>
                    <a:pt x="53451" y="510580"/>
                  </a:lnTo>
                  <a:lnTo>
                    <a:pt x="51855" y="517760"/>
                  </a:lnTo>
                  <a:lnTo>
                    <a:pt x="48664" y="522547"/>
                  </a:lnTo>
                  <a:lnTo>
                    <a:pt x="46271" y="524940"/>
                  </a:lnTo>
                  <a:lnTo>
                    <a:pt x="40686" y="527333"/>
                  </a:lnTo>
                  <a:lnTo>
                    <a:pt x="34304" y="527333"/>
                  </a:lnTo>
                  <a:lnTo>
                    <a:pt x="30315" y="524940"/>
                  </a:lnTo>
                  <a:lnTo>
                    <a:pt x="29517" y="522547"/>
                  </a:lnTo>
                  <a:lnTo>
                    <a:pt x="29517" y="517760"/>
                  </a:lnTo>
                  <a:lnTo>
                    <a:pt x="51855" y="497018"/>
                  </a:lnTo>
                  <a:lnTo>
                    <a:pt x="55844" y="494624"/>
                  </a:lnTo>
                  <a:lnTo>
                    <a:pt x="58238" y="490635"/>
                  </a:lnTo>
                  <a:lnTo>
                    <a:pt x="59833" y="485849"/>
                  </a:lnTo>
                  <a:lnTo>
                    <a:pt x="59833" y="481062"/>
                  </a:lnTo>
                  <a:lnTo>
                    <a:pt x="55844" y="478669"/>
                  </a:lnTo>
                  <a:lnTo>
                    <a:pt x="49462" y="479466"/>
                  </a:lnTo>
                </a:path>
                <a:path w="126364" h="767080">
                  <a:moveTo>
                    <a:pt x="82969" y="478669"/>
                  </a:moveTo>
                  <a:lnTo>
                    <a:pt x="63024" y="517760"/>
                  </a:lnTo>
                  <a:lnTo>
                    <a:pt x="63822" y="524142"/>
                  </a:lnTo>
                  <a:lnTo>
                    <a:pt x="67811" y="526535"/>
                  </a:lnTo>
                  <a:lnTo>
                    <a:pt x="71002" y="526535"/>
                  </a:lnTo>
                  <a:lnTo>
                    <a:pt x="90947" y="487444"/>
                  </a:lnTo>
                  <a:lnTo>
                    <a:pt x="90149" y="481062"/>
                  </a:lnTo>
                  <a:lnTo>
                    <a:pt x="86160" y="478669"/>
                  </a:lnTo>
                  <a:lnTo>
                    <a:pt x="82969" y="478669"/>
                  </a:lnTo>
                </a:path>
                <a:path w="126364" h="767080">
                  <a:moveTo>
                    <a:pt x="96531" y="505793"/>
                  </a:moveTo>
                  <a:lnTo>
                    <a:pt x="125251" y="505793"/>
                  </a:lnTo>
                </a:path>
                <a:path w="126364" h="767080">
                  <a:moveTo>
                    <a:pt x="8775" y="240132"/>
                  </a:moveTo>
                  <a:lnTo>
                    <a:pt x="31113" y="240132"/>
                  </a:lnTo>
                  <a:lnTo>
                    <a:pt x="797" y="287999"/>
                  </a:lnTo>
                </a:path>
                <a:path w="126364" h="767080">
                  <a:moveTo>
                    <a:pt x="48664" y="240132"/>
                  </a:moveTo>
                  <a:lnTo>
                    <a:pt x="43080" y="241727"/>
                  </a:lnTo>
                  <a:lnTo>
                    <a:pt x="40686" y="246514"/>
                  </a:lnTo>
                  <a:lnTo>
                    <a:pt x="39091" y="251301"/>
                  </a:lnTo>
                  <a:lnTo>
                    <a:pt x="39091" y="256087"/>
                  </a:lnTo>
                  <a:lnTo>
                    <a:pt x="41484" y="258481"/>
                  </a:lnTo>
                  <a:lnTo>
                    <a:pt x="47069" y="260076"/>
                  </a:lnTo>
                  <a:lnTo>
                    <a:pt x="51058" y="262470"/>
                  </a:lnTo>
                  <a:lnTo>
                    <a:pt x="53451" y="267256"/>
                  </a:lnTo>
                  <a:lnTo>
                    <a:pt x="53451" y="271245"/>
                  </a:lnTo>
                  <a:lnTo>
                    <a:pt x="51058" y="278425"/>
                  </a:lnTo>
                  <a:lnTo>
                    <a:pt x="47866" y="283212"/>
                  </a:lnTo>
                  <a:lnTo>
                    <a:pt x="45473" y="285605"/>
                  </a:lnTo>
                  <a:lnTo>
                    <a:pt x="40686" y="287999"/>
                  </a:lnTo>
                  <a:lnTo>
                    <a:pt x="34304" y="287999"/>
                  </a:lnTo>
                  <a:lnTo>
                    <a:pt x="29517" y="285605"/>
                  </a:lnTo>
                  <a:lnTo>
                    <a:pt x="28720" y="283212"/>
                  </a:lnTo>
                  <a:lnTo>
                    <a:pt x="28720" y="278425"/>
                  </a:lnTo>
                  <a:lnTo>
                    <a:pt x="51058" y="257683"/>
                  </a:lnTo>
                  <a:lnTo>
                    <a:pt x="55046" y="255290"/>
                  </a:lnTo>
                  <a:lnTo>
                    <a:pt x="58238" y="251301"/>
                  </a:lnTo>
                  <a:lnTo>
                    <a:pt x="59833" y="246514"/>
                  </a:lnTo>
                  <a:lnTo>
                    <a:pt x="59035" y="241727"/>
                  </a:lnTo>
                  <a:lnTo>
                    <a:pt x="55046" y="239334"/>
                  </a:lnTo>
                  <a:lnTo>
                    <a:pt x="48664" y="240132"/>
                  </a:lnTo>
                </a:path>
                <a:path w="126364" h="767080">
                  <a:moveTo>
                    <a:pt x="91744" y="239334"/>
                  </a:moveTo>
                  <a:lnTo>
                    <a:pt x="75789" y="239334"/>
                  </a:lnTo>
                  <a:lnTo>
                    <a:pt x="67811" y="260076"/>
                  </a:lnTo>
                  <a:lnTo>
                    <a:pt x="70204" y="257683"/>
                  </a:lnTo>
                  <a:lnTo>
                    <a:pt x="75789" y="255290"/>
                  </a:lnTo>
                  <a:lnTo>
                    <a:pt x="80575" y="255290"/>
                  </a:lnTo>
                  <a:lnTo>
                    <a:pt x="84564" y="257683"/>
                  </a:lnTo>
                  <a:lnTo>
                    <a:pt x="86160" y="262470"/>
                  </a:lnTo>
                  <a:lnTo>
                    <a:pt x="86160" y="268852"/>
                  </a:lnTo>
                  <a:lnTo>
                    <a:pt x="84564" y="273639"/>
                  </a:lnTo>
                  <a:lnTo>
                    <a:pt x="80575" y="280021"/>
                  </a:lnTo>
                  <a:lnTo>
                    <a:pt x="75789" y="284808"/>
                  </a:lnTo>
                  <a:lnTo>
                    <a:pt x="71002" y="287201"/>
                  </a:lnTo>
                  <a:lnTo>
                    <a:pt x="66215" y="287201"/>
                  </a:lnTo>
                  <a:lnTo>
                    <a:pt x="61429" y="284808"/>
                  </a:lnTo>
                  <a:lnTo>
                    <a:pt x="60631" y="283212"/>
                  </a:lnTo>
                  <a:lnTo>
                    <a:pt x="60631" y="278425"/>
                  </a:lnTo>
                </a:path>
                <a:path w="126364" h="767080">
                  <a:moveTo>
                    <a:pt x="96531" y="266459"/>
                  </a:moveTo>
                  <a:lnTo>
                    <a:pt x="125251" y="266459"/>
                  </a:lnTo>
                </a:path>
                <a:path w="126364" h="767080">
                  <a:moveTo>
                    <a:pt x="8775" y="797"/>
                  </a:moveTo>
                  <a:lnTo>
                    <a:pt x="31113" y="797"/>
                  </a:lnTo>
                  <a:lnTo>
                    <a:pt x="0" y="48664"/>
                  </a:lnTo>
                </a:path>
                <a:path w="126364" h="767080">
                  <a:moveTo>
                    <a:pt x="55844" y="15955"/>
                  </a:moveTo>
                  <a:lnTo>
                    <a:pt x="52653" y="23135"/>
                  </a:lnTo>
                  <a:lnTo>
                    <a:pt x="47866" y="27922"/>
                  </a:lnTo>
                  <a:lnTo>
                    <a:pt x="42282" y="30315"/>
                  </a:lnTo>
                  <a:lnTo>
                    <a:pt x="40686" y="30315"/>
                  </a:lnTo>
                  <a:lnTo>
                    <a:pt x="36697" y="27922"/>
                  </a:lnTo>
                  <a:lnTo>
                    <a:pt x="35102" y="23135"/>
                  </a:lnTo>
                  <a:lnTo>
                    <a:pt x="35102" y="16753"/>
                  </a:lnTo>
                  <a:lnTo>
                    <a:pt x="35900" y="14360"/>
                  </a:lnTo>
                  <a:lnTo>
                    <a:pt x="39889" y="7180"/>
                  </a:lnTo>
                  <a:lnTo>
                    <a:pt x="44675" y="2393"/>
                  </a:lnTo>
                  <a:lnTo>
                    <a:pt x="50260" y="797"/>
                  </a:lnTo>
                  <a:lnTo>
                    <a:pt x="51855" y="0"/>
                  </a:lnTo>
                  <a:lnTo>
                    <a:pt x="55844" y="2393"/>
                  </a:lnTo>
                  <a:lnTo>
                    <a:pt x="57440" y="7180"/>
                  </a:lnTo>
                  <a:lnTo>
                    <a:pt x="55844" y="15955"/>
                  </a:lnTo>
                  <a:lnTo>
                    <a:pt x="52653" y="27922"/>
                  </a:lnTo>
                  <a:lnTo>
                    <a:pt x="47069" y="39091"/>
                  </a:lnTo>
                  <a:lnTo>
                    <a:pt x="42282" y="46271"/>
                  </a:lnTo>
                  <a:lnTo>
                    <a:pt x="36697" y="48664"/>
                  </a:lnTo>
                  <a:lnTo>
                    <a:pt x="33506" y="48664"/>
                  </a:lnTo>
                  <a:lnTo>
                    <a:pt x="29517" y="46271"/>
                  </a:lnTo>
                  <a:lnTo>
                    <a:pt x="29517" y="41484"/>
                  </a:lnTo>
                </a:path>
                <a:path w="126364" h="767080">
                  <a:moveTo>
                    <a:pt x="82171" y="0"/>
                  </a:moveTo>
                  <a:lnTo>
                    <a:pt x="61429" y="39091"/>
                  </a:lnTo>
                  <a:lnTo>
                    <a:pt x="63024" y="45473"/>
                  </a:lnTo>
                  <a:lnTo>
                    <a:pt x="67013" y="47866"/>
                  </a:lnTo>
                  <a:lnTo>
                    <a:pt x="70204" y="47866"/>
                  </a:lnTo>
                  <a:lnTo>
                    <a:pt x="90149" y="8775"/>
                  </a:lnTo>
                  <a:lnTo>
                    <a:pt x="89351" y="2393"/>
                  </a:lnTo>
                  <a:lnTo>
                    <a:pt x="85362" y="0"/>
                  </a:lnTo>
                  <a:lnTo>
                    <a:pt x="82171" y="0"/>
                  </a:lnTo>
                </a:path>
                <a:path w="126364" h="767080">
                  <a:moveTo>
                    <a:pt x="95733" y="27124"/>
                  </a:moveTo>
                  <a:lnTo>
                    <a:pt x="124453" y="27124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28" name="object 1328" descr="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8540254" y="13962777"/>
              <a:ext cx="741989" cy="289594"/>
            </a:xfrm>
            <a:prstGeom prst="rect">
              <a:avLst/>
            </a:prstGeom>
          </p:spPr>
        </p:pic>
        <p:sp>
          <p:nvSpPr>
            <p:cNvPr id="1329" name="object 1329" descr=""/>
            <p:cNvSpPr/>
            <p:nvPr/>
          </p:nvSpPr>
          <p:spPr>
            <a:xfrm>
              <a:off x="245717" y="12672763"/>
              <a:ext cx="17112615" cy="1006475"/>
            </a:xfrm>
            <a:custGeom>
              <a:avLst/>
              <a:gdLst/>
              <a:ahLst/>
              <a:cxnLst/>
              <a:rect l="l" t="t" r="r" b="b"/>
              <a:pathLst>
                <a:path w="17112615" h="1006475">
                  <a:moveTo>
                    <a:pt x="16977593" y="745128"/>
                  </a:moveTo>
                  <a:lnTo>
                    <a:pt x="17006313" y="745128"/>
                  </a:lnTo>
                </a:path>
                <a:path w="17112615" h="1006475">
                  <a:moveTo>
                    <a:pt x="17027853" y="718003"/>
                  </a:moveTo>
                  <a:lnTo>
                    <a:pt x="17050191" y="718801"/>
                  </a:lnTo>
                  <a:lnTo>
                    <a:pt x="17018280" y="765870"/>
                  </a:lnTo>
                </a:path>
                <a:path w="17112615" h="1006475">
                  <a:moveTo>
                    <a:pt x="17059765" y="718801"/>
                  </a:moveTo>
                  <a:lnTo>
                    <a:pt x="17082103" y="718801"/>
                  </a:lnTo>
                  <a:lnTo>
                    <a:pt x="17050191" y="766668"/>
                  </a:lnTo>
                </a:path>
                <a:path w="17112615" h="1006475">
                  <a:moveTo>
                    <a:pt x="17110823" y="718801"/>
                  </a:moveTo>
                  <a:lnTo>
                    <a:pt x="17094867" y="718801"/>
                  </a:lnTo>
                  <a:lnTo>
                    <a:pt x="17086889" y="739543"/>
                  </a:lnTo>
                  <a:lnTo>
                    <a:pt x="17089283" y="737150"/>
                  </a:lnTo>
                  <a:lnTo>
                    <a:pt x="17094867" y="734757"/>
                  </a:lnTo>
                  <a:lnTo>
                    <a:pt x="17099654" y="734757"/>
                  </a:lnTo>
                  <a:lnTo>
                    <a:pt x="17103643" y="737150"/>
                  </a:lnTo>
                  <a:lnTo>
                    <a:pt x="17105238" y="741937"/>
                  </a:lnTo>
                  <a:lnTo>
                    <a:pt x="17104441" y="748319"/>
                  </a:lnTo>
                  <a:lnTo>
                    <a:pt x="17102845" y="753105"/>
                  </a:lnTo>
                  <a:lnTo>
                    <a:pt x="17098856" y="760286"/>
                  </a:lnTo>
                  <a:lnTo>
                    <a:pt x="17094069" y="764274"/>
                  </a:lnTo>
                  <a:lnTo>
                    <a:pt x="17088485" y="766668"/>
                  </a:lnTo>
                  <a:lnTo>
                    <a:pt x="17083698" y="766668"/>
                  </a:lnTo>
                  <a:lnTo>
                    <a:pt x="17079709" y="764274"/>
                  </a:lnTo>
                  <a:lnTo>
                    <a:pt x="17078912" y="761881"/>
                  </a:lnTo>
                  <a:lnTo>
                    <a:pt x="17078912" y="757892"/>
                  </a:lnTo>
                </a:path>
                <a:path w="17112615" h="1006475">
                  <a:moveTo>
                    <a:pt x="16979189" y="505793"/>
                  </a:moveTo>
                  <a:lnTo>
                    <a:pt x="17007909" y="505793"/>
                  </a:lnTo>
                </a:path>
                <a:path w="17112615" h="1006475">
                  <a:moveTo>
                    <a:pt x="17030247" y="478669"/>
                  </a:moveTo>
                  <a:lnTo>
                    <a:pt x="17052585" y="479466"/>
                  </a:lnTo>
                  <a:lnTo>
                    <a:pt x="17020673" y="526535"/>
                  </a:lnTo>
                </a:path>
                <a:path w="17112615" h="1006475">
                  <a:moveTo>
                    <a:pt x="17070136" y="479466"/>
                  </a:moveTo>
                  <a:lnTo>
                    <a:pt x="17064551" y="481860"/>
                  </a:lnTo>
                  <a:lnTo>
                    <a:pt x="17061360" y="485849"/>
                  </a:lnTo>
                  <a:lnTo>
                    <a:pt x="17059765" y="490635"/>
                  </a:lnTo>
                  <a:lnTo>
                    <a:pt x="17059765" y="495422"/>
                  </a:lnTo>
                  <a:lnTo>
                    <a:pt x="17062158" y="497815"/>
                  </a:lnTo>
                  <a:lnTo>
                    <a:pt x="17067743" y="499411"/>
                  </a:lnTo>
                  <a:lnTo>
                    <a:pt x="17071731" y="501804"/>
                  </a:lnTo>
                  <a:lnTo>
                    <a:pt x="17073327" y="506591"/>
                  </a:lnTo>
                  <a:lnTo>
                    <a:pt x="17073327" y="511378"/>
                  </a:lnTo>
                  <a:lnTo>
                    <a:pt x="17070934" y="517760"/>
                  </a:lnTo>
                  <a:lnTo>
                    <a:pt x="17067743" y="522547"/>
                  </a:lnTo>
                  <a:lnTo>
                    <a:pt x="17065349" y="524940"/>
                  </a:lnTo>
                  <a:lnTo>
                    <a:pt x="17060563" y="527333"/>
                  </a:lnTo>
                  <a:lnTo>
                    <a:pt x="17054180" y="527333"/>
                  </a:lnTo>
                  <a:lnTo>
                    <a:pt x="17049394" y="524940"/>
                  </a:lnTo>
                  <a:lnTo>
                    <a:pt x="17048596" y="522547"/>
                  </a:lnTo>
                  <a:lnTo>
                    <a:pt x="17048596" y="517760"/>
                  </a:lnTo>
                  <a:lnTo>
                    <a:pt x="17071731" y="497815"/>
                  </a:lnTo>
                  <a:lnTo>
                    <a:pt x="17075720" y="495422"/>
                  </a:lnTo>
                  <a:lnTo>
                    <a:pt x="17078912" y="490635"/>
                  </a:lnTo>
                  <a:lnTo>
                    <a:pt x="17080507" y="486646"/>
                  </a:lnTo>
                  <a:lnTo>
                    <a:pt x="17080507" y="481860"/>
                  </a:lnTo>
                  <a:lnTo>
                    <a:pt x="17076518" y="479466"/>
                  </a:lnTo>
                  <a:lnTo>
                    <a:pt x="17070136" y="479466"/>
                  </a:lnTo>
                </a:path>
                <a:path w="17112615" h="1006475">
                  <a:moveTo>
                    <a:pt x="17103643" y="479466"/>
                  </a:moveTo>
                  <a:lnTo>
                    <a:pt x="17082103" y="518558"/>
                  </a:lnTo>
                  <a:lnTo>
                    <a:pt x="17082900" y="524940"/>
                  </a:lnTo>
                  <a:lnTo>
                    <a:pt x="17087687" y="527333"/>
                  </a:lnTo>
                  <a:lnTo>
                    <a:pt x="17090878" y="527333"/>
                  </a:lnTo>
                  <a:lnTo>
                    <a:pt x="17111621" y="489040"/>
                  </a:lnTo>
                  <a:lnTo>
                    <a:pt x="17110823" y="481860"/>
                  </a:lnTo>
                  <a:lnTo>
                    <a:pt x="17106834" y="479466"/>
                  </a:lnTo>
                  <a:lnTo>
                    <a:pt x="17103643" y="479466"/>
                  </a:lnTo>
                </a:path>
                <a:path w="17112615" h="1006475">
                  <a:moveTo>
                    <a:pt x="16978391" y="266459"/>
                  </a:moveTo>
                  <a:lnTo>
                    <a:pt x="17007111" y="266459"/>
                  </a:lnTo>
                </a:path>
                <a:path w="17112615" h="1006475">
                  <a:moveTo>
                    <a:pt x="17029449" y="239334"/>
                  </a:moveTo>
                  <a:lnTo>
                    <a:pt x="17051787" y="240132"/>
                  </a:lnTo>
                  <a:lnTo>
                    <a:pt x="17019078" y="287201"/>
                  </a:lnTo>
                </a:path>
                <a:path w="17112615" h="1006475">
                  <a:moveTo>
                    <a:pt x="17069338" y="240132"/>
                  </a:moveTo>
                  <a:lnTo>
                    <a:pt x="17063754" y="242525"/>
                  </a:lnTo>
                  <a:lnTo>
                    <a:pt x="17060563" y="246514"/>
                  </a:lnTo>
                  <a:lnTo>
                    <a:pt x="17058967" y="251301"/>
                  </a:lnTo>
                  <a:lnTo>
                    <a:pt x="17058967" y="256087"/>
                  </a:lnTo>
                  <a:lnTo>
                    <a:pt x="17061360" y="258481"/>
                  </a:lnTo>
                  <a:lnTo>
                    <a:pt x="17066945" y="260076"/>
                  </a:lnTo>
                  <a:lnTo>
                    <a:pt x="17070934" y="262470"/>
                  </a:lnTo>
                  <a:lnTo>
                    <a:pt x="17072529" y="267256"/>
                  </a:lnTo>
                  <a:lnTo>
                    <a:pt x="17072529" y="272043"/>
                  </a:lnTo>
                  <a:lnTo>
                    <a:pt x="17070136" y="278425"/>
                  </a:lnTo>
                  <a:lnTo>
                    <a:pt x="17066945" y="283212"/>
                  </a:lnTo>
                  <a:lnTo>
                    <a:pt x="17064551" y="285605"/>
                  </a:lnTo>
                  <a:lnTo>
                    <a:pt x="17058967" y="287999"/>
                  </a:lnTo>
                  <a:lnTo>
                    <a:pt x="17052585" y="287999"/>
                  </a:lnTo>
                  <a:lnTo>
                    <a:pt x="17048596" y="285605"/>
                  </a:lnTo>
                  <a:lnTo>
                    <a:pt x="17047798" y="283212"/>
                  </a:lnTo>
                  <a:lnTo>
                    <a:pt x="17047798" y="278425"/>
                  </a:lnTo>
                  <a:lnTo>
                    <a:pt x="17070934" y="258481"/>
                  </a:lnTo>
                  <a:lnTo>
                    <a:pt x="17074923" y="256087"/>
                  </a:lnTo>
                  <a:lnTo>
                    <a:pt x="17078114" y="251301"/>
                  </a:lnTo>
                  <a:lnTo>
                    <a:pt x="17079709" y="247312"/>
                  </a:lnTo>
                  <a:lnTo>
                    <a:pt x="17079709" y="242525"/>
                  </a:lnTo>
                  <a:lnTo>
                    <a:pt x="17075720" y="240132"/>
                  </a:lnTo>
                  <a:lnTo>
                    <a:pt x="17069338" y="240132"/>
                  </a:lnTo>
                </a:path>
                <a:path w="17112615" h="1006475">
                  <a:moveTo>
                    <a:pt x="17112418" y="240132"/>
                  </a:moveTo>
                  <a:lnTo>
                    <a:pt x="17096463" y="240132"/>
                  </a:lnTo>
                  <a:lnTo>
                    <a:pt x="17087687" y="260874"/>
                  </a:lnTo>
                  <a:lnTo>
                    <a:pt x="17090080" y="258481"/>
                  </a:lnTo>
                  <a:lnTo>
                    <a:pt x="17095665" y="256087"/>
                  </a:lnTo>
                  <a:lnTo>
                    <a:pt x="17100452" y="256087"/>
                  </a:lnTo>
                  <a:lnTo>
                    <a:pt x="17104441" y="258481"/>
                  </a:lnTo>
                  <a:lnTo>
                    <a:pt x="17106036" y="263267"/>
                  </a:lnTo>
                  <a:lnTo>
                    <a:pt x="17105238" y="269650"/>
                  </a:lnTo>
                  <a:lnTo>
                    <a:pt x="17103643" y="274436"/>
                  </a:lnTo>
                  <a:lnTo>
                    <a:pt x="17099654" y="281616"/>
                  </a:lnTo>
                  <a:lnTo>
                    <a:pt x="17094867" y="285605"/>
                  </a:lnTo>
                  <a:lnTo>
                    <a:pt x="17089283" y="287999"/>
                  </a:lnTo>
                  <a:lnTo>
                    <a:pt x="17084496" y="287999"/>
                  </a:lnTo>
                  <a:lnTo>
                    <a:pt x="17080507" y="285605"/>
                  </a:lnTo>
                  <a:lnTo>
                    <a:pt x="17079709" y="283212"/>
                  </a:lnTo>
                  <a:lnTo>
                    <a:pt x="17079709" y="279223"/>
                  </a:lnTo>
                </a:path>
                <a:path w="17112615" h="1006475">
                  <a:moveTo>
                    <a:pt x="16979987" y="27124"/>
                  </a:moveTo>
                  <a:lnTo>
                    <a:pt x="17008707" y="27124"/>
                  </a:lnTo>
                </a:path>
                <a:path w="17112615" h="1006475">
                  <a:moveTo>
                    <a:pt x="17031045" y="0"/>
                  </a:moveTo>
                  <a:lnTo>
                    <a:pt x="17053383" y="797"/>
                  </a:lnTo>
                  <a:lnTo>
                    <a:pt x="17021471" y="47866"/>
                  </a:lnTo>
                </a:path>
                <a:path w="17112615" h="1006475">
                  <a:moveTo>
                    <a:pt x="17078114" y="16753"/>
                  </a:moveTo>
                  <a:lnTo>
                    <a:pt x="17072529" y="797"/>
                  </a:lnTo>
                  <a:lnTo>
                    <a:pt x="17074125" y="797"/>
                  </a:lnTo>
                  <a:lnTo>
                    <a:pt x="17078114" y="3191"/>
                  </a:lnTo>
                  <a:lnTo>
                    <a:pt x="17079709" y="7977"/>
                  </a:lnTo>
                  <a:lnTo>
                    <a:pt x="17078114" y="16753"/>
                  </a:lnTo>
                  <a:lnTo>
                    <a:pt x="17074125" y="27922"/>
                  </a:lnTo>
                  <a:lnTo>
                    <a:pt x="17069338" y="39091"/>
                  </a:lnTo>
                  <a:lnTo>
                    <a:pt x="17063754" y="46271"/>
                  </a:lnTo>
                  <a:lnTo>
                    <a:pt x="17058169" y="48664"/>
                  </a:lnTo>
                  <a:lnTo>
                    <a:pt x="17054978" y="48664"/>
                  </a:lnTo>
                  <a:lnTo>
                    <a:pt x="17050989" y="46271"/>
                  </a:lnTo>
                  <a:lnTo>
                    <a:pt x="17050989" y="41484"/>
                  </a:lnTo>
                </a:path>
                <a:path w="17112615" h="1006475">
                  <a:moveTo>
                    <a:pt x="17104441" y="797"/>
                  </a:moveTo>
                  <a:lnTo>
                    <a:pt x="17083698" y="39889"/>
                  </a:lnTo>
                  <a:lnTo>
                    <a:pt x="17084496" y="46271"/>
                  </a:lnTo>
                  <a:lnTo>
                    <a:pt x="17088485" y="48664"/>
                  </a:lnTo>
                  <a:lnTo>
                    <a:pt x="17091676" y="48664"/>
                  </a:lnTo>
                  <a:lnTo>
                    <a:pt x="17112418" y="10371"/>
                  </a:lnTo>
                  <a:lnTo>
                    <a:pt x="17111621" y="3191"/>
                  </a:lnTo>
                  <a:lnTo>
                    <a:pt x="17107632" y="797"/>
                  </a:lnTo>
                  <a:lnTo>
                    <a:pt x="17104441" y="797"/>
                  </a:lnTo>
                </a:path>
                <a:path w="17112615" h="1006475">
                  <a:moveTo>
                    <a:pt x="8775" y="958135"/>
                  </a:moveTo>
                  <a:lnTo>
                    <a:pt x="31113" y="958135"/>
                  </a:lnTo>
                  <a:lnTo>
                    <a:pt x="0" y="1006002"/>
                  </a:lnTo>
                </a:path>
                <a:path w="17112615" h="1006475">
                  <a:moveTo>
                    <a:pt x="40686" y="958135"/>
                  </a:moveTo>
                  <a:lnTo>
                    <a:pt x="63024" y="957338"/>
                  </a:lnTo>
                  <a:lnTo>
                    <a:pt x="31911" y="1006002"/>
                  </a:lnTo>
                </a:path>
                <a:path w="17112615" h="1006475">
                  <a:moveTo>
                    <a:pt x="81373" y="957338"/>
                  </a:moveTo>
                  <a:lnTo>
                    <a:pt x="61429" y="996429"/>
                  </a:lnTo>
                  <a:lnTo>
                    <a:pt x="63024" y="1002811"/>
                  </a:lnTo>
                  <a:lnTo>
                    <a:pt x="67013" y="1005205"/>
                  </a:lnTo>
                  <a:lnTo>
                    <a:pt x="70204" y="1005205"/>
                  </a:lnTo>
                  <a:lnTo>
                    <a:pt x="90149" y="966113"/>
                  </a:lnTo>
                  <a:lnTo>
                    <a:pt x="89351" y="959731"/>
                  </a:lnTo>
                  <a:lnTo>
                    <a:pt x="84564" y="957338"/>
                  </a:lnTo>
                  <a:lnTo>
                    <a:pt x="81373" y="957338"/>
                  </a:lnTo>
                </a:path>
                <a:path w="17112615" h="1006475">
                  <a:moveTo>
                    <a:pt x="95733" y="984462"/>
                  </a:moveTo>
                  <a:lnTo>
                    <a:pt x="124453" y="98446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0" name="object 1330" descr=""/>
            <p:cNvSpPr/>
            <p:nvPr/>
          </p:nvSpPr>
          <p:spPr>
            <a:xfrm>
              <a:off x="436387" y="10379141"/>
              <a:ext cx="3829685" cy="957580"/>
            </a:xfrm>
            <a:custGeom>
              <a:avLst/>
              <a:gdLst/>
              <a:ahLst/>
              <a:cxnLst/>
              <a:rect l="l" t="t" r="r" b="b"/>
              <a:pathLst>
                <a:path w="3829685" h="957579">
                  <a:moveTo>
                    <a:pt x="0" y="0"/>
                  </a:moveTo>
                  <a:lnTo>
                    <a:pt x="0" y="957338"/>
                  </a:lnTo>
                </a:path>
                <a:path w="3829685" h="957579">
                  <a:moveTo>
                    <a:pt x="957338" y="0"/>
                  </a:moveTo>
                  <a:lnTo>
                    <a:pt x="957338" y="957338"/>
                  </a:lnTo>
                </a:path>
                <a:path w="3829685" h="957579">
                  <a:moveTo>
                    <a:pt x="1436007" y="0"/>
                  </a:moveTo>
                  <a:lnTo>
                    <a:pt x="1436007" y="957338"/>
                  </a:lnTo>
                </a:path>
                <a:path w="3829685" h="957579">
                  <a:moveTo>
                    <a:pt x="1914676" y="0"/>
                  </a:moveTo>
                  <a:lnTo>
                    <a:pt x="1914676" y="957338"/>
                  </a:lnTo>
                </a:path>
                <a:path w="3829685" h="957579">
                  <a:moveTo>
                    <a:pt x="2393345" y="0"/>
                  </a:moveTo>
                  <a:lnTo>
                    <a:pt x="2393345" y="957338"/>
                  </a:lnTo>
                </a:path>
                <a:path w="3829685" h="957579">
                  <a:moveTo>
                    <a:pt x="2872014" y="0"/>
                  </a:moveTo>
                  <a:lnTo>
                    <a:pt x="2872014" y="957338"/>
                  </a:lnTo>
                </a:path>
                <a:path w="3829685" h="957579">
                  <a:moveTo>
                    <a:pt x="3350683" y="0"/>
                  </a:moveTo>
                  <a:lnTo>
                    <a:pt x="3350683" y="957338"/>
                  </a:lnTo>
                </a:path>
                <a:path w="3829685" h="957579">
                  <a:moveTo>
                    <a:pt x="3829352" y="0"/>
                  </a:moveTo>
                  <a:lnTo>
                    <a:pt x="3829352" y="957338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1" name="object 1331" descr=""/>
            <p:cNvSpPr/>
            <p:nvPr/>
          </p:nvSpPr>
          <p:spPr>
            <a:xfrm>
              <a:off x="436387" y="11097144"/>
              <a:ext cx="10530840" cy="0"/>
            </a:xfrm>
            <a:custGeom>
              <a:avLst/>
              <a:gdLst/>
              <a:ahLst/>
              <a:cxnLst/>
              <a:rect l="l" t="t" r="r" b="b"/>
              <a:pathLst>
                <a:path w="10530840" h="0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2" name="object 1332" descr=""/>
            <p:cNvSpPr/>
            <p:nvPr/>
          </p:nvSpPr>
          <p:spPr>
            <a:xfrm>
              <a:off x="436387" y="10905677"/>
              <a:ext cx="10530840" cy="144145"/>
            </a:xfrm>
            <a:custGeom>
              <a:avLst/>
              <a:gdLst/>
              <a:ahLst/>
              <a:cxnLst/>
              <a:rect l="l" t="t" r="r" b="b"/>
              <a:pathLst>
                <a:path w="10530840" h="144145">
                  <a:moveTo>
                    <a:pt x="0" y="143600"/>
                  </a:moveTo>
                  <a:lnTo>
                    <a:pt x="10530719" y="143600"/>
                  </a:lnTo>
                </a:path>
                <a:path w="10530840" h="144145">
                  <a:moveTo>
                    <a:pt x="0" y="95733"/>
                  </a:moveTo>
                  <a:lnTo>
                    <a:pt x="10530719" y="95733"/>
                  </a:lnTo>
                </a:path>
                <a:path w="10530840" h="144145">
                  <a:moveTo>
                    <a:pt x="0" y="47866"/>
                  </a:moveTo>
                  <a:lnTo>
                    <a:pt x="10530719" y="47866"/>
                  </a:lnTo>
                </a:path>
                <a:path w="10530840" h="144145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3" name="object 1333" descr=""/>
            <p:cNvSpPr/>
            <p:nvPr/>
          </p:nvSpPr>
          <p:spPr>
            <a:xfrm>
              <a:off x="436387" y="10857810"/>
              <a:ext cx="10530840" cy="0"/>
            </a:xfrm>
            <a:custGeom>
              <a:avLst/>
              <a:gdLst/>
              <a:ahLst/>
              <a:cxnLst/>
              <a:rect l="l" t="t" r="r" b="b"/>
              <a:pathLst>
                <a:path w="10530840" h="0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4" name="object 1334" descr=""/>
            <p:cNvSpPr/>
            <p:nvPr/>
          </p:nvSpPr>
          <p:spPr>
            <a:xfrm>
              <a:off x="436387" y="10666343"/>
              <a:ext cx="10530840" cy="144145"/>
            </a:xfrm>
            <a:custGeom>
              <a:avLst/>
              <a:gdLst/>
              <a:ahLst/>
              <a:cxnLst/>
              <a:rect l="l" t="t" r="r" b="b"/>
              <a:pathLst>
                <a:path w="10530840" h="144145">
                  <a:moveTo>
                    <a:pt x="0" y="143600"/>
                  </a:moveTo>
                  <a:lnTo>
                    <a:pt x="10530719" y="143600"/>
                  </a:lnTo>
                </a:path>
                <a:path w="10530840" h="144145">
                  <a:moveTo>
                    <a:pt x="0" y="95733"/>
                  </a:moveTo>
                  <a:lnTo>
                    <a:pt x="10530719" y="95733"/>
                  </a:lnTo>
                </a:path>
                <a:path w="10530840" h="144145">
                  <a:moveTo>
                    <a:pt x="0" y="47866"/>
                  </a:moveTo>
                  <a:lnTo>
                    <a:pt x="10530719" y="47866"/>
                  </a:lnTo>
                </a:path>
                <a:path w="10530840" h="144145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5" name="object 1335" descr=""/>
            <p:cNvSpPr/>
            <p:nvPr/>
          </p:nvSpPr>
          <p:spPr>
            <a:xfrm>
              <a:off x="436387" y="10618475"/>
              <a:ext cx="10530840" cy="0"/>
            </a:xfrm>
            <a:custGeom>
              <a:avLst/>
              <a:gdLst/>
              <a:ahLst/>
              <a:cxnLst/>
              <a:rect l="l" t="t" r="r" b="b"/>
              <a:pathLst>
                <a:path w="10530840" h="0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6" name="object 1336" descr=""/>
            <p:cNvSpPr/>
            <p:nvPr/>
          </p:nvSpPr>
          <p:spPr>
            <a:xfrm>
              <a:off x="436387" y="10427008"/>
              <a:ext cx="10530840" cy="144145"/>
            </a:xfrm>
            <a:custGeom>
              <a:avLst/>
              <a:gdLst/>
              <a:ahLst/>
              <a:cxnLst/>
              <a:rect l="l" t="t" r="r" b="b"/>
              <a:pathLst>
                <a:path w="10530840" h="144145">
                  <a:moveTo>
                    <a:pt x="0" y="143600"/>
                  </a:moveTo>
                  <a:lnTo>
                    <a:pt x="10530719" y="143600"/>
                  </a:lnTo>
                </a:path>
                <a:path w="10530840" h="144145">
                  <a:moveTo>
                    <a:pt x="0" y="95733"/>
                  </a:moveTo>
                  <a:lnTo>
                    <a:pt x="10530719" y="95733"/>
                  </a:lnTo>
                </a:path>
                <a:path w="10530840" h="144145">
                  <a:moveTo>
                    <a:pt x="0" y="47866"/>
                  </a:moveTo>
                  <a:lnTo>
                    <a:pt x="10530719" y="47866"/>
                  </a:lnTo>
                </a:path>
                <a:path w="10530840" h="144145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7" name="object 1337" descr=""/>
            <p:cNvSpPr/>
            <p:nvPr/>
          </p:nvSpPr>
          <p:spPr>
            <a:xfrm>
              <a:off x="436387" y="10379141"/>
              <a:ext cx="10530840" cy="0"/>
            </a:xfrm>
            <a:custGeom>
              <a:avLst/>
              <a:gdLst/>
              <a:ahLst/>
              <a:cxnLst/>
              <a:rect l="l" t="t" r="r" b="b"/>
              <a:pathLst>
                <a:path w="10530840" h="0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8" name="object 1338" descr=""/>
            <p:cNvSpPr/>
            <p:nvPr/>
          </p:nvSpPr>
          <p:spPr>
            <a:xfrm>
              <a:off x="915056" y="10379141"/>
              <a:ext cx="10052050" cy="957580"/>
            </a:xfrm>
            <a:custGeom>
              <a:avLst/>
              <a:gdLst/>
              <a:ahLst/>
              <a:cxnLst/>
              <a:rect l="l" t="t" r="r" b="b"/>
              <a:pathLst>
                <a:path w="10052050" h="957579">
                  <a:moveTo>
                    <a:pt x="0" y="0"/>
                  </a:moveTo>
                  <a:lnTo>
                    <a:pt x="0" y="957338"/>
                  </a:lnTo>
                </a:path>
                <a:path w="10052050" h="957579">
                  <a:moveTo>
                    <a:pt x="3829352" y="0"/>
                  </a:moveTo>
                  <a:lnTo>
                    <a:pt x="3829352" y="957338"/>
                  </a:lnTo>
                </a:path>
                <a:path w="10052050" h="957579">
                  <a:moveTo>
                    <a:pt x="4308021" y="0"/>
                  </a:moveTo>
                  <a:lnTo>
                    <a:pt x="4308021" y="957338"/>
                  </a:lnTo>
                </a:path>
                <a:path w="10052050" h="957579">
                  <a:moveTo>
                    <a:pt x="4786690" y="0"/>
                  </a:moveTo>
                  <a:lnTo>
                    <a:pt x="4786690" y="957338"/>
                  </a:lnTo>
                </a:path>
                <a:path w="10052050" h="957579">
                  <a:moveTo>
                    <a:pt x="5265359" y="0"/>
                  </a:moveTo>
                  <a:lnTo>
                    <a:pt x="5265359" y="957338"/>
                  </a:lnTo>
                </a:path>
                <a:path w="10052050" h="957579">
                  <a:moveTo>
                    <a:pt x="5744028" y="0"/>
                  </a:moveTo>
                  <a:lnTo>
                    <a:pt x="5744028" y="957338"/>
                  </a:lnTo>
                </a:path>
                <a:path w="10052050" h="957579">
                  <a:moveTo>
                    <a:pt x="6222697" y="0"/>
                  </a:moveTo>
                  <a:lnTo>
                    <a:pt x="6222697" y="957338"/>
                  </a:lnTo>
                </a:path>
                <a:path w="10052050" h="957579">
                  <a:moveTo>
                    <a:pt x="6701366" y="0"/>
                  </a:moveTo>
                  <a:lnTo>
                    <a:pt x="6701366" y="957338"/>
                  </a:lnTo>
                </a:path>
                <a:path w="10052050" h="957579">
                  <a:moveTo>
                    <a:pt x="7180035" y="0"/>
                  </a:moveTo>
                  <a:lnTo>
                    <a:pt x="7180035" y="957338"/>
                  </a:lnTo>
                </a:path>
                <a:path w="10052050" h="957579">
                  <a:moveTo>
                    <a:pt x="7658704" y="0"/>
                  </a:moveTo>
                  <a:lnTo>
                    <a:pt x="7658704" y="957338"/>
                  </a:lnTo>
                </a:path>
                <a:path w="10052050" h="957579">
                  <a:moveTo>
                    <a:pt x="8137374" y="0"/>
                  </a:moveTo>
                  <a:lnTo>
                    <a:pt x="8137374" y="957338"/>
                  </a:lnTo>
                </a:path>
                <a:path w="10052050" h="957579">
                  <a:moveTo>
                    <a:pt x="8616043" y="0"/>
                  </a:moveTo>
                  <a:lnTo>
                    <a:pt x="8616043" y="957338"/>
                  </a:lnTo>
                </a:path>
                <a:path w="10052050" h="957579">
                  <a:moveTo>
                    <a:pt x="9094712" y="0"/>
                  </a:moveTo>
                  <a:lnTo>
                    <a:pt x="9094712" y="957338"/>
                  </a:lnTo>
                </a:path>
                <a:path w="10052050" h="957579">
                  <a:moveTo>
                    <a:pt x="9573381" y="0"/>
                  </a:moveTo>
                  <a:lnTo>
                    <a:pt x="9573381" y="957338"/>
                  </a:lnTo>
                </a:path>
                <a:path w="10052050" h="957579">
                  <a:moveTo>
                    <a:pt x="10052050" y="0"/>
                  </a:moveTo>
                  <a:lnTo>
                    <a:pt x="10052050" y="957338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9" name="object 1339" descr=""/>
            <p:cNvSpPr/>
            <p:nvPr/>
          </p:nvSpPr>
          <p:spPr>
            <a:xfrm>
              <a:off x="436387" y="11336479"/>
              <a:ext cx="10530840" cy="0"/>
            </a:xfrm>
            <a:custGeom>
              <a:avLst/>
              <a:gdLst/>
              <a:ahLst/>
              <a:cxnLst/>
              <a:rect l="l" t="t" r="r" b="b"/>
              <a:pathLst>
                <a:path w="10530840" h="0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0" name="object 1340" descr=""/>
            <p:cNvSpPr/>
            <p:nvPr/>
          </p:nvSpPr>
          <p:spPr>
            <a:xfrm>
              <a:off x="436387" y="11145011"/>
              <a:ext cx="10530840" cy="144145"/>
            </a:xfrm>
            <a:custGeom>
              <a:avLst/>
              <a:gdLst/>
              <a:ahLst/>
              <a:cxnLst/>
              <a:rect l="l" t="t" r="r" b="b"/>
              <a:pathLst>
                <a:path w="10530840" h="144145">
                  <a:moveTo>
                    <a:pt x="0" y="143600"/>
                  </a:moveTo>
                  <a:lnTo>
                    <a:pt x="10530719" y="143600"/>
                  </a:lnTo>
                </a:path>
                <a:path w="10530840" h="144145">
                  <a:moveTo>
                    <a:pt x="0" y="95733"/>
                  </a:moveTo>
                  <a:lnTo>
                    <a:pt x="10530719" y="95733"/>
                  </a:lnTo>
                </a:path>
                <a:path w="10530840" h="144145">
                  <a:moveTo>
                    <a:pt x="0" y="47866"/>
                  </a:moveTo>
                  <a:lnTo>
                    <a:pt x="10530719" y="47866"/>
                  </a:lnTo>
                </a:path>
                <a:path w="10530840" h="144145">
                  <a:moveTo>
                    <a:pt x="0" y="0"/>
                  </a:moveTo>
                  <a:lnTo>
                    <a:pt x="10530719" y="0"/>
                  </a:lnTo>
                </a:path>
              </a:pathLst>
            </a:custGeom>
            <a:ln w="7180">
              <a:solidFill>
                <a:srgbClr val="B2B2B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1" name="object 1341" descr=""/>
            <p:cNvSpPr/>
            <p:nvPr/>
          </p:nvSpPr>
          <p:spPr>
            <a:xfrm>
              <a:off x="304753" y="10352016"/>
              <a:ext cx="126364" cy="767080"/>
            </a:xfrm>
            <a:custGeom>
              <a:avLst/>
              <a:gdLst/>
              <a:ahLst/>
              <a:cxnLst/>
              <a:rect l="l" t="t" r="r" b="b"/>
              <a:pathLst>
                <a:path w="126365" h="767079">
                  <a:moveTo>
                    <a:pt x="10371" y="718801"/>
                  </a:moveTo>
                  <a:lnTo>
                    <a:pt x="32709" y="718801"/>
                  </a:lnTo>
                  <a:lnTo>
                    <a:pt x="1595" y="766668"/>
                  </a:lnTo>
                </a:path>
                <a:path w="126365" h="767079">
                  <a:moveTo>
                    <a:pt x="42282" y="718801"/>
                  </a:moveTo>
                  <a:lnTo>
                    <a:pt x="64620" y="718003"/>
                  </a:lnTo>
                  <a:lnTo>
                    <a:pt x="33506" y="766668"/>
                  </a:lnTo>
                </a:path>
                <a:path w="126365" h="767079">
                  <a:moveTo>
                    <a:pt x="83767" y="718003"/>
                  </a:moveTo>
                  <a:lnTo>
                    <a:pt x="63822" y="757094"/>
                  </a:lnTo>
                  <a:lnTo>
                    <a:pt x="64620" y="763477"/>
                  </a:lnTo>
                  <a:lnTo>
                    <a:pt x="68609" y="765870"/>
                  </a:lnTo>
                  <a:lnTo>
                    <a:pt x="71800" y="765870"/>
                  </a:lnTo>
                  <a:lnTo>
                    <a:pt x="91744" y="726779"/>
                  </a:lnTo>
                  <a:lnTo>
                    <a:pt x="90947" y="720396"/>
                  </a:lnTo>
                  <a:lnTo>
                    <a:pt x="86958" y="718003"/>
                  </a:lnTo>
                  <a:lnTo>
                    <a:pt x="83767" y="718003"/>
                  </a:lnTo>
                </a:path>
                <a:path w="126365" h="767079">
                  <a:moveTo>
                    <a:pt x="97329" y="745128"/>
                  </a:moveTo>
                  <a:lnTo>
                    <a:pt x="126049" y="745128"/>
                  </a:lnTo>
                </a:path>
                <a:path w="126365" h="767079">
                  <a:moveTo>
                    <a:pt x="9573" y="479466"/>
                  </a:moveTo>
                  <a:lnTo>
                    <a:pt x="31911" y="479466"/>
                  </a:lnTo>
                  <a:lnTo>
                    <a:pt x="1595" y="527333"/>
                  </a:lnTo>
                </a:path>
                <a:path w="126365" h="767079">
                  <a:moveTo>
                    <a:pt x="41484" y="479466"/>
                  </a:moveTo>
                  <a:lnTo>
                    <a:pt x="63822" y="478669"/>
                  </a:lnTo>
                  <a:lnTo>
                    <a:pt x="33506" y="527333"/>
                  </a:lnTo>
                </a:path>
                <a:path w="126365" h="767079">
                  <a:moveTo>
                    <a:pt x="92542" y="478669"/>
                  </a:moveTo>
                  <a:lnTo>
                    <a:pt x="76587" y="478669"/>
                  </a:lnTo>
                  <a:lnTo>
                    <a:pt x="68609" y="499411"/>
                  </a:lnTo>
                  <a:lnTo>
                    <a:pt x="71002" y="497018"/>
                  </a:lnTo>
                  <a:lnTo>
                    <a:pt x="76587" y="494624"/>
                  </a:lnTo>
                  <a:lnTo>
                    <a:pt x="81373" y="494624"/>
                  </a:lnTo>
                  <a:lnTo>
                    <a:pt x="85362" y="497018"/>
                  </a:lnTo>
                  <a:lnTo>
                    <a:pt x="86958" y="501006"/>
                  </a:lnTo>
                  <a:lnTo>
                    <a:pt x="86958" y="508186"/>
                  </a:lnTo>
                  <a:lnTo>
                    <a:pt x="85362" y="512973"/>
                  </a:lnTo>
                  <a:lnTo>
                    <a:pt x="81373" y="519355"/>
                  </a:lnTo>
                  <a:lnTo>
                    <a:pt x="76587" y="524142"/>
                  </a:lnTo>
                  <a:lnTo>
                    <a:pt x="71800" y="526535"/>
                  </a:lnTo>
                  <a:lnTo>
                    <a:pt x="67013" y="526535"/>
                  </a:lnTo>
                  <a:lnTo>
                    <a:pt x="62226" y="524142"/>
                  </a:lnTo>
                  <a:lnTo>
                    <a:pt x="61429" y="522547"/>
                  </a:lnTo>
                  <a:lnTo>
                    <a:pt x="61429" y="517760"/>
                  </a:lnTo>
                </a:path>
                <a:path w="126365" h="767079">
                  <a:moveTo>
                    <a:pt x="97329" y="505793"/>
                  </a:moveTo>
                  <a:lnTo>
                    <a:pt x="126049" y="505793"/>
                  </a:lnTo>
                </a:path>
                <a:path w="126365" h="767079">
                  <a:moveTo>
                    <a:pt x="9573" y="240132"/>
                  </a:moveTo>
                  <a:lnTo>
                    <a:pt x="31911" y="240132"/>
                  </a:lnTo>
                  <a:lnTo>
                    <a:pt x="797" y="287999"/>
                  </a:lnTo>
                </a:path>
                <a:path w="126365" h="767079">
                  <a:moveTo>
                    <a:pt x="49462" y="239334"/>
                  </a:moveTo>
                  <a:lnTo>
                    <a:pt x="43877" y="241727"/>
                  </a:lnTo>
                  <a:lnTo>
                    <a:pt x="40686" y="246514"/>
                  </a:lnTo>
                  <a:lnTo>
                    <a:pt x="39091" y="251301"/>
                  </a:lnTo>
                  <a:lnTo>
                    <a:pt x="39091" y="256087"/>
                  </a:lnTo>
                  <a:lnTo>
                    <a:pt x="42282" y="257683"/>
                  </a:lnTo>
                  <a:lnTo>
                    <a:pt x="47866" y="260076"/>
                  </a:lnTo>
                  <a:lnTo>
                    <a:pt x="51855" y="262470"/>
                  </a:lnTo>
                  <a:lnTo>
                    <a:pt x="53451" y="267256"/>
                  </a:lnTo>
                  <a:lnTo>
                    <a:pt x="53451" y="271245"/>
                  </a:lnTo>
                  <a:lnTo>
                    <a:pt x="51855" y="278425"/>
                  </a:lnTo>
                  <a:lnTo>
                    <a:pt x="48664" y="283212"/>
                  </a:lnTo>
                  <a:lnTo>
                    <a:pt x="46271" y="285605"/>
                  </a:lnTo>
                  <a:lnTo>
                    <a:pt x="40686" y="287999"/>
                  </a:lnTo>
                  <a:lnTo>
                    <a:pt x="34304" y="287999"/>
                  </a:lnTo>
                  <a:lnTo>
                    <a:pt x="30315" y="285605"/>
                  </a:lnTo>
                  <a:lnTo>
                    <a:pt x="29517" y="283212"/>
                  </a:lnTo>
                  <a:lnTo>
                    <a:pt x="29517" y="278425"/>
                  </a:lnTo>
                  <a:lnTo>
                    <a:pt x="51855" y="257683"/>
                  </a:lnTo>
                  <a:lnTo>
                    <a:pt x="55046" y="255290"/>
                  </a:lnTo>
                  <a:lnTo>
                    <a:pt x="58238" y="251301"/>
                  </a:lnTo>
                  <a:lnTo>
                    <a:pt x="59833" y="246514"/>
                  </a:lnTo>
                  <a:lnTo>
                    <a:pt x="59833" y="241727"/>
                  </a:lnTo>
                  <a:lnTo>
                    <a:pt x="55844" y="239334"/>
                  </a:lnTo>
                  <a:lnTo>
                    <a:pt x="49462" y="239334"/>
                  </a:lnTo>
                </a:path>
                <a:path w="126365" h="767079">
                  <a:moveTo>
                    <a:pt x="82969" y="239334"/>
                  </a:moveTo>
                  <a:lnTo>
                    <a:pt x="63024" y="278425"/>
                  </a:lnTo>
                  <a:lnTo>
                    <a:pt x="63822" y="284808"/>
                  </a:lnTo>
                  <a:lnTo>
                    <a:pt x="67811" y="287201"/>
                  </a:lnTo>
                  <a:lnTo>
                    <a:pt x="71002" y="287201"/>
                  </a:lnTo>
                  <a:lnTo>
                    <a:pt x="90947" y="248110"/>
                  </a:lnTo>
                  <a:lnTo>
                    <a:pt x="90149" y="241727"/>
                  </a:lnTo>
                  <a:lnTo>
                    <a:pt x="86160" y="239334"/>
                  </a:lnTo>
                  <a:lnTo>
                    <a:pt x="82969" y="239334"/>
                  </a:lnTo>
                </a:path>
                <a:path w="126365" h="767079">
                  <a:moveTo>
                    <a:pt x="96531" y="266459"/>
                  </a:moveTo>
                  <a:lnTo>
                    <a:pt x="125251" y="266459"/>
                  </a:lnTo>
                </a:path>
                <a:path w="126365" h="767079">
                  <a:moveTo>
                    <a:pt x="8775" y="797"/>
                  </a:moveTo>
                  <a:lnTo>
                    <a:pt x="31113" y="797"/>
                  </a:lnTo>
                  <a:lnTo>
                    <a:pt x="0" y="48664"/>
                  </a:lnTo>
                </a:path>
                <a:path w="126365" h="767079">
                  <a:moveTo>
                    <a:pt x="48664" y="0"/>
                  </a:moveTo>
                  <a:lnTo>
                    <a:pt x="43080" y="2393"/>
                  </a:lnTo>
                  <a:lnTo>
                    <a:pt x="39889" y="7180"/>
                  </a:lnTo>
                  <a:lnTo>
                    <a:pt x="39091" y="11966"/>
                  </a:lnTo>
                  <a:lnTo>
                    <a:pt x="39091" y="16753"/>
                  </a:lnTo>
                  <a:lnTo>
                    <a:pt x="41484" y="18348"/>
                  </a:lnTo>
                  <a:lnTo>
                    <a:pt x="47069" y="20742"/>
                  </a:lnTo>
                  <a:lnTo>
                    <a:pt x="51058" y="23135"/>
                  </a:lnTo>
                  <a:lnTo>
                    <a:pt x="52653" y="27922"/>
                  </a:lnTo>
                  <a:lnTo>
                    <a:pt x="53451" y="31911"/>
                  </a:lnTo>
                  <a:lnTo>
                    <a:pt x="51058" y="39091"/>
                  </a:lnTo>
                  <a:lnTo>
                    <a:pt x="47866" y="43877"/>
                  </a:lnTo>
                  <a:lnTo>
                    <a:pt x="45473" y="46271"/>
                  </a:lnTo>
                  <a:lnTo>
                    <a:pt x="39889" y="48664"/>
                  </a:lnTo>
                  <a:lnTo>
                    <a:pt x="33506" y="48664"/>
                  </a:lnTo>
                  <a:lnTo>
                    <a:pt x="29517" y="46271"/>
                  </a:lnTo>
                  <a:lnTo>
                    <a:pt x="28720" y="43877"/>
                  </a:lnTo>
                  <a:lnTo>
                    <a:pt x="28720" y="39091"/>
                  </a:lnTo>
                  <a:lnTo>
                    <a:pt x="51058" y="18348"/>
                  </a:lnTo>
                  <a:lnTo>
                    <a:pt x="55046" y="15955"/>
                  </a:lnTo>
                  <a:lnTo>
                    <a:pt x="58238" y="11966"/>
                  </a:lnTo>
                  <a:lnTo>
                    <a:pt x="59035" y="7180"/>
                  </a:lnTo>
                  <a:lnTo>
                    <a:pt x="59035" y="2393"/>
                  </a:lnTo>
                  <a:lnTo>
                    <a:pt x="55046" y="0"/>
                  </a:lnTo>
                  <a:lnTo>
                    <a:pt x="48664" y="0"/>
                  </a:lnTo>
                </a:path>
                <a:path w="126365" h="767079">
                  <a:moveTo>
                    <a:pt x="91744" y="0"/>
                  </a:moveTo>
                  <a:lnTo>
                    <a:pt x="75789" y="0"/>
                  </a:lnTo>
                  <a:lnTo>
                    <a:pt x="67811" y="20742"/>
                  </a:lnTo>
                  <a:lnTo>
                    <a:pt x="70204" y="18348"/>
                  </a:lnTo>
                  <a:lnTo>
                    <a:pt x="75789" y="15955"/>
                  </a:lnTo>
                  <a:lnTo>
                    <a:pt x="80575" y="15955"/>
                  </a:lnTo>
                  <a:lnTo>
                    <a:pt x="84564" y="18348"/>
                  </a:lnTo>
                  <a:lnTo>
                    <a:pt x="86160" y="22337"/>
                  </a:lnTo>
                  <a:lnTo>
                    <a:pt x="86160" y="29517"/>
                  </a:lnTo>
                  <a:lnTo>
                    <a:pt x="84564" y="34304"/>
                  </a:lnTo>
                  <a:lnTo>
                    <a:pt x="80575" y="40686"/>
                  </a:lnTo>
                  <a:lnTo>
                    <a:pt x="75789" y="45473"/>
                  </a:lnTo>
                  <a:lnTo>
                    <a:pt x="70204" y="47866"/>
                  </a:lnTo>
                  <a:lnTo>
                    <a:pt x="65418" y="47866"/>
                  </a:lnTo>
                  <a:lnTo>
                    <a:pt x="61429" y="45473"/>
                  </a:lnTo>
                  <a:lnTo>
                    <a:pt x="60631" y="43877"/>
                  </a:lnTo>
                  <a:lnTo>
                    <a:pt x="60631" y="39091"/>
                  </a:lnTo>
                </a:path>
                <a:path w="126365" h="767079">
                  <a:moveTo>
                    <a:pt x="95733" y="27124"/>
                  </a:moveTo>
                  <a:lnTo>
                    <a:pt x="124453" y="27124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2" name="object 1342" descr=""/>
            <p:cNvSpPr/>
            <p:nvPr/>
          </p:nvSpPr>
          <p:spPr>
            <a:xfrm>
              <a:off x="1633857" y="10379141"/>
              <a:ext cx="8417560" cy="957580"/>
            </a:xfrm>
            <a:custGeom>
              <a:avLst/>
              <a:gdLst/>
              <a:ahLst/>
              <a:cxnLst/>
              <a:rect l="l" t="t" r="r" b="b"/>
              <a:pathLst>
                <a:path w="8417560" h="957579">
                  <a:moveTo>
                    <a:pt x="0" y="957338"/>
                  </a:moveTo>
                  <a:lnTo>
                    <a:pt x="0" y="627854"/>
                  </a:lnTo>
                </a:path>
                <a:path w="8417560" h="957579">
                  <a:moveTo>
                    <a:pt x="0" y="568020"/>
                  </a:moveTo>
                  <a:lnTo>
                    <a:pt x="0" y="508186"/>
                  </a:lnTo>
                </a:path>
                <a:path w="8417560" h="957579">
                  <a:moveTo>
                    <a:pt x="0" y="448353"/>
                  </a:moveTo>
                  <a:lnTo>
                    <a:pt x="0" y="388519"/>
                  </a:lnTo>
                </a:path>
                <a:path w="8417560" h="957579">
                  <a:moveTo>
                    <a:pt x="0" y="328686"/>
                  </a:moveTo>
                  <a:lnTo>
                    <a:pt x="0" y="0"/>
                  </a:lnTo>
                </a:path>
                <a:path w="8417560" h="957579">
                  <a:moveTo>
                    <a:pt x="8417395" y="957338"/>
                  </a:moveTo>
                  <a:lnTo>
                    <a:pt x="8417395" y="627854"/>
                  </a:lnTo>
                </a:path>
                <a:path w="8417560" h="957579">
                  <a:moveTo>
                    <a:pt x="8417395" y="568020"/>
                  </a:moveTo>
                  <a:lnTo>
                    <a:pt x="8417395" y="508186"/>
                  </a:lnTo>
                </a:path>
                <a:path w="8417560" h="957579">
                  <a:moveTo>
                    <a:pt x="8417395" y="448353"/>
                  </a:moveTo>
                  <a:lnTo>
                    <a:pt x="8417395" y="388519"/>
                  </a:lnTo>
                </a:path>
                <a:path w="8417560" h="957579">
                  <a:moveTo>
                    <a:pt x="8417395" y="328686"/>
                  </a:moveTo>
                  <a:lnTo>
                    <a:pt x="8417395" y="0"/>
                  </a:lnTo>
                </a:path>
              </a:pathLst>
            </a:custGeom>
            <a:ln w="191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3" name="object 1343" descr=""/>
            <p:cNvSpPr/>
            <p:nvPr/>
          </p:nvSpPr>
          <p:spPr>
            <a:xfrm>
              <a:off x="1614710" y="10302554"/>
              <a:ext cx="8470900" cy="48260"/>
            </a:xfrm>
            <a:custGeom>
              <a:avLst/>
              <a:gdLst/>
              <a:ahLst/>
              <a:cxnLst/>
              <a:rect l="l" t="t" r="r" b="b"/>
              <a:pathLst>
                <a:path w="8470900" h="48259">
                  <a:moveTo>
                    <a:pt x="0" y="47866"/>
                  </a:moveTo>
                  <a:lnTo>
                    <a:pt x="15955" y="0"/>
                  </a:lnTo>
                  <a:lnTo>
                    <a:pt x="30315" y="0"/>
                  </a:lnTo>
                  <a:lnTo>
                    <a:pt x="34304" y="2393"/>
                  </a:lnTo>
                  <a:lnTo>
                    <a:pt x="35102" y="4786"/>
                  </a:lnTo>
                  <a:lnTo>
                    <a:pt x="35102" y="9573"/>
                  </a:lnTo>
                  <a:lnTo>
                    <a:pt x="7977" y="25529"/>
                  </a:lnTo>
                </a:path>
                <a:path w="8470900" h="48259">
                  <a:moveTo>
                    <a:pt x="49462" y="0"/>
                  </a:moveTo>
                  <a:lnTo>
                    <a:pt x="33506" y="47866"/>
                  </a:lnTo>
                  <a:lnTo>
                    <a:pt x="52653" y="47866"/>
                  </a:lnTo>
                </a:path>
                <a:path w="8470900" h="48259">
                  <a:moveTo>
                    <a:pt x="8418193" y="47866"/>
                  </a:moveTo>
                  <a:lnTo>
                    <a:pt x="8433351" y="0"/>
                  </a:lnTo>
                  <a:lnTo>
                    <a:pt x="8447711" y="0"/>
                  </a:lnTo>
                  <a:lnTo>
                    <a:pt x="8451700" y="2393"/>
                  </a:lnTo>
                  <a:lnTo>
                    <a:pt x="8452497" y="4786"/>
                  </a:lnTo>
                  <a:lnTo>
                    <a:pt x="8452497" y="9573"/>
                  </a:lnTo>
                  <a:lnTo>
                    <a:pt x="8425373" y="25529"/>
                  </a:lnTo>
                </a:path>
                <a:path w="8470900" h="48259">
                  <a:moveTo>
                    <a:pt x="8466857" y="0"/>
                  </a:moveTo>
                  <a:lnTo>
                    <a:pt x="8451700" y="47866"/>
                  </a:lnTo>
                  <a:lnTo>
                    <a:pt x="8470846" y="4786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44" name="object 1344" descr="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5598035" y="11425830"/>
              <a:ext cx="717998" cy="289594"/>
            </a:xfrm>
            <a:prstGeom prst="rect">
              <a:avLst/>
            </a:prstGeom>
          </p:spPr>
        </p:pic>
        <p:sp>
          <p:nvSpPr>
            <p:cNvPr id="1345" name="object 1345" descr=""/>
            <p:cNvSpPr/>
            <p:nvPr/>
          </p:nvSpPr>
          <p:spPr>
            <a:xfrm>
              <a:off x="306348" y="11309354"/>
              <a:ext cx="124460" cy="48895"/>
            </a:xfrm>
            <a:custGeom>
              <a:avLst/>
              <a:gdLst/>
              <a:ahLst/>
              <a:cxnLst/>
              <a:rect l="l" t="t" r="r" b="b"/>
              <a:pathLst>
                <a:path w="124459" h="48895">
                  <a:moveTo>
                    <a:pt x="8775" y="797"/>
                  </a:moveTo>
                  <a:lnTo>
                    <a:pt x="31113" y="797"/>
                  </a:lnTo>
                  <a:lnTo>
                    <a:pt x="0" y="48664"/>
                  </a:lnTo>
                </a:path>
                <a:path w="124459" h="48895">
                  <a:moveTo>
                    <a:pt x="57440" y="7180"/>
                  </a:moveTo>
                  <a:lnTo>
                    <a:pt x="57440" y="2393"/>
                  </a:lnTo>
                  <a:lnTo>
                    <a:pt x="53451" y="0"/>
                  </a:lnTo>
                  <a:lnTo>
                    <a:pt x="50260" y="0"/>
                  </a:lnTo>
                  <a:lnTo>
                    <a:pt x="44675" y="2393"/>
                  </a:lnTo>
                  <a:lnTo>
                    <a:pt x="39091" y="9573"/>
                  </a:lnTo>
                  <a:lnTo>
                    <a:pt x="34304" y="20742"/>
                  </a:lnTo>
                  <a:lnTo>
                    <a:pt x="30315" y="32709"/>
                  </a:lnTo>
                  <a:lnTo>
                    <a:pt x="29517" y="41484"/>
                  </a:lnTo>
                  <a:lnTo>
                    <a:pt x="31113" y="46271"/>
                  </a:lnTo>
                  <a:lnTo>
                    <a:pt x="35102" y="48664"/>
                  </a:lnTo>
                  <a:lnTo>
                    <a:pt x="36697" y="48664"/>
                  </a:lnTo>
                  <a:lnTo>
                    <a:pt x="42282" y="46271"/>
                  </a:lnTo>
                  <a:lnTo>
                    <a:pt x="47069" y="41484"/>
                  </a:lnTo>
                  <a:lnTo>
                    <a:pt x="51058" y="34304"/>
                  </a:lnTo>
                  <a:lnTo>
                    <a:pt x="51058" y="31911"/>
                  </a:lnTo>
                  <a:lnTo>
                    <a:pt x="51855" y="25529"/>
                  </a:lnTo>
                  <a:lnTo>
                    <a:pt x="50260" y="20742"/>
                  </a:lnTo>
                  <a:lnTo>
                    <a:pt x="46271" y="18348"/>
                  </a:lnTo>
                  <a:lnTo>
                    <a:pt x="44675" y="18348"/>
                  </a:lnTo>
                  <a:lnTo>
                    <a:pt x="39091" y="20742"/>
                  </a:lnTo>
                  <a:lnTo>
                    <a:pt x="34304" y="25529"/>
                  </a:lnTo>
                  <a:lnTo>
                    <a:pt x="30315" y="32709"/>
                  </a:lnTo>
                </a:path>
                <a:path w="124459" h="48895">
                  <a:moveTo>
                    <a:pt x="91744" y="0"/>
                  </a:moveTo>
                  <a:lnTo>
                    <a:pt x="75789" y="0"/>
                  </a:lnTo>
                  <a:lnTo>
                    <a:pt x="67811" y="20742"/>
                  </a:lnTo>
                  <a:lnTo>
                    <a:pt x="70204" y="18348"/>
                  </a:lnTo>
                  <a:lnTo>
                    <a:pt x="75789" y="15955"/>
                  </a:lnTo>
                  <a:lnTo>
                    <a:pt x="80575" y="15955"/>
                  </a:lnTo>
                  <a:lnTo>
                    <a:pt x="84564" y="18348"/>
                  </a:lnTo>
                  <a:lnTo>
                    <a:pt x="86160" y="22337"/>
                  </a:lnTo>
                  <a:lnTo>
                    <a:pt x="85362" y="29517"/>
                  </a:lnTo>
                  <a:lnTo>
                    <a:pt x="84564" y="34304"/>
                  </a:lnTo>
                  <a:lnTo>
                    <a:pt x="80575" y="40686"/>
                  </a:lnTo>
                  <a:lnTo>
                    <a:pt x="75789" y="45473"/>
                  </a:lnTo>
                  <a:lnTo>
                    <a:pt x="70204" y="47866"/>
                  </a:lnTo>
                  <a:lnTo>
                    <a:pt x="65418" y="47866"/>
                  </a:lnTo>
                  <a:lnTo>
                    <a:pt x="61429" y="45473"/>
                  </a:lnTo>
                  <a:lnTo>
                    <a:pt x="60631" y="43877"/>
                  </a:lnTo>
                  <a:lnTo>
                    <a:pt x="60631" y="39091"/>
                  </a:lnTo>
                </a:path>
                <a:path w="124459" h="48895">
                  <a:moveTo>
                    <a:pt x="95733" y="27124"/>
                  </a:moveTo>
                  <a:lnTo>
                    <a:pt x="124453" y="27124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6" name="object 1346" descr=""/>
            <p:cNvSpPr/>
            <p:nvPr/>
          </p:nvSpPr>
          <p:spPr>
            <a:xfrm>
              <a:off x="915056" y="11981884"/>
              <a:ext cx="0" cy="1915160"/>
            </a:xfrm>
            <a:custGeom>
              <a:avLst/>
              <a:gdLst/>
              <a:ahLst/>
              <a:cxnLst/>
              <a:rect l="l" t="t" r="r" b="b"/>
              <a:pathLst>
                <a:path w="0" h="1915159">
                  <a:moveTo>
                    <a:pt x="0" y="1914676"/>
                  </a:moveTo>
                  <a:lnTo>
                    <a:pt x="0" y="1704859"/>
                  </a:lnTo>
                </a:path>
                <a:path w="0" h="1915159">
                  <a:moveTo>
                    <a:pt x="0" y="1645025"/>
                  </a:moveTo>
                  <a:lnTo>
                    <a:pt x="0" y="1585192"/>
                  </a:lnTo>
                </a:path>
                <a:path w="0" h="1915159">
                  <a:moveTo>
                    <a:pt x="0" y="1525358"/>
                  </a:moveTo>
                  <a:lnTo>
                    <a:pt x="0" y="1465525"/>
                  </a:lnTo>
                </a:path>
                <a:path w="0" h="1915159">
                  <a:moveTo>
                    <a:pt x="0" y="1405691"/>
                  </a:moveTo>
                  <a:lnTo>
                    <a:pt x="0" y="1106523"/>
                  </a:lnTo>
                </a:path>
                <a:path w="0" h="1915159">
                  <a:moveTo>
                    <a:pt x="0" y="1046689"/>
                  </a:moveTo>
                  <a:lnTo>
                    <a:pt x="0" y="986856"/>
                  </a:lnTo>
                </a:path>
                <a:path w="0" h="1915159">
                  <a:moveTo>
                    <a:pt x="0" y="927022"/>
                  </a:moveTo>
                  <a:lnTo>
                    <a:pt x="0" y="867188"/>
                  </a:lnTo>
                </a:path>
                <a:path w="0" h="1915159">
                  <a:moveTo>
                    <a:pt x="0" y="807355"/>
                  </a:moveTo>
                  <a:lnTo>
                    <a:pt x="0" y="508186"/>
                  </a:lnTo>
                </a:path>
                <a:path w="0" h="1915159">
                  <a:moveTo>
                    <a:pt x="0" y="448353"/>
                  </a:moveTo>
                  <a:lnTo>
                    <a:pt x="0" y="388519"/>
                  </a:lnTo>
                </a:path>
                <a:path w="0" h="1915159">
                  <a:moveTo>
                    <a:pt x="0" y="328686"/>
                  </a:moveTo>
                  <a:lnTo>
                    <a:pt x="0" y="268852"/>
                  </a:lnTo>
                </a:path>
                <a:path w="0" h="1915159">
                  <a:moveTo>
                    <a:pt x="0" y="209018"/>
                  </a:moveTo>
                  <a:lnTo>
                    <a:pt x="0" y="0"/>
                  </a:lnTo>
                </a:path>
              </a:pathLst>
            </a:custGeom>
            <a:ln w="191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7" name="object 1347" descr=""/>
            <p:cNvSpPr/>
            <p:nvPr/>
          </p:nvSpPr>
          <p:spPr>
            <a:xfrm>
              <a:off x="896707" y="11916466"/>
              <a:ext cx="52705" cy="48260"/>
            </a:xfrm>
            <a:custGeom>
              <a:avLst/>
              <a:gdLst/>
              <a:ahLst/>
              <a:cxnLst/>
              <a:rect l="l" t="t" r="r" b="b"/>
              <a:pathLst>
                <a:path w="52705" h="48259">
                  <a:moveTo>
                    <a:pt x="0" y="47866"/>
                  </a:moveTo>
                  <a:lnTo>
                    <a:pt x="15157" y="0"/>
                  </a:lnTo>
                  <a:lnTo>
                    <a:pt x="29517" y="0"/>
                  </a:lnTo>
                  <a:lnTo>
                    <a:pt x="33506" y="2393"/>
                  </a:lnTo>
                  <a:lnTo>
                    <a:pt x="34304" y="4786"/>
                  </a:lnTo>
                  <a:lnTo>
                    <a:pt x="34304" y="9573"/>
                  </a:lnTo>
                  <a:lnTo>
                    <a:pt x="7180" y="25529"/>
                  </a:lnTo>
                </a:path>
                <a:path w="52705" h="48259">
                  <a:moveTo>
                    <a:pt x="48664" y="0"/>
                  </a:moveTo>
                  <a:lnTo>
                    <a:pt x="33506" y="47866"/>
                  </a:lnTo>
                  <a:lnTo>
                    <a:pt x="52653" y="4786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8" name="object 1348" descr=""/>
            <p:cNvSpPr/>
            <p:nvPr/>
          </p:nvSpPr>
          <p:spPr>
            <a:xfrm>
              <a:off x="16710338" y="11981884"/>
              <a:ext cx="0" cy="1915160"/>
            </a:xfrm>
            <a:custGeom>
              <a:avLst/>
              <a:gdLst/>
              <a:ahLst/>
              <a:cxnLst/>
              <a:rect l="l" t="t" r="r" b="b"/>
              <a:pathLst>
                <a:path w="0" h="1915159">
                  <a:moveTo>
                    <a:pt x="0" y="1914676"/>
                  </a:moveTo>
                  <a:lnTo>
                    <a:pt x="0" y="1704859"/>
                  </a:lnTo>
                </a:path>
                <a:path w="0" h="1915159">
                  <a:moveTo>
                    <a:pt x="0" y="1645025"/>
                  </a:moveTo>
                  <a:lnTo>
                    <a:pt x="0" y="1585192"/>
                  </a:lnTo>
                </a:path>
                <a:path w="0" h="1915159">
                  <a:moveTo>
                    <a:pt x="0" y="1525358"/>
                  </a:moveTo>
                  <a:lnTo>
                    <a:pt x="0" y="1465525"/>
                  </a:lnTo>
                </a:path>
                <a:path w="0" h="1915159">
                  <a:moveTo>
                    <a:pt x="0" y="1405691"/>
                  </a:moveTo>
                  <a:lnTo>
                    <a:pt x="0" y="1106523"/>
                  </a:lnTo>
                </a:path>
                <a:path w="0" h="1915159">
                  <a:moveTo>
                    <a:pt x="0" y="1046689"/>
                  </a:moveTo>
                  <a:lnTo>
                    <a:pt x="0" y="986856"/>
                  </a:lnTo>
                </a:path>
                <a:path w="0" h="1915159">
                  <a:moveTo>
                    <a:pt x="0" y="927022"/>
                  </a:moveTo>
                  <a:lnTo>
                    <a:pt x="0" y="867188"/>
                  </a:lnTo>
                </a:path>
                <a:path w="0" h="1915159">
                  <a:moveTo>
                    <a:pt x="0" y="807355"/>
                  </a:moveTo>
                  <a:lnTo>
                    <a:pt x="0" y="508186"/>
                  </a:lnTo>
                </a:path>
                <a:path w="0" h="1915159">
                  <a:moveTo>
                    <a:pt x="0" y="448353"/>
                  </a:moveTo>
                  <a:lnTo>
                    <a:pt x="0" y="388519"/>
                  </a:lnTo>
                </a:path>
                <a:path w="0" h="1915159">
                  <a:moveTo>
                    <a:pt x="0" y="328686"/>
                  </a:moveTo>
                  <a:lnTo>
                    <a:pt x="0" y="268852"/>
                  </a:lnTo>
                </a:path>
                <a:path w="0" h="1915159">
                  <a:moveTo>
                    <a:pt x="0" y="209018"/>
                  </a:moveTo>
                  <a:lnTo>
                    <a:pt x="0" y="0"/>
                  </a:lnTo>
                </a:path>
              </a:pathLst>
            </a:custGeom>
            <a:ln w="191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9" name="object 1349" descr=""/>
            <p:cNvSpPr/>
            <p:nvPr/>
          </p:nvSpPr>
          <p:spPr>
            <a:xfrm>
              <a:off x="15992333" y="11981884"/>
              <a:ext cx="0" cy="1915160"/>
            </a:xfrm>
            <a:custGeom>
              <a:avLst/>
              <a:gdLst/>
              <a:ahLst/>
              <a:cxnLst/>
              <a:rect l="l" t="t" r="r" b="b"/>
              <a:pathLst>
                <a:path w="0" h="1915159">
                  <a:moveTo>
                    <a:pt x="0" y="0"/>
                  </a:moveTo>
                  <a:lnTo>
                    <a:pt x="0" y="1914676"/>
                  </a:lnTo>
                </a:path>
              </a:pathLst>
            </a:custGeom>
            <a:ln w="638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0" name="object 1350" descr=""/>
            <p:cNvSpPr/>
            <p:nvPr/>
          </p:nvSpPr>
          <p:spPr>
            <a:xfrm>
              <a:off x="16691988" y="11907691"/>
              <a:ext cx="52705" cy="48260"/>
            </a:xfrm>
            <a:custGeom>
              <a:avLst/>
              <a:gdLst/>
              <a:ahLst/>
              <a:cxnLst/>
              <a:rect l="l" t="t" r="r" b="b"/>
              <a:pathLst>
                <a:path w="52705" h="48259">
                  <a:moveTo>
                    <a:pt x="0" y="47866"/>
                  </a:moveTo>
                  <a:lnTo>
                    <a:pt x="15157" y="0"/>
                  </a:lnTo>
                  <a:lnTo>
                    <a:pt x="29517" y="0"/>
                  </a:lnTo>
                  <a:lnTo>
                    <a:pt x="33506" y="2393"/>
                  </a:lnTo>
                  <a:lnTo>
                    <a:pt x="34304" y="4786"/>
                  </a:lnTo>
                  <a:lnTo>
                    <a:pt x="35102" y="9573"/>
                  </a:lnTo>
                  <a:lnTo>
                    <a:pt x="32709" y="15955"/>
                  </a:lnTo>
                  <a:lnTo>
                    <a:pt x="29517" y="20742"/>
                  </a:lnTo>
                  <a:lnTo>
                    <a:pt x="27124" y="23135"/>
                  </a:lnTo>
                  <a:lnTo>
                    <a:pt x="21540" y="25529"/>
                  </a:lnTo>
                  <a:lnTo>
                    <a:pt x="7180" y="25529"/>
                  </a:lnTo>
                </a:path>
                <a:path w="52705" h="48259">
                  <a:moveTo>
                    <a:pt x="48664" y="0"/>
                  </a:moveTo>
                  <a:lnTo>
                    <a:pt x="33506" y="47866"/>
                  </a:lnTo>
                  <a:lnTo>
                    <a:pt x="52653" y="4786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1" name="object 1351" descr=""/>
            <p:cNvSpPr/>
            <p:nvPr/>
          </p:nvSpPr>
          <p:spPr>
            <a:xfrm>
              <a:off x="16232466" y="11981884"/>
              <a:ext cx="287020" cy="1915160"/>
            </a:xfrm>
            <a:custGeom>
              <a:avLst/>
              <a:gdLst/>
              <a:ahLst/>
              <a:cxnLst/>
              <a:rect l="l" t="t" r="r" b="b"/>
              <a:pathLst>
                <a:path w="287019" h="1915159">
                  <a:moveTo>
                    <a:pt x="286403" y="0"/>
                  </a:moveTo>
                  <a:lnTo>
                    <a:pt x="286403" y="1914676"/>
                  </a:lnTo>
                </a:path>
                <a:path w="287019" h="1915159">
                  <a:moveTo>
                    <a:pt x="0" y="0"/>
                  </a:moveTo>
                  <a:lnTo>
                    <a:pt x="0" y="1914676"/>
                  </a:lnTo>
                </a:path>
              </a:pathLst>
            </a:custGeom>
            <a:ln w="638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2" name="object 1352" descr=""/>
            <p:cNvSpPr/>
            <p:nvPr/>
          </p:nvSpPr>
          <p:spPr>
            <a:xfrm>
              <a:off x="244121" y="11886948"/>
              <a:ext cx="16066769" cy="595630"/>
            </a:xfrm>
            <a:custGeom>
              <a:avLst/>
              <a:gdLst/>
              <a:ahLst/>
              <a:cxnLst/>
              <a:rect l="l" t="t" r="r" b="b"/>
              <a:pathLst>
                <a:path w="16066769" h="595629">
                  <a:moveTo>
                    <a:pt x="15927712" y="47866"/>
                  </a:moveTo>
                  <a:lnTo>
                    <a:pt x="15943668" y="0"/>
                  </a:lnTo>
                  <a:lnTo>
                    <a:pt x="15964410" y="0"/>
                  </a:lnTo>
                </a:path>
                <a:path w="16066769" h="595629">
                  <a:moveTo>
                    <a:pt x="15936488" y="22337"/>
                  </a:moveTo>
                  <a:lnTo>
                    <a:pt x="15949253" y="22337"/>
                  </a:lnTo>
                </a:path>
                <a:path w="16066769" h="595629">
                  <a:moveTo>
                    <a:pt x="15927712" y="47866"/>
                  </a:moveTo>
                  <a:lnTo>
                    <a:pt x="15948455" y="47866"/>
                  </a:lnTo>
                </a:path>
                <a:path w="16066769" h="595629">
                  <a:moveTo>
                    <a:pt x="15993928" y="6382"/>
                  </a:moveTo>
                  <a:lnTo>
                    <a:pt x="15992333" y="2393"/>
                  </a:lnTo>
                  <a:lnTo>
                    <a:pt x="15988344" y="0"/>
                  </a:lnTo>
                  <a:lnTo>
                    <a:pt x="15981962" y="0"/>
                  </a:lnTo>
                  <a:lnTo>
                    <a:pt x="15976377" y="2393"/>
                  </a:lnTo>
                  <a:lnTo>
                    <a:pt x="15971590" y="6382"/>
                  </a:lnTo>
                  <a:lnTo>
                    <a:pt x="15969995" y="11168"/>
                  </a:lnTo>
                  <a:lnTo>
                    <a:pt x="15969995" y="15955"/>
                  </a:lnTo>
                  <a:lnTo>
                    <a:pt x="15970793" y="18348"/>
                  </a:lnTo>
                  <a:lnTo>
                    <a:pt x="15973984" y="19944"/>
                  </a:lnTo>
                  <a:lnTo>
                    <a:pt x="15981962" y="24731"/>
                  </a:lnTo>
                  <a:lnTo>
                    <a:pt x="15984355" y="27124"/>
                  </a:lnTo>
                  <a:lnTo>
                    <a:pt x="15985153" y="29517"/>
                  </a:lnTo>
                  <a:lnTo>
                    <a:pt x="15985153" y="34304"/>
                  </a:lnTo>
                  <a:lnTo>
                    <a:pt x="15982759" y="40686"/>
                  </a:lnTo>
                  <a:lnTo>
                    <a:pt x="15977973" y="45473"/>
                  </a:lnTo>
                  <a:lnTo>
                    <a:pt x="15972388" y="47866"/>
                  </a:lnTo>
                  <a:lnTo>
                    <a:pt x="15966006" y="47866"/>
                  </a:lnTo>
                  <a:lnTo>
                    <a:pt x="15962017" y="45473"/>
                  </a:lnTo>
                  <a:lnTo>
                    <a:pt x="15960421" y="40686"/>
                  </a:lnTo>
                </a:path>
                <a:path w="16066769" h="595629">
                  <a:moveTo>
                    <a:pt x="15989939" y="47866"/>
                  </a:moveTo>
                  <a:lnTo>
                    <a:pt x="16005895" y="0"/>
                  </a:lnTo>
                  <a:lnTo>
                    <a:pt x="16002704" y="47866"/>
                  </a:lnTo>
                  <a:lnTo>
                    <a:pt x="16031424" y="0"/>
                  </a:lnTo>
                  <a:lnTo>
                    <a:pt x="16015468" y="47866"/>
                  </a:lnTo>
                </a:path>
                <a:path w="16066769" h="595629">
                  <a:moveTo>
                    <a:pt x="16055358" y="0"/>
                  </a:moveTo>
                  <a:lnTo>
                    <a:pt x="16039402" y="47866"/>
                  </a:lnTo>
                </a:path>
                <a:path w="16066769" h="595629">
                  <a:moveTo>
                    <a:pt x="16044189" y="0"/>
                  </a:moveTo>
                  <a:lnTo>
                    <a:pt x="16066526" y="0"/>
                  </a:lnTo>
                </a:path>
                <a:path w="16066769" h="595629">
                  <a:moveTo>
                    <a:pt x="8775" y="547278"/>
                  </a:moveTo>
                  <a:lnTo>
                    <a:pt x="31113" y="547278"/>
                  </a:lnTo>
                  <a:lnTo>
                    <a:pt x="0" y="595145"/>
                  </a:lnTo>
                </a:path>
                <a:path w="16066769" h="595629">
                  <a:moveTo>
                    <a:pt x="55844" y="562436"/>
                  </a:moveTo>
                  <a:lnTo>
                    <a:pt x="52653" y="569616"/>
                  </a:lnTo>
                  <a:lnTo>
                    <a:pt x="47866" y="574402"/>
                  </a:lnTo>
                  <a:lnTo>
                    <a:pt x="42282" y="576796"/>
                  </a:lnTo>
                  <a:lnTo>
                    <a:pt x="40686" y="576796"/>
                  </a:lnTo>
                  <a:lnTo>
                    <a:pt x="36697" y="574402"/>
                  </a:lnTo>
                  <a:lnTo>
                    <a:pt x="35102" y="569616"/>
                  </a:lnTo>
                  <a:lnTo>
                    <a:pt x="35102" y="563233"/>
                  </a:lnTo>
                  <a:lnTo>
                    <a:pt x="35900" y="560840"/>
                  </a:lnTo>
                  <a:lnTo>
                    <a:pt x="39889" y="553660"/>
                  </a:lnTo>
                  <a:lnTo>
                    <a:pt x="44675" y="548873"/>
                  </a:lnTo>
                  <a:lnTo>
                    <a:pt x="50260" y="547278"/>
                  </a:lnTo>
                  <a:lnTo>
                    <a:pt x="51855" y="546480"/>
                  </a:lnTo>
                  <a:lnTo>
                    <a:pt x="55844" y="548873"/>
                  </a:lnTo>
                  <a:lnTo>
                    <a:pt x="57440" y="553660"/>
                  </a:lnTo>
                  <a:lnTo>
                    <a:pt x="55844" y="562436"/>
                  </a:lnTo>
                  <a:lnTo>
                    <a:pt x="52653" y="574402"/>
                  </a:lnTo>
                  <a:lnTo>
                    <a:pt x="47069" y="585571"/>
                  </a:lnTo>
                  <a:lnTo>
                    <a:pt x="42282" y="592751"/>
                  </a:lnTo>
                  <a:lnTo>
                    <a:pt x="36697" y="595145"/>
                  </a:lnTo>
                  <a:lnTo>
                    <a:pt x="33506" y="595145"/>
                  </a:lnTo>
                  <a:lnTo>
                    <a:pt x="29517" y="592751"/>
                  </a:lnTo>
                  <a:lnTo>
                    <a:pt x="29517" y="587965"/>
                  </a:lnTo>
                </a:path>
                <a:path w="16066769" h="595629">
                  <a:moveTo>
                    <a:pt x="91744" y="546480"/>
                  </a:moveTo>
                  <a:lnTo>
                    <a:pt x="75789" y="546480"/>
                  </a:lnTo>
                  <a:lnTo>
                    <a:pt x="67811" y="567222"/>
                  </a:lnTo>
                  <a:lnTo>
                    <a:pt x="70204" y="564829"/>
                  </a:lnTo>
                  <a:lnTo>
                    <a:pt x="74991" y="562436"/>
                  </a:lnTo>
                  <a:lnTo>
                    <a:pt x="79778" y="562436"/>
                  </a:lnTo>
                  <a:lnTo>
                    <a:pt x="84564" y="564829"/>
                  </a:lnTo>
                  <a:lnTo>
                    <a:pt x="86160" y="569616"/>
                  </a:lnTo>
                  <a:lnTo>
                    <a:pt x="85362" y="575998"/>
                  </a:lnTo>
                  <a:lnTo>
                    <a:pt x="83767" y="580785"/>
                  </a:lnTo>
                  <a:lnTo>
                    <a:pt x="80575" y="587167"/>
                  </a:lnTo>
                  <a:lnTo>
                    <a:pt x="75789" y="591954"/>
                  </a:lnTo>
                  <a:lnTo>
                    <a:pt x="70204" y="594347"/>
                  </a:lnTo>
                  <a:lnTo>
                    <a:pt x="65418" y="594347"/>
                  </a:lnTo>
                  <a:lnTo>
                    <a:pt x="61429" y="591954"/>
                  </a:lnTo>
                  <a:lnTo>
                    <a:pt x="60631" y="590358"/>
                  </a:lnTo>
                  <a:lnTo>
                    <a:pt x="59833" y="585571"/>
                  </a:lnTo>
                </a:path>
                <a:path w="16066769" h="595629">
                  <a:moveTo>
                    <a:pt x="95733" y="573605"/>
                  </a:moveTo>
                  <a:lnTo>
                    <a:pt x="124453" y="573605"/>
                  </a:lnTo>
                </a:path>
                <a:path w="16066769" h="595629">
                  <a:moveTo>
                    <a:pt x="19944" y="307943"/>
                  </a:moveTo>
                  <a:lnTo>
                    <a:pt x="14360" y="310337"/>
                  </a:lnTo>
                  <a:lnTo>
                    <a:pt x="11168" y="315123"/>
                  </a:lnTo>
                  <a:lnTo>
                    <a:pt x="10371" y="319112"/>
                  </a:lnTo>
                  <a:lnTo>
                    <a:pt x="10371" y="323899"/>
                  </a:lnTo>
                  <a:lnTo>
                    <a:pt x="12764" y="326292"/>
                  </a:lnTo>
                  <a:lnTo>
                    <a:pt x="18348" y="328686"/>
                  </a:lnTo>
                  <a:lnTo>
                    <a:pt x="22337" y="330281"/>
                  </a:lnTo>
                  <a:lnTo>
                    <a:pt x="23933" y="335068"/>
                  </a:lnTo>
                  <a:lnTo>
                    <a:pt x="23933" y="339855"/>
                  </a:lnTo>
                  <a:lnTo>
                    <a:pt x="22337" y="347035"/>
                  </a:lnTo>
                  <a:lnTo>
                    <a:pt x="19146" y="351023"/>
                  </a:lnTo>
                  <a:lnTo>
                    <a:pt x="16753" y="353417"/>
                  </a:lnTo>
                  <a:lnTo>
                    <a:pt x="11168" y="355810"/>
                  </a:lnTo>
                  <a:lnTo>
                    <a:pt x="4786" y="355810"/>
                  </a:lnTo>
                  <a:lnTo>
                    <a:pt x="797" y="353417"/>
                  </a:lnTo>
                  <a:lnTo>
                    <a:pt x="0" y="351821"/>
                  </a:lnTo>
                  <a:lnTo>
                    <a:pt x="0" y="347035"/>
                  </a:lnTo>
                  <a:lnTo>
                    <a:pt x="22337" y="326292"/>
                  </a:lnTo>
                  <a:lnTo>
                    <a:pt x="26326" y="323899"/>
                  </a:lnTo>
                  <a:lnTo>
                    <a:pt x="28720" y="319112"/>
                  </a:lnTo>
                  <a:lnTo>
                    <a:pt x="30315" y="314326"/>
                  </a:lnTo>
                  <a:lnTo>
                    <a:pt x="30315" y="310337"/>
                  </a:lnTo>
                  <a:lnTo>
                    <a:pt x="26326" y="307943"/>
                  </a:lnTo>
                  <a:lnTo>
                    <a:pt x="19944" y="307943"/>
                  </a:lnTo>
                </a:path>
                <a:path w="16066769" h="595629">
                  <a:moveTo>
                    <a:pt x="53451" y="307145"/>
                  </a:moveTo>
                  <a:lnTo>
                    <a:pt x="33506" y="346237"/>
                  </a:lnTo>
                  <a:lnTo>
                    <a:pt x="34304" y="353417"/>
                  </a:lnTo>
                  <a:lnTo>
                    <a:pt x="38293" y="355810"/>
                  </a:lnTo>
                  <a:lnTo>
                    <a:pt x="41484" y="355810"/>
                  </a:lnTo>
                  <a:lnTo>
                    <a:pt x="61429" y="316719"/>
                  </a:lnTo>
                  <a:lnTo>
                    <a:pt x="60631" y="309539"/>
                  </a:lnTo>
                  <a:lnTo>
                    <a:pt x="56642" y="307145"/>
                  </a:lnTo>
                  <a:lnTo>
                    <a:pt x="53451" y="307145"/>
                  </a:lnTo>
                </a:path>
                <a:path w="16066769" h="595629">
                  <a:moveTo>
                    <a:pt x="85362" y="307145"/>
                  </a:moveTo>
                  <a:lnTo>
                    <a:pt x="65418" y="346237"/>
                  </a:lnTo>
                  <a:lnTo>
                    <a:pt x="66215" y="352619"/>
                  </a:lnTo>
                  <a:lnTo>
                    <a:pt x="70204" y="355012"/>
                  </a:lnTo>
                  <a:lnTo>
                    <a:pt x="73395" y="355012"/>
                  </a:lnTo>
                  <a:lnTo>
                    <a:pt x="93340" y="315921"/>
                  </a:lnTo>
                  <a:lnTo>
                    <a:pt x="92542" y="309539"/>
                  </a:lnTo>
                  <a:lnTo>
                    <a:pt x="88553" y="307145"/>
                  </a:lnTo>
                  <a:lnTo>
                    <a:pt x="85362" y="307145"/>
                  </a:lnTo>
                </a:path>
                <a:path w="16066769" h="595629">
                  <a:moveTo>
                    <a:pt x="98924" y="334270"/>
                  </a:moveTo>
                  <a:lnTo>
                    <a:pt x="127645" y="33427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3" name="object 1353" descr=""/>
            <p:cNvSpPr/>
            <p:nvPr/>
          </p:nvSpPr>
          <p:spPr>
            <a:xfrm>
              <a:off x="16569129" y="13851885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w="0" h="45084">
                  <a:moveTo>
                    <a:pt x="0" y="44675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4" name="object 1354" descr=""/>
            <p:cNvSpPr/>
            <p:nvPr/>
          </p:nvSpPr>
          <p:spPr>
            <a:xfrm>
              <a:off x="16569129" y="11981884"/>
              <a:ext cx="0" cy="1840230"/>
            </a:xfrm>
            <a:custGeom>
              <a:avLst/>
              <a:gdLst/>
              <a:ahLst/>
              <a:cxnLst/>
              <a:rect l="l" t="t" r="r" b="b"/>
              <a:pathLst>
                <a:path w="0" h="1840230">
                  <a:moveTo>
                    <a:pt x="0" y="0"/>
                  </a:moveTo>
                  <a:lnTo>
                    <a:pt x="0" y="1839684"/>
                  </a:lnTo>
                </a:path>
              </a:pathLst>
            </a:custGeom>
            <a:ln w="638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5" name="object 1355" descr=""/>
            <p:cNvSpPr/>
            <p:nvPr/>
          </p:nvSpPr>
          <p:spPr>
            <a:xfrm>
              <a:off x="244121" y="11954760"/>
              <a:ext cx="17112615" cy="1724025"/>
            </a:xfrm>
            <a:custGeom>
              <a:avLst/>
              <a:gdLst/>
              <a:ahLst/>
              <a:cxnLst/>
              <a:rect l="l" t="t" r="r" b="b"/>
              <a:pathLst>
                <a:path w="17112615" h="1724025">
                  <a:moveTo>
                    <a:pt x="16980784" y="1702466"/>
                  </a:moveTo>
                  <a:lnTo>
                    <a:pt x="17009505" y="1702466"/>
                  </a:lnTo>
                </a:path>
                <a:path w="17112615" h="1724025">
                  <a:moveTo>
                    <a:pt x="17031045" y="1675341"/>
                  </a:moveTo>
                  <a:lnTo>
                    <a:pt x="17053383" y="1676139"/>
                  </a:lnTo>
                  <a:lnTo>
                    <a:pt x="17021471" y="1723208"/>
                  </a:lnTo>
                </a:path>
                <a:path w="17112615" h="1724025">
                  <a:moveTo>
                    <a:pt x="17062956" y="1676139"/>
                  </a:moveTo>
                  <a:lnTo>
                    <a:pt x="17085294" y="1676139"/>
                  </a:lnTo>
                  <a:lnTo>
                    <a:pt x="17053383" y="1724006"/>
                  </a:lnTo>
                </a:path>
                <a:path w="17112615" h="1724025">
                  <a:moveTo>
                    <a:pt x="17104441" y="1676139"/>
                  </a:moveTo>
                  <a:lnTo>
                    <a:pt x="17083698" y="1715230"/>
                  </a:lnTo>
                  <a:lnTo>
                    <a:pt x="17084496" y="1721613"/>
                  </a:lnTo>
                  <a:lnTo>
                    <a:pt x="17088485" y="1724006"/>
                  </a:lnTo>
                  <a:lnTo>
                    <a:pt x="17091676" y="1724006"/>
                  </a:lnTo>
                  <a:lnTo>
                    <a:pt x="17112418" y="1685712"/>
                  </a:lnTo>
                  <a:lnTo>
                    <a:pt x="17111621" y="1678532"/>
                  </a:lnTo>
                  <a:lnTo>
                    <a:pt x="17107632" y="1676139"/>
                  </a:lnTo>
                  <a:lnTo>
                    <a:pt x="17104441" y="1676139"/>
                  </a:lnTo>
                </a:path>
                <a:path w="17112615" h="1724025">
                  <a:moveTo>
                    <a:pt x="16979189" y="505793"/>
                  </a:moveTo>
                  <a:lnTo>
                    <a:pt x="17007909" y="505793"/>
                  </a:lnTo>
                </a:path>
                <a:path w="17112615" h="1724025">
                  <a:moveTo>
                    <a:pt x="17029449" y="478669"/>
                  </a:moveTo>
                  <a:lnTo>
                    <a:pt x="17051787" y="479466"/>
                  </a:lnTo>
                  <a:lnTo>
                    <a:pt x="17019876" y="526535"/>
                  </a:lnTo>
                </a:path>
                <a:path w="17112615" h="1724025">
                  <a:moveTo>
                    <a:pt x="17077316" y="495422"/>
                  </a:moveTo>
                  <a:lnTo>
                    <a:pt x="17070934" y="479466"/>
                  </a:lnTo>
                  <a:lnTo>
                    <a:pt x="17072529" y="479466"/>
                  </a:lnTo>
                  <a:lnTo>
                    <a:pt x="17076518" y="481860"/>
                  </a:lnTo>
                  <a:lnTo>
                    <a:pt x="17078912" y="485849"/>
                  </a:lnTo>
                  <a:lnTo>
                    <a:pt x="17077316" y="495422"/>
                  </a:lnTo>
                  <a:lnTo>
                    <a:pt x="17073327" y="506591"/>
                  </a:lnTo>
                  <a:lnTo>
                    <a:pt x="17067743" y="517760"/>
                  </a:lnTo>
                  <a:lnTo>
                    <a:pt x="17062158" y="524940"/>
                  </a:lnTo>
                  <a:lnTo>
                    <a:pt x="17056574" y="527333"/>
                  </a:lnTo>
                  <a:lnTo>
                    <a:pt x="17053383" y="527333"/>
                  </a:lnTo>
                  <a:lnTo>
                    <a:pt x="17049394" y="524940"/>
                  </a:lnTo>
                  <a:lnTo>
                    <a:pt x="17049394" y="520153"/>
                  </a:lnTo>
                </a:path>
                <a:path w="17112615" h="1724025">
                  <a:moveTo>
                    <a:pt x="17112418" y="479466"/>
                  </a:moveTo>
                  <a:lnTo>
                    <a:pt x="17096463" y="479466"/>
                  </a:lnTo>
                  <a:lnTo>
                    <a:pt x="17088485" y="500209"/>
                  </a:lnTo>
                  <a:lnTo>
                    <a:pt x="17090878" y="497815"/>
                  </a:lnTo>
                  <a:lnTo>
                    <a:pt x="17096463" y="495422"/>
                  </a:lnTo>
                  <a:lnTo>
                    <a:pt x="17101249" y="495422"/>
                  </a:lnTo>
                  <a:lnTo>
                    <a:pt x="17105238" y="497815"/>
                  </a:lnTo>
                  <a:lnTo>
                    <a:pt x="17106834" y="502602"/>
                  </a:lnTo>
                  <a:lnTo>
                    <a:pt x="17106036" y="508984"/>
                  </a:lnTo>
                  <a:lnTo>
                    <a:pt x="17104441" y="513771"/>
                  </a:lnTo>
                  <a:lnTo>
                    <a:pt x="17100452" y="520951"/>
                  </a:lnTo>
                  <a:lnTo>
                    <a:pt x="17095665" y="524940"/>
                  </a:lnTo>
                  <a:lnTo>
                    <a:pt x="17090080" y="527333"/>
                  </a:lnTo>
                  <a:lnTo>
                    <a:pt x="17085294" y="527333"/>
                  </a:lnTo>
                  <a:lnTo>
                    <a:pt x="17081305" y="524940"/>
                  </a:lnTo>
                  <a:lnTo>
                    <a:pt x="17080507" y="522547"/>
                  </a:lnTo>
                  <a:lnTo>
                    <a:pt x="17080507" y="518558"/>
                  </a:lnTo>
                </a:path>
                <a:path w="17112615" h="1724025">
                  <a:moveTo>
                    <a:pt x="16980784" y="266459"/>
                  </a:moveTo>
                  <a:lnTo>
                    <a:pt x="17009505" y="266459"/>
                  </a:lnTo>
                </a:path>
                <a:path w="17112615" h="1724025">
                  <a:moveTo>
                    <a:pt x="17039022" y="239334"/>
                  </a:moveTo>
                  <a:lnTo>
                    <a:pt x="17033438" y="241727"/>
                  </a:lnTo>
                  <a:lnTo>
                    <a:pt x="17030247" y="246514"/>
                  </a:lnTo>
                  <a:lnTo>
                    <a:pt x="17028651" y="250503"/>
                  </a:lnTo>
                  <a:lnTo>
                    <a:pt x="17028651" y="255290"/>
                  </a:lnTo>
                  <a:lnTo>
                    <a:pt x="17031045" y="257683"/>
                  </a:lnTo>
                  <a:lnTo>
                    <a:pt x="17036629" y="260076"/>
                  </a:lnTo>
                  <a:lnTo>
                    <a:pt x="17040618" y="262470"/>
                  </a:lnTo>
                  <a:lnTo>
                    <a:pt x="17043011" y="267256"/>
                  </a:lnTo>
                  <a:lnTo>
                    <a:pt x="17043011" y="271245"/>
                  </a:lnTo>
                  <a:lnTo>
                    <a:pt x="17040618" y="278425"/>
                  </a:lnTo>
                  <a:lnTo>
                    <a:pt x="17037427" y="283212"/>
                  </a:lnTo>
                  <a:lnTo>
                    <a:pt x="17035034" y="284808"/>
                  </a:lnTo>
                  <a:lnTo>
                    <a:pt x="17029449" y="287201"/>
                  </a:lnTo>
                  <a:lnTo>
                    <a:pt x="17023067" y="287201"/>
                  </a:lnTo>
                  <a:lnTo>
                    <a:pt x="17019078" y="284808"/>
                  </a:lnTo>
                  <a:lnTo>
                    <a:pt x="17018280" y="282414"/>
                  </a:lnTo>
                  <a:lnTo>
                    <a:pt x="17018280" y="278425"/>
                  </a:lnTo>
                  <a:lnTo>
                    <a:pt x="17040618" y="257683"/>
                  </a:lnTo>
                  <a:lnTo>
                    <a:pt x="17044607" y="255290"/>
                  </a:lnTo>
                  <a:lnTo>
                    <a:pt x="17047798" y="251301"/>
                  </a:lnTo>
                  <a:lnTo>
                    <a:pt x="17049394" y="246514"/>
                  </a:lnTo>
                  <a:lnTo>
                    <a:pt x="17049394" y="241727"/>
                  </a:lnTo>
                  <a:lnTo>
                    <a:pt x="17045405" y="239334"/>
                  </a:lnTo>
                  <a:lnTo>
                    <a:pt x="17039022" y="239334"/>
                  </a:lnTo>
                </a:path>
                <a:path w="17112615" h="1724025">
                  <a:moveTo>
                    <a:pt x="17072529" y="240132"/>
                  </a:moveTo>
                  <a:lnTo>
                    <a:pt x="17051787" y="278425"/>
                  </a:lnTo>
                  <a:lnTo>
                    <a:pt x="17052585" y="285605"/>
                  </a:lnTo>
                  <a:lnTo>
                    <a:pt x="17056574" y="287999"/>
                  </a:lnTo>
                  <a:lnTo>
                    <a:pt x="17059765" y="287999"/>
                  </a:lnTo>
                  <a:lnTo>
                    <a:pt x="17080507" y="248907"/>
                  </a:lnTo>
                  <a:lnTo>
                    <a:pt x="17079709" y="242525"/>
                  </a:lnTo>
                  <a:lnTo>
                    <a:pt x="17075720" y="240132"/>
                  </a:lnTo>
                  <a:lnTo>
                    <a:pt x="17072529" y="240132"/>
                  </a:lnTo>
                </a:path>
                <a:path w="17112615" h="1724025">
                  <a:moveTo>
                    <a:pt x="17104441" y="240132"/>
                  </a:moveTo>
                  <a:lnTo>
                    <a:pt x="17083698" y="279223"/>
                  </a:lnTo>
                  <a:lnTo>
                    <a:pt x="17084496" y="285605"/>
                  </a:lnTo>
                  <a:lnTo>
                    <a:pt x="17088485" y="287999"/>
                  </a:lnTo>
                  <a:lnTo>
                    <a:pt x="17091676" y="287999"/>
                  </a:lnTo>
                  <a:lnTo>
                    <a:pt x="17112418" y="249705"/>
                  </a:lnTo>
                  <a:lnTo>
                    <a:pt x="17111621" y="242525"/>
                  </a:lnTo>
                  <a:lnTo>
                    <a:pt x="17107632" y="240132"/>
                  </a:lnTo>
                  <a:lnTo>
                    <a:pt x="17104441" y="240132"/>
                  </a:lnTo>
                </a:path>
                <a:path w="17112615" h="1724025">
                  <a:moveTo>
                    <a:pt x="16979189" y="27124"/>
                  </a:moveTo>
                  <a:lnTo>
                    <a:pt x="17007909" y="27124"/>
                  </a:lnTo>
                </a:path>
                <a:path w="17112615" h="1724025">
                  <a:moveTo>
                    <a:pt x="17037427" y="0"/>
                  </a:moveTo>
                  <a:lnTo>
                    <a:pt x="17031842" y="2393"/>
                  </a:lnTo>
                  <a:lnTo>
                    <a:pt x="17029449" y="7180"/>
                  </a:lnTo>
                  <a:lnTo>
                    <a:pt x="17027853" y="11168"/>
                  </a:lnTo>
                  <a:lnTo>
                    <a:pt x="17027853" y="15955"/>
                  </a:lnTo>
                  <a:lnTo>
                    <a:pt x="17030247" y="18348"/>
                  </a:lnTo>
                  <a:lnTo>
                    <a:pt x="17035831" y="20742"/>
                  </a:lnTo>
                  <a:lnTo>
                    <a:pt x="17039820" y="23135"/>
                  </a:lnTo>
                  <a:lnTo>
                    <a:pt x="17041416" y="27922"/>
                  </a:lnTo>
                  <a:lnTo>
                    <a:pt x="17041416" y="31911"/>
                  </a:lnTo>
                  <a:lnTo>
                    <a:pt x="17039022" y="39091"/>
                  </a:lnTo>
                  <a:lnTo>
                    <a:pt x="17035831" y="43877"/>
                  </a:lnTo>
                  <a:lnTo>
                    <a:pt x="17033438" y="45473"/>
                  </a:lnTo>
                  <a:lnTo>
                    <a:pt x="17027853" y="47866"/>
                  </a:lnTo>
                  <a:lnTo>
                    <a:pt x="17021471" y="47866"/>
                  </a:lnTo>
                  <a:lnTo>
                    <a:pt x="17017482" y="45473"/>
                  </a:lnTo>
                  <a:lnTo>
                    <a:pt x="17016685" y="43080"/>
                  </a:lnTo>
                  <a:lnTo>
                    <a:pt x="17016685" y="39091"/>
                  </a:lnTo>
                  <a:lnTo>
                    <a:pt x="17039820" y="18348"/>
                  </a:lnTo>
                  <a:lnTo>
                    <a:pt x="17043809" y="15955"/>
                  </a:lnTo>
                  <a:lnTo>
                    <a:pt x="17047000" y="11966"/>
                  </a:lnTo>
                  <a:lnTo>
                    <a:pt x="17048596" y="7180"/>
                  </a:lnTo>
                  <a:lnTo>
                    <a:pt x="17047798" y="2393"/>
                  </a:lnTo>
                  <a:lnTo>
                    <a:pt x="17043809" y="0"/>
                  </a:lnTo>
                  <a:lnTo>
                    <a:pt x="17037427" y="0"/>
                  </a:lnTo>
                </a:path>
                <a:path w="17112615" h="1724025">
                  <a:moveTo>
                    <a:pt x="17070934" y="797"/>
                  </a:moveTo>
                  <a:lnTo>
                    <a:pt x="17050191" y="39091"/>
                  </a:lnTo>
                  <a:lnTo>
                    <a:pt x="17050989" y="46271"/>
                  </a:lnTo>
                  <a:lnTo>
                    <a:pt x="17054978" y="48664"/>
                  </a:lnTo>
                  <a:lnTo>
                    <a:pt x="17058169" y="48664"/>
                  </a:lnTo>
                  <a:lnTo>
                    <a:pt x="17079709" y="9573"/>
                  </a:lnTo>
                  <a:lnTo>
                    <a:pt x="17078114" y="3191"/>
                  </a:lnTo>
                  <a:lnTo>
                    <a:pt x="17074125" y="797"/>
                  </a:lnTo>
                  <a:lnTo>
                    <a:pt x="17070934" y="797"/>
                  </a:lnTo>
                </a:path>
                <a:path w="17112615" h="1724025">
                  <a:moveTo>
                    <a:pt x="17112418" y="797"/>
                  </a:moveTo>
                  <a:lnTo>
                    <a:pt x="17096463" y="797"/>
                  </a:lnTo>
                  <a:lnTo>
                    <a:pt x="17088485" y="21540"/>
                  </a:lnTo>
                  <a:lnTo>
                    <a:pt x="17090878" y="19146"/>
                  </a:lnTo>
                  <a:lnTo>
                    <a:pt x="17096463" y="16753"/>
                  </a:lnTo>
                  <a:lnTo>
                    <a:pt x="17101249" y="16753"/>
                  </a:lnTo>
                  <a:lnTo>
                    <a:pt x="17105238" y="19146"/>
                  </a:lnTo>
                  <a:lnTo>
                    <a:pt x="17106834" y="23933"/>
                  </a:lnTo>
                  <a:lnTo>
                    <a:pt x="17106036" y="30315"/>
                  </a:lnTo>
                  <a:lnTo>
                    <a:pt x="17104441" y="35102"/>
                  </a:lnTo>
                  <a:lnTo>
                    <a:pt x="17100452" y="42282"/>
                  </a:lnTo>
                  <a:lnTo>
                    <a:pt x="17095665" y="46271"/>
                  </a:lnTo>
                  <a:lnTo>
                    <a:pt x="17090080" y="48664"/>
                  </a:lnTo>
                  <a:lnTo>
                    <a:pt x="17085294" y="48664"/>
                  </a:lnTo>
                  <a:lnTo>
                    <a:pt x="17081305" y="46271"/>
                  </a:lnTo>
                  <a:lnTo>
                    <a:pt x="17080507" y="43877"/>
                  </a:lnTo>
                  <a:lnTo>
                    <a:pt x="17080507" y="39889"/>
                  </a:lnTo>
                </a:path>
                <a:path w="17112615" h="1724025">
                  <a:moveTo>
                    <a:pt x="19944" y="797"/>
                  </a:moveTo>
                  <a:lnTo>
                    <a:pt x="14360" y="3191"/>
                  </a:lnTo>
                  <a:lnTo>
                    <a:pt x="11168" y="7977"/>
                  </a:lnTo>
                  <a:lnTo>
                    <a:pt x="10371" y="11966"/>
                  </a:lnTo>
                  <a:lnTo>
                    <a:pt x="10371" y="16753"/>
                  </a:lnTo>
                  <a:lnTo>
                    <a:pt x="12764" y="19146"/>
                  </a:lnTo>
                  <a:lnTo>
                    <a:pt x="18348" y="21540"/>
                  </a:lnTo>
                  <a:lnTo>
                    <a:pt x="22337" y="23135"/>
                  </a:lnTo>
                  <a:lnTo>
                    <a:pt x="23933" y="27922"/>
                  </a:lnTo>
                  <a:lnTo>
                    <a:pt x="23933" y="32709"/>
                  </a:lnTo>
                  <a:lnTo>
                    <a:pt x="22337" y="39889"/>
                  </a:lnTo>
                  <a:lnTo>
                    <a:pt x="19146" y="43877"/>
                  </a:lnTo>
                  <a:lnTo>
                    <a:pt x="16753" y="46271"/>
                  </a:lnTo>
                  <a:lnTo>
                    <a:pt x="11168" y="48664"/>
                  </a:lnTo>
                  <a:lnTo>
                    <a:pt x="4786" y="48664"/>
                  </a:lnTo>
                  <a:lnTo>
                    <a:pt x="797" y="46271"/>
                  </a:lnTo>
                  <a:lnTo>
                    <a:pt x="0" y="44675"/>
                  </a:lnTo>
                  <a:lnTo>
                    <a:pt x="0" y="39889"/>
                  </a:lnTo>
                  <a:lnTo>
                    <a:pt x="22337" y="19146"/>
                  </a:lnTo>
                  <a:lnTo>
                    <a:pt x="26326" y="16753"/>
                  </a:lnTo>
                  <a:lnTo>
                    <a:pt x="28720" y="11966"/>
                  </a:lnTo>
                  <a:lnTo>
                    <a:pt x="30315" y="7180"/>
                  </a:lnTo>
                  <a:lnTo>
                    <a:pt x="30315" y="3191"/>
                  </a:lnTo>
                  <a:lnTo>
                    <a:pt x="26326" y="797"/>
                  </a:lnTo>
                  <a:lnTo>
                    <a:pt x="19944" y="797"/>
                  </a:lnTo>
                </a:path>
                <a:path w="17112615" h="1724025">
                  <a:moveTo>
                    <a:pt x="53451" y="0"/>
                  </a:moveTo>
                  <a:lnTo>
                    <a:pt x="33506" y="39091"/>
                  </a:lnTo>
                  <a:lnTo>
                    <a:pt x="34304" y="46271"/>
                  </a:lnTo>
                  <a:lnTo>
                    <a:pt x="38293" y="48664"/>
                  </a:lnTo>
                  <a:lnTo>
                    <a:pt x="41484" y="48664"/>
                  </a:lnTo>
                  <a:lnTo>
                    <a:pt x="61429" y="9573"/>
                  </a:lnTo>
                  <a:lnTo>
                    <a:pt x="60631" y="2393"/>
                  </a:lnTo>
                  <a:lnTo>
                    <a:pt x="56642" y="0"/>
                  </a:lnTo>
                  <a:lnTo>
                    <a:pt x="53451" y="0"/>
                  </a:lnTo>
                </a:path>
                <a:path w="17112615" h="1724025">
                  <a:moveTo>
                    <a:pt x="94936" y="0"/>
                  </a:moveTo>
                  <a:lnTo>
                    <a:pt x="78980" y="0"/>
                  </a:lnTo>
                  <a:lnTo>
                    <a:pt x="71002" y="20742"/>
                  </a:lnTo>
                  <a:lnTo>
                    <a:pt x="73395" y="18348"/>
                  </a:lnTo>
                  <a:lnTo>
                    <a:pt x="78980" y="15955"/>
                  </a:lnTo>
                  <a:lnTo>
                    <a:pt x="83767" y="15955"/>
                  </a:lnTo>
                  <a:lnTo>
                    <a:pt x="87755" y="18348"/>
                  </a:lnTo>
                  <a:lnTo>
                    <a:pt x="89351" y="22337"/>
                  </a:lnTo>
                  <a:lnTo>
                    <a:pt x="88553" y="29517"/>
                  </a:lnTo>
                  <a:lnTo>
                    <a:pt x="87755" y="34304"/>
                  </a:lnTo>
                  <a:lnTo>
                    <a:pt x="83767" y="40686"/>
                  </a:lnTo>
                  <a:lnTo>
                    <a:pt x="78980" y="45473"/>
                  </a:lnTo>
                  <a:lnTo>
                    <a:pt x="73395" y="47866"/>
                  </a:lnTo>
                  <a:lnTo>
                    <a:pt x="68609" y="47866"/>
                  </a:lnTo>
                  <a:lnTo>
                    <a:pt x="64620" y="45473"/>
                  </a:lnTo>
                  <a:lnTo>
                    <a:pt x="63822" y="43877"/>
                  </a:lnTo>
                  <a:lnTo>
                    <a:pt x="63822" y="39091"/>
                  </a:lnTo>
                </a:path>
                <a:path w="17112615" h="1724025">
                  <a:moveTo>
                    <a:pt x="98924" y="27124"/>
                  </a:moveTo>
                  <a:lnTo>
                    <a:pt x="127645" y="27124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6" name="object 1356" descr=""/>
            <p:cNvSpPr/>
            <p:nvPr/>
          </p:nvSpPr>
          <p:spPr>
            <a:xfrm>
              <a:off x="635832" y="13513625"/>
              <a:ext cx="1386840" cy="191770"/>
            </a:xfrm>
            <a:custGeom>
              <a:avLst/>
              <a:gdLst/>
              <a:ahLst/>
              <a:cxnLst/>
              <a:rect l="l" t="t" r="r" b="b"/>
              <a:pathLst>
                <a:path w="1386839" h="191769">
                  <a:moveTo>
                    <a:pt x="0" y="191467"/>
                  </a:moveTo>
                  <a:lnTo>
                    <a:pt x="53451" y="181894"/>
                  </a:lnTo>
                </a:path>
                <a:path w="1386839" h="191769">
                  <a:moveTo>
                    <a:pt x="82969" y="176309"/>
                  </a:moveTo>
                  <a:lnTo>
                    <a:pt x="142005" y="165938"/>
                  </a:lnTo>
                </a:path>
                <a:path w="1386839" h="191769">
                  <a:moveTo>
                    <a:pt x="171523" y="160354"/>
                  </a:moveTo>
                  <a:lnTo>
                    <a:pt x="230558" y="149982"/>
                  </a:lnTo>
                </a:path>
                <a:path w="1386839" h="191769">
                  <a:moveTo>
                    <a:pt x="260076" y="144398"/>
                  </a:moveTo>
                  <a:lnTo>
                    <a:pt x="318314" y="134027"/>
                  </a:lnTo>
                </a:path>
                <a:path w="1386839" h="191769">
                  <a:moveTo>
                    <a:pt x="347832" y="128442"/>
                  </a:moveTo>
                  <a:lnTo>
                    <a:pt x="406868" y="118071"/>
                  </a:lnTo>
                </a:path>
                <a:path w="1386839" h="191769">
                  <a:moveTo>
                    <a:pt x="436386" y="112487"/>
                  </a:moveTo>
                  <a:lnTo>
                    <a:pt x="495422" y="102116"/>
                  </a:lnTo>
                </a:path>
                <a:path w="1386839" h="191769">
                  <a:moveTo>
                    <a:pt x="524940" y="97329"/>
                  </a:moveTo>
                  <a:lnTo>
                    <a:pt x="532120" y="95733"/>
                  </a:lnTo>
                  <a:lnTo>
                    <a:pt x="583976" y="86958"/>
                  </a:lnTo>
                </a:path>
                <a:path w="1386839" h="191769">
                  <a:moveTo>
                    <a:pt x="613494" y="82171"/>
                  </a:moveTo>
                  <a:lnTo>
                    <a:pt x="672530" y="72598"/>
                  </a:lnTo>
                </a:path>
                <a:path w="1386839" h="191769">
                  <a:moveTo>
                    <a:pt x="702047" y="67811"/>
                  </a:moveTo>
                  <a:lnTo>
                    <a:pt x="761083" y="58238"/>
                  </a:lnTo>
                </a:path>
                <a:path w="1386839" h="191769">
                  <a:moveTo>
                    <a:pt x="790601" y="53451"/>
                  </a:moveTo>
                  <a:lnTo>
                    <a:pt x="822512" y="47866"/>
                  </a:lnTo>
                  <a:lnTo>
                    <a:pt x="849637" y="45473"/>
                  </a:lnTo>
                </a:path>
                <a:path w="1386839" h="191769">
                  <a:moveTo>
                    <a:pt x="879155" y="43080"/>
                  </a:moveTo>
                  <a:lnTo>
                    <a:pt x="938989" y="37495"/>
                  </a:lnTo>
                </a:path>
                <a:path w="1386839" h="191769">
                  <a:moveTo>
                    <a:pt x="969304" y="34304"/>
                  </a:moveTo>
                  <a:lnTo>
                    <a:pt x="1028340" y="29517"/>
                  </a:lnTo>
                </a:path>
                <a:path w="1386839" h="191769">
                  <a:moveTo>
                    <a:pt x="1058656" y="26326"/>
                  </a:moveTo>
                  <a:lnTo>
                    <a:pt x="1117692" y="21540"/>
                  </a:lnTo>
                </a:path>
                <a:path w="1386839" h="191769">
                  <a:moveTo>
                    <a:pt x="1148007" y="18348"/>
                  </a:moveTo>
                  <a:lnTo>
                    <a:pt x="1207043" y="13562"/>
                  </a:lnTo>
                </a:path>
                <a:path w="1386839" h="191769">
                  <a:moveTo>
                    <a:pt x="1237359" y="10371"/>
                  </a:moveTo>
                  <a:lnTo>
                    <a:pt x="1296395" y="5584"/>
                  </a:lnTo>
                </a:path>
                <a:path w="1386839" h="191769">
                  <a:moveTo>
                    <a:pt x="1326711" y="2393"/>
                  </a:moveTo>
                  <a:lnTo>
                    <a:pt x="1356229" y="0"/>
                  </a:lnTo>
                  <a:lnTo>
                    <a:pt x="1386544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7" name="object 1357" descr=""/>
            <p:cNvSpPr/>
            <p:nvPr/>
          </p:nvSpPr>
          <p:spPr>
            <a:xfrm>
              <a:off x="2051895" y="13513625"/>
              <a:ext cx="3021330" cy="0"/>
            </a:xfrm>
            <a:custGeom>
              <a:avLst/>
              <a:gdLst/>
              <a:ahLst/>
              <a:cxnLst/>
              <a:rect l="l" t="t" r="r" b="b"/>
              <a:pathLst>
                <a:path w="3021329" h="0">
                  <a:moveTo>
                    <a:pt x="0" y="0"/>
                  </a:moveTo>
                  <a:lnTo>
                    <a:pt x="3021199" y="0"/>
                  </a:lnTo>
                </a:path>
              </a:pathLst>
            </a:custGeom>
            <a:ln w="3191">
              <a:solidFill>
                <a:srgbClr val="262626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8" name="object 1358" descr=""/>
            <p:cNvSpPr/>
            <p:nvPr/>
          </p:nvSpPr>
          <p:spPr>
            <a:xfrm>
              <a:off x="5103410" y="12158992"/>
              <a:ext cx="11793220" cy="1353185"/>
            </a:xfrm>
            <a:custGeom>
              <a:avLst/>
              <a:gdLst/>
              <a:ahLst/>
              <a:cxnLst/>
              <a:rect l="l" t="t" r="r" b="b"/>
              <a:pathLst>
                <a:path w="11793219" h="1353184">
                  <a:moveTo>
                    <a:pt x="0" y="1353037"/>
                  </a:moveTo>
                  <a:lnTo>
                    <a:pt x="59035" y="1347453"/>
                  </a:lnTo>
                </a:path>
                <a:path w="11793219" h="1353184">
                  <a:moveTo>
                    <a:pt x="89351" y="1345060"/>
                  </a:moveTo>
                  <a:lnTo>
                    <a:pt x="149185" y="1339475"/>
                  </a:lnTo>
                </a:path>
                <a:path w="11793219" h="1353184">
                  <a:moveTo>
                    <a:pt x="178703" y="1337082"/>
                  </a:moveTo>
                  <a:lnTo>
                    <a:pt x="238536" y="1331497"/>
                  </a:lnTo>
                </a:path>
                <a:path w="11793219" h="1353184">
                  <a:moveTo>
                    <a:pt x="268054" y="1328306"/>
                  </a:moveTo>
                  <a:lnTo>
                    <a:pt x="327888" y="1322722"/>
                  </a:lnTo>
                </a:path>
                <a:path w="11793219" h="1353184">
                  <a:moveTo>
                    <a:pt x="357406" y="1320328"/>
                  </a:moveTo>
                  <a:lnTo>
                    <a:pt x="417239" y="1314744"/>
                  </a:lnTo>
                </a:path>
                <a:path w="11793219" h="1353184">
                  <a:moveTo>
                    <a:pt x="446757" y="1312351"/>
                  </a:moveTo>
                  <a:lnTo>
                    <a:pt x="506591" y="1306766"/>
                  </a:lnTo>
                </a:path>
                <a:path w="11793219" h="1353184">
                  <a:moveTo>
                    <a:pt x="536109" y="1305170"/>
                  </a:moveTo>
                  <a:lnTo>
                    <a:pt x="595942" y="1301979"/>
                  </a:lnTo>
                </a:path>
                <a:path w="11793219" h="1353184">
                  <a:moveTo>
                    <a:pt x="625460" y="1300384"/>
                  </a:moveTo>
                  <a:lnTo>
                    <a:pt x="685294" y="1297990"/>
                  </a:lnTo>
                </a:path>
                <a:path w="11793219" h="1353184">
                  <a:moveTo>
                    <a:pt x="715610" y="1296395"/>
                  </a:moveTo>
                  <a:lnTo>
                    <a:pt x="775443" y="1293204"/>
                  </a:lnTo>
                </a:path>
                <a:path w="11793219" h="1353184">
                  <a:moveTo>
                    <a:pt x="804961" y="1291608"/>
                  </a:moveTo>
                  <a:lnTo>
                    <a:pt x="864795" y="1289215"/>
                  </a:lnTo>
                </a:path>
                <a:path w="11793219" h="1353184">
                  <a:moveTo>
                    <a:pt x="895111" y="1287619"/>
                  </a:moveTo>
                  <a:lnTo>
                    <a:pt x="954146" y="1284428"/>
                  </a:lnTo>
                </a:path>
                <a:path w="11793219" h="1353184">
                  <a:moveTo>
                    <a:pt x="984462" y="1282833"/>
                  </a:moveTo>
                  <a:lnTo>
                    <a:pt x="1044296" y="1280439"/>
                  </a:lnTo>
                </a:path>
                <a:path w="11793219" h="1353184">
                  <a:moveTo>
                    <a:pt x="1073814" y="1278844"/>
                  </a:moveTo>
                  <a:lnTo>
                    <a:pt x="1133647" y="1275653"/>
                  </a:lnTo>
                </a:path>
                <a:path w="11793219" h="1353184">
                  <a:moveTo>
                    <a:pt x="1163963" y="1274057"/>
                  </a:moveTo>
                  <a:lnTo>
                    <a:pt x="1222999" y="1271664"/>
                  </a:lnTo>
                </a:path>
                <a:path w="11793219" h="1353184">
                  <a:moveTo>
                    <a:pt x="1253315" y="1270068"/>
                  </a:moveTo>
                  <a:lnTo>
                    <a:pt x="1313148" y="1266877"/>
                  </a:lnTo>
                </a:path>
                <a:path w="11793219" h="1353184">
                  <a:moveTo>
                    <a:pt x="1342666" y="1265281"/>
                  </a:moveTo>
                  <a:lnTo>
                    <a:pt x="1402500" y="1262888"/>
                  </a:lnTo>
                </a:path>
                <a:path w="11793219" h="1353184">
                  <a:moveTo>
                    <a:pt x="1432816" y="1261292"/>
                  </a:moveTo>
                  <a:lnTo>
                    <a:pt x="1477491" y="1258899"/>
                  </a:lnTo>
                  <a:lnTo>
                    <a:pt x="1492649" y="1258101"/>
                  </a:lnTo>
                </a:path>
                <a:path w="11793219" h="1353184">
                  <a:moveTo>
                    <a:pt x="1522167" y="1256506"/>
                  </a:moveTo>
                  <a:lnTo>
                    <a:pt x="1582001" y="1254112"/>
                  </a:lnTo>
                </a:path>
                <a:path w="11793219" h="1353184">
                  <a:moveTo>
                    <a:pt x="1611519" y="1253315"/>
                  </a:moveTo>
                  <a:lnTo>
                    <a:pt x="1671352" y="1250124"/>
                  </a:lnTo>
                </a:path>
                <a:path w="11793219" h="1353184">
                  <a:moveTo>
                    <a:pt x="1701668" y="1249326"/>
                  </a:moveTo>
                  <a:lnTo>
                    <a:pt x="1761502" y="1246135"/>
                  </a:lnTo>
                </a:path>
                <a:path w="11793219" h="1353184">
                  <a:moveTo>
                    <a:pt x="1791020" y="1245337"/>
                  </a:moveTo>
                  <a:lnTo>
                    <a:pt x="1850853" y="1242146"/>
                  </a:lnTo>
                </a:path>
                <a:path w="11793219" h="1353184">
                  <a:moveTo>
                    <a:pt x="1881169" y="1241348"/>
                  </a:moveTo>
                  <a:lnTo>
                    <a:pt x="1941003" y="1238955"/>
                  </a:lnTo>
                </a:path>
                <a:path w="11793219" h="1353184">
                  <a:moveTo>
                    <a:pt x="1970520" y="1237359"/>
                  </a:moveTo>
                  <a:lnTo>
                    <a:pt x="2030354" y="1234966"/>
                  </a:lnTo>
                </a:path>
                <a:path w="11793219" h="1353184">
                  <a:moveTo>
                    <a:pt x="2059872" y="1233370"/>
                  </a:moveTo>
                  <a:lnTo>
                    <a:pt x="2119706" y="1230977"/>
                  </a:lnTo>
                </a:path>
                <a:path w="11793219" h="1353184">
                  <a:moveTo>
                    <a:pt x="2150021" y="1229381"/>
                  </a:moveTo>
                  <a:lnTo>
                    <a:pt x="2209855" y="1226988"/>
                  </a:lnTo>
                </a:path>
                <a:path w="11793219" h="1353184">
                  <a:moveTo>
                    <a:pt x="2239373" y="1225392"/>
                  </a:moveTo>
                  <a:lnTo>
                    <a:pt x="2299207" y="1222999"/>
                  </a:lnTo>
                </a:path>
                <a:path w="11793219" h="1353184">
                  <a:moveTo>
                    <a:pt x="2329522" y="1221403"/>
                  </a:moveTo>
                  <a:lnTo>
                    <a:pt x="2388558" y="1219010"/>
                  </a:lnTo>
                </a:path>
                <a:path w="11793219" h="1353184">
                  <a:moveTo>
                    <a:pt x="2418874" y="1217414"/>
                  </a:moveTo>
                  <a:lnTo>
                    <a:pt x="2478707" y="1215021"/>
                  </a:lnTo>
                </a:path>
                <a:path w="11793219" h="1353184">
                  <a:moveTo>
                    <a:pt x="2508225" y="1213426"/>
                  </a:moveTo>
                  <a:lnTo>
                    <a:pt x="2568059" y="1211032"/>
                  </a:lnTo>
                </a:path>
                <a:path w="11793219" h="1353184">
                  <a:moveTo>
                    <a:pt x="2598375" y="1209437"/>
                  </a:moveTo>
                  <a:lnTo>
                    <a:pt x="2657411" y="1205448"/>
                  </a:lnTo>
                </a:path>
                <a:path w="11793219" h="1353184">
                  <a:moveTo>
                    <a:pt x="2687726" y="1203054"/>
                  </a:moveTo>
                  <a:lnTo>
                    <a:pt x="2747560" y="1199065"/>
                  </a:lnTo>
                </a:path>
                <a:path w="11793219" h="1353184">
                  <a:moveTo>
                    <a:pt x="2777078" y="1197470"/>
                  </a:moveTo>
                  <a:lnTo>
                    <a:pt x="2836911" y="1193481"/>
                  </a:lnTo>
                </a:path>
                <a:path w="11793219" h="1353184">
                  <a:moveTo>
                    <a:pt x="2866429" y="1191885"/>
                  </a:moveTo>
                  <a:lnTo>
                    <a:pt x="2926263" y="1187897"/>
                  </a:lnTo>
                </a:path>
                <a:path w="11793219" h="1353184">
                  <a:moveTo>
                    <a:pt x="2956579" y="1185503"/>
                  </a:moveTo>
                  <a:lnTo>
                    <a:pt x="3016412" y="1181514"/>
                  </a:lnTo>
                </a:path>
                <a:path w="11793219" h="1353184">
                  <a:moveTo>
                    <a:pt x="3045930" y="1179919"/>
                  </a:moveTo>
                  <a:lnTo>
                    <a:pt x="3105764" y="1175930"/>
                  </a:lnTo>
                </a:path>
                <a:path w="11793219" h="1353184">
                  <a:moveTo>
                    <a:pt x="3135282" y="1174334"/>
                  </a:moveTo>
                  <a:lnTo>
                    <a:pt x="3195115" y="1170345"/>
                  </a:lnTo>
                </a:path>
                <a:path w="11793219" h="1353184">
                  <a:moveTo>
                    <a:pt x="3224633" y="1167952"/>
                  </a:moveTo>
                  <a:lnTo>
                    <a:pt x="3284467" y="1163963"/>
                  </a:lnTo>
                </a:path>
                <a:path w="11793219" h="1353184">
                  <a:moveTo>
                    <a:pt x="3314783" y="1161570"/>
                  </a:moveTo>
                  <a:lnTo>
                    <a:pt x="3373819" y="1152794"/>
                  </a:lnTo>
                </a:path>
                <a:path w="11793219" h="1353184">
                  <a:moveTo>
                    <a:pt x="3403337" y="1148805"/>
                  </a:moveTo>
                  <a:lnTo>
                    <a:pt x="3462372" y="1140827"/>
                  </a:lnTo>
                </a:path>
                <a:path w="11793219" h="1353184">
                  <a:moveTo>
                    <a:pt x="3491890" y="1136839"/>
                  </a:moveTo>
                  <a:lnTo>
                    <a:pt x="3551724" y="1128063"/>
                  </a:lnTo>
                </a:path>
                <a:path w="11793219" h="1353184">
                  <a:moveTo>
                    <a:pt x="3581242" y="1124074"/>
                  </a:moveTo>
                  <a:lnTo>
                    <a:pt x="3640278" y="1116096"/>
                  </a:lnTo>
                </a:path>
                <a:path w="11793219" h="1353184">
                  <a:moveTo>
                    <a:pt x="3669796" y="1112905"/>
                  </a:moveTo>
                  <a:lnTo>
                    <a:pt x="3729629" y="1108118"/>
                  </a:lnTo>
                </a:path>
                <a:path w="11793219" h="1353184">
                  <a:moveTo>
                    <a:pt x="3759945" y="1105725"/>
                  </a:moveTo>
                  <a:lnTo>
                    <a:pt x="3818981" y="1100938"/>
                  </a:lnTo>
                </a:path>
                <a:path w="11793219" h="1353184">
                  <a:moveTo>
                    <a:pt x="3849297" y="1098545"/>
                  </a:moveTo>
                  <a:lnTo>
                    <a:pt x="3908332" y="1093758"/>
                  </a:lnTo>
                </a:path>
                <a:path w="11793219" h="1353184">
                  <a:moveTo>
                    <a:pt x="3938648" y="1091365"/>
                  </a:moveTo>
                  <a:lnTo>
                    <a:pt x="3998482" y="1086578"/>
                  </a:lnTo>
                </a:path>
                <a:path w="11793219" h="1353184">
                  <a:moveTo>
                    <a:pt x="4028000" y="1084185"/>
                  </a:moveTo>
                  <a:lnTo>
                    <a:pt x="4087833" y="1079398"/>
                  </a:lnTo>
                </a:path>
                <a:path w="11793219" h="1353184">
                  <a:moveTo>
                    <a:pt x="4117351" y="1077005"/>
                  </a:moveTo>
                  <a:lnTo>
                    <a:pt x="4177185" y="1072218"/>
                  </a:lnTo>
                </a:path>
                <a:path w="11793219" h="1353184">
                  <a:moveTo>
                    <a:pt x="4206703" y="1069825"/>
                  </a:moveTo>
                  <a:lnTo>
                    <a:pt x="4235423" y="1067432"/>
                  </a:lnTo>
                  <a:lnTo>
                    <a:pt x="4266536" y="1063443"/>
                  </a:lnTo>
                </a:path>
                <a:path w="11793219" h="1353184">
                  <a:moveTo>
                    <a:pt x="4296054" y="1059454"/>
                  </a:moveTo>
                  <a:lnTo>
                    <a:pt x="4355090" y="1051476"/>
                  </a:lnTo>
                </a:path>
                <a:path w="11793219" h="1353184">
                  <a:moveTo>
                    <a:pt x="4384608" y="1047487"/>
                  </a:moveTo>
                  <a:lnTo>
                    <a:pt x="4444442" y="1039509"/>
                  </a:lnTo>
                </a:path>
                <a:path w="11793219" h="1353184">
                  <a:moveTo>
                    <a:pt x="4473960" y="1035520"/>
                  </a:moveTo>
                  <a:lnTo>
                    <a:pt x="4532995" y="1027542"/>
                  </a:lnTo>
                </a:path>
                <a:path w="11793219" h="1353184">
                  <a:moveTo>
                    <a:pt x="4562513" y="1023554"/>
                  </a:moveTo>
                  <a:lnTo>
                    <a:pt x="4593627" y="1019565"/>
                  </a:lnTo>
                  <a:lnTo>
                    <a:pt x="4622347" y="1016373"/>
                  </a:lnTo>
                </a:path>
                <a:path w="11793219" h="1353184">
                  <a:moveTo>
                    <a:pt x="4651865" y="1012385"/>
                  </a:moveTo>
                  <a:lnTo>
                    <a:pt x="4711699" y="1005205"/>
                  </a:lnTo>
                </a:path>
                <a:path w="11793219" h="1353184">
                  <a:moveTo>
                    <a:pt x="4741217" y="1002013"/>
                  </a:moveTo>
                  <a:lnTo>
                    <a:pt x="4800252" y="994833"/>
                  </a:lnTo>
                </a:path>
                <a:path w="11793219" h="1353184">
                  <a:moveTo>
                    <a:pt x="4829770" y="990844"/>
                  </a:moveTo>
                  <a:lnTo>
                    <a:pt x="4889604" y="984462"/>
                  </a:lnTo>
                </a:path>
                <a:path w="11793219" h="1353184">
                  <a:moveTo>
                    <a:pt x="4919122" y="980473"/>
                  </a:moveTo>
                  <a:lnTo>
                    <a:pt x="4978955" y="973293"/>
                  </a:lnTo>
                </a:path>
                <a:path w="11793219" h="1353184">
                  <a:moveTo>
                    <a:pt x="5008473" y="969304"/>
                  </a:moveTo>
                  <a:lnTo>
                    <a:pt x="5067509" y="958933"/>
                  </a:lnTo>
                </a:path>
                <a:path w="11793219" h="1353184">
                  <a:moveTo>
                    <a:pt x="5096229" y="953349"/>
                  </a:moveTo>
                  <a:lnTo>
                    <a:pt x="5155265" y="942978"/>
                  </a:lnTo>
                </a:path>
                <a:path w="11793219" h="1353184">
                  <a:moveTo>
                    <a:pt x="5184783" y="937393"/>
                  </a:moveTo>
                  <a:lnTo>
                    <a:pt x="5243819" y="927022"/>
                  </a:lnTo>
                </a:path>
                <a:path w="11793219" h="1353184">
                  <a:moveTo>
                    <a:pt x="5272539" y="919044"/>
                  </a:moveTo>
                  <a:lnTo>
                    <a:pt x="5325193" y="891920"/>
                  </a:lnTo>
                </a:path>
                <a:path w="11793219" h="1353184">
                  <a:moveTo>
                    <a:pt x="5352317" y="877559"/>
                  </a:moveTo>
                  <a:lnTo>
                    <a:pt x="5355508" y="875964"/>
                  </a:lnTo>
                  <a:lnTo>
                    <a:pt x="5411353" y="871177"/>
                  </a:lnTo>
                </a:path>
                <a:path w="11793219" h="1353184">
                  <a:moveTo>
                    <a:pt x="5440871" y="868784"/>
                  </a:moveTo>
                  <a:lnTo>
                    <a:pt x="5500705" y="863997"/>
                  </a:lnTo>
                </a:path>
                <a:path w="11793219" h="1353184">
                  <a:moveTo>
                    <a:pt x="5530223" y="861604"/>
                  </a:moveTo>
                  <a:lnTo>
                    <a:pt x="5590056" y="856019"/>
                  </a:lnTo>
                </a:path>
                <a:path w="11793219" h="1353184">
                  <a:moveTo>
                    <a:pt x="5619574" y="853626"/>
                  </a:moveTo>
                  <a:lnTo>
                    <a:pt x="5679408" y="848839"/>
                  </a:lnTo>
                </a:path>
                <a:path w="11793219" h="1353184">
                  <a:moveTo>
                    <a:pt x="5708926" y="846446"/>
                  </a:moveTo>
                  <a:lnTo>
                    <a:pt x="5768759" y="840861"/>
                  </a:lnTo>
                </a:path>
                <a:path w="11793219" h="1353184">
                  <a:moveTo>
                    <a:pt x="5799075" y="838468"/>
                  </a:moveTo>
                  <a:lnTo>
                    <a:pt x="5858111" y="833681"/>
                  </a:lnTo>
                </a:path>
                <a:path w="11793219" h="1353184">
                  <a:moveTo>
                    <a:pt x="5888427" y="831288"/>
                  </a:moveTo>
                  <a:lnTo>
                    <a:pt x="5924327" y="828097"/>
                  </a:lnTo>
                  <a:lnTo>
                    <a:pt x="5947463" y="824108"/>
                  </a:lnTo>
                </a:path>
                <a:path w="11793219" h="1353184">
                  <a:moveTo>
                    <a:pt x="5976980" y="819321"/>
                  </a:moveTo>
                  <a:lnTo>
                    <a:pt x="6036016" y="808950"/>
                  </a:lnTo>
                </a:path>
                <a:path w="11793219" h="1353184">
                  <a:moveTo>
                    <a:pt x="6065534" y="803366"/>
                  </a:moveTo>
                  <a:lnTo>
                    <a:pt x="6124570" y="793792"/>
                  </a:lnTo>
                </a:path>
                <a:path w="11793219" h="1353184">
                  <a:moveTo>
                    <a:pt x="6154088" y="788208"/>
                  </a:moveTo>
                  <a:lnTo>
                    <a:pt x="6200359" y="780230"/>
                  </a:lnTo>
                  <a:lnTo>
                    <a:pt x="6213124" y="778635"/>
                  </a:lnTo>
                </a:path>
                <a:path w="11793219" h="1353184">
                  <a:moveTo>
                    <a:pt x="6242642" y="773848"/>
                  </a:moveTo>
                  <a:lnTo>
                    <a:pt x="6301678" y="765072"/>
                  </a:lnTo>
                </a:path>
                <a:path w="11793219" h="1353184">
                  <a:moveTo>
                    <a:pt x="6331196" y="760286"/>
                  </a:moveTo>
                  <a:lnTo>
                    <a:pt x="6390231" y="751510"/>
                  </a:lnTo>
                </a:path>
                <a:path w="11793219" h="1353184">
                  <a:moveTo>
                    <a:pt x="6419749" y="746723"/>
                  </a:moveTo>
                  <a:lnTo>
                    <a:pt x="6478785" y="737948"/>
                  </a:lnTo>
                </a:path>
                <a:path w="11793219" h="1353184">
                  <a:moveTo>
                    <a:pt x="6508303" y="733161"/>
                  </a:moveTo>
                  <a:lnTo>
                    <a:pt x="6513090" y="732363"/>
                  </a:lnTo>
                  <a:lnTo>
                    <a:pt x="6567339" y="722790"/>
                  </a:lnTo>
                </a:path>
                <a:path w="11793219" h="1353184">
                  <a:moveTo>
                    <a:pt x="6596857" y="718003"/>
                  </a:moveTo>
                  <a:lnTo>
                    <a:pt x="6655893" y="707632"/>
                  </a:lnTo>
                </a:path>
                <a:path w="11793219" h="1353184">
                  <a:moveTo>
                    <a:pt x="6685411" y="702845"/>
                  </a:moveTo>
                  <a:lnTo>
                    <a:pt x="6744447" y="693272"/>
                  </a:lnTo>
                </a:path>
                <a:path w="11793219" h="1353184">
                  <a:moveTo>
                    <a:pt x="6773964" y="687687"/>
                  </a:moveTo>
                  <a:lnTo>
                    <a:pt x="6794707" y="684496"/>
                  </a:lnTo>
                  <a:lnTo>
                    <a:pt x="6833000" y="678114"/>
                  </a:lnTo>
                </a:path>
                <a:path w="11793219" h="1353184">
                  <a:moveTo>
                    <a:pt x="6862518" y="673327"/>
                  </a:moveTo>
                  <a:lnTo>
                    <a:pt x="6921554" y="664552"/>
                  </a:lnTo>
                </a:path>
                <a:path w="11793219" h="1353184">
                  <a:moveTo>
                    <a:pt x="6951072" y="659765"/>
                  </a:moveTo>
                  <a:lnTo>
                    <a:pt x="7010108" y="650192"/>
                  </a:lnTo>
                </a:path>
                <a:path w="11793219" h="1353184">
                  <a:moveTo>
                    <a:pt x="7039626" y="645405"/>
                  </a:moveTo>
                  <a:lnTo>
                    <a:pt x="7094673" y="636629"/>
                  </a:lnTo>
                  <a:lnTo>
                    <a:pt x="7098662" y="635832"/>
                  </a:lnTo>
                </a:path>
                <a:path w="11793219" h="1353184">
                  <a:moveTo>
                    <a:pt x="7128180" y="629449"/>
                  </a:moveTo>
                  <a:lnTo>
                    <a:pt x="7186418" y="616685"/>
                  </a:lnTo>
                </a:path>
                <a:path w="11793219" h="1353184">
                  <a:moveTo>
                    <a:pt x="7215936" y="610303"/>
                  </a:moveTo>
                  <a:lnTo>
                    <a:pt x="7274174" y="597538"/>
                  </a:lnTo>
                </a:path>
                <a:path w="11793219" h="1353184">
                  <a:moveTo>
                    <a:pt x="7303692" y="591156"/>
                  </a:moveTo>
                  <a:lnTo>
                    <a:pt x="7315658" y="588762"/>
                  </a:lnTo>
                  <a:lnTo>
                    <a:pt x="7361930" y="577593"/>
                  </a:lnTo>
                </a:path>
                <a:path w="11793219" h="1353184">
                  <a:moveTo>
                    <a:pt x="7390650" y="571211"/>
                  </a:moveTo>
                  <a:lnTo>
                    <a:pt x="7448888" y="557649"/>
                  </a:lnTo>
                </a:path>
                <a:path w="11793219" h="1353184">
                  <a:moveTo>
                    <a:pt x="7478406" y="550469"/>
                  </a:moveTo>
                  <a:lnTo>
                    <a:pt x="7519093" y="540896"/>
                  </a:lnTo>
                  <a:lnTo>
                    <a:pt x="7536644" y="539300"/>
                  </a:lnTo>
                </a:path>
                <a:path w="11793219" h="1353184">
                  <a:moveTo>
                    <a:pt x="7566960" y="536109"/>
                  </a:moveTo>
                  <a:lnTo>
                    <a:pt x="7625995" y="529727"/>
                  </a:lnTo>
                </a:path>
                <a:path w="11793219" h="1353184">
                  <a:moveTo>
                    <a:pt x="7656311" y="526535"/>
                  </a:moveTo>
                  <a:lnTo>
                    <a:pt x="7715347" y="520153"/>
                  </a:lnTo>
                </a:path>
                <a:path w="11793219" h="1353184">
                  <a:moveTo>
                    <a:pt x="7744865" y="516962"/>
                  </a:moveTo>
                  <a:lnTo>
                    <a:pt x="7804699" y="510580"/>
                  </a:lnTo>
                </a:path>
                <a:path w="11793219" h="1353184">
                  <a:moveTo>
                    <a:pt x="7834216" y="507389"/>
                  </a:moveTo>
                  <a:lnTo>
                    <a:pt x="7894050" y="501006"/>
                  </a:lnTo>
                </a:path>
                <a:path w="11793219" h="1353184">
                  <a:moveTo>
                    <a:pt x="7923568" y="497815"/>
                  </a:moveTo>
                  <a:lnTo>
                    <a:pt x="7972233" y="493029"/>
                  </a:lnTo>
                  <a:lnTo>
                    <a:pt x="7983402" y="491433"/>
                  </a:lnTo>
                </a:path>
                <a:path w="11793219" h="1353184">
                  <a:moveTo>
                    <a:pt x="8012920" y="487444"/>
                  </a:moveTo>
                  <a:lnTo>
                    <a:pt x="8071955" y="478669"/>
                  </a:lnTo>
                </a:path>
                <a:path w="11793219" h="1353184">
                  <a:moveTo>
                    <a:pt x="8101473" y="474680"/>
                  </a:moveTo>
                  <a:lnTo>
                    <a:pt x="8160509" y="465904"/>
                  </a:lnTo>
                </a:path>
                <a:path w="11793219" h="1353184">
                  <a:moveTo>
                    <a:pt x="8190027" y="461915"/>
                  </a:moveTo>
                  <a:lnTo>
                    <a:pt x="8249861" y="453140"/>
                  </a:lnTo>
                </a:path>
                <a:path w="11793219" h="1353184">
                  <a:moveTo>
                    <a:pt x="8279379" y="449151"/>
                  </a:moveTo>
                  <a:lnTo>
                    <a:pt x="8304908" y="445162"/>
                  </a:lnTo>
                  <a:lnTo>
                    <a:pt x="8337617" y="437184"/>
                  </a:lnTo>
                </a:path>
                <a:path w="11793219" h="1353184">
                  <a:moveTo>
                    <a:pt x="8367135" y="430802"/>
                  </a:moveTo>
                  <a:lnTo>
                    <a:pt x="8425373" y="416442"/>
                  </a:lnTo>
                </a:path>
                <a:path w="11793219" h="1353184">
                  <a:moveTo>
                    <a:pt x="8454093" y="410059"/>
                  </a:moveTo>
                  <a:lnTo>
                    <a:pt x="8508342" y="397295"/>
                  </a:lnTo>
                  <a:lnTo>
                    <a:pt x="8512331" y="396497"/>
                  </a:lnTo>
                </a:path>
                <a:path w="11793219" h="1353184">
                  <a:moveTo>
                    <a:pt x="8541849" y="390913"/>
                  </a:moveTo>
                  <a:lnTo>
                    <a:pt x="8600885" y="378946"/>
                  </a:lnTo>
                </a:path>
                <a:path w="11793219" h="1353184">
                  <a:moveTo>
                    <a:pt x="8630403" y="373361"/>
                  </a:moveTo>
                  <a:lnTo>
                    <a:pt x="8688641" y="361395"/>
                  </a:lnTo>
                </a:path>
                <a:path w="11793219" h="1353184">
                  <a:moveTo>
                    <a:pt x="8718159" y="355810"/>
                  </a:moveTo>
                  <a:lnTo>
                    <a:pt x="8751665" y="349428"/>
                  </a:lnTo>
                  <a:lnTo>
                    <a:pt x="8777194" y="344641"/>
                  </a:lnTo>
                </a:path>
                <a:path w="11793219" h="1353184">
                  <a:moveTo>
                    <a:pt x="8806712" y="339855"/>
                  </a:moveTo>
                  <a:lnTo>
                    <a:pt x="8865748" y="329483"/>
                  </a:lnTo>
                </a:path>
                <a:path w="11793219" h="1353184">
                  <a:moveTo>
                    <a:pt x="8894468" y="324697"/>
                  </a:moveTo>
                  <a:lnTo>
                    <a:pt x="8953504" y="314326"/>
                  </a:lnTo>
                </a:path>
                <a:path w="11793219" h="1353184">
                  <a:moveTo>
                    <a:pt x="8983022" y="309539"/>
                  </a:moveTo>
                  <a:lnTo>
                    <a:pt x="9027698" y="301561"/>
                  </a:lnTo>
                  <a:lnTo>
                    <a:pt x="9042058" y="299965"/>
                  </a:lnTo>
                </a:path>
                <a:path w="11793219" h="1353184">
                  <a:moveTo>
                    <a:pt x="9072374" y="296774"/>
                  </a:moveTo>
                  <a:lnTo>
                    <a:pt x="9131410" y="290392"/>
                  </a:lnTo>
                </a:path>
                <a:path w="11793219" h="1353184">
                  <a:moveTo>
                    <a:pt x="9161725" y="287201"/>
                  </a:moveTo>
                  <a:lnTo>
                    <a:pt x="9220761" y="280819"/>
                  </a:lnTo>
                </a:path>
                <a:path w="11793219" h="1353184">
                  <a:moveTo>
                    <a:pt x="9250279" y="277628"/>
                  </a:moveTo>
                  <a:lnTo>
                    <a:pt x="9310113" y="271245"/>
                  </a:lnTo>
                </a:path>
                <a:path w="11793219" h="1353184">
                  <a:moveTo>
                    <a:pt x="9339631" y="268054"/>
                  </a:moveTo>
                  <a:lnTo>
                    <a:pt x="9399464" y="261672"/>
                  </a:lnTo>
                </a:path>
                <a:path w="11793219" h="1353184">
                  <a:moveTo>
                    <a:pt x="9428982" y="258481"/>
                  </a:moveTo>
                  <a:lnTo>
                    <a:pt x="9474456" y="253694"/>
                  </a:lnTo>
                  <a:lnTo>
                    <a:pt x="9488018" y="251301"/>
                  </a:lnTo>
                </a:path>
                <a:path w="11793219" h="1353184">
                  <a:moveTo>
                    <a:pt x="9517536" y="245716"/>
                  </a:moveTo>
                  <a:lnTo>
                    <a:pt x="9576572" y="235345"/>
                  </a:lnTo>
                </a:path>
                <a:path w="11793219" h="1353184">
                  <a:moveTo>
                    <a:pt x="9606090" y="229761"/>
                  </a:moveTo>
                  <a:lnTo>
                    <a:pt x="9665126" y="219389"/>
                  </a:lnTo>
                </a:path>
                <a:path w="11793219" h="1353184">
                  <a:moveTo>
                    <a:pt x="9694644" y="213805"/>
                  </a:moveTo>
                  <a:lnTo>
                    <a:pt x="9739319" y="205827"/>
                  </a:lnTo>
                  <a:lnTo>
                    <a:pt x="9752882" y="201838"/>
                  </a:lnTo>
                </a:path>
                <a:path w="11793219" h="1353184">
                  <a:moveTo>
                    <a:pt x="9781602" y="193860"/>
                  </a:moveTo>
                  <a:lnTo>
                    <a:pt x="9839042" y="176309"/>
                  </a:lnTo>
                </a:path>
                <a:path w="11793219" h="1353184">
                  <a:moveTo>
                    <a:pt x="9867762" y="168331"/>
                  </a:moveTo>
                  <a:lnTo>
                    <a:pt x="9903662" y="157960"/>
                  </a:lnTo>
                  <a:lnTo>
                    <a:pt x="9925202" y="151578"/>
                  </a:lnTo>
                </a:path>
                <a:path w="11793219" h="1353184">
                  <a:moveTo>
                    <a:pt x="9953923" y="142802"/>
                  </a:moveTo>
                  <a:lnTo>
                    <a:pt x="10011363" y="126049"/>
                  </a:lnTo>
                </a:path>
                <a:path w="11793219" h="1353184">
                  <a:moveTo>
                    <a:pt x="10040083" y="117273"/>
                  </a:moveTo>
                  <a:lnTo>
                    <a:pt x="10064016" y="110093"/>
                  </a:lnTo>
                  <a:lnTo>
                    <a:pt x="10098321" y="103711"/>
                  </a:lnTo>
                </a:path>
                <a:path w="11793219" h="1353184">
                  <a:moveTo>
                    <a:pt x="10127839" y="98127"/>
                  </a:moveTo>
                  <a:lnTo>
                    <a:pt x="10186077" y="86958"/>
                  </a:lnTo>
                </a:path>
                <a:path w="11793219" h="1353184">
                  <a:moveTo>
                    <a:pt x="10215595" y="81373"/>
                  </a:moveTo>
                  <a:lnTo>
                    <a:pt x="10274631" y="70204"/>
                  </a:lnTo>
                </a:path>
                <a:path w="11793219" h="1353184">
                  <a:moveTo>
                    <a:pt x="10304149" y="64620"/>
                  </a:moveTo>
                  <a:lnTo>
                    <a:pt x="10315318" y="62226"/>
                  </a:lnTo>
                  <a:lnTo>
                    <a:pt x="10363185" y="59833"/>
                  </a:lnTo>
                </a:path>
                <a:path w="11793219" h="1353184">
                  <a:moveTo>
                    <a:pt x="10393500" y="59035"/>
                  </a:moveTo>
                  <a:lnTo>
                    <a:pt x="10453334" y="56642"/>
                  </a:lnTo>
                </a:path>
                <a:path w="11793219" h="1353184">
                  <a:moveTo>
                    <a:pt x="10482852" y="55046"/>
                  </a:moveTo>
                  <a:lnTo>
                    <a:pt x="10542686" y="52653"/>
                  </a:lnTo>
                </a:path>
                <a:path w="11793219" h="1353184">
                  <a:moveTo>
                    <a:pt x="10573001" y="51058"/>
                  </a:moveTo>
                  <a:lnTo>
                    <a:pt x="10632037" y="48664"/>
                  </a:lnTo>
                </a:path>
                <a:path w="11793219" h="1353184">
                  <a:moveTo>
                    <a:pt x="10662353" y="47866"/>
                  </a:moveTo>
                  <a:lnTo>
                    <a:pt x="10722186" y="44675"/>
                  </a:lnTo>
                </a:path>
                <a:path w="11793219" h="1353184">
                  <a:moveTo>
                    <a:pt x="10751704" y="43877"/>
                  </a:moveTo>
                  <a:lnTo>
                    <a:pt x="10811538" y="41484"/>
                  </a:lnTo>
                </a:path>
                <a:path w="11793219" h="1353184">
                  <a:moveTo>
                    <a:pt x="10841854" y="39889"/>
                  </a:moveTo>
                  <a:lnTo>
                    <a:pt x="10901687" y="37495"/>
                  </a:lnTo>
                </a:path>
                <a:path w="11793219" h="1353184">
                  <a:moveTo>
                    <a:pt x="10931205" y="35900"/>
                  </a:moveTo>
                  <a:lnTo>
                    <a:pt x="10991039" y="33506"/>
                  </a:lnTo>
                </a:path>
                <a:path w="11793219" h="1353184">
                  <a:moveTo>
                    <a:pt x="11021355" y="31911"/>
                  </a:moveTo>
                  <a:lnTo>
                    <a:pt x="11080390" y="29517"/>
                  </a:lnTo>
                </a:path>
                <a:path w="11793219" h="1353184">
                  <a:moveTo>
                    <a:pt x="11110706" y="28720"/>
                  </a:moveTo>
                  <a:lnTo>
                    <a:pt x="11170540" y="26326"/>
                  </a:lnTo>
                </a:path>
                <a:path w="11793219" h="1353184">
                  <a:moveTo>
                    <a:pt x="11200058" y="24731"/>
                  </a:moveTo>
                  <a:lnTo>
                    <a:pt x="11259891" y="22337"/>
                  </a:lnTo>
                </a:path>
                <a:path w="11793219" h="1353184">
                  <a:moveTo>
                    <a:pt x="11290207" y="20742"/>
                  </a:moveTo>
                  <a:lnTo>
                    <a:pt x="11350041" y="18348"/>
                  </a:lnTo>
                </a:path>
                <a:path w="11793219" h="1353184">
                  <a:moveTo>
                    <a:pt x="11379559" y="16753"/>
                  </a:moveTo>
                  <a:lnTo>
                    <a:pt x="11439392" y="14360"/>
                  </a:lnTo>
                </a:path>
                <a:path w="11793219" h="1353184">
                  <a:moveTo>
                    <a:pt x="11469708" y="13562"/>
                  </a:moveTo>
                  <a:lnTo>
                    <a:pt x="11528744" y="11168"/>
                  </a:lnTo>
                </a:path>
                <a:path w="11793219" h="1353184">
                  <a:moveTo>
                    <a:pt x="11559059" y="9573"/>
                  </a:moveTo>
                  <a:lnTo>
                    <a:pt x="11618893" y="7180"/>
                  </a:lnTo>
                </a:path>
                <a:path w="11793219" h="1353184">
                  <a:moveTo>
                    <a:pt x="11648411" y="5584"/>
                  </a:moveTo>
                  <a:lnTo>
                    <a:pt x="11708245" y="3191"/>
                  </a:lnTo>
                </a:path>
                <a:path w="11793219" h="1353184">
                  <a:moveTo>
                    <a:pt x="11738560" y="1595"/>
                  </a:moveTo>
                  <a:lnTo>
                    <a:pt x="11792810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9" name="object 1359" descr=""/>
            <p:cNvSpPr/>
            <p:nvPr/>
          </p:nvSpPr>
          <p:spPr>
            <a:xfrm>
              <a:off x="10978275" y="10352016"/>
              <a:ext cx="135255" cy="1006475"/>
            </a:xfrm>
            <a:custGeom>
              <a:avLst/>
              <a:gdLst/>
              <a:ahLst/>
              <a:cxnLst/>
              <a:rect l="l" t="t" r="r" b="b"/>
              <a:pathLst>
                <a:path w="135254" h="1006475">
                  <a:moveTo>
                    <a:pt x="1595" y="744330"/>
                  </a:moveTo>
                  <a:lnTo>
                    <a:pt x="30315" y="745128"/>
                  </a:lnTo>
                </a:path>
                <a:path w="135254" h="1006475">
                  <a:moveTo>
                    <a:pt x="51855" y="718003"/>
                  </a:moveTo>
                  <a:lnTo>
                    <a:pt x="74193" y="718003"/>
                  </a:lnTo>
                  <a:lnTo>
                    <a:pt x="42282" y="765870"/>
                  </a:lnTo>
                </a:path>
                <a:path w="135254" h="1006475">
                  <a:moveTo>
                    <a:pt x="83767" y="718003"/>
                  </a:moveTo>
                  <a:lnTo>
                    <a:pt x="106104" y="718801"/>
                  </a:lnTo>
                  <a:lnTo>
                    <a:pt x="74193" y="765870"/>
                  </a:lnTo>
                </a:path>
                <a:path w="135254" h="1006475">
                  <a:moveTo>
                    <a:pt x="125251" y="718801"/>
                  </a:moveTo>
                  <a:lnTo>
                    <a:pt x="104509" y="757094"/>
                  </a:lnTo>
                  <a:lnTo>
                    <a:pt x="105307" y="764274"/>
                  </a:lnTo>
                  <a:lnTo>
                    <a:pt x="109296" y="766668"/>
                  </a:lnTo>
                  <a:lnTo>
                    <a:pt x="112487" y="766668"/>
                  </a:lnTo>
                  <a:lnTo>
                    <a:pt x="133229" y="728374"/>
                  </a:lnTo>
                  <a:lnTo>
                    <a:pt x="132431" y="721194"/>
                  </a:lnTo>
                  <a:lnTo>
                    <a:pt x="128442" y="718801"/>
                  </a:lnTo>
                  <a:lnTo>
                    <a:pt x="125251" y="718801"/>
                  </a:lnTo>
                </a:path>
                <a:path w="135254" h="1006475">
                  <a:moveTo>
                    <a:pt x="797" y="504995"/>
                  </a:moveTo>
                  <a:lnTo>
                    <a:pt x="29517" y="505793"/>
                  </a:lnTo>
                </a:path>
                <a:path w="135254" h="1006475">
                  <a:moveTo>
                    <a:pt x="51058" y="478669"/>
                  </a:moveTo>
                  <a:lnTo>
                    <a:pt x="73395" y="478669"/>
                  </a:lnTo>
                  <a:lnTo>
                    <a:pt x="41484" y="526535"/>
                  </a:lnTo>
                </a:path>
                <a:path w="135254" h="1006475">
                  <a:moveTo>
                    <a:pt x="82969" y="478669"/>
                  </a:moveTo>
                  <a:lnTo>
                    <a:pt x="105307" y="479466"/>
                  </a:lnTo>
                  <a:lnTo>
                    <a:pt x="73395" y="526535"/>
                  </a:lnTo>
                </a:path>
                <a:path w="135254" h="1006475">
                  <a:moveTo>
                    <a:pt x="134027" y="479466"/>
                  </a:moveTo>
                  <a:lnTo>
                    <a:pt x="118071" y="479466"/>
                  </a:lnTo>
                  <a:lnTo>
                    <a:pt x="110093" y="500209"/>
                  </a:lnTo>
                  <a:lnTo>
                    <a:pt x="111689" y="497815"/>
                  </a:lnTo>
                  <a:lnTo>
                    <a:pt x="117273" y="495422"/>
                  </a:lnTo>
                  <a:lnTo>
                    <a:pt x="122060" y="495422"/>
                  </a:lnTo>
                  <a:lnTo>
                    <a:pt x="126049" y="497815"/>
                  </a:lnTo>
                  <a:lnTo>
                    <a:pt x="128442" y="502602"/>
                  </a:lnTo>
                  <a:lnTo>
                    <a:pt x="127645" y="508984"/>
                  </a:lnTo>
                  <a:lnTo>
                    <a:pt x="126049" y="513771"/>
                  </a:lnTo>
                  <a:lnTo>
                    <a:pt x="122060" y="520153"/>
                  </a:lnTo>
                  <a:lnTo>
                    <a:pt x="117273" y="524940"/>
                  </a:lnTo>
                  <a:lnTo>
                    <a:pt x="111689" y="527333"/>
                  </a:lnTo>
                  <a:lnTo>
                    <a:pt x="106902" y="527333"/>
                  </a:lnTo>
                  <a:lnTo>
                    <a:pt x="102913" y="524940"/>
                  </a:lnTo>
                  <a:lnTo>
                    <a:pt x="102116" y="522547"/>
                  </a:lnTo>
                  <a:lnTo>
                    <a:pt x="102116" y="517760"/>
                  </a:lnTo>
                </a:path>
                <a:path w="135254" h="1006475">
                  <a:moveTo>
                    <a:pt x="2393" y="265661"/>
                  </a:moveTo>
                  <a:lnTo>
                    <a:pt x="31113" y="266459"/>
                  </a:lnTo>
                </a:path>
                <a:path w="135254" h="1006475">
                  <a:moveTo>
                    <a:pt x="53451" y="239334"/>
                  </a:moveTo>
                  <a:lnTo>
                    <a:pt x="75789" y="239334"/>
                  </a:lnTo>
                  <a:lnTo>
                    <a:pt x="43080" y="287201"/>
                  </a:lnTo>
                </a:path>
                <a:path w="135254" h="1006475">
                  <a:moveTo>
                    <a:pt x="93340" y="240132"/>
                  </a:moveTo>
                  <a:lnTo>
                    <a:pt x="87755" y="241727"/>
                  </a:lnTo>
                  <a:lnTo>
                    <a:pt x="84564" y="246514"/>
                  </a:lnTo>
                  <a:lnTo>
                    <a:pt x="82969" y="251301"/>
                  </a:lnTo>
                  <a:lnTo>
                    <a:pt x="82969" y="255290"/>
                  </a:lnTo>
                  <a:lnTo>
                    <a:pt x="85362" y="257683"/>
                  </a:lnTo>
                  <a:lnTo>
                    <a:pt x="90947" y="260076"/>
                  </a:lnTo>
                  <a:lnTo>
                    <a:pt x="94936" y="262470"/>
                  </a:lnTo>
                  <a:lnTo>
                    <a:pt x="96531" y="267256"/>
                  </a:lnTo>
                  <a:lnTo>
                    <a:pt x="96531" y="272043"/>
                  </a:lnTo>
                  <a:lnTo>
                    <a:pt x="94138" y="278425"/>
                  </a:lnTo>
                  <a:lnTo>
                    <a:pt x="90947" y="283212"/>
                  </a:lnTo>
                  <a:lnTo>
                    <a:pt x="88553" y="285605"/>
                  </a:lnTo>
                  <a:lnTo>
                    <a:pt x="82969" y="287201"/>
                  </a:lnTo>
                  <a:lnTo>
                    <a:pt x="76587" y="287201"/>
                  </a:lnTo>
                  <a:lnTo>
                    <a:pt x="72598" y="284808"/>
                  </a:lnTo>
                  <a:lnTo>
                    <a:pt x="71800" y="283212"/>
                  </a:lnTo>
                  <a:lnTo>
                    <a:pt x="71800" y="278425"/>
                  </a:lnTo>
                  <a:lnTo>
                    <a:pt x="94936" y="257683"/>
                  </a:lnTo>
                  <a:lnTo>
                    <a:pt x="98924" y="256087"/>
                  </a:lnTo>
                  <a:lnTo>
                    <a:pt x="102116" y="251301"/>
                  </a:lnTo>
                  <a:lnTo>
                    <a:pt x="103711" y="246514"/>
                  </a:lnTo>
                  <a:lnTo>
                    <a:pt x="103711" y="242525"/>
                  </a:lnTo>
                  <a:lnTo>
                    <a:pt x="99722" y="240132"/>
                  </a:lnTo>
                  <a:lnTo>
                    <a:pt x="93340" y="240132"/>
                  </a:lnTo>
                </a:path>
                <a:path w="135254" h="1006475">
                  <a:moveTo>
                    <a:pt x="126847" y="240132"/>
                  </a:moveTo>
                  <a:lnTo>
                    <a:pt x="105307" y="278425"/>
                  </a:lnTo>
                  <a:lnTo>
                    <a:pt x="106104" y="285605"/>
                  </a:lnTo>
                  <a:lnTo>
                    <a:pt x="110093" y="287999"/>
                  </a:lnTo>
                  <a:lnTo>
                    <a:pt x="113285" y="287999"/>
                  </a:lnTo>
                  <a:lnTo>
                    <a:pt x="134825" y="249705"/>
                  </a:lnTo>
                  <a:lnTo>
                    <a:pt x="134027" y="242525"/>
                  </a:lnTo>
                  <a:lnTo>
                    <a:pt x="130038" y="240132"/>
                  </a:lnTo>
                  <a:lnTo>
                    <a:pt x="126847" y="240132"/>
                  </a:lnTo>
                </a:path>
                <a:path w="135254" h="1006475">
                  <a:moveTo>
                    <a:pt x="1595" y="26326"/>
                  </a:moveTo>
                  <a:lnTo>
                    <a:pt x="30315" y="27124"/>
                  </a:lnTo>
                </a:path>
                <a:path w="135254" h="1006475">
                  <a:moveTo>
                    <a:pt x="51855" y="0"/>
                  </a:moveTo>
                  <a:lnTo>
                    <a:pt x="74193" y="0"/>
                  </a:lnTo>
                  <a:lnTo>
                    <a:pt x="42282" y="47866"/>
                  </a:lnTo>
                </a:path>
                <a:path w="135254" h="1006475">
                  <a:moveTo>
                    <a:pt x="91744" y="797"/>
                  </a:moveTo>
                  <a:lnTo>
                    <a:pt x="86160" y="2393"/>
                  </a:lnTo>
                  <a:lnTo>
                    <a:pt x="83767" y="7180"/>
                  </a:lnTo>
                  <a:lnTo>
                    <a:pt x="82171" y="11966"/>
                  </a:lnTo>
                  <a:lnTo>
                    <a:pt x="82171" y="15955"/>
                  </a:lnTo>
                  <a:lnTo>
                    <a:pt x="84564" y="18348"/>
                  </a:lnTo>
                  <a:lnTo>
                    <a:pt x="90149" y="20742"/>
                  </a:lnTo>
                  <a:lnTo>
                    <a:pt x="94138" y="23135"/>
                  </a:lnTo>
                  <a:lnTo>
                    <a:pt x="95733" y="27922"/>
                  </a:lnTo>
                  <a:lnTo>
                    <a:pt x="95733" y="32709"/>
                  </a:lnTo>
                  <a:lnTo>
                    <a:pt x="93340" y="39091"/>
                  </a:lnTo>
                  <a:lnTo>
                    <a:pt x="90149" y="43877"/>
                  </a:lnTo>
                  <a:lnTo>
                    <a:pt x="87755" y="46271"/>
                  </a:lnTo>
                  <a:lnTo>
                    <a:pt x="82171" y="47866"/>
                  </a:lnTo>
                  <a:lnTo>
                    <a:pt x="75789" y="47866"/>
                  </a:lnTo>
                  <a:lnTo>
                    <a:pt x="71800" y="45473"/>
                  </a:lnTo>
                  <a:lnTo>
                    <a:pt x="71002" y="43877"/>
                  </a:lnTo>
                  <a:lnTo>
                    <a:pt x="71002" y="39091"/>
                  </a:lnTo>
                  <a:lnTo>
                    <a:pt x="94138" y="18348"/>
                  </a:lnTo>
                  <a:lnTo>
                    <a:pt x="98127" y="16753"/>
                  </a:lnTo>
                  <a:lnTo>
                    <a:pt x="101318" y="11966"/>
                  </a:lnTo>
                  <a:lnTo>
                    <a:pt x="102913" y="7180"/>
                  </a:lnTo>
                  <a:lnTo>
                    <a:pt x="102116" y="3191"/>
                  </a:lnTo>
                  <a:lnTo>
                    <a:pt x="98127" y="797"/>
                  </a:lnTo>
                  <a:lnTo>
                    <a:pt x="91744" y="797"/>
                  </a:lnTo>
                </a:path>
                <a:path w="135254" h="1006475">
                  <a:moveTo>
                    <a:pt x="134825" y="797"/>
                  </a:moveTo>
                  <a:lnTo>
                    <a:pt x="118869" y="797"/>
                  </a:lnTo>
                  <a:lnTo>
                    <a:pt x="110891" y="21540"/>
                  </a:lnTo>
                  <a:lnTo>
                    <a:pt x="113285" y="19146"/>
                  </a:lnTo>
                  <a:lnTo>
                    <a:pt x="118869" y="16753"/>
                  </a:lnTo>
                  <a:lnTo>
                    <a:pt x="123656" y="16753"/>
                  </a:lnTo>
                  <a:lnTo>
                    <a:pt x="127645" y="19146"/>
                  </a:lnTo>
                  <a:lnTo>
                    <a:pt x="129240" y="23933"/>
                  </a:lnTo>
                  <a:lnTo>
                    <a:pt x="128442" y="30315"/>
                  </a:lnTo>
                  <a:lnTo>
                    <a:pt x="126847" y="35102"/>
                  </a:lnTo>
                  <a:lnTo>
                    <a:pt x="122858" y="41484"/>
                  </a:lnTo>
                  <a:lnTo>
                    <a:pt x="118071" y="46271"/>
                  </a:lnTo>
                  <a:lnTo>
                    <a:pt x="112487" y="48664"/>
                  </a:lnTo>
                  <a:lnTo>
                    <a:pt x="107700" y="48664"/>
                  </a:lnTo>
                  <a:lnTo>
                    <a:pt x="103711" y="46271"/>
                  </a:lnTo>
                  <a:lnTo>
                    <a:pt x="102913" y="43877"/>
                  </a:lnTo>
                  <a:lnTo>
                    <a:pt x="102913" y="39091"/>
                  </a:lnTo>
                </a:path>
                <a:path w="135254" h="1006475">
                  <a:moveTo>
                    <a:pt x="0" y="983664"/>
                  </a:moveTo>
                  <a:lnTo>
                    <a:pt x="28720" y="984462"/>
                  </a:lnTo>
                </a:path>
                <a:path w="135254" h="1006475">
                  <a:moveTo>
                    <a:pt x="51058" y="957338"/>
                  </a:moveTo>
                  <a:lnTo>
                    <a:pt x="73395" y="957338"/>
                  </a:lnTo>
                  <a:lnTo>
                    <a:pt x="40686" y="1005205"/>
                  </a:lnTo>
                </a:path>
                <a:path w="135254" h="1006475">
                  <a:moveTo>
                    <a:pt x="99722" y="964518"/>
                  </a:moveTo>
                  <a:lnTo>
                    <a:pt x="99722" y="960529"/>
                  </a:lnTo>
                  <a:lnTo>
                    <a:pt x="95733" y="958135"/>
                  </a:lnTo>
                  <a:lnTo>
                    <a:pt x="92542" y="958135"/>
                  </a:lnTo>
                  <a:lnTo>
                    <a:pt x="86958" y="959731"/>
                  </a:lnTo>
                  <a:lnTo>
                    <a:pt x="81373" y="966911"/>
                  </a:lnTo>
                  <a:lnTo>
                    <a:pt x="75789" y="978080"/>
                  </a:lnTo>
                  <a:lnTo>
                    <a:pt x="71800" y="989249"/>
                  </a:lnTo>
                  <a:lnTo>
                    <a:pt x="70204" y="998822"/>
                  </a:lnTo>
                  <a:lnTo>
                    <a:pt x="71800" y="1002811"/>
                  </a:lnTo>
                  <a:lnTo>
                    <a:pt x="75789" y="1005205"/>
                  </a:lnTo>
                  <a:lnTo>
                    <a:pt x="77384" y="1005205"/>
                  </a:lnTo>
                  <a:lnTo>
                    <a:pt x="71800" y="989249"/>
                  </a:lnTo>
                </a:path>
                <a:path w="135254" h="1006475">
                  <a:moveTo>
                    <a:pt x="134027" y="958135"/>
                  </a:moveTo>
                  <a:lnTo>
                    <a:pt x="118071" y="958135"/>
                  </a:lnTo>
                  <a:lnTo>
                    <a:pt x="109296" y="978878"/>
                  </a:lnTo>
                  <a:lnTo>
                    <a:pt x="111689" y="976484"/>
                  </a:lnTo>
                  <a:lnTo>
                    <a:pt x="117273" y="974091"/>
                  </a:lnTo>
                  <a:lnTo>
                    <a:pt x="122060" y="974091"/>
                  </a:lnTo>
                  <a:lnTo>
                    <a:pt x="126049" y="976484"/>
                  </a:lnTo>
                  <a:lnTo>
                    <a:pt x="127645" y="981271"/>
                  </a:lnTo>
                  <a:lnTo>
                    <a:pt x="126847" y="987653"/>
                  </a:lnTo>
                  <a:lnTo>
                    <a:pt x="125251" y="992440"/>
                  </a:lnTo>
                  <a:lnTo>
                    <a:pt x="121262" y="998822"/>
                  </a:lnTo>
                  <a:lnTo>
                    <a:pt x="116476" y="1003609"/>
                  </a:lnTo>
                  <a:lnTo>
                    <a:pt x="110891" y="1006002"/>
                  </a:lnTo>
                  <a:lnTo>
                    <a:pt x="106104" y="1006002"/>
                  </a:lnTo>
                  <a:lnTo>
                    <a:pt x="102116" y="1003609"/>
                  </a:lnTo>
                  <a:lnTo>
                    <a:pt x="101318" y="1001216"/>
                  </a:lnTo>
                  <a:lnTo>
                    <a:pt x="101318" y="99642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0" name="object 1360" descr=""/>
            <p:cNvSpPr/>
            <p:nvPr/>
          </p:nvSpPr>
          <p:spPr>
            <a:xfrm>
              <a:off x="8553018" y="11983480"/>
              <a:ext cx="718820" cy="1913255"/>
            </a:xfrm>
            <a:custGeom>
              <a:avLst/>
              <a:gdLst/>
              <a:ahLst/>
              <a:cxnLst/>
              <a:rect l="l" t="t" r="r" b="b"/>
              <a:pathLst>
                <a:path w="718820" h="1913255">
                  <a:moveTo>
                    <a:pt x="718801" y="0"/>
                  </a:moveTo>
                  <a:lnTo>
                    <a:pt x="718801" y="1913080"/>
                  </a:lnTo>
                </a:path>
                <a:path w="718820" h="1913255">
                  <a:moveTo>
                    <a:pt x="0" y="0"/>
                  </a:moveTo>
                  <a:lnTo>
                    <a:pt x="0" y="1913080"/>
                  </a:lnTo>
                </a:path>
              </a:pathLst>
            </a:custGeom>
            <a:ln w="6382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1" name="object 1361" descr=""/>
            <p:cNvSpPr/>
            <p:nvPr/>
          </p:nvSpPr>
          <p:spPr>
            <a:xfrm>
              <a:off x="9211188" y="11888544"/>
              <a:ext cx="139065" cy="48260"/>
            </a:xfrm>
            <a:custGeom>
              <a:avLst/>
              <a:gdLst/>
              <a:ahLst/>
              <a:cxnLst/>
              <a:rect l="l" t="t" r="r" b="b"/>
              <a:pathLst>
                <a:path w="139065" h="48259">
                  <a:moveTo>
                    <a:pt x="0" y="47866"/>
                  </a:moveTo>
                  <a:lnTo>
                    <a:pt x="15955" y="0"/>
                  </a:lnTo>
                  <a:lnTo>
                    <a:pt x="36697" y="0"/>
                  </a:lnTo>
                </a:path>
                <a:path w="139065" h="48259">
                  <a:moveTo>
                    <a:pt x="8775" y="23135"/>
                  </a:moveTo>
                  <a:lnTo>
                    <a:pt x="21540" y="23135"/>
                  </a:lnTo>
                </a:path>
                <a:path w="139065" h="48259">
                  <a:moveTo>
                    <a:pt x="0" y="47866"/>
                  </a:moveTo>
                  <a:lnTo>
                    <a:pt x="20742" y="47866"/>
                  </a:lnTo>
                </a:path>
                <a:path w="139065" h="48259">
                  <a:moveTo>
                    <a:pt x="66215" y="7180"/>
                  </a:moveTo>
                  <a:lnTo>
                    <a:pt x="64620" y="2393"/>
                  </a:lnTo>
                  <a:lnTo>
                    <a:pt x="60631" y="0"/>
                  </a:lnTo>
                  <a:lnTo>
                    <a:pt x="54249" y="0"/>
                  </a:lnTo>
                  <a:lnTo>
                    <a:pt x="48664" y="2393"/>
                  </a:lnTo>
                  <a:lnTo>
                    <a:pt x="43877" y="7180"/>
                  </a:lnTo>
                  <a:lnTo>
                    <a:pt x="42282" y="11168"/>
                  </a:lnTo>
                  <a:lnTo>
                    <a:pt x="42282" y="15955"/>
                  </a:lnTo>
                  <a:lnTo>
                    <a:pt x="43080" y="18348"/>
                  </a:lnTo>
                  <a:lnTo>
                    <a:pt x="45473" y="20742"/>
                  </a:lnTo>
                  <a:lnTo>
                    <a:pt x="54249" y="25529"/>
                  </a:lnTo>
                  <a:lnTo>
                    <a:pt x="56642" y="27124"/>
                  </a:lnTo>
                  <a:lnTo>
                    <a:pt x="57440" y="29517"/>
                  </a:lnTo>
                  <a:lnTo>
                    <a:pt x="57440" y="34304"/>
                  </a:lnTo>
                  <a:lnTo>
                    <a:pt x="55046" y="41484"/>
                  </a:lnTo>
                  <a:lnTo>
                    <a:pt x="50260" y="45473"/>
                  </a:lnTo>
                  <a:lnTo>
                    <a:pt x="44675" y="47866"/>
                  </a:lnTo>
                  <a:lnTo>
                    <a:pt x="38293" y="47866"/>
                  </a:lnTo>
                  <a:lnTo>
                    <a:pt x="34304" y="45473"/>
                  </a:lnTo>
                  <a:lnTo>
                    <a:pt x="32709" y="41484"/>
                  </a:lnTo>
                </a:path>
                <a:path w="139065" h="48259">
                  <a:moveTo>
                    <a:pt x="62226" y="47866"/>
                  </a:moveTo>
                  <a:lnTo>
                    <a:pt x="78182" y="0"/>
                  </a:lnTo>
                  <a:lnTo>
                    <a:pt x="74991" y="47866"/>
                  </a:lnTo>
                  <a:lnTo>
                    <a:pt x="103711" y="0"/>
                  </a:lnTo>
                  <a:lnTo>
                    <a:pt x="87755" y="47866"/>
                  </a:lnTo>
                </a:path>
                <a:path w="139065" h="48259">
                  <a:moveTo>
                    <a:pt x="127645" y="0"/>
                  </a:moveTo>
                  <a:lnTo>
                    <a:pt x="111689" y="47866"/>
                  </a:lnTo>
                </a:path>
                <a:path w="139065" h="48259">
                  <a:moveTo>
                    <a:pt x="116476" y="0"/>
                  </a:moveTo>
                  <a:lnTo>
                    <a:pt x="138814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2" name="object 1362" descr=""/>
            <p:cNvSpPr/>
            <p:nvPr/>
          </p:nvSpPr>
          <p:spPr>
            <a:xfrm>
              <a:off x="911067" y="10546675"/>
              <a:ext cx="9292590" cy="634365"/>
            </a:xfrm>
            <a:custGeom>
              <a:avLst/>
              <a:gdLst/>
              <a:ahLst/>
              <a:cxnLst/>
              <a:rect l="l" t="t" r="r" b="b"/>
              <a:pathLst>
                <a:path w="9292590" h="634365">
                  <a:moveTo>
                    <a:pt x="0" y="597538"/>
                  </a:moveTo>
                  <a:lnTo>
                    <a:pt x="69407" y="608707"/>
                  </a:lnTo>
                </a:path>
                <a:path w="9292590" h="634365">
                  <a:moveTo>
                    <a:pt x="98924" y="613494"/>
                  </a:moveTo>
                  <a:lnTo>
                    <a:pt x="157960" y="623067"/>
                  </a:lnTo>
                </a:path>
                <a:path w="9292590" h="634365">
                  <a:moveTo>
                    <a:pt x="187478" y="627854"/>
                  </a:moveTo>
                  <a:lnTo>
                    <a:pt x="225772" y="634236"/>
                  </a:lnTo>
                  <a:lnTo>
                    <a:pt x="246514" y="630247"/>
                  </a:lnTo>
                </a:path>
                <a:path w="9292590" h="634365">
                  <a:moveTo>
                    <a:pt x="276032" y="624663"/>
                  </a:moveTo>
                  <a:lnTo>
                    <a:pt x="334270" y="613494"/>
                  </a:lnTo>
                </a:path>
                <a:path w="9292590" h="634365">
                  <a:moveTo>
                    <a:pt x="363788" y="607909"/>
                  </a:moveTo>
                  <a:lnTo>
                    <a:pt x="416442" y="598336"/>
                  </a:lnTo>
                  <a:lnTo>
                    <a:pt x="422824" y="597538"/>
                  </a:lnTo>
                </a:path>
                <a:path w="9292590" h="634365">
                  <a:moveTo>
                    <a:pt x="452342" y="595942"/>
                  </a:moveTo>
                  <a:lnTo>
                    <a:pt x="512175" y="591954"/>
                  </a:lnTo>
                </a:path>
                <a:path w="9292590" h="634365">
                  <a:moveTo>
                    <a:pt x="542491" y="589560"/>
                  </a:moveTo>
                  <a:lnTo>
                    <a:pt x="601527" y="585571"/>
                  </a:lnTo>
                </a:path>
                <a:path w="9292590" h="634365">
                  <a:moveTo>
                    <a:pt x="631843" y="583178"/>
                  </a:moveTo>
                  <a:lnTo>
                    <a:pt x="691676" y="579189"/>
                  </a:lnTo>
                </a:path>
                <a:path w="9292590" h="634365">
                  <a:moveTo>
                    <a:pt x="721194" y="577593"/>
                  </a:moveTo>
                  <a:lnTo>
                    <a:pt x="781028" y="573605"/>
                  </a:lnTo>
                </a:path>
                <a:path w="9292590" h="634365">
                  <a:moveTo>
                    <a:pt x="810546" y="571211"/>
                  </a:moveTo>
                  <a:lnTo>
                    <a:pt x="870379" y="567222"/>
                  </a:lnTo>
                </a:path>
                <a:path w="9292590" h="634365">
                  <a:moveTo>
                    <a:pt x="900695" y="565627"/>
                  </a:moveTo>
                  <a:lnTo>
                    <a:pt x="959731" y="561638"/>
                  </a:lnTo>
                </a:path>
                <a:path w="9292590" h="634365">
                  <a:moveTo>
                    <a:pt x="990047" y="559245"/>
                  </a:moveTo>
                  <a:lnTo>
                    <a:pt x="1049880" y="555256"/>
                  </a:lnTo>
                </a:path>
                <a:path w="9292590" h="634365">
                  <a:moveTo>
                    <a:pt x="1079398" y="553660"/>
                  </a:moveTo>
                  <a:lnTo>
                    <a:pt x="1124872" y="550469"/>
                  </a:lnTo>
                  <a:lnTo>
                    <a:pt x="1139232" y="549671"/>
                  </a:lnTo>
                </a:path>
                <a:path w="9292590" h="634365">
                  <a:moveTo>
                    <a:pt x="1168750" y="547278"/>
                  </a:moveTo>
                  <a:lnTo>
                    <a:pt x="1228583" y="543289"/>
                  </a:lnTo>
                </a:path>
                <a:path w="9292590" h="634365">
                  <a:moveTo>
                    <a:pt x="1258899" y="541693"/>
                  </a:moveTo>
                  <a:lnTo>
                    <a:pt x="1317935" y="537704"/>
                  </a:lnTo>
                </a:path>
                <a:path w="9292590" h="634365">
                  <a:moveTo>
                    <a:pt x="1348251" y="535311"/>
                  </a:moveTo>
                  <a:lnTo>
                    <a:pt x="1408084" y="531322"/>
                  </a:lnTo>
                </a:path>
                <a:path w="9292590" h="634365">
                  <a:moveTo>
                    <a:pt x="1437602" y="529727"/>
                  </a:moveTo>
                  <a:lnTo>
                    <a:pt x="1497436" y="525738"/>
                  </a:lnTo>
                </a:path>
                <a:path w="9292590" h="634365">
                  <a:moveTo>
                    <a:pt x="1526954" y="524142"/>
                  </a:moveTo>
                  <a:lnTo>
                    <a:pt x="1586787" y="520153"/>
                  </a:lnTo>
                </a:path>
                <a:path w="9292590" h="634365">
                  <a:moveTo>
                    <a:pt x="1617103" y="517760"/>
                  </a:moveTo>
                  <a:lnTo>
                    <a:pt x="1676139" y="513771"/>
                  </a:lnTo>
                </a:path>
                <a:path w="9292590" h="634365">
                  <a:moveTo>
                    <a:pt x="1706455" y="512175"/>
                  </a:moveTo>
                  <a:lnTo>
                    <a:pt x="1766288" y="508186"/>
                  </a:lnTo>
                </a:path>
                <a:path w="9292590" h="634365">
                  <a:moveTo>
                    <a:pt x="1795806" y="505793"/>
                  </a:moveTo>
                  <a:lnTo>
                    <a:pt x="1851651" y="502602"/>
                  </a:lnTo>
                  <a:lnTo>
                    <a:pt x="1855640" y="502602"/>
                  </a:lnTo>
                </a:path>
                <a:path w="9292590" h="634365">
                  <a:moveTo>
                    <a:pt x="1885158" y="501006"/>
                  </a:moveTo>
                  <a:lnTo>
                    <a:pt x="1944991" y="498613"/>
                  </a:lnTo>
                </a:path>
                <a:path w="9292590" h="634365">
                  <a:moveTo>
                    <a:pt x="1975307" y="497815"/>
                  </a:moveTo>
                  <a:lnTo>
                    <a:pt x="2035141" y="495422"/>
                  </a:lnTo>
                </a:path>
                <a:path w="9292590" h="634365">
                  <a:moveTo>
                    <a:pt x="2064659" y="494624"/>
                  </a:moveTo>
                  <a:lnTo>
                    <a:pt x="2124492" y="492231"/>
                  </a:lnTo>
                </a:path>
                <a:path w="9292590" h="634365">
                  <a:moveTo>
                    <a:pt x="2154808" y="490635"/>
                  </a:moveTo>
                  <a:lnTo>
                    <a:pt x="2214642" y="489040"/>
                  </a:lnTo>
                </a:path>
                <a:path w="9292590" h="634365">
                  <a:moveTo>
                    <a:pt x="2244160" y="487444"/>
                  </a:moveTo>
                  <a:lnTo>
                    <a:pt x="2303993" y="485051"/>
                  </a:lnTo>
                </a:path>
                <a:path w="9292590" h="634365">
                  <a:moveTo>
                    <a:pt x="2333511" y="484253"/>
                  </a:moveTo>
                  <a:lnTo>
                    <a:pt x="2393345" y="481860"/>
                  </a:lnTo>
                </a:path>
                <a:path w="9292590" h="634365">
                  <a:moveTo>
                    <a:pt x="2423661" y="481062"/>
                  </a:moveTo>
                  <a:lnTo>
                    <a:pt x="2483494" y="478669"/>
                  </a:lnTo>
                </a:path>
                <a:path w="9292590" h="634365">
                  <a:moveTo>
                    <a:pt x="2513012" y="477073"/>
                  </a:moveTo>
                  <a:lnTo>
                    <a:pt x="2572846" y="475477"/>
                  </a:lnTo>
                </a:path>
                <a:path w="9292590" h="634365">
                  <a:moveTo>
                    <a:pt x="2603161" y="473882"/>
                  </a:moveTo>
                  <a:lnTo>
                    <a:pt x="2662995" y="471489"/>
                  </a:lnTo>
                </a:path>
                <a:path w="9292590" h="634365">
                  <a:moveTo>
                    <a:pt x="2692513" y="470691"/>
                  </a:moveTo>
                  <a:lnTo>
                    <a:pt x="2752347" y="468297"/>
                  </a:lnTo>
                </a:path>
                <a:path w="9292590" h="634365">
                  <a:moveTo>
                    <a:pt x="2782662" y="467500"/>
                  </a:moveTo>
                  <a:lnTo>
                    <a:pt x="2841698" y="465106"/>
                  </a:lnTo>
                </a:path>
                <a:path w="9292590" h="634365">
                  <a:moveTo>
                    <a:pt x="2872014" y="464308"/>
                  </a:moveTo>
                  <a:lnTo>
                    <a:pt x="2931847" y="461915"/>
                  </a:lnTo>
                </a:path>
                <a:path w="9292590" h="634365">
                  <a:moveTo>
                    <a:pt x="2961365" y="460320"/>
                  </a:moveTo>
                  <a:lnTo>
                    <a:pt x="3021199" y="457926"/>
                  </a:lnTo>
                </a:path>
                <a:path w="9292590" h="634365">
                  <a:moveTo>
                    <a:pt x="3051515" y="457128"/>
                  </a:moveTo>
                  <a:lnTo>
                    <a:pt x="3111348" y="454735"/>
                  </a:lnTo>
                </a:path>
                <a:path w="9292590" h="634365">
                  <a:moveTo>
                    <a:pt x="3140866" y="451544"/>
                  </a:moveTo>
                  <a:lnTo>
                    <a:pt x="3199902" y="443566"/>
                  </a:lnTo>
                </a:path>
                <a:path w="9292590" h="634365">
                  <a:moveTo>
                    <a:pt x="3229420" y="438779"/>
                  </a:moveTo>
                  <a:lnTo>
                    <a:pt x="3289254" y="430802"/>
                  </a:lnTo>
                </a:path>
                <a:path w="9292590" h="634365">
                  <a:moveTo>
                    <a:pt x="3318772" y="426813"/>
                  </a:moveTo>
                  <a:lnTo>
                    <a:pt x="3377807" y="418037"/>
                  </a:lnTo>
                </a:path>
                <a:path w="9292590" h="634365">
                  <a:moveTo>
                    <a:pt x="3407325" y="414048"/>
                  </a:moveTo>
                  <a:lnTo>
                    <a:pt x="3457586" y="406868"/>
                  </a:lnTo>
                  <a:lnTo>
                    <a:pt x="3466361" y="406070"/>
                  </a:lnTo>
                </a:path>
                <a:path w="9292590" h="634365">
                  <a:moveTo>
                    <a:pt x="3496677" y="403677"/>
                  </a:moveTo>
                  <a:lnTo>
                    <a:pt x="3556511" y="399688"/>
                  </a:lnTo>
                </a:path>
                <a:path w="9292590" h="634365">
                  <a:moveTo>
                    <a:pt x="3586029" y="397295"/>
                  </a:moveTo>
                  <a:lnTo>
                    <a:pt x="3645862" y="392508"/>
                  </a:lnTo>
                </a:path>
                <a:path w="9292590" h="634365">
                  <a:moveTo>
                    <a:pt x="3675380" y="390913"/>
                  </a:moveTo>
                  <a:lnTo>
                    <a:pt x="3735214" y="386126"/>
                  </a:lnTo>
                </a:path>
                <a:path w="9292590" h="634365">
                  <a:moveTo>
                    <a:pt x="3764732" y="384530"/>
                  </a:moveTo>
                  <a:lnTo>
                    <a:pt x="3824565" y="379744"/>
                  </a:lnTo>
                </a:path>
                <a:path w="9292590" h="634365">
                  <a:moveTo>
                    <a:pt x="3854881" y="377350"/>
                  </a:moveTo>
                  <a:lnTo>
                    <a:pt x="3913917" y="373361"/>
                  </a:lnTo>
                </a:path>
                <a:path w="9292590" h="634365">
                  <a:moveTo>
                    <a:pt x="3944233" y="370968"/>
                  </a:moveTo>
                  <a:lnTo>
                    <a:pt x="4004066" y="366979"/>
                  </a:lnTo>
                </a:path>
                <a:path w="9292590" h="634365">
                  <a:moveTo>
                    <a:pt x="4033584" y="364586"/>
                  </a:moveTo>
                  <a:lnTo>
                    <a:pt x="4093418" y="360597"/>
                  </a:lnTo>
                </a:path>
                <a:path w="9292590" h="634365">
                  <a:moveTo>
                    <a:pt x="4122936" y="358204"/>
                  </a:moveTo>
                  <a:lnTo>
                    <a:pt x="4182769" y="355012"/>
                  </a:lnTo>
                </a:path>
                <a:path w="9292590" h="634365">
                  <a:moveTo>
                    <a:pt x="4213085" y="353417"/>
                  </a:moveTo>
                  <a:lnTo>
                    <a:pt x="4272121" y="350226"/>
                  </a:lnTo>
                </a:path>
                <a:path w="9292590" h="634365">
                  <a:moveTo>
                    <a:pt x="4302437" y="348630"/>
                  </a:moveTo>
                  <a:lnTo>
                    <a:pt x="4362270" y="345439"/>
                  </a:lnTo>
                </a:path>
                <a:path w="9292590" h="634365">
                  <a:moveTo>
                    <a:pt x="4391788" y="343843"/>
                  </a:moveTo>
                  <a:lnTo>
                    <a:pt x="4451622" y="340652"/>
                  </a:lnTo>
                </a:path>
                <a:path w="9292590" h="634365">
                  <a:moveTo>
                    <a:pt x="4481937" y="339057"/>
                  </a:moveTo>
                  <a:lnTo>
                    <a:pt x="4540973" y="336663"/>
                  </a:lnTo>
                </a:path>
                <a:path w="9292590" h="634365">
                  <a:moveTo>
                    <a:pt x="4571289" y="335068"/>
                  </a:moveTo>
                  <a:lnTo>
                    <a:pt x="4631123" y="331877"/>
                  </a:lnTo>
                </a:path>
                <a:path w="9292590" h="634365">
                  <a:moveTo>
                    <a:pt x="4660641" y="330281"/>
                  </a:moveTo>
                  <a:lnTo>
                    <a:pt x="4720474" y="327090"/>
                  </a:lnTo>
                </a:path>
                <a:path w="9292590" h="634365">
                  <a:moveTo>
                    <a:pt x="4750790" y="325494"/>
                  </a:moveTo>
                  <a:lnTo>
                    <a:pt x="4809826" y="322303"/>
                  </a:lnTo>
                </a:path>
                <a:path w="9292590" h="634365">
                  <a:moveTo>
                    <a:pt x="4840141" y="320708"/>
                  </a:moveTo>
                  <a:lnTo>
                    <a:pt x="4899975" y="317517"/>
                  </a:lnTo>
                </a:path>
                <a:path w="9292590" h="634365">
                  <a:moveTo>
                    <a:pt x="4929493" y="315921"/>
                  </a:moveTo>
                  <a:lnTo>
                    <a:pt x="4989327" y="312730"/>
                  </a:lnTo>
                </a:path>
                <a:path w="9292590" h="634365">
                  <a:moveTo>
                    <a:pt x="5019642" y="311134"/>
                  </a:moveTo>
                  <a:lnTo>
                    <a:pt x="5025227" y="311134"/>
                  </a:lnTo>
                  <a:lnTo>
                    <a:pt x="5079476" y="307943"/>
                  </a:lnTo>
                </a:path>
                <a:path w="9292590" h="634365">
                  <a:moveTo>
                    <a:pt x="5108994" y="306348"/>
                  </a:moveTo>
                  <a:lnTo>
                    <a:pt x="5168828" y="303157"/>
                  </a:lnTo>
                </a:path>
                <a:path w="9292590" h="634365">
                  <a:moveTo>
                    <a:pt x="5198345" y="301561"/>
                  </a:moveTo>
                  <a:lnTo>
                    <a:pt x="5258179" y="298370"/>
                  </a:lnTo>
                </a:path>
                <a:path w="9292590" h="634365">
                  <a:moveTo>
                    <a:pt x="5288495" y="296774"/>
                  </a:moveTo>
                  <a:lnTo>
                    <a:pt x="5347531" y="292785"/>
                  </a:lnTo>
                </a:path>
                <a:path w="9292590" h="634365">
                  <a:moveTo>
                    <a:pt x="5377846" y="291190"/>
                  </a:moveTo>
                  <a:lnTo>
                    <a:pt x="5437680" y="287999"/>
                  </a:lnTo>
                </a:path>
                <a:path w="9292590" h="634365">
                  <a:moveTo>
                    <a:pt x="5467198" y="286403"/>
                  </a:moveTo>
                  <a:lnTo>
                    <a:pt x="5527032" y="283212"/>
                  </a:lnTo>
                </a:path>
                <a:path w="9292590" h="634365">
                  <a:moveTo>
                    <a:pt x="5557347" y="281616"/>
                  </a:moveTo>
                  <a:lnTo>
                    <a:pt x="5616383" y="278425"/>
                  </a:lnTo>
                </a:path>
                <a:path w="9292590" h="634365">
                  <a:moveTo>
                    <a:pt x="5646699" y="276830"/>
                  </a:moveTo>
                  <a:lnTo>
                    <a:pt x="5706532" y="273639"/>
                  </a:lnTo>
                </a:path>
                <a:path w="9292590" h="634365">
                  <a:moveTo>
                    <a:pt x="5736050" y="272043"/>
                  </a:moveTo>
                  <a:lnTo>
                    <a:pt x="5795884" y="268054"/>
                  </a:lnTo>
                </a:path>
                <a:path w="9292590" h="634365">
                  <a:moveTo>
                    <a:pt x="5826200" y="266459"/>
                  </a:moveTo>
                  <a:lnTo>
                    <a:pt x="5885236" y="263267"/>
                  </a:lnTo>
                </a:path>
                <a:path w="9292590" h="634365">
                  <a:moveTo>
                    <a:pt x="5915551" y="261672"/>
                  </a:moveTo>
                  <a:lnTo>
                    <a:pt x="5975385" y="258481"/>
                  </a:lnTo>
                </a:path>
                <a:path w="9292590" h="634365">
                  <a:moveTo>
                    <a:pt x="6004903" y="257683"/>
                  </a:moveTo>
                  <a:lnTo>
                    <a:pt x="6064736" y="254492"/>
                  </a:lnTo>
                </a:path>
                <a:path w="9292590" h="634365">
                  <a:moveTo>
                    <a:pt x="6095052" y="252896"/>
                  </a:moveTo>
                  <a:lnTo>
                    <a:pt x="6154088" y="249705"/>
                  </a:lnTo>
                </a:path>
                <a:path w="9292590" h="634365">
                  <a:moveTo>
                    <a:pt x="6184404" y="248110"/>
                  </a:moveTo>
                  <a:lnTo>
                    <a:pt x="6244237" y="244919"/>
                  </a:lnTo>
                </a:path>
                <a:path w="9292590" h="634365">
                  <a:moveTo>
                    <a:pt x="6273755" y="243323"/>
                  </a:moveTo>
                  <a:lnTo>
                    <a:pt x="6333589" y="240930"/>
                  </a:lnTo>
                </a:path>
                <a:path w="9292590" h="634365">
                  <a:moveTo>
                    <a:pt x="6363905" y="239334"/>
                  </a:moveTo>
                  <a:lnTo>
                    <a:pt x="6423738" y="236143"/>
                  </a:lnTo>
                </a:path>
                <a:path w="9292590" h="634365">
                  <a:moveTo>
                    <a:pt x="6453256" y="234547"/>
                  </a:moveTo>
                  <a:lnTo>
                    <a:pt x="6513090" y="231356"/>
                  </a:lnTo>
                </a:path>
                <a:path w="9292590" h="634365">
                  <a:moveTo>
                    <a:pt x="6542608" y="229761"/>
                  </a:moveTo>
                  <a:lnTo>
                    <a:pt x="6602441" y="227367"/>
                  </a:lnTo>
                </a:path>
                <a:path w="9292590" h="634365">
                  <a:moveTo>
                    <a:pt x="6632757" y="225772"/>
                  </a:moveTo>
                  <a:lnTo>
                    <a:pt x="6692591" y="222581"/>
                  </a:lnTo>
                </a:path>
                <a:path w="9292590" h="634365">
                  <a:moveTo>
                    <a:pt x="6722109" y="220985"/>
                  </a:moveTo>
                  <a:lnTo>
                    <a:pt x="6781942" y="217794"/>
                  </a:lnTo>
                </a:path>
                <a:path w="9292590" h="634365">
                  <a:moveTo>
                    <a:pt x="6811460" y="216198"/>
                  </a:moveTo>
                  <a:lnTo>
                    <a:pt x="6836191" y="215401"/>
                  </a:lnTo>
                  <a:lnTo>
                    <a:pt x="6871294" y="213007"/>
                  </a:lnTo>
                </a:path>
                <a:path w="9292590" h="634365">
                  <a:moveTo>
                    <a:pt x="6901610" y="211412"/>
                  </a:moveTo>
                  <a:lnTo>
                    <a:pt x="6961443" y="208221"/>
                  </a:lnTo>
                </a:path>
                <a:path w="9292590" h="634365">
                  <a:moveTo>
                    <a:pt x="6990961" y="206625"/>
                  </a:moveTo>
                  <a:lnTo>
                    <a:pt x="7050795" y="203434"/>
                  </a:lnTo>
                </a:path>
                <a:path w="9292590" h="634365">
                  <a:moveTo>
                    <a:pt x="7080313" y="201838"/>
                  </a:moveTo>
                  <a:lnTo>
                    <a:pt x="7140146" y="199445"/>
                  </a:lnTo>
                </a:path>
                <a:path w="9292590" h="634365">
                  <a:moveTo>
                    <a:pt x="7170462" y="197849"/>
                  </a:moveTo>
                  <a:lnTo>
                    <a:pt x="7230296" y="194658"/>
                  </a:lnTo>
                </a:path>
                <a:path w="9292590" h="634365">
                  <a:moveTo>
                    <a:pt x="7259814" y="193063"/>
                  </a:moveTo>
                  <a:lnTo>
                    <a:pt x="7319647" y="189872"/>
                  </a:lnTo>
                </a:path>
                <a:path w="9292590" h="634365">
                  <a:moveTo>
                    <a:pt x="7349165" y="188276"/>
                  </a:moveTo>
                  <a:lnTo>
                    <a:pt x="7408999" y="185085"/>
                  </a:lnTo>
                </a:path>
                <a:path w="9292590" h="634365">
                  <a:moveTo>
                    <a:pt x="7439314" y="183489"/>
                  </a:moveTo>
                  <a:lnTo>
                    <a:pt x="7499148" y="180298"/>
                  </a:lnTo>
                </a:path>
                <a:path w="9292590" h="634365">
                  <a:moveTo>
                    <a:pt x="7528666" y="178703"/>
                  </a:moveTo>
                  <a:lnTo>
                    <a:pt x="7588500" y="175511"/>
                  </a:lnTo>
                </a:path>
                <a:path w="9292590" h="634365">
                  <a:moveTo>
                    <a:pt x="7618018" y="173916"/>
                  </a:moveTo>
                  <a:lnTo>
                    <a:pt x="7677851" y="170725"/>
                  </a:lnTo>
                </a:path>
                <a:path w="9292590" h="634365">
                  <a:moveTo>
                    <a:pt x="7708167" y="169129"/>
                  </a:moveTo>
                  <a:lnTo>
                    <a:pt x="7740876" y="167534"/>
                  </a:lnTo>
                  <a:lnTo>
                    <a:pt x="7767203" y="162747"/>
                  </a:lnTo>
                </a:path>
                <a:path w="9292590" h="634365">
                  <a:moveTo>
                    <a:pt x="7796721" y="157960"/>
                  </a:moveTo>
                  <a:lnTo>
                    <a:pt x="7855757" y="148387"/>
                  </a:lnTo>
                </a:path>
                <a:path w="9292590" h="634365">
                  <a:moveTo>
                    <a:pt x="7885274" y="143600"/>
                  </a:moveTo>
                  <a:lnTo>
                    <a:pt x="7944310" y="134027"/>
                  </a:lnTo>
                </a:path>
                <a:path w="9292590" h="634365">
                  <a:moveTo>
                    <a:pt x="7973828" y="129240"/>
                  </a:moveTo>
                  <a:lnTo>
                    <a:pt x="8032864" y="119667"/>
                  </a:lnTo>
                </a:path>
                <a:path w="9292590" h="634365">
                  <a:moveTo>
                    <a:pt x="8063180" y="117273"/>
                  </a:moveTo>
                  <a:lnTo>
                    <a:pt x="8123013" y="114082"/>
                  </a:lnTo>
                </a:path>
                <a:path w="9292590" h="634365">
                  <a:moveTo>
                    <a:pt x="8152531" y="111689"/>
                  </a:moveTo>
                  <a:lnTo>
                    <a:pt x="8212365" y="108498"/>
                  </a:lnTo>
                </a:path>
                <a:path w="9292590" h="634365">
                  <a:moveTo>
                    <a:pt x="8241883" y="106104"/>
                  </a:moveTo>
                  <a:lnTo>
                    <a:pt x="8301717" y="102913"/>
                  </a:lnTo>
                </a:path>
                <a:path w="9292590" h="634365">
                  <a:moveTo>
                    <a:pt x="8332032" y="100520"/>
                  </a:moveTo>
                  <a:lnTo>
                    <a:pt x="8391068" y="97329"/>
                  </a:lnTo>
                </a:path>
                <a:path w="9292590" h="634365">
                  <a:moveTo>
                    <a:pt x="8421384" y="95733"/>
                  </a:moveTo>
                  <a:lnTo>
                    <a:pt x="8481217" y="91744"/>
                  </a:lnTo>
                </a:path>
                <a:path w="9292590" h="634365">
                  <a:moveTo>
                    <a:pt x="8510735" y="90149"/>
                  </a:moveTo>
                  <a:lnTo>
                    <a:pt x="8570569" y="86160"/>
                  </a:lnTo>
                </a:path>
                <a:path w="9292590" h="634365">
                  <a:moveTo>
                    <a:pt x="8600087" y="84564"/>
                  </a:moveTo>
                  <a:lnTo>
                    <a:pt x="8659921" y="80575"/>
                  </a:lnTo>
                </a:path>
                <a:path w="9292590" h="634365">
                  <a:moveTo>
                    <a:pt x="8690236" y="78980"/>
                  </a:moveTo>
                  <a:lnTo>
                    <a:pt x="8750070" y="74991"/>
                  </a:lnTo>
                </a:path>
                <a:path w="9292590" h="634365">
                  <a:moveTo>
                    <a:pt x="8779588" y="73395"/>
                  </a:moveTo>
                  <a:lnTo>
                    <a:pt x="8804319" y="71800"/>
                  </a:lnTo>
                  <a:lnTo>
                    <a:pt x="8838624" y="63822"/>
                  </a:lnTo>
                </a:path>
                <a:path w="9292590" h="634365">
                  <a:moveTo>
                    <a:pt x="8868142" y="58238"/>
                  </a:moveTo>
                  <a:lnTo>
                    <a:pt x="8926380" y="45473"/>
                  </a:lnTo>
                </a:path>
                <a:path w="9292590" h="634365">
                  <a:moveTo>
                    <a:pt x="8955100" y="39091"/>
                  </a:moveTo>
                  <a:lnTo>
                    <a:pt x="9014136" y="26326"/>
                  </a:lnTo>
                </a:path>
                <a:path w="9292590" h="634365">
                  <a:moveTo>
                    <a:pt x="9043654" y="22337"/>
                  </a:moveTo>
                  <a:lnTo>
                    <a:pt x="9103487" y="16753"/>
                  </a:lnTo>
                </a:path>
                <a:path w="9292590" h="634365">
                  <a:moveTo>
                    <a:pt x="9133005" y="14360"/>
                  </a:moveTo>
                  <a:lnTo>
                    <a:pt x="9192839" y="8775"/>
                  </a:lnTo>
                </a:path>
                <a:path w="9292590" h="634365">
                  <a:moveTo>
                    <a:pt x="9222357" y="6382"/>
                  </a:moveTo>
                  <a:lnTo>
                    <a:pt x="9292561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3" name="object 1363" descr=""/>
            <p:cNvSpPr/>
            <p:nvPr/>
          </p:nvSpPr>
          <p:spPr>
            <a:xfrm>
              <a:off x="1274855" y="10379141"/>
              <a:ext cx="0" cy="957580"/>
            </a:xfrm>
            <a:custGeom>
              <a:avLst/>
              <a:gdLst/>
              <a:ahLst/>
              <a:cxnLst/>
              <a:rect l="l" t="t" r="r" b="b"/>
              <a:pathLst>
                <a:path w="0" h="957579">
                  <a:moveTo>
                    <a:pt x="0" y="957338"/>
                  </a:moveTo>
                  <a:lnTo>
                    <a:pt x="0" y="897504"/>
                  </a:lnTo>
                </a:path>
                <a:path w="0" h="957579">
                  <a:moveTo>
                    <a:pt x="0" y="867188"/>
                  </a:moveTo>
                  <a:lnTo>
                    <a:pt x="0" y="807355"/>
                  </a:lnTo>
                </a:path>
                <a:path w="0" h="957579">
                  <a:moveTo>
                    <a:pt x="0" y="777837"/>
                  </a:moveTo>
                  <a:lnTo>
                    <a:pt x="0" y="718003"/>
                  </a:lnTo>
                </a:path>
                <a:path w="0" h="957579">
                  <a:moveTo>
                    <a:pt x="0" y="687687"/>
                  </a:moveTo>
                  <a:lnTo>
                    <a:pt x="0" y="627854"/>
                  </a:lnTo>
                </a:path>
                <a:path w="0" h="957579">
                  <a:moveTo>
                    <a:pt x="0" y="598336"/>
                  </a:moveTo>
                  <a:lnTo>
                    <a:pt x="0" y="538502"/>
                  </a:lnTo>
                </a:path>
                <a:path w="0" h="957579">
                  <a:moveTo>
                    <a:pt x="0" y="508186"/>
                  </a:moveTo>
                  <a:lnTo>
                    <a:pt x="0" y="448353"/>
                  </a:lnTo>
                </a:path>
                <a:path w="0" h="957579">
                  <a:moveTo>
                    <a:pt x="0" y="418835"/>
                  </a:moveTo>
                  <a:lnTo>
                    <a:pt x="0" y="359001"/>
                  </a:lnTo>
                </a:path>
                <a:path w="0" h="957579">
                  <a:moveTo>
                    <a:pt x="0" y="328686"/>
                  </a:moveTo>
                  <a:lnTo>
                    <a:pt x="0" y="268852"/>
                  </a:lnTo>
                </a:path>
                <a:path w="0" h="957579">
                  <a:moveTo>
                    <a:pt x="0" y="239334"/>
                  </a:moveTo>
                  <a:lnTo>
                    <a:pt x="0" y="179500"/>
                  </a:lnTo>
                </a:path>
                <a:path w="0" h="957579">
                  <a:moveTo>
                    <a:pt x="0" y="149185"/>
                  </a:moveTo>
                  <a:lnTo>
                    <a:pt x="0" y="89351"/>
                  </a:lnTo>
                </a:path>
                <a:path w="0" h="957579">
                  <a:moveTo>
                    <a:pt x="0" y="59833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4" name="object 1364" descr=""/>
            <p:cNvSpPr/>
            <p:nvPr/>
          </p:nvSpPr>
          <p:spPr>
            <a:xfrm>
              <a:off x="1221404" y="10303352"/>
              <a:ext cx="139065" cy="48260"/>
            </a:xfrm>
            <a:custGeom>
              <a:avLst/>
              <a:gdLst/>
              <a:ahLst/>
              <a:cxnLst/>
              <a:rect l="l" t="t" r="r" b="b"/>
              <a:pathLst>
                <a:path w="139065" h="48259">
                  <a:moveTo>
                    <a:pt x="0" y="47866"/>
                  </a:moveTo>
                  <a:lnTo>
                    <a:pt x="15955" y="0"/>
                  </a:lnTo>
                  <a:lnTo>
                    <a:pt x="36697" y="0"/>
                  </a:lnTo>
                </a:path>
                <a:path w="139065" h="48259">
                  <a:moveTo>
                    <a:pt x="8775" y="23135"/>
                  </a:moveTo>
                  <a:lnTo>
                    <a:pt x="21540" y="23135"/>
                  </a:lnTo>
                </a:path>
                <a:path w="139065" h="48259">
                  <a:moveTo>
                    <a:pt x="0" y="47866"/>
                  </a:moveTo>
                  <a:lnTo>
                    <a:pt x="20742" y="47866"/>
                  </a:lnTo>
                </a:path>
                <a:path w="139065" h="48259">
                  <a:moveTo>
                    <a:pt x="66215" y="7180"/>
                  </a:moveTo>
                  <a:lnTo>
                    <a:pt x="64620" y="2393"/>
                  </a:lnTo>
                  <a:lnTo>
                    <a:pt x="60631" y="0"/>
                  </a:lnTo>
                  <a:lnTo>
                    <a:pt x="54249" y="0"/>
                  </a:lnTo>
                  <a:lnTo>
                    <a:pt x="48664" y="2393"/>
                  </a:lnTo>
                  <a:lnTo>
                    <a:pt x="43877" y="7180"/>
                  </a:lnTo>
                  <a:lnTo>
                    <a:pt x="42282" y="11168"/>
                  </a:lnTo>
                  <a:lnTo>
                    <a:pt x="42282" y="15955"/>
                  </a:lnTo>
                  <a:lnTo>
                    <a:pt x="43877" y="18348"/>
                  </a:lnTo>
                  <a:lnTo>
                    <a:pt x="46271" y="20742"/>
                  </a:lnTo>
                  <a:lnTo>
                    <a:pt x="54249" y="24731"/>
                  </a:lnTo>
                  <a:lnTo>
                    <a:pt x="56642" y="27124"/>
                  </a:lnTo>
                  <a:lnTo>
                    <a:pt x="57440" y="29517"/>
                  </a:lnTo>
                  <a:lnTo>
                    <a:pt x="57440" y="34304"/>
                  </a:lnTo>
                  <a:lnTo>
                    <a:pt x="55046" y="40686"/>
                  </a:lnTo>
                  <a:lnTo>
                    <a:pt x="50260" y="45473"/>
                  </a:lnTo>
                  <a:lnTo>
                    <a:pt x="44675" y="47866"/>
                  </a:lnTo>
                  <a:lnTo>
                    <a:pt x="38293" y="47866"/>
                  </a:lnTo>
                  <a:lnTo>
                    <a:pt x="34304" y="45473"/>
                  </a:lnTo>
                  <a:lnTo>
                    <a:pt x="32709" y="40686"/>
                  </a:lnTo>
                </a:path>
                <a:path w="139065" h="48259">
                  <a:moveTo>
                    <a:pt x="62226" y="47866"/>
                  </a:moveTo>
                  <a:lnTo>
                    <a:pt x="78182" y="0"/>
                  </a:lnTo>
                  <a:lnTo>
                    <a:pt x="74991" y="47866"/>
                  </a:lnTo>
                  <a:lnTo>
                    <a:pt x="103711" y="0"/>
                  </a:lnTo>
                  <a:lnTo>
                    <a:pt x="87755" y="47866"/>
                  </a:lnTo>
                </a:path>
                <a:path w="139065" h="48259">
                  <a:moveTo>
                    <a:pt x="127645" y="0"/>
                  </a:moveTo>
                  <a:lnTo>
                    <a:pt x="111689" y="47866"/>
                  </a:lnTo>
                </a:path>
                <a:path w="139065" h="48259">
                  <a:moveTo>
                    <a:pt x="116476" y="0"/>
                  </a:moveTo>
                  <a:lnTo>
                    <a:pt x="138814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5" name="object 1365" descr=""/>
            <p:cNvSpPr/>
            <p:nvPr/>
          </p:nvSpPr>
          <p:spPr>
            <a:xfrm>
              <a:off x="915056" y="10379141"/>
              <a:ext cx="0" cy="957580"/>
            </a:xfrm>
            <a:custGeom>
              <a:avLst/>
              <a:gdLst/>
              <a:ahLst/>
              <a:cxnLst/>
              <a:rect l="l" t="t" r="r" b="b"/>
              <a:pathLst>
                <a:path w="0" h="957579">
                  <a:moveTo>
                    <a:pt x="0" y="957338"/>
                  </a:moveTo>
                  <a:lnTo>
                    <a:pt x="0" y="867188"/>
                  </a:lnTo>
                </a:path>
                <a:path w="0" h="957579">
                  <a:moveTo>
                    <a:pt x="0" y="807355"/>
                  </a:moveTo>
                  <a:lnTo>
                    <a:pt x="0" y="687687"/>
                  </a:lnTo>
                </a:path>
                <a:path w="0" h="957579">
                  <a:moveTo>
                    <a:pt x="0" y="627854"/>
                  </a:moveTo>
                  <a:lnTo>
                    <a:pt x="0" y="508186"/>
                  </a:lnTo>
                </a:path>
                <a:path w="0" h="957579">
                  <a:moveTo>
                    <a:pt x="0" y="448353"/>
                  </a:moveTo>
                  <a:lnTo>
                    <a:pt x="0" y="328686"/>
                  </a:lnTo>
                </a:path>
                <a:path w="0" h="957579">
                  <a:moveTo>
                    <a:pt x="0" y="268852"/>
                  </a:moveTo>
                  <a:lnTo>
                    <a:pt x="0" y="149185"/>
                  </a:lnTo>
                </a:path>
                <a:path w="0" h="957579">
                  <a:moveTo>
                    <a:pt x="0" y="89351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6" name="object 1366" descr=""/>
            <p:cNvSpPr/>
            <p:nvPr/>
          </p:nvSpPr>
          <p:spPr>
            <a:xfrm>
              <a:off x="815333" y="10304149"/>
              <a:ext cx="14726285" cy="3509010"/>
            </a:xfrm>
            <a:custGeom>
              <a:avLst/>
              <a:gdLst/>
              <a:ahLst/>
              <a:cxnLst/>
              <a:rect l="l" t="t" r="r" b="b"/>
              <a:pathLst>
                <a:path w="14726285" h="3509009">
                  <a:moveTo>
                    <a:pt x="15955" y="0"/>
                  </a:moveTo>
                  <a:lnTo>
                    <a:pt x="0" y="47866"/>
                  </a:lnTo>
                  <a:lnTo>
                    <a:pt x="19146" y="47866"/>
                  </a:lnTo>
                </a:path>
                <a:path w="14726285" h="3509009">
                  <a:moveTo>
                    <a:pt x="52653" y="0"/>
                  </a:moveTo>
                  <a:lnTo>
                    <a:pt x="32709" y="29517"/>
                  </a:lnTo>
                  <a:lnTo>
                    <a:pt x="32709" y="36697"/>
                  </a:lnTo>
                  <a:lnTo>
                    <a:pt x="32709" y="41484"/>
                  </a:lnTo>
                  <a:lnTo>
                    <a:pt x="34304" y="45473"/>
                  </a:lnTo>
                  <a:lnTo>
                    <a:pt x="36697" y="47866"/>
                  </a:lnTo>
                  <a:lnTo>
                    <a:pt x="43080" y="47866"/>
                  </a:lnTo>
                  <a:lnTo>
                    <a:pt x="63024" y="11168"/>
                  </a:lnTo>
                  <a:lnTo>
                    <a:pt x="63024" y="7180"/>
                  </a:lnTo>
                  <a:lnTo>
                    <a:pt x="61429" y="2393"/>
                  </a:lnTo>
                  <a:lnTo>
                    <a:pt x="59035" y="0"/>
                  </a:lnTo>
                  <a:lnTo>
                    <a:pt x="52653" y="0"/>
                  </a:lnTo>
                </a:path>
                <a:path w="14726285" h="3509009">
                  <a:moveTo>
                    <a:pt x="89351" y="0"/>
                  </a:moveTo>
                  <a:lnTo>
                    <a:pt x="73395" y="47866"/>
                  </a:lnTo>
                </a:path>
                <a:path w="14726285" h="3509009">
                  <a:moveTo>
                    <a:pt x="78182" y="0"/>
                  </a:moveTo>
                  <a:lnTo>
                    <a:pt x="100520" y="0"/>
                  </a:lnTo>
                </a:path>
                <a:path w="14726285" h="3509009">
                  <a:moveTo>
                    <a:pt x="137218" y="0"/>
                  </a:moveTo>
                  <a:lnTo>
                    <a:pt x="121262" y="47866"/>
                  </a:lnTo>
                  <a:lnTo>
                    <a:pt x="140409" y="47866"/>
                  </a:lnTo>
                </a:path>
                <a:path w="14726285" h="3509009">
                  <a:moveTo>
                    <a:pt x="148387" y="47866"/>
                  </a:moveTo>
                  <a:lnTo>
                    <a:pt x="164343" y="0"/>
                  </a:lnTo>
                </a:path>
                <a:path w="14726285" h="3509009">
                  <a:moveTo>
                    <a:pt x="161151" y="47866"/>
                  </a:moveTo>
                  <a:lnTo>
                    <a:pt x="177107" y="0"/>
                  </a:lnTo>
                  <a:lnTo>
                    <a:pt x="183489" y="47866"/>
                  </a:lnTo>
                  <a:lnTo>
                    <a:pt x="199445" y="0"/>
                  </a:lnTo>
                </a:path>
                <a:path w="14726285" h="3509009">
                  <a:moveTo>
                    <a:pt x="196254" y="47866"/>
                  </a:moveTo>
                  <a:lnTo>
                    <a:pt x="212209" y="0"/>
                  </a:lnTo>
                  <a:lnTo>
                    <a:pt x="232952" y="0"/>
                  </a:lnTo>
                </a:path>
                <a:path w="14726285" h="3509009">
                  <a:moveTo>
                    <a:pt x="204232" y="23135"/>
                  </a:moveTo>
                  <a:lnTo>
                    <a:pt x="216996" y="23135"/>
                  </a:lnTo>
                </a:path>
                <a:path w="14726285" h="3509009">
                  <a:moveTo>
                    <a:pt x="196254" y="47866"/>
                  </a:moveTo>
                  <a:lnTo>
                    <a:pt x="216996" y="47866"/>
                  </a:lnTo>
                </a:path>
                <a:path w="14726285" h="3509009">
                  <a:moveTo>
                    <a:pt x="262470" y="3400943"/>
                  </a:moveTo>
                  <a:lnTo>
                    <a:pt x="394104" y="3400943"/>
                  </a:lnTo>
                  <a:lnTo>
                    <a:pt x="576796" y="3508644"/>
                  </a:lnTo>
                  <a:lnTo>
                    <a:pt x="980473" y="3508644"/>
                  </a:lnTo>
                </a:path>
                <a:path w="14726285" h="3509009">
                  <a:moveTo>
                    <a:pt x="7905219" y="2936634"/>
                  </a:moveTo>
                  <a:lnTo>
                    <a:pt x="8213961" y="2977321"/>
                  </a:lnTo>
                  <a:lnTo>
                    <a:pt x="8526691" y="2898341"/>
                  </a:lnTo>
                  <a:lnTo>
                    <a:pt x="10680702" y="2898341"/>
                  </a:lnTo>
                </a:path>
                <a:path w="14726285" h="3509009">
                  <a:moveTo>
                    <a:pt x="10680702" y="2376591"/>
                  </a:moveTo>
                  <a:lnTo>
                    <a:pt x="10968701" y="2390154"/>
                  </a:lnTo>
                  <a:lnTo>
                    <a:pt x="11446572" y="2381378"/>
                  </a:lnTo>
                  <a:lnTo>
                    <a:pt x="11446572" y="2376591"/>
                  </a:lnTo>
                  <a:lnTo>
                    <a:pt x="13481714" y="2376591"/>
                  </a:lnTo>
                  <a:lnTo>
                    <a:pt x="13481714" y="2381378"/>
                  </a:lnTo>
                  <a:lnTo>
                    <a:pt x="13721048" y="2385367"/>
                  </a:lnTo>
                  <a:lnTo>
                    <a:pt x="14247584" y="2363029"/>
                  </a:lnTo>
                </a:path>
                <a:path w="14726285" h="3509009">
                  <a:moveTo>
                    <a:pt x="14247584" y="2358242"/>
                  </a:moveTo>
                  <a:lnTo>
                    <a:pt x="14726253" y="2358242"/>
                  </a:lnTo>
                  <a:lnTo>
                    <a:pt x="14726253" y="2363029"/>
                  </a:lnTo>
                </a:path>
                <a:path w="14726285" h="3509009">
                  <a:moveTo>
                    <a:pt x="7590893" y="298370"/>
                  </a:moveTo>
                  <a:lnTo>
                    <a:pt x="8093496" y="306348"/>
                  </a:lnTo>
                  <a:lnTo>
                    <a:pt x="8381495" y="283212"/>
                  </a:lnTo>
                  <a:lnTo>
                    <a:pt x="8860164" y="283212"/>
                  </a:lnTo>
                  <a:lnTo>
                    <a:pt x="8860164" y="287999"/>
                  </a:lnTo>
                  <a:lnTo>
                    <a:pt x="9009349" y="309539"/>
                  </a:lnTo>
                </a:path>
                <a:path w="14726285" h="3509009">
                  <a:moveTo>
                    <a:pt x="1657790" y="2919083"/>
                  </a:moveTo>
                  <a:lnTo>
                    <a:pt x="1657790" y="2812978"/>
                  </a:lnTo>
                </a:path>
                <a:path w="14726285" h="3509009">
                  <a:moveTo>
                    <a:pt x="2136459" y="2919083"/>
                  </a:moveTo>
                  <a:lnTo>
                    <a:pt x="2136459" y="2812978"/>
                  </a:lnTo>
                </a:path>
                <a:path w="14726285" h="3509009">
                  <a:moveTo>
                    <a:pt x="1705657" y="2816967"/>
                  </a:moveTo>
                  <a:lnTo>
                    <a:pt x="1747142" y="2816967"/>
                  </a:lnTo>
                </a:path>
                <a:path w="14726285" h="3509009">
                  <a:moveTo>
                    <a:pt x="2088592" y="2816967"/>
                  </a:moveTo>
                  <a:lnTo>
                    <a:pt x="2047108" y="2816967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7" name="object 1367" descr=""/>
            <p:cNvSpPr/>
            <p:nvPr/>
          </p:nvSpPr>
          <p:spPr>
            <a:xfrm>
              <a:off x="2473124" y="1311313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8" name="object 1368" descr=""/>
            <p:cNvSpPr/>
            <p:nvPr/>
          </p:nvSpPr>
          <p:spPr>
            <a:xfrm>
              <a:off x="2473124" y="1311313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9" name="object 1369" descr=""/>
            <p:cNvSpPr/>
            <p:nvPr/>
          </p:nvSpPr>
          <p:spPr>
            <a:xfrm>
              <a:off x="2903926" y="1311313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0" name="object 1370" descr=""/>
            <p:cNvSpPr/>
            <p:nvPr/>
          </p:nvSpPr>
          <p:spPr>
            <a:xfrm>
              <a:off x="2903926" y="1311313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1" name="object 1371" descr=""/>
            <p:cNvSpPr/>
            <p:nvPr/>
          </p:nvSpPr>
          <p:spPr>
            <a:xfrm>
              <a:off x="2552902" y="13040540"/>
              <a:ext cx="320040" cy="161290"/>
            </a:xfrm>
            <a:custGeom>
              <a:avLst/>
              <a:gdLst/>
              <a:ahLst/>
              <a:cxnLst/>
              <a:rect l="l" t="t" r="r" b="b"/>
              <a:pathLst>
                <a:path w="320039" h="161290">
                  <a:moveTo>
                    <a:pt x="0" y="161151"/>
                  </a:moveTo>
                  <a:lnTo>
                    <a:pt x="319910" y="161151"/>
                  </a:lnTo>
                  <a:lnTo>
                    <a:pt x="319910" y="0"/>
                  </a:lnTo>
                  <a:lnTo>
                    <a:pt x="0" y="161151"/>
                  </a:lnTo>
                  <a:close/>
                </a:path>
                <a:path w="320039" h="161290">
                  <a:moveTo>
                    <a:pt x="0" y="0"/>
                  </a:moveTo>
                  <a:lnTo>
                    <a:pt x="0" y="161151"/>
                  </a:lnTo>
                  <a:lnTo>
                    <a:pt x="3199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2" name="object 1372" descr=""/>
            <p:cNvSpPr/>
            <p:nvPr/>
          </p:nvSpPr>
          <p:spPr>
            <a:xfrm>
              <a:off x="2552902" y="13040540"/>
              <a:ext cx="320040" cy="161290"/>
            </a:xfrm>
            <a:custGeom>
              <a:avLst/>
              <a:gdLst/>
              <a:ahLst/>
              <a:cxnLst/>
              <a:rect l="l" t="t" r="r" b="b"/>
              <a:pathLst>
                <a:path w="320039" h="161290">
                  <a:moveTo>
                    <a:pt x="0" y="0"/>
                  </a:moveTo>
                  <a:lnTo>
                    <a:pt x="0" y="161151"/>
                  </a:lnTo>
                  <a:lnTo>
                    <a:pt x="319910" y="0"/>
                  </a:lnTo>
                  <a:lnTo>
                    <a:pt x="0" y="0"/>
                  </a:lnTo>
                  <a:close/>
                </a:path>
                <a:path w="320039" h="161290">
                  <a:moveTo>
                    <a:pt x="0" y="161151"/>
                  </a:moveTo>
                  <a:lnTo>
                    <a:pt x="319910" y="0"/>
                  </a:lnTo>
                  <a:lnTo>
                    <a:pt x="319910" y="161151"/>
                  </a:lnTo>
                  <a:lnTo>
                    <a:pt x="0" y="16115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3" name="object 1373" descr=""/>
            <p:cNvSpPr/>
            <p:nvPr/>
          </p:nvSpPr>
          <p:spPr>
            <a:xfrm>
              <a:off x="2564869" y="13048518"/>
              <a:ext cx="3139440" cy="160655"/>
            </a:xfrm>
            <a:custGeom>
              <a:avLst/>
              <a:gdLst/>
              <a:ahLst/>
              <a:cxnLst/>
              <a:rect l="l" t="t" r="r" b="b"/>
              <a:pathLst>
                <a:path w="3139440" h="160655">
                  <a:moveTo>
                    <a:pt x="13562" y="19944"/>
                  </a:moveTo>
                  <a:lnTo>
                    <a:pt x="14360" y="17551"/>
                  </a:lnTo>
                  <a:lnTo>
                    <a:pt x="17551" y="13562"/>
                  </a:lnTo>
                  <a:lnTo>
                    <a:pt x="19146" y="11168"/>
                  </a:lnTo>
                  <a:lnTo>
                    <a:pt x="23135" y="8775"/>
                  </a:lnTo>
                  <a:lnTo>
                    <a:pt x="29517" y="8775"/>
                  </a:lnTo>
                  <a:lnTo>
                    <a:pt x="31911" y="11168"/>
                  </a:lnTo>
                  <a:lnTo>
                    <a:pt x="33506" y="13562"/>
                  </a:lnTo>
                  <a:lnTo>
                    <a:pt x="33506" y="17551"/>
                  </a:lnTo>
                  <a:lnTo>
                    <a:pt x="31911" y="22337"/>
                  </a:lnTo>
                  <a:lnTo>
                    <a:pt x="28720" y="27124"/>
                  </a:lnTo>
                  <a:lnTo>
                    <a:pt x="23135" y="33506"/>
                  </a:lnTo>
                  <a:lnTo>
                    <a:pt x="0" y="56642"/>
                  </a:lnTo>
                  <a:lnTo>
                    <a:pt x="22337" y="56642"/>
                  </a:lnTo>
                </a:path>
                <a:path w="3139440" h="160655">
                  <a:moveTo>
                    <a:pt x="56642" y="8775"/>
                  </a:moveTo>
                  <a:lnTo>
                    <a:pt x="36697" y="47866"/>
                  </a:lnTo>
                  <a:lnTo>
                    <a:pt x="37495" y="54249"/>
                  </a:lnTo>
                  <a:lnTo>
                    <a:pt x="41484" y="56642"/>
                  </a:lnTo>
                  <a:lnTo>
                    <a:pt x="44675" y="56642"/>
                  </a:lnTo>
                  <a:lnTo>
                    <a:pt x="65418" y="17551"/>
                  </a:lnTo>
                  <a:lnTo>
                    <a:pt x="63822" y="11168"/>
                  </a:lnTo>
                  <a:lnTo>
                    <a:pt x="59833" y="8775"/>
                  </a:lnTo>
                  <a:lnTo>
                    <a:pt x="56642" y="8775"/>
                  </a:lnTo>
                </a:path>
                <a:path w="3139440" h="160655">
                  <a:moveTo>
                    <a:pt x="67013" y="51855"/>
                  </a:moveTo>
                  <a:lnTo>
                    <a:pt x="64620" y="54249"/>
                  </a:lnTo>
                  <a:lnTo>
                    <a:pt x="65418" y="56642"/>
                  </a:lnTo>
                  <a:lnTo>
                    <a:pt x="67811" y="54249"/>
                  </a:lnTo>
                </a:path>
                <a:path w="3139440" h="160655">
                  <a:moveTo>
                    <a:pt x="104509" y="8775"/>
                  </a:moveTo>
                  <a:lnTo>
                    <a:pt x="84564" y="47866"/>
                  </a:lnTo>
                  <a:lnTo>
                    <a:pt x="85362" y="54249"/>
                  </a:lnTo>
                  <a:lnTo>
                    <a:pt x="89351" y="56642"/>
                  </a:lnTo>
                  <a:lnTo>
                    <a:pt x="92542" y="56642"/>
                  </a:lnTo>
                  <a:lnTo>
                    <a:pt x="113285" y="17551"/>
                  </a:lnTo>
                  <a:lnTo>
                    <a:pt x="111689" y="11168"/>
                  </a:lnTo>
                  <a:lnTo>
                    <a:pt x="107700" y="8775"/>
                  </a:lnTo>
                  <a:lnTo>
                    <a:pt x="104509" y="8775"/>
                  </a:lnTo>
                </a:path>
                <a:path w="3139440" h="160655">
                  <a:moveTo>
                    <a:pt x="132431" y="1595"/>
                  </a:moveTo>
                  <a:lnTo>
                    <a:pt x="130038" y="3988"/>
                  </a:lnTo>
                  <a:lnTo>
                    <a:pt x="129240" y="1595"/>
                  </a:lnTo>
                  <a:lnTo>
                    <a:pt x="131633" y="0"/>
                  </a:lnTo>
                  <a:lnTo>
                    <a:pt x="132431" y="1595"/>
                  </a:lnTo>
                  <a:lnTo>
                    <a:pt x="130836" y="6382"/>
                  </a:lnTo>
                  <a:lnTo>
                    <a:pt x="127645" y="11168"/>
                  </a:lnTo>
                  <a:lnTo>
                    <a:pt x="126049" y="13562"/>
                  </a:lnTo>
                </a:path>
                <a:path w="3139440" h="160655">
                  <a:moveTo>
                    <a:pt x="156365" y="56642"/>
                  </a:moveTo>
                  <a:lnTo>
                    <a:pt x="171523" y="8775"/>
                  </a:lnTo>
                  <a:lnTo>
                    <a:pt x="185883" y="8775"/>
                  </a:lnTo>
                  <a:lnTo>
                    <a:pt x="189872" y="11168"/>
                  </a:lnTo>
                  <a:lnTo>
                    <a:pt x="191467" y="13562"/>
                  </a:lnTo>
                  <a:lnTo>
                    <a:pt x="191467" y="17551"/>
                  </a:lnTo>
                  <a:lnTo>
                    <a:pt x="163545" y="33506"/>
                  </a:lnTo>
                </a:path>
                <a:path w="3139440" h="160655">
                  <a:moveTo>
                    <a:pt x="189872" y="56642"/>
                  </a:moveTo>
                  <a:lnTo>
                    <a:pt x="205029" y="8775"/>
                  </a:lnTo>
                  <a:lnTo>
                    <a:pt x="219389" y="8775"/>
                  </a:lnTo>
                  <a:lnTo>
                    <a:pt x="223378" y="11168"/>
                  </a:lnTo>
                  <a:lnTo>
                    <a:pt x="224974" y="13562"/>
                  </a:lnTo>
                  <a:lnTo>
                    <a:pt x="224974" y="17551"/>
                  </a:lnTo>
                  <a:lnTo>
                    <a:pt x="197849" y="31911"/>
                  </a:lnTo>
                </a:path>
                <a:path w="3139440" h="160655">
                  <a:moveTo>
                    <a:pt x="209018" y="31911"/>
                  </a:moveTo>
                  <a:lnTo>
                    <a:pt x="212209" y="56642"/>
                  </a:lnTo>
                </a:path>
                <a:path w="3139440" h="160655">
                  <a:moveTo>
                    <a:pt x="248110" y="8775"/>
                  </a:moveTo>
                  <a:lnTo>
                    <a:pt x="228963" y="38293"/>
                  </a:lnTo>
                  <a:lnTo>
                    <a:pt x="228963" y="45473"/>
                  </a:lnTo>
                  <a:lnTo>
                    <a:pt x="228963" y="49462"/>
                  </a:lnTo>
                  <a:lnTo>
                    <a:pt x="230558" y="54249"/>
                  </a:lnTo>
                  <a:lnTo>
                    <a:pt x="232952" y="56642"/>
                  </a:lnTo>
                  <a:lnTo>
                    <a:pt x="239334" y="56642"/>
                  </a:lnTo>
                  <a:lnTo>
                    <a:pt x="259279" y="19944"/>
                  </a:lnTo>
                  <a:lnTo>
                    <a:pt x="259279" y="15955"/>
                  </a:lnTo>
                  <a:lnTo>
                    <a:pt x="256885" y="11168"/>
                  </a:lnTo>
                  <a:lnTo>
                    <a:pt x="254492" y="8775"/>
                  </a:lnTo>
                  <a:lnTo>
                    <a:pt x="248110" y="8775"/>
                  </a:lnTo>
                </a:path>
                <a:path w="3139440" h="160655">
                  <a:moveTo>
                    <a:pt x="258481" y="56642"/>
                  </a:moveTo>
                  <a:lnTo>
                    <a:pt x="273639" y="8775"/>
                  </a:lnTo>
                  <a:lnTo>
                    <a:pt x="287999" y="8775"/>
                  </a:lnTo>
                  <a:lnTo>
                    <a:pt x="291988" y="11168"/>
                  </a:lnTo>
                  <a:lnTo>
                    <a:pt x="293583" y="13562"/>
                  </a:lnTo>
                  <a:lnTo>
                    <a:pt x="293583" y="17551"/>
                  </a:lnTo>
                  <a:lnTo>
                    <a:pt x="265661" y="33506"/>
                  </a:lnTo>
                </a:path>
                <a:path w="3139440" h="160655">
                  <a:moveTo>
                    <a:pt x="295179" y="51855"/>
                  </a:moveTo>
                  <a:lnTo>
                    <a:pt x="292785" y="54249"/>
                  </a:lnTo>
                  <a:lnTo>
                    <a:pt x="293583" y="56642"/>
                  </a:lnTo>
                  <a:lnTo>
                    <a:pt x="295977" y="54249"/>
                  </a:lnTo>
                </a:path>
                <a:path w="3139440" h="160655">
                  <a:moveTo>
                    <a:pt x="40686" y="115678"/>
                  </a:moveTo>
                  <a:lnTo>
                    <a:pt x="32709" y="141207"/>
                  </a:lnTo>
                  <a:lnTo>
                    <a:pt x="18348" y="141207"/>
                  </a:lnTo>
                  <a:lnTo>
                    <a:pt x="33506" y="93340"/>
                  </a:lnTo>
                  <a:lnTo>
                    <a:pt x="47866" y="93340"/>
                  </a:lnTo>
                  <a:lnTo>
                    <a:pt x="51855" y="95733"/>
                  </a:lnTo>
                  <a:lnTo>
                    <a:pt x="53451" y="97329"/>
                  </a:lnTo>
                  <a:lnTo>
                    <a:pt x="53451" y="102116"/>
                  </a:lnTo>
                  <a:lnTo>
                    <a:pt x="26326" y="115678"/>
                  </a:lnTo>
                </a:path>
                <a:path w="3139440" h="160655">
                  <a:moveTo>
                    <a:pt x="67013" y="93340"/>
                  </a:moveTo>
                  <a:lnTo>
                    <a:pt x="51855" y="141207"/>
                  </a:lnTo>
                  <a:lnTo>
                    <a:pt x="71002" y="141207"/>
                  </a:lnTo>
                </a:path>
                <a:path w="3139440" h="160655">
                  <a:moveTo>
                    <a:pt x="78980" y="141207"/>
                  </a:moveTo>
                  <a:lnTo>
                    <a:pt x="94138" y="93340"/>
                  </a:lnTo>
                  <a:lnTo>
                    <a:pt x="105307" y="93340"/>
                  </a:lnTo>
                  <a:lnTo>
                    <a:pt x="109296" y="95733"/>
                  </a:lnTo>
                  <a:lnTo>
                    <a:pt x="111689" y="99722"/>
                  </a:lnTo>
                  <a:lnTo>
                    <a:pt x="111689" y="104509"/>
                  </a:lnTo>
                  <a:lnTo>
                    <a:pt x="90149" y="141207"/>
                  </a:lnTo>
                  <a:lnTo>
                    <a:pt x="78980" y="141207"/>
                  </a:lnTo>
                </a:path>
                <a:path w="3139440" h="160655">
                  <a:moveTo>
                    <a:pt x="148387" y="104509"/>
                  </a:moveTo>
                  <a:lnTo>
                    <a:pt x="148387" y="99722"/>
                  </a:lnTo>
                  <a:lnTo>
                    <a:pt x="145994" y="95733"/>
                  </a:lnTo>
                  <a:lnTo>
                    <a:pt x="143600" y="93340"/>
                  </a:lnTo>
                  <a:lnTo>
                    <a:pt x="137218" y="93340"/>
                  </a:lnTo>
                  <a:lnTo>
                    <a:pt x="118071" y="122858"/>
                  </a:lnTo>
                  <a:lnTo>
                    <a:pt x="118071" y="129240"/>
                  </a:lnTo>
                  <a:lnTo>
                    <a:pt x="118071" y="134027"/>
                  </a:lnTo>
                  <a:lnTo>
                    <a:pt x="119667" y="138814"/>
                  </a:lnTo>
                  <a:lnTo>
                    <a:pt x="122060" y="141207"/>
                  </a:lnTo>
                  <a:lnTo>
                    <a:pt x="128442" y="141207"/>
                  </a:lnTo>
                  <a:lnTo>
                    <a:pt x="132431" y="138814"/>
                  </a:lnTo>
                  <a:lnTo>
                    <a:pt x="137218" y="134027"/>
                  </a:lnTo>
                  <a:lnTo>
                    <a:pt x="140409" y="129240"/>
                  </a:lnTo>
                  <a:lnTo>
                    <a:pt x="142005" y="122858"/>
                  </a:lnTo>
                  <a:lnTo>
                    <a:pt x="134027" y="122858"/>
                  </a:lnTo>
                </a:path>
                <a:path w="3139440" h="160655">
                  <a:moveTo>
                    <a:pt x="176309" y="141207"/>
                  </a:moveTo>
                  <a:lnTo>
                    <a:pt x="191467" y="93340"/>
                  </a:lnTo>
                  <a:lnTo>
                    <a:pt x="205827" y="93340"/>
                  </a:lnTo>
                  <a:lnTo>
                    <a:pt x="209816" y="95733"/>
                  </a:lnTo>
                  <a:lnTo>
                    <a:pt x="211412" y="97329"/>
                  </a:lnTo>
                  <a:lnTo>
                    <a:pt x="211412" y="102116"/>
                  </a:lnTo>
                  <a:lnTo>
                    <a:pt x="183489" y="118071"/>
                  </a:lnTo>
                </a:path>
                <a:path w="3139440" h="160655">
                  <a:moveTo>
                    <a:pt x="209816" y="141207"/>
                  </a:moveTo>
                  <a:lnTo>
                    <a:pt x="237738" y="93340"/>
                  </a:lnTo>
                  <a:lnTo>
                    <a:pt x="235345" y="141207"/>
                  </a:lnTo>
                </a:path>
                <a:path w="3139440" h="160655">
                  <a:moveTo>
                    <a:pt x="219389" y="125251"/>
                  </a:moveTo>
                  <a:lnTo>
                    <a:pt x="235345" y="125251"/>
                  </a:lnTo>
                </a:path>
                <a:path w="3139440" h="160655">
                  <a:moveTo>
                    <a:pt x="244919" y="141207"/>
                  </a:moveTo>
                  <a:lnTo>
                    <a:pt x="260076" y="93340"/>
                  </a:lnTo>
                  <a:lnTo>
                    <a:pt x="271245" y="93340"/>
                  </a:lnTo>
                  <a:lnTo>
                    <a:pt x="275234" y="95733"/>
                  </a:lnTo>
                  <a:lnTo>
                    <a:pt x="277628" y="99722"/>
                  </a:lnTo>
                  <a:lnTo>
                    <a:pt x="277628" y="104509"/>
                  </a:lnTo>
                  <a:lnTo>
                    <a:pt x="256087" y="141207"/>
                  </a:lnTo>
                  <a:lnTo>
                    <a:pt x="244919" y="141207"/>
                  </a:lnTo>
                </a:path>
                <a:path w="3139440" h="160655">
                  <a:moveTo>
                    <a:pt x="1105725" y="160354"/>
                  </a:moveTo>
                  <a:lnTo>
                    <a:pt x="1105725" y="44675"/>
                  </a:lnTo>
                </a:path>
                <a:path w="3139440" h="160655">
                  <a:moveTo>
                    <a:pt x="3139271" y="158758"/>
                  </a:moveTo>
                  <a:lnTo>
                    <a:pt x="3139271" y="44675"/>
                  </a:lnTo>
                </a:path>
                <a:path w="3139440" h="160655">
                  <a:moveTo>
                    <a:pt x="1153592" y="49462"/>
                  </a:moveTo>
                  <a:lnTo>
                    <a:pt x="1987274" y="49462"/>
                  </a:lnTo>
                </a:path>
                <a:path w="3139440" h="160655">
                  <a:moveTo>
                    <a:pt x="3091404" y="49462"/>
                  </a:moveTo>
                  <a:lnTo>
                    <a:pt x="2284846" y="4946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4" name="object 1374" descr=""/>
            <p:cNvSpPr/>
            <p:nvPr/>
          </p:nvSpPr>
          <p:spPr>
            <a:xfrm>
              <a:off x="3670594" y="1309000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5" name="object 1375" descr=""/>
            <p:cNvSpPr/>
            <p:nvPr/>
          </p:nvSpPr>
          <p:spPr>
            <a:xfrm>
              <a:off x="3670594" y="1309000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6" name="object 1376" descr=""/>
            <p:cNvSpPr/>
            <p:nvPr/>
          </p:nvSpPr>
          <p:spPr>
            <a:xfrm>
              <a:off x="5656273" y="1309000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7" name="object 1377" descr=""/>
            <p:cNvSpPr/>
            <p:nvPr/>
          </p:nvSpPr>
          <p:spPr>
            <a:xfrm>
              <a:off x="5656273" y="1309000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8" name="object 1378" descr=""/>
            <p:cNvSpPr/>
            <p:nvPr/>
          </p:nvSpPr>
          <p:spPr>
            <a:xfrm>
              <a:off x="4481140" y="13017405"/>
              <a:ext cx="440055" cy="161290"/>
            </a:xfrm>
            <a:custGeom>
              <a:avLst/>
              <a:gdLst/>
              <a:ahLst/>
              <a:cxnLst/>
              <a:rect l="l" t="t" r="r" b="b"/>
              <a:pathLst>
                <a:path w="440054" h="161290">
                  <a:moveTo>
                    <a:pt x="0" y="161151"/>
                  </a:moveTo>
                  <a:lnTo>
                    <a:pt x="439577" y="161151"/>
                  </a:lnTo>
                  <a:lnTo>
                    <a:pt x="439577" y="0"/>
                  </a:lnTo>
                  <a:lnTo>
                    <a:pt x="0" y="161151"/>
                  </a:lnTo>
                  <a:close/>
                </a:path>
                <a:path w="440054" h="161290">
                  <a:moveTo>
                    <a:pt x="0" y="0"/>
                  </a:moveTo>
                  <a:lnTo>
                    <a:pt x="0" y="161151"/>
                  </a:lnTo>
                  <a:lnTo>
                    <a:pt x="4395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9" name="object 1379" descr=""/>
            <p:cNvSpPr/>
            <p:nvPr/>
          </p:nvSpPr>
          <p:spPr>
            <a:xfrm>
              <a:off x="4481140" y="13017405"/>
              <a:ext cx="440055" cy="161290"/>
            </a:xfrm>
            <a:custGeom>
              <a:avLst/>
              <a:gdLst/>
              <a:ahLst/>
              <a:cxnLst/>
              <a:rect l="l" t="t" r="r" b="b"/>
              <a:pathLst>
                <a:path w="440054" h="161290">
                  <a:moveTo>
                    <a:pt x="0" y="0"/>
                  </a:moveTo>
                  <a:lnTo>
                    <a:pt x="0" y="161151"/>
                  </a:lnTo>
                  <a:lnTo>
                    <a:pt x="439577" y="0"/>
                  </a:lnTo>
                  <a:lnTo>
                    <a:pt x="0" y="0"/>
                  </a:lnTo>
                  <a:close/>
                </a:path>
                <a:path w="440054" h="161290">
                  <a:moveTo>
                    <a:pt x="0" y="161151"/>
                  </a:moveTo>
                  <a:lnTo>
                    <a:pt x="439577" y="0"/>
                  </a:lnTo>
                  <a:lnTo>
                    <a:pt x="439577" y="161151"/>
                  </a:lnTo>
                  <a:lnTo>
                    <a:pt x="0" y="16115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0" name="object 1380" descr=""/>
            <p:cNvSpPr/>
            <p:nvPr/>
          </p:nvSpPr>
          <p:spPr>
            <a:xfrm>
              <a:off x="4554536" y="13000651"/>
              <a:ext cx="6941820" cy="194945"/>
            </a:xfrm>
            <a:custGeom>
              <a:avLst/>
              <a:gdLst/>
              <a:ahLst/>
              <a:cxnLst/>
              <a:rect l="l" t="t" r="r" b="b"/>
              <a:pathLst>
                <a:path w="6941820" h="194944">
                  <a:moveTo>
                    <a:pt x="20742" y="33506"/>
                  </a:moveTo>
                  <a:lnTo>
                    <a:pt x="15157" y="35900"/>
                  </a:lnTo>
                  <a:lnTo>
                    <a:pt x="11966" y="39889"/>
                  </a:lnTo>
                  <a:lnTo>
                    <a:pt x="10371" y="44675"/>
                  </a:lnTo>
                  <a:lnTo>
                    <a:pt x="10371" y="49462"/>
                  </a:lnTo>
                  <a:lnTo>
                    <a:pt x="12764" y="51855"/>
                  </a:lnTo>
                  <a:lnTo>
                    <a:pt x="19146" y="54249"/>
                  </a:lnTo>
                  <a:lnTo>
                    <a:pt x="23135" y="55844"/>
                  </a:lnTo>
                  <a:lnTo>
                    <a:pt x="24731" y="60631"/>
                  </a:lnTo>
                  <a:lnTo>
                    <a:pt x="24731" y="65418"/>
                  </a:lnTo>
                  <a:lnTo>
                    <a:pt x="22337" y="71800"/>
                  </a:lnTo>
                  <a:lnTo>
                    <a:pt x="19146" y="76587"/>
                  </a:lnTo>
                  <a:lnTo>
                    <a:pt x="16753" y="78980"/>
                  </a:lnTo>
                  <a:lnTo>
                    <a:pt x="11168" y="81373"/>
                  </a:lnTo>
                  <a:lnTo>
                    <a:pt x="4786" y="81373"/>
                  </a:lnTo>
                  <a:lnTo>
                    <a:pt x="797" y="78980"/>
                  </a:lnTo>
                  <a:lnTo>
                    <a:pt x="0" y="76587"/>
                  </a:lnTo>
                  <a:lnTo>
                    <a:pt x="0" y="71800"/>
                  </a:lnTo>
                  <a:lnTo>
                    <a:pt x="2393" y="65418"/>
                  </a:lnTo>
                  <a:lnTo>
                    <a:pt x="5584" y="60631"/>
                  </a:lnTo>
                  <a:lnTo>
                    <a:pt x="10371" y="55844"/>
                  </a:lnTo>
                  <a:lnTo>
                    <a:pt x="15955" y="54249"/>
                  </a:lnTo>
                  <a:lnTo>
                    <a:pt x="22337" y="51855"/>
                  </a:lnTo>
                  <a:lnTo>
                    <a:pt x="26326" y="49462"/>
                  </a:lnTo>
                  <a:lnTo>
                    <a:pt x="29517" y="44675"/>
                  </a:lnTo>
                  <a:lnTo>
                    <a:pt x="31113" y="39889"/>
                  </a:lnTo>
                  <a:lnTo>
                    <a:pt x="31113" y="35900"/>
                  </a:lnTo>
                  <a:lnTo>
                    <a:pt x="27124" y="33506"/>
                  </a:lnTo>
                  <a:lnTo>
                    <a:pt x="20742" y="33506"/>
                  </a:lnTo>
                </a:path>
                <a:path w="6941820" h="194944">
                  <a:moveTo>
                    <a:pt x="63822" y="33506"/>
                  </a:moveTo>
                  <a:lnTo>
                    <a:pt x="47866" y="33506"/>
                  </a:lnTo>
                  <a:lnTo>
                    <a:pt x="39889" y="54249"/>
                  </a:lnTo>
                  <a:lnTo>
                    <a:pt x="41484" y="51855"/>
                  </a:lnTo>
                  <a:lnTo>
                    <a:pt x="47069" y="49462"/>
                  </a:lnTo>
                  <a:lnTo>
                    <a:pt x="51855" y="49462"/>
                  </a:lnTo>
                  <a:lnTo>
                    <a:pt x="55844" y="51855"/>
                  </a:lnTo>
                  <a:lnTo>
                    <a:pt x="58238" y="55844"/>
                  </a:lnTo>
                  <a:lnTo>
                    <a:pt x="57440" y="63024"/>
                  </a:lnTo>
                  <a:lnTo>
                    <a:pt x="55844" y="67811"/>
                  </a:lnTo>
                  <a:lnTo>
                    <a:pt x="51855" y="74193"/>
                  </a:lnTo>
                  <a:lnTo>
                    <a:pt x="47069" y="78980"/>
                  </a:lnTo>
                  <a:lnTo>
                    <a:pt x="41484" y="81373"/>
                  </a:lnTo>
                  <a:lnTo>
                    <a:pt x="36697" y="81373"/>
                  </a:lnTo>
                  <a:lnTo>
                    <a:pt x="32709" y="78980"/>
                  </a:lnTo>
                  <a:lnTo>
                    <a:pt x="31911" y="76587"/>
                  </a:lnTo>
                  <a:lnTo>
                    <a:pt x="31911" y="71800"/>
                  </a:lnTo>
                </a:path>
                <a:path w="6941820" h="194944">
                  <a:moveTo>
                    <a:pt x="63822" y="76587"/>
                  </a:moveTo>
                  <a:lnTo>
                    <a:pt x="61429" y="78980"/>
                  </a:lnTo>
                  <a:lnTo>
                    <a:pt x="62226" y="81373"/>
                  </a:lnTo>
                  <a:lnTo>
                    <a:pt x="64620" y="78980"/>
                  </a:lnTo>
                </a:path>
                <a:path w="6941820" h="194944">
                  <a:moveTo>
                    <a:pt x="102116" y="33506"/>
                  </a:moveTo>
                  <a:lnTo>
                    <a:pt x="81373" y="71800"/>
                  </a:lnTo>
                  <a:lnTo>
                    <a:pt x="82171" y="78980"/>
                  </a:lnTo>
                  <a:lnTo>
                    <a:pt x="86160" y="81373"/>
                  </a:lnTo>
                  <a:lnTo>
                    <a:pt x="89351" y="81373"/>
                  </a:lnTo>
                  <a:lnTo>
                    <a:pt x="110093" y="42282"/>
                  </a:lnTo>
                  <a:lnTo>
                    <a:pt x="109296" y="35900"/>
                  </a:lnTo>
                  <a:lnTo>
                    <a:pt x="105307" y="33506"/>
                  </a:lnTo>
                  <a:lnTo>
                    <a:pt x="102116" y="33506"/>
                  </a:lnTo>
                </a:path>
                <a:path w="6941820" h="194944">
                  <a:moveTo>
                    <a:pt x="130038" y="26326"/>
                  </a:moveTo>
                  <a:lnTo>
                    <a:pt x="127645" y="28720"/>
                  </a:lnTo>
                  <a:lnTo>
                    <a:pt x="126847" y="26326"/>
                  </a:lnTo>
                  <a:lnTo>
                    <a:pt x="129240" y="23933"/>
                  </a:lnTo>
                  <a:lnTo>
                    <a:pt x="130038" y="26326"/>
                  </a:lnTo>
                  <a:lnTo>
                    <a:pt x="128442" y="31113"/>
                  </a:lnTo>
                  <a:lnTo>
                    <a:pt x="125251" y="35900"/>
                  </a:lnTo>
                  <a:lnTo>
                    <a:pt x="122858" y="38293"/>
                  </a:lnTo>
                </a:path>
                <a:path w="6941820" h="194944">
                  <a:moveTo>
                    <a:pt x="153174" y="81373"/>
                  </a:moveTo>
                  <a:lnTo>
                    <a:pt x="169129" y="33506"/>
                  </a:lnTo>
                  <a:lnTo>
                    <a:pt x="183489" y="33506"/>
                  </a:lnTo>
                  <a:lnTo>
                    <a:pt x="187478" y="35900"/>
                  </a:lnTo>
                  <a:lnTo>
                    <a:pt x="188276" y="38293"/>
                  </a:lnTo>
                  <a:lnTo>
                    <a:pt x="188276" y="42282"/>
                  </a:lnTo>
                  <a:lnTo>
                    <a:pt x="161151" y="58238"/>
                  </a:lnTo>
                </a:path>
                <a:path w="6941820" h="194944">
                  <a:moveTo>
                    <a:pt x="186680" y="81373"/>
                  </a:moveTo>
                  <a:lnTo>
                    <a:pt x="202636" y="33506"/>
                  </a:lnTo>
                  <a:lnTo>
                    <a:pt x="216996" y="33506"/>
                  </a:lnTo>
                  <a:lnTo>
                    <a:pt x="220985" y="35900"/>
                  </a:lnTo>
                  <a:lnTo>
                    <a:pt x="221783" y="38293"/>
                  </a:lnTo>
                  <a:lnTo>
                    <a:pt x="221783" y="42282"/>
                  </a:lnTo>
                  <a:lnTo>
                    <a:pt x="220187" y="47069"/>
                  </a:lnTo>
                  <a:lnTo>
                    <a:pt x="216996" y="51855"/>
                  </a:lnTo>
                  <a:lnTo>
                    <a:pt x="215401" y="54249"/>
                  </a:lnTo>
                  <a:lnTo>
                    <a:pt x="209816" y="55844"/>
                  </a:lnTo>
                  <a:lnTo>
                    <a:pt x="195456" y="55844"/>
                  </a:lnTo>
                </a:path>
                <a:path w="6941820" h="194944">
                  <a:moveTo>
                    <a:pt x="206625" y="55844"/>
                  </a:moveTo>
                  <a:lnTo>
                    <a:pt x="209018" y="81373"/>
                  </a:lnTo>
                </a:path>
                <a:path w="6941820" h="194944">
                  <a:moveTo>
                    <a:pt x="245716" y="33506"/>
                  </a:moveTo>
                  <a:lnTo>
                    <a:pt x="225772" y="70204"/>
                  </a:lnTo>
                  <a:lnTo>
                    <a:pt x="225772" y="74193"/>
                  </a:lnTo>
                  <a:lnTo>
                    <a:pt x="227367" y="78980"/>
                  </a:lnTo>
                  <a:lnTo>
                    <a:pt x="229761" y="81373"/>
                  </a:lnTo>
                  <a:lnTo>
                    <a:pt x="236143" y="81373"/>
                  </a:lnTo>
                  <a:lnTo>
                    <a:pt x="256087" y="44675"/>
                  </a:lnTo>
                  <a:lnTo>
                    <a:pt x="256087" y="39889"/>
                  </a:lnTo>
                  <a:lnTo>
                    <a:pt x="254492" y="35900"/>
                  </a:lnTo>
                  <a:lnTo>
                    <a:pt x="252099" y="33506"/>
                  </a:lnTo>
                  <a:lnTo>
                    <a:pt x="245716" y="33506"/>
                  </a:lnTo>
                </a:path>
                <a:path w="6941820" h="194944">
                  <a:moveTo>
                    <a:pt x="255290" y="81373"/>
                  </a:moveTo>
                  <a:lnTo>
                    <a:pt x="271245" y="33506"/>
                  </a:lnTo>
                  <a:lnTo>
                    <a:pt x="285605" y="33506"/>
                  </a:lnTo>
                  <a:lnTo>
                    <a:pt x="289594" y="35900"/>
                  </a:lnTo>
                  <a:lnTo>
                    <a:pt x="290392" y="38293"/>
                  </a:lnTo>
                  <a:lnTo>
                    <a:pt x="290392" y="42282"/>
                  </a:lnTo>
                  <a:lnTo>
                    <a:pt x="263267" y="58238"/>
                  </a:lnTo>
                </a:path>
                <a:path w="6941820" h="194944">
                  <a:moveTo>
                    <a:pt x="291988" y="76587"/>
                  </a:moveTo>
                  <a:lnTo>
                    <a:pt x="289594" y="78980"/>
                  </a:lnTo>
                  <a:lnTo>
                    <a:pt x="290392" y="81373"/>
                  </a:lnTo>
                  <a:lnTo>
                    <a:pt x="292785" y="78980"/>
                  </a:lnTo>
                </a:path>
                <a:path w="6941820" h="194944">
                  <a:moveTo>
                    <a:pt x="31911" y="140409"/>
                  </a:moveTo>
                  <a:lnTo>
                    <a:pt x="23135" y="165938"/>
                  </a:lnTo>
                  <a:lnTo>
                    <a:pt x="8775" y="165938"/>
                  </a:lnTo>
                  <a:lnTo>
                    <a:pt x="24731" y="118071"/>
                  </a:lnTo>
                  <a:lnTo>
                    <a:pt x="39091" y="118071"/>
                  </a:lnTo>
                  <a:lnTo>
                    <a:pt x="43080" y="119667"/>
                  </a:lnTo>
                  <a:lnTo>
                    <a:pt x="43877" y="122060"/>
                  </a:lnTo>
                  <a:lnTo>
                    <a:pt x="43877" y="126847"/>
                  </a:lnTo>
                  <a:lnTo>
                    <a:pt x="17551" y="140409"/>
                  </a:lnTo>
                </a:path>
                <a:path w="6941820" h="194944">
                  <a:moveTo>
                    <a:pt x="58238" y="118071"/>
                  </a:moveTo>
                  <a:lnTo>
                    <a:pt x="42282" y="165938"/>
                  </a:lnTo>
                  <a:lnTo>
                    <a:pt x="61429" y="165938"/>
                  </a:lnTo>
                </a:path>
                <a:path w="6941820" h="194944">
                  <a:moveTo>
                    <a:pt x="69407" y="165938"/>
                  </a:moveTo>
                  <a:lnTo>
                    <a:pt x="85362" y="118071"/>
                  </a:lnTo>
                  <a:lnTo>
                    <a:pt x="96531" y="118071"/>
                  </a:lnTo>
                  <a:lnTo>
                    <a:pt x="100520" y="119667"/>
                  </a:lnTo>
                  <a:lnTo>
                    <a:pt x="102116" y="124453"/>
                  </a:lnTo>
                  <a:lnTo>
                    <a:pt x="102116" y="129240"/>
                  </a:lnTo>
                  <a:lnTo>
                    <a:pt x="80575" y="165938"/>
                  </a:lnTo>
                  <a:lnTo>
                    <a:pt x="69407" y="165938"/>
                  </a:lnTo>
                </a:path>
                <a:path w="6941820" h="194944">
                  <a:moveTo>
                    <a:pt x="138814" y="129240"/>
                  </a:moveTo>
                  <a:lnTo>
                    <a:pt x="138814" y="124453"/>
                  </a:lnTo>
                  <a:lnTo>
                    <a:pt x="137218" y="119667"/>
                  </a:lnTo>
                  <a:lnTo>
                    <a:pt x="134825" y="118071"/>
                  </a:lnTo>
                  <a:lnTo>
                    <a:pt x="128442" y="118071"/>
                  </a:lnTo>
                  <a:lnTo>
                    <a:pt x="108498" y="153971"/>
                  </a:lnTo>
                  <a:lnTo>
                    <a:pt x="108498" y="158758"/>
                  </a:lnTo>
                  <a:lnTo>
                    <a:pt x="110093" y="163545"/>
                  </a:lnTo>
                  <a:lnTo>
                    <a:pt x="112487" y="165938"/>
                  </a:lnTo>
                  <a:lnTo>
                    <a:pt x="118869" y="165938"/>
                  </a:lnTo>
                  <a:lnTo>
                    <a:pt x="125251" y="147589"/>
                  </a:lnTo>
                </a:path>
                <a:path w="6941820" h="194944">
                  <a:moveTo>
                    <a:pt x="139611" y="161151"/>
                  </a:moveTo>
                  <a:lnTo>
                    <a:pt x="137218" y="163545"/>
                  </a:lnTo>
                  <a:lnTo>
                    <a:pt x="138016" y="165938"/>
                  </a:lnTo>
                  <a:lnTo>
                    <a:pt x="140409" y="163545"/>
                  </a:lnTo>
                </a:path>
                <a:path w="6941820" h="194944">
                  <a:moveTo>
                    <a:pt x="182692" y="165938"/>
                  </a:moveTo>
                  <a:lnTo>
                    <a:pt x="198647" y="118071"/>
                  </a:lnTo>
                  <a:lnTo>
                    <a:pt x="213007" y="118071"/>
                  </a:lnTo>
                  <a:lnTo>
                    <a:pt x="216996" y="119667"/>
                  </a:lnTo>
                  <a:lnTo>
                    <a:pt x="217794" y="122060"/>
                  </a:lnTo>
                  <a:lnTo>
                    <a:pt x="217794" y="126847"/>
                  </a:lnTo>
                  <a:lnTo>
                    <a:pt x="190669" y="142802"/>
                  </a:lnTo>
                </a:path>
                <a:path w="6941820" h="194944">
                  <a:moveTo>
                    <a:pt x="216198" y="165938"/>
                  </a:moveTo>
                  <a:lnTo>
                    <a:pt x="244919" y="118071"/>
                  </a:lnTo>
                  <a:lnTo>
                    <a:pt x="241727" y="165938"/>
                  </a:lnTo>
                </a:path>
                <a:path w="6941820" h="194944">
                  <a:moveTo>
                    <a:pt x="226570" y="149982"/>
                  </a:moveTo>
                  <a:lnTo>
                    <a:pt x="242525" y="149982"/>
                  </a:lnTo>
                </a:path>
                <a:path w="6941820" h="194944">
                  <a:moveTo>
                    <a:pt x="251301" y="165938"/>
                  </a:moveTo>
                  <a:lnTo>
                    <a:pt x="267256" y="118071"/>
                  </a:lnTo>
                  <a:lnTo>
                    <a:pt x="278425" y="118071"/>
                  </a:lnTo>
                  <a:lnTo>
                    <a:pt x="282414" y="119667"/>
                  </a:lnTo>
                  <a:lnTo>
                    <a:pt x="284010" y="124453"/>
                  </a:lnTo>
                  <a:lnTo>
                    <a:pt x="284010" y="129240"/>
                  </a:lnTo>
                  <a:lnTo>
                    <a:pt x="262470" y="165938"/>
                  </a:lnTo>
                  <a:lnTo>
                    <a:pt x="251301" y="165938"/>
                  </a:lnTo>
                </a:path>
                <a:path w="6941820" h="194944">
                  <a:moveTo>
                    <a:pt x="4787488" y="194658"/>
                  </a:moveTo>
                  <a:lnTo>
                    <a:pt x="4787488" y="0"/>
                  </a:lnTo>
                </a:path>
                <a:path w="6941820" h="194944">
                  <a:moveTo>
                    <a:pt x="6941499" y="194658"/>
                  </a:moveTo>
                  <a:lnTo>
                    <a:pt x="6941499" y="0"/>
                  </a:lnTo>
                </a:path>
                <a:path w="6941820" h="194944">
                  <a:moveTo>
                    <a:pt x="4835355" y="4786"/>
                  </a:moveTo>
                  <a:lnTo>
                    <a:pt x="5716106" y="4786"/>
                  </a:lnTo>
                </a:path>
                <a:path w="6941820" h="194944">
                  <a:moveTo>
                    <a:pt x="6893632" y="4786"/>
                  </a:moveTo>
                  <a:lnTo>
                    <a:pt x="6128559" y="478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1" name="object 1381" descr=""/>
            <p:cNvSpPr/>
            <p:nvPr/>
          </p:nvSpPr>
          <p:spPr>
            <a:xfrm>
              <a:off x="9342025" y="12997461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2" name="object 1382" descr=""/>
            <p:cNvSpPr/>
            <p:nvPr/>
          </p:nvSpPr>
          <p:spPr>
            <a:xfrm>
              <a:off x="9342025" y="12997461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3" name="object 1383" descr=""/>
            <p:cNvSpPr/>
            <p:nvPr/>
          </p:nvSpPr>
          <p:spPr>
            <a:xfrm>
              <a:off x="11448169" y="12997461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4" name="object 1384" descr=""/>
            <p:cNvSpPr/>
            <p:nvPr/>
          </p:nvSpPr>
          <p:spPr>
            <a:xfrm>
              <a:off x="11448169" y="12997461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5" name="object 1385" descr=""/>
            <p:cNvSpPr/>
            <p:nvPr/>
          </p:nvSpPr>
          <p:spPr>
            <a:xfrm>
              <a:off x="10261069" y="12912098"/>
              <a:ext cx="431800" cy="186055"/>
            </a:xfrm>
            <a:custGeom>
              <a:avLst/>
              <a:gdLst/>
              <a:ahLst/>
              <a:cxnLst/>
              <a:rect l="l" t="t" r="r" b="b"/>
              <a:pathLst>
                <a:path w="431800" h="186055">
                  <a:moveTo>
                    <a:pt x="0" y="185883"/>
                  </a:moveTo>
                  <a:lnTo>
                    <a:pt x="431599" y="185883"/>
                  </a:lnTo>
                  <a:lnTo>
                    <a:pt x="431599" y="0"/>
                  </a:lnTo>
                  <a:lnTo>
                    <a:pt x="0" y="185883"/>
                  </a:lnTo>
                  <a:close/>
                </a:path>
                <a:path w="431800" h="186055">
                  <a:moveTo>
                    <a:pt x="0" y="0"/>
                  </a:moveTo>
                  <a:lnTo>
                    <a:pt x="0" y="185883"/>
                  </a:lnTo>
                  <a:lnTo>
                    <a:pt x="4315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6" name="object 1386" descr=""/>
            <p:cNvSpPr/>
            <p:nvPr/>
          </p:nvSpPr>
          <p:spPr>
            <a:xfrm>
              <a:off x="10261069" y="12912098"/>
              <a:ext cx="431800" cy="186055"/>
            </a:xfrm>
            <a:custGeom>
              <a:avLst/>
              <a:gdLst/>
              <a:ahLst/>
              <a:cxnLst/>
              <a:rect l="l" t="t" r="r" b="b"/>
              <a:pathLst>
                <a:path w="431800" h="186055">
                  <a:moveTo>
                    <a:pt x="0" y="0"/>
                  </a:moveTo>
                  <a:lnTo>
                    <a:pt x="0" y="185883"/>
                  </a:lnTo>
                  <a:lnTo>
                    <a:pt x="431599" y="0"/>
                  </a:lnTo>
                  <a:lnTo>
                    <a:pt x="0" y="0"/>
                  </a:lnTo>
                  <a:close/>
                </a:path>
                <a:path w="431800" h="186055">
                  <a:moveTo>
                    <a:pt x="0" y="185883"/>
                  </a:moveTo>
                  <a:lnTo>
                    <a:pt x="431599" y="0"/>
                  </a:lnTo>
                  <a:lnTo>
                    <a:pt x="431599" y="185883"/>
                  </a:lnTo>
                  <a:lnTo>
                    <a:pt x="0" y="18588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7" name="object 1387" descr=""/>
            <p:cNvSpPr/>
            <p:nvPr/>
          </p:nvSpPr>
          <p:spPr>
            <a:xfrm>
              <a:off x="10273036" y="12920076"/>
              <a:ext cx="350520" cy="145415"/>
            </a:xfrm>
            <a:custGeom>
              <a:avLst/>
              <a:gdLst/>
              <a:ahLst/>
              <a:cxnLst/>
              <a:rect l="l" t="t" r="r" b="b"/>
              <a:pathLst>
                <a:path w="350520" h="145415">
                  <a:moveTo>
                    <a:pt x="85362" y="24731"/>
                  </a:moveTo>
                  <a:lnTo>
                    <a:pt x="78980" y="8775"/>
                  </a:lnTo>
                  <a:lnTo>
                    <a:pt x="80575" y="8775"/>
                  </a:lnTo>
                  <a:lnTo>
                    <a:pt x="84564" y="11168"/>
                  </a:lnTo>
                  <a:lnTo>
                    <a:pt x="86160" y="15955"/>
                  </a:lnTo>
                  <a:lnTo>
                    <a:pt x="85362" y="24731"/>
                  </a:lnTo>
                  <a:lnTo>
                    <a:pt x="81373" y="35900"/>
                  </a:lnTo>
                  <a:lnTo>
                    <a:pt x="75789" y="47866"/>
                  </a:lnTo>
                  <a:lnTo>
                    <a:pt x="71002" y="54249"/>
                  </a:lnTo>
                  <a:lnTo>
                    <a:pt x="65418" y="56642"/>
                  </a:lnTo>
                  <a:lnTo>
                    <a:pt x="62226" y="56642"/>
                  </a:lnTo>
                  <a:lnTo>
                    <a:pt x="58238" y="54249"/>
                  </a:lnTo>
                  <a:lnTo>
                    <a:pt x="57440" y="49462"/>
                  </a:lnTo>
                </a:path>
                <a:path w="350520" h="145415">
                  <a:moveTo>
                    <a:pt x="110891" y="8775"/>
                  </a:moveTo>
                  <a:lnTo>
                    <a:pt x="90149" y="47866"/>
                  </a:lnTo>
                  <a:lnTo>
                    <a:pt x="91744" y="54249"/>
                  </a:lnTo>
                  <a:lnTo>
                    <a:pt x="95733" y="56642"/>
                  </a:lnTo>
                  <a:lnTo>
                    <a:pt x="98924" y="56642"/>
                  </a:lnTo>
                  <a:lnTo>
                    <a:pt x="118869" y="17551"/>
                  </a:lnTo>
                  <a:lnTo>
                    <a:pt x="118071" y="11168"/>
                  </a:lnTo>
                  <a:lnTo>
                    <a:pt x="114082" y="8775"/>
                  </a:lnTo>
                  <a:lnTo>
                    <a:pt x="110891" y="8775"/>
                  </a:lnTo>
                </a:path>
                <a:path w="350520" h="145415">
                  <a:moveTo>
                    <a:pt x="120465" y="51855"/>
                  </a:moveTo>
                  <a:lnTo>
                    <a:pt x="118869" y="54249"/>
                  </a:lnTo>
                  <a:lnTo>
                    <a:pt x="119667" y="56642"/>
                  </a:lnTo>
                  <a:lnTo>
                    <a:pt x="122060" y="54249"/>
                  </a:lnTo>
                </a:path>
                <a:path w="350520" h="145415">
                  <a:moveTo>
                    <a:pt x="158758" y="8775"/>
                  </a:moveTo>
                  <a:lnTo>
                    <a:pt x="138016" y="47866"/>
                  </a:lnTo>
                  <a:lnTo>
                    <a:pt x="139611" y="54249"/>
                  </a:lnTo>
                  <a:lnTo>
                    <a:pt x="143600" y="56642"/>
                  </a:lnTo>
                  <a:lnTo>
                    <a:pt x="146791" y="56642"/>
                  </a:lnTo>
                  <a:lnTo>
                    <a:pt x="166736" y="17551"/>
                  </a:lnTo>
                  <a:lnTo>
                    <a:pt x="165938" y="11168"/>
                  </a:lnTo>
                  <a:lnTo>
                    <a:pt x="161949" y="8775"/>
                  </a:lnTo>
                  <a:lnTo>
                    <a:pt x="158758" y="8775"/>
                  </a:lnTo>
                </a:path>
                <a:path w="350520" h="145415">
                  <a:moveTo>
                    <a:pt x="186680" y="1595"/>
                  </a:moveTo>
                  <a:lnTo>
                    <a:pt x="184287" y="3988"/>
                  </a:lnTo>
                  <a:lnTo>
                    <a:pt x="183489" y="1595"/>
                  </a:lnTo>
                  <a:lnTo>
                    <a:pt x="185883" y="0"/>
                  </a:lnTo>
                  <a:lnTo>
                    <a:pt x="186680" y="1595"/>
                  </a:lnTo>
                  <a:lnTo>
                    <a:pt x="185085" y="6382"/>
                  </a:lnTo>
                  <a:lnTo>
                    <a:pt x="181894" y="11168"/>
                  </a:lnTo>
                  <a:lnTo>
                    <a:pt x="179500" y="13562"/>
                  </a:lnTo>
                </a:path>
                <a:path w="350520" h="145415">
                  <a:moveTo>
                    <a:pt x="210614" y="56642"/>
                  </a:moveTo>
                  <a:lnTo>
                    <a:pt x="225772" y="8775"/>
                  </a:lnTo>
                  <a:lnTo>
                    <a:pt x="240132" y="8775"/>
                  </a:lnTo>
                  <a:lnTo>
                    <a:pt x="244121" y="11168"/>
                  </a:lnTo>
                  <a:lnTo>
                    <a:pt x="244919" y="13562"/>
                  </a:lnTo>
                  <a:lnTo>
                    <a:pt x="244919" y="17551"/>
                  </a:lnTo>
                  <a:lnTo>
                    <a:pt x="217794" y="33506"/>
                  </a:lnTo>
                </a:path>
                <a:path w="350520" h="145415">
                  <a:moveTo>
                    <a:pt x="244121" y="56642"/>
                  </a:moveTo>
                  <a:lnTo>
                    <a:pt x="259279" y="8775"/>
                  </a:lnTo>
                  <a:lnTo>
                    <a:pt x="273639" y="8775"/>
                  </a:lnTo>
                  <a:lnTo>
                    <a:pt x="277628" y="11168"/>
                  </a:lnTo>
                  <a:lnTo>
                    <a:pt x="278425" y="13562"/>
                  </a:lnTo>
                  <a:lnTo>
                    <a:pt x="278425" y="17551"/>
                  </a:lnTo>
                  <a:lnTo>
                    <a:pt x="252099" y="31911"/>
                  </a:lnTo>
                </a:path>
                <a:path w="350520" h="145415">
                  <a:moveTo>
                    <a:pt x="263267" y="31911"/>
                  </a:moveTo>
                  <a:lnTo>
                    <a:pt x="266459" y="56642"/>
                  </a:lnTo>
                </a:path>
                <a:path w="350520" h="145415">
                  <a:moveTo>
                    <a:pt x="302359" y="8775"/>
                  </a:moveTo>
                  <a:lnTo>
                    <a:pt x="282414" y="45473"/>
                  </a:lnTo>
                  <a:lnTo>
                    <a:pt x="282414" y="49462"/>
                  </a:lnTo>
                  <a:lnTo>
                    <a:pt x="284808" y="54249"/>
                  </a:lnTo>
                  <a:lnTo>
                    <a:pt x="287201" y="56642"/>
                  </a:lnTo>
                  <a:lnTo>
                    <a:pt x="293583" y="56642"/>
                  </a:lnTo>
                  <a:lnTo>
                    <a:pt x="312730" y="27124"/>
                  </a:lnTo>
                  <a:lnTo>
                    <a:pt x="312730" y="19944"/>
                  </a:lnTo>
                  <a:lnTo>
                    <a:pt x="312730" y="15955"/>
                  </a:lnTo>
                  <a:lnTo>
                    <a:pt x="311134" y="11168"/>
                  </a:lnTo>
                  <a:lnTo>
                    <a:pt x="308741" y="8775"/>
                  </a:lnTo>
                  <a:lnTo>
                    <a:pt x="302359" y="8775"/>
                  </a:lnTo>
                </a:path>
                <a:path w="350520" h="145415">
                  <a:moveTo>
                    <a:pt x="312730" y="56642"/>
                  </a:moveTo>
                  <a:lnTo>
                    <a:pt x="327888" y="8775"/>
                  </a:lnTo>
                  <a:lnTo>
                    <a:pt x="342248" y="8775"/>
                  </a:lnTo>
                  <a:lnTo>
                    <a:pt x="346237" y="11168"/>
                  </a:lnTo>
                  <a:lnTo>
                    <a:pt x="347035" y="13562"/>
                  </a:lnTo>
                  <a:lnTo>
                    <a:pt x="347035" y="17551"/>
                  </a:lnTo>
                  <a:lnTo>
                    <a:pt x="319910" y="33506"/>
                  </a:lnTo>
                </a:path>
                <a:path w="350520" h="145415">
                  <a:moveTo>
                    <a:pt x="348630" y="51855"/>
                  </a:moveTo>
                  <a:lnTo>
                    <a:pt x="347035" y="54249"/>
                  </a:lnTo>
                  <a:lnTo>
                    <a:pt x="347832" y="56642"/>
                  </a:lnTo>
                  <a:lnTo>
                    <a:pt x="350226" y="54249"/>
                  </a:lnTo>
                </a:path>
                <a:path w="350520" h="145415">
                  <a:moveTo>
                    <a:pt x="22337" y="120465"/>
                  </a:moveTo>
                  <a:lnTo>
                    <a:pt x="14360" y="145196"/>
                  </a:lnTo>
                  <a:lnTo>
                    <a:pt x="0" y="145196"/>
                  </a:lnTo>
                  <a:lnTo>
                    <a:pt x="15955" y="97329"/>
                  </a:lnTo>
                  <a:lnTo>
                    <a:pt x="30315" y="97329"/>
                  </a:lnTo>
                  <a:lnTo>
                    <a:pt x="34304" y="99722"/>
                  </a:lnTo>
                  <a:lnTo>
                    <a:pt x="35102" y="102116"/>
                  </a:lnTo>
                  <a:lnTo>
                    <a:pt x="35102" y="106902"/>
                  </a:lnTo>
                  <a:lnTo>
                    <a:pt x="7977" y="120465"/>
                  </a:lnTo>
                </a:path>
                <a:path w="350520" h="145415">
                  <a:moveTo>
                    <a:pt x="49462" y="97329"/>
                  </a:moveTo>
                  <a:lnTo>
                    <a:pt x="33506" y="145196"/>
                  </a:lnTo>
                  <a:lnTo>
                    <a:pt x="52653" y="145196"/>
                  </a:lnTo>
                </a:path>
                <a:path w="350520" h="145415">
                  <a:moveTo>
                    <a:pt x="60631" y="145196"/>
                  </a:moveTo>
                  <a:lnTo>
                    <a:pt x="76587" y="97329"/>
                  </a:lnTo>
                  <a:lnTo>
                    <a:pt x="87755" y="97329"/>
                  </a:lnTo>
                  <a:lnTo>
                    <a:pt x="91744" y="99722"/>
                  </a:lnTo>
                  <a:lnTo>
                    <a:pt x="93340" y="104509"/>
                  </a:lnTo>
                  <a:lnTo>
                    <a:pt x="93340" y="109296"/>
                  </a:lnTo>
                  <a:lnTo>
                    <a:pt x="71800" y="145196"/>
                  </a:lnTo>
                  <a:lnTo>
                    <a:pt x="60631" y="145196"/>
                  </a:lnTo>
                </a:path>
                <a:path w="350520" h="145415">
                  <a:moveTo>
                    <a:pt x="130038" y="109296"/>
                  </a:moveTo>
                  <a:lnTo>
                    <a:pt x="130038" y="104509"/>
                  </a:lnTo>
                  <a:lnTo>
                    <a:pt x="128442" y="99722"/>
                  </a:lnTo>
                  <a:lnTo>
                    <a:pt x="126049" y="97329"/>
                  </a:lnTo>
                  <a:lnTo>
                    <a:pt x="119667" y="97329"/>
                  </a:lnTo>
                  <a:lnTo>
                    <a:pt x="99722" y="127645"/>
                  </a:lnTo>
                  <a:lnTo>
                    <a:pt x="99722" y="134027"/>
                  </a:lnTo>
                  <a:lnTo>
                    <a:pt x="99722" y="138814"/>
                  </a:lnTo>
                  <a:lnTo>
                    <a:pt x="101318" y="143600"/>
                  </a:lnTo>
                  <a:lnTo>
                    <a:pt x="103711" y="145196"/>
                  </a:lnTo>
                  <a:lnTo>
                    <a:pt x="110093" y="145196"/>
                  </a:lnTo>
                  <a:lnTo>
                    <a:pt x="114082" y="143600"/>
                  </a:lnTo>
                  <a:lnTo>
                    <a:pt x="118869" y="138814"/>
                  </a:lnTo>
                  <a:lnTo>
                    <a:pt x="122060" y="134027"/>
                  </a:lnTo>
                  <a:lnTo>
                    <a:pt x="123656" y="127645"/>
                  </a:lnTo>
                  <a:lnTo>
                    <a:pt x="115678" y="127645"/>
                  </a:lnTo>
                </a:path>
                <a:path w="350520" h="145415">
                  <a:moveTo>
                    <a:pt x="157960" y="145196"/>
                  </a:moveTo>
                  <a:lnTo>
                    <a:pt x="173916" y="97329"/>
                  </a:lnTo>
                  <a:lnTo>
                    <a:pt x="188276" y="97329"/>
                  </a:lnTo>
                  <a:lnTo>
                    <a:pt x="192265" y="99722"/>
                  </a:lnTo>
                  <a:lnTo>
                    <a:pt x="193063" y="102116"/>
                  </a:lnTo>
                  <a:lnTo>
                    <a:pt x="193063" y="106902"/>
                  </a:lnTo>
                  <a:lnTo>
                    <a:pt x="165140" y="122858"/>
                  </a:lnTo>
                </a:path>
                <a:path w="350520" h="145415">
                  <a:moveTo>
                    <a:pt x="191467" y="145196"/>
                  </a:moveTo>
                  <a:lnTo>
                    <a:pt x="220187" y="97329"/>
                  </a:lnTo>
                  <a:lnTo>
                    <a:pt x="216996" y="145196"/>
                  </a:lnTo>
                </a:path>
                <a:path w="350520" h="145415">
                  <a:moveTo>
                    <a:pt x="201838" y="129240"/>
                  </a:moveTo>
                  <a:lnTo>
                    <a:pt x="217794" y="129240"/>
                  </a:lnTo>
                </a:path>
                <a:path w="350520" h="145415">
                  <a:moveTo>
                    <a:pt x="226570" y="145196"/>
                  </a:moveTo>
                  <a:lnTo>
                    <a:pt x="242525" y="97329"/>
                  </a:lnTo>
                  <a:lnTo>
                    <a:pt x="253694" y="97329"/>
                  </a:lnTo>
                  <a:lnTo>
                    <a:pt x="257683" y="99722"/>
                  </a:lnTo>
                  <a:lnTo>
                    <a:pt x="259279" y="104509"/>
                  </a:lnTo>
                  <a:lnTo>
                    <a:pt x="259279" y="109296"/>
                  </a:lnTo>
                  <a:lnTo>
                    <a:pt x="237738" y="145196"/>
                  </a:lnTo>
                  <a:lnTo>
                    <a:pt x="226570" y="145196"/>
                  </a:lnTo>
                </a:path>
                <a:path w="350520" h="145415">
                  <a:moveTo>
                    <a:pt x="263267" y="141207"/>
                  </a:moveTo>
                  <a:lnTo>
                    <a:pt x="260874" y="143600"/>
                  </a:lnTo>
                  <a:lnTo>
                    <a:pt x="261672" y="145196"/>
                  </a:lnTo>
                  <a:lnTo>
                    <a:pt x="264065" y="14360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88" name="object 1388" descr="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10580182" y="13006235"/>
              <a:ext cx="102913" cy="77384"/>
            </a:xfrm>
            <a:prstGeom prst="rect">
              <a:avLst/>
            </a:prstGeom>
          </p:spPr>
        </p:pic>
        <p:sp>
          <p:nvSpPr>
            <p:cNvPr id="1389" name="object 1389" descr=""/>
            <p:cNvSpPr/>
            <p:nvPr/>
          </p:nvSpPr>
          <p:spPr>
            <a:xfrm>
              <a:off x="12261906" y="12478105"/>
              <a:ext cx="2035175" cy="205104"/>
            </a:xfrm>
            <a:custGeom>
              <a:avLst/>
              <a:gdLst/>
              <a:ahLst/>
              <a:cxnLst/>
              <a:rect l="l" t="t" r="r" b="b"/>
              <a:pathLst>
                <a:path w="2035175" h="205104">
                  <a:moveTo>
                    <a:pt x="0" y="203434"/>
                  </a:moveTo>
                  <a:lnTo>
                    <a:pt x="0" y="0"/>
                  </a:lnTo>
                </a:path>
                <a:path w="2035175" h="205104">
                  <a:moveTo>
                    <a:pt x="2035141" y="205029"/>
                  </a:moveTo>
                  <a:lnTo>
                    <a:pt x="2035141" y="0"/>
                  </a:lnTo>
                </a:path>
                <a:path w="2035175" h="205104">
                  <a:moveTo>
                    <a:pt x="47866" y="4786"/>
                  </a:moveTo>
                  <a:lnTo>
                    <a:pt x="710025" y="4786"/>
                  </a:lnTo>
                </a:path>
                <a:path w="2035175" h="205104">
                  <a:moveTo>
                    <a:pt x="1987274" y="4786"/>
                  </a:moveTo>
                  <a:lnTo>
                    <a:pt x="1325115" y="478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0" name="object 1390" descr=""/>
            <p:cNvSpPr/>
            <p:nvPr/>
          </p:nvSpPr>
          <p:spPr>
            <a:xfrm>
              <a:off x="12261906" y="1247491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1" name="object 1391" descr=""/>
            <p:cNvSpPr/>
            <p:nvPr/>
          </p:nvSpPr>
          <p:spPr>
            <a:xfrm>
              <a:off x="12261906" y="1247491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2" name="object 1392" descr=""/>
            <p:cNvSpPr/>
            <p:nvPr/>
          </p:nvSpPr>
          <p:spPr>
            <a:xfrm>
              <a:off x="14249181" y="1247491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3" name="object 1393" descr=""/>
            <p:cNvSpPr/>
            <p:nvPr/>
          </p:nvSpPr>
          <p:spPr>
            <a:xfrm>
              <a:off x="14249181" y="1247491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4" name="object 1394" descr=""/>
            <p:cNvSpPr/>
            <p:nvPr/>
          </p:nvSpPr>
          <p:spPr>
            <a:xfrm>
              <a:off x="12962358" y="12442205"/>
              <a:ext cx="634365" cy="80645"/>
            </a:xfrm>
            <a:custGeom>
              <a:avLst/>
              <a:gdLst/>
              <a:ahLst/>
              <a:cxnLst/>
              <a:rect l="l" t="t" r="r" b="b"/>
              <a:pathLst>
                <a:path w="634365" h="80645">
                  <a:moveTo>
                    <a:pt x="0" y="80575"/>
                  </a:moveTo>
                  <a:lnTo>
                    <a:pt x="634236" y="80575"/>
                  </a:lnTo>
                  <a:lnTo>
                    <a:pt x="634236" y="0"/>
                  </a:lnTo>
                  <a:lnTo>
                    <a:pt x="0" y="80575"/>
                  </a:lnTo>
                  <a:close/>
                </a:path>
                <a:path w="634365" h="80645">
                  <a:moveTo>
                    <a:pt x="0" y="0"/>
                  </a:moveTo>
                  <a:lnTo>
                    <a:pt x="0" y="80575"/>
                  </a:lnTo>
                  <a:lnTo>
                    <a:pt x="6342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5" name="object 1395" descr=""/>
            <p:cNvSpPr/>
            <p:nvPr/>
          </p:nvSpPr>
          <p:spPr>
            <a:xfrm>
              <a:off x="12962359" y="12442205"/>
              <a:ext cx="634365" cy="80645"/>
            </a:xfrm>
            <a:custGeom>
              <a:avLst/>
              <a:gdLst/>
              <a:ahLst/>
              <a:cxnLst/>
              <a:rect l="l" t="t" r="r" b="b"/>
              <a:pathLst>
                <a:path w="634365" h="80645">
                  <a:moveTo>
                    <a:pt x="0" y="0"/>
                  </a:moveTo>
                  <a:lnTo>
                    <a:pt x="0" y="80575"/>
                  </a:lnTo>
                  <a:lnTo>
                    <a:pt x="634236" y="0"/>
                  </a:lnTo>
                  <a:lnTo>
                    <a:pt x="0" y="0"/>
                  </a:lnTo>
                  <a:close/>
                </a:path>
                <a:path w="634365" h="80645">
                  <a:moveTo>
                    <a:pt x="0" y="80575"/>
                  </a:moveTo>
                  <a:lnTo>
                    <a:pt x="634236" y="0"/>
                  </a:lnTo>
                  <a:lnTo>
                    <a:pt x="634236" y="80575"/>
                  </a:lnTo>
                  <a:lnTo>
                    <a:pt x="0" y="80575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6" name="object 1396" descr=""/>
            <p:cNvSpPr/>
            <p:nvPr/>
          </p:nvSpPr>
          <p:spPr>
            <a:xfrm>
              <a:off x="12974325" y="12449384"/>
              <a:ext cx="2567305" cy="222885"/>
            </a:xfrm>
            <a:custGeom>
              <a:avLst/>
              <a:gdLst/>
              <a:ahLst/>
              <a:cxnLst/>
              <a:rect l="l" t="t" r="r" b="b"/>
              <a:pathLst>
                <a:path w="2567305" h="222884">
                  <a:moveTo>
                    <a:pt x="20742" y="9573"/>
                  </a:moveTo>
                  <a:lnTo>
                    <a:pt x="15157" y="11168"/>
                  </a:lnTo>
                  <a:lnTo>
                    <a:pt x="11966" y="15955"/>
                  </a:lnTo>
                  <a:lnTo>
                    <a:pt x="10371" y="20742"/>
                  </a:lnTo>
                  <a:lnTo>
                    <a:pt x="10371" y="25529"/>
                  </a:lnTo>
                  <a:lnTo>
                    <a:pt x="12764" y="27124"/>
                  </a:lnTo>
                  <a:lnTo>
                    <a:pt x="18348" y="29517"/>
                  </a:lnTo>
                  <a:lnTo>
                    <a:pt x="23135" y="31911"/>
                  </a:lnTo>
                  <a:lnTo>
                    <a:pt x="24731" y="36697"/>
                  </a:lnTo>
                  <a:lnTo>
                    <a:pt x="24731" y="41484"/>
                  </a:lnTo>
                  <a:lnTo>
                    <a:pt x="22337" y="47866"/>
                  </a:lnTo>
                  <a:lnTo>
                    <a:pt x="19146" y="52653"/>
                  </a:lnTo>
                  <a:lnTo>
                    <a:pt x="16753" y="55046"/>
                  </a:lnTo>
                  <a:lnTo>
                    <a:pt x="11168" y="57440"/>
                  </a:lnTo>
                  <a:lnTo>
                    <a:pt x="4786" y="57440"/>
                  </a:lnTo>
                  <a:lnTo>
                    <a:pt x="797" y="55046"/>
                  </a:lnTo>
                  <a:lnTo>
                    <a:pt x="0" y="52653"/>
                  </a:lnTo>
                  <a:lnTo>
                    <a:pt x="0" y="47866"/>
                  </a:lnTo>
                  <a:lnTo>
                    <a:pt x="22337" y="27124"/>
                  </a:lnTo>
                  <a:lnTo>
                    <a:pt x="26326" y="25529"/>
                  </a:lnTo>
                  <a:lnTo>
                    <a:pt x="29517" y="20742"/>
                  </a:lnTo>
                  <a:lnTo>
                    <a:pt x="31113" y="15955"/>
                  </a:lnTo>
                  <a:lnTo>
                    <a:pt x="31113" y="11168"/>
                  </a:lnTo>
                  <a:lnTo>
                    <a:pt x="27124" y="9573"/>
                  </a:lnTo>
                  <a:lnTo>
                    <a:pt x="20742" y="9573"/>
                  </a:lnTo>
                </a:path>
                <a:path w="2567305" h="222884">
                  <a:moveTo>
                    <a:pt x="63822" y="9573"/>
                  </a:moveTo>
                  <a:lnTo>
                    <a:pt x="47866" y="9573"/>
                  </a:lnTo>
                  <a:lnTo>
                    <a:pt x="39091" y="29517"/>
                  </a:lnTo>
                  <a:lnTo>
                    <a:pt x="41484" y="27124"/>
                  </a:lnTo>
                  <a:lnTo>
                    <a:pt x="47069" y="25529"/>
                  </a:lnTo>
                  <a:lnTo>
                    <a:pt x="51855" y="25529"/>
                  </a:lnTo>
                  <a:lnTo>
                    <a:pt x="55844" y="27124"/>
                  </a:lnTo>
                  <a:lnTo>
                    <a:pt x="58238" y="31911"/>
                  </a:lnTo>
                  <a:lnTo>
                    <a:pt x="57440" y="39091"/>
                  </a:lnTo>
                  <a:lnTo>
                    <a:pt x="55844" y="43080"/>
                  </a:lnTo>
                  <a:lnTo>
                    <a:pt x="51855" y="50260"/>
                  </a:lnTo>
                  <a:lnTo>
                    <a:pt x="47069" y="55046"/>
                  </a:lnTo>
                  <a:lnTo>
                    <a:pt x="41484" y="57440"/>
                  </a:lnTo>
                  <a:lnTo>
                    <a:pt x="36697" y="57440"/>
                  </a:lnTo>
                  <a:lnTo>
                    <a:pt x="32709" y="55046"/>
                  </a:lnTo>
                  <a:lnTo>
                    <a:pt x="31911" y="52653"/>
                  </a:lnTo>
                  <a:lnTo>
                    <a:pt x="31911" y="47866"/>
                  </a:lnTo>
                </a:path>
                <a:path w="2567305" h="222884">
                  <a:moveTo>
                    <a:pt x="63822" y="52653"/>
                  </a:moveTo>
                  <a:lnTo>
                    <a:pt x="61429" y="55046"/>
                  </a:lnTo>
                  <a:lnTo>
                    <a:pt x="62226" y="57440"/>
                  </a:lnTo>
                  <a:lnTo>
                    <a:pt x="64620" y="55046"/>
                  </a:lnTo>
                </a:path>
                <a:path w="2567305" h="222884">
                  <a:moveTo>
                    <a:pt x="102116" y="9573"/>
                  </a:moveTo>
                  <a:lnTo>
                    <a:pt x="81373" y="47866"/>
                  </a:lnTo>
                  <a:lnTo>
                    <a:pt x="82171" y="55046"/>
                  </a:lnTo>
                  <a:lnTo>
                    <a:pt x="86160" y="57440"/>
                  </a:lnTo>
                  <a:lnTo>
                    <a:pt x="89351" y="57440"/>
                  </a:lnTo>
                  <a:lnTo>
                    <a:pt x="110093" y="18348"/>
                  </a:lnTo>
                  <a:lnTo>
                    <a:pt x="109296" y="11168"/>
                  </a:lnTo>
                  <a:lnTo>
                    <a:pt x="105307" y="9573"/>
                  </a:lnTo>
                  <a:lnTo>
                    <a:pt x="102116" y="9573"/>
                  </a:lnTo>
                </a:path>
                <a:path w="2567305" h="222884">
                  <a:moveTo>
                    <a:pt x="130038" y="2393"/>
                  </a:moveTo>
                  <a:lnTo>
                    <a:pt x="127645" y="4786"/>
                  </a:lnTo>
                  <a:lnTo>
                    <a:pt x="126847" y="2393"/>
                  </a:lnTo>
                  <a:lnTo>
                    <a:pt x="129240" y="0"/>
                  </a:lnTo>
                  <a:lnTo>
                    <a:pt x="130038" y="2393"/>
                  </a:lnTo>
                  <a:lnTo>
                    <a:pt x="128442" y="7180"/>
                  </a:lnTo>
                  <a:lnTo>
                    <a:pt x="125251" y="11168"/>
                  </a:lnTo>
                  <a:lnTo>
                    <a:pt x="122858" y="13562"/>
                  </a:lnTo>
                </a:path>
                <a:path w="2567305" h="222884">
                  <a:moveTo>
                    <a:pt x="153174" y="57440"/>
                  </a:moveTo>
                  <a:lnTo>
                    <a:pt x="169129" y="9573"/>
                  </a:lnTo>
                  <a:lnTo>
                    <a:pt x="183489" y="9573"/>
                  </a:lnTo>
                  <a:lnTo>
                    <a:pt x="187478" y="11168"/>
                  </a:lnTo>
                  <a:lnTo>
                    <a:pt x="188276" y="13562"/>
                  </a:lnTo>
                  <a:lnTo>
                    <a:pt x="188276" y="18348"/>
                  </a:lnTo>
                  <a:lnTo>
                    <a:pt x="185883" y="25529"/>
                  </a:lnTo>
                  <a:lnTo>
                    <a:pt x="182692" y="29517"/>
                  </a:lnTo>
                  <a:lnTo>
                    <a:pt x="181096" y="31911"/>
                  </a:lnTo>
                  <a:lnTo>
                    <a:pt x="175511" y="34304"/>
                  </a:lnTo>
                  <a:lnTo>
                    <a:pt x="161151" y="34304"/>
                  </a:lnTo>
                </a:path>
                <a:path w="2567305" h="222884">
                  <a:moveTo>
                    <a:pt x="186680" y="57440"/>
                  </a:moveTo>
                  <a:lnTo>
                    <a:pt x="202636" y="9573"/>
                  </a:lnTo>
                  <a:lnTo>
                    <a:pt x="216996" y="9573"/>
                  </a:lnTo>
                  <a:lnTo>
                    <a:pt x="220985" y="11168"/>
                  </a:lnTo>
                  <a:lnTo>
                    <a:pt x="221783" y="13562"/>
                  </a:lnTo>
                  <a:lnTo>
                    <a:pt x="221783" y="18348"/>
                  </a:lnTo>
                  <a:lnTo>
                    <a:pt x="195456" y="31911"/>
                  </a:lnTo>
                </a:path>
                <a:path w="2567305" h="222884">
                  <a:moveTo>
                    <a:pt x="206625" y="31911"/>
                  </a:moveTo>
                  <a:lnTo>
                    <a:pt x="209018" y="57440"/>
                  </a:lnTo>
                </a:path>
                <a:path w="2567305" h="222884">
                  <a:moveTo>
                    <a:pt x="245716" y="9573"/>
                  </a:moveTo>
                  <a:lnTo>
                    <a:pt x="225772" y="45473"/>
                  </a:lnTo>
                  <a:lnTo>
                    <a:pt x="225772" y="50260"/>
                  </a:lnTo>
                  <a:lnTo>
                    <a:pt x="227367" y="55046"/>
                  </a:lnTo>
                  <a:lnTo>
                    <a:pt x="229761" y="57440"/>
                  </a:lnTo>
                  <a:lnTo>
                    <a:pt x="236143" y="57440"/>
                  </a:lnTo>
                  <a:lnTo>
                    <a:pt x="256087" y="20742"/>
                  </a:lnTo>
                  <a:lnTo>
                    <a:pt x="256087" y="15955"/>
                  </a:lnTo>
                  <a:lnTo>
                    <a:pt x="254492" y="11168"/>
                  </a:lnTo>
                  <a:lnTo>
                    <a:pt x="252099" y="9573"/>
                  </a:lnTo>
                  <a:lnTo>
                    <a:pt x="245716" y="9573"/>
                  </a:lnTo>
                </a:path>
                <a:path w="2567305" h="222884">
                  <a:moveTo>
                    <a:pt x="255290" y="57440"/>
                  </a:moveTo>
                  <a:lnTo>
                    <a:pt x="271245" y="9573"/>
                  </a:lnTo>
                  <a:lnTo>
                    <a:pt x="285605" y="9573"/>
                  </a:lnTo>
                  <a:lnTo>
                    <a:pt x="289594" y="11168"/>
                  </a:lnTo>
                  <a:lnTo>
                    <a:pt x="290392" y="13562"/>
                  </a:lnTo>
                  <a:lnTo>
                    <a:pt x="290392" y="18348"/>
                  </a:lnTo>
                  <a:lnTo>
                    <a:pt x="287999" y="25529"/>
                  </a:lnTo>
                  <a:lnTo>
                    <a:pt x="284808" y="29517"/>
                  </a:lnTo>
                  <a:lnTo>
                    <a:pt x="283212" y="31911"/>
                  </a:lnTo>
                  <a:lnTo>
                    <a:pt x="277628" y="34304"/>
                  </a:lnTo>
                  <a:lnTo>
                    <a:pt x="263267" y="34304"/>
                  </a:lnTo>
                </a:path>
                <a:path w="2567305" h="222884">
                  <a:moveTo>
                    <a:pt x="291988" y="52653"/>
                  </a:moveTo>
                  <a:lnTo>
                    <a:pt x="289594" y="55046"/>
                  </a:lnTo>
                  <a:lnTo>
                    <a:pt x="290392" y="57440"/>
                  </a:lnTo>
                  <a:lnTo>
                    <a:pt x="292785" y="55046"/>
                  </a:lnTo>
                </a:path>
                <a:path w="2567305" h="222884">
                  <a:moveTo>
                    <a:pt x="358204" y="31911"/>
                  </a:moveTo>
                  <a:lnTo>
                    <a:pt x="349428" y="57440"/>
                  </a:lnTo>
                  <a:lnTo>
                    <a:pt x="335068" y="57440"/>
                  </a:lnTo>
                  <a:lnTo>
                    <a:pt x="351023" y="9573"/>
                  </a:lnTo>
                  <a:lnTo>
                    <a:pt x="365384" y="9573"/>
                  </a:lnTo>
                  <a:lnTo>
                    <a:pt x="369372" y="11168"/>
                  </a:lnTo>
                  <a:lnTo>
                    <a:pt x="370170" y="13562"/>
                  </a:lnTo>
                  <a:lnTo>
                    <a:pt x="370170" y="18348"/>
                  </a:lnTo>
                  <a:lnTo>
                    <a:pt x="343843" y="31911"/>
                  </a:lnTo>
                </a:path>
                <a:path w="2567305" h="222884">
                  <a:moveTo>
                    <a:pt x="384530" y="9573"/>
                  </a:moveTo>
                  <a:lnTo>
                    <a:pt x="368575" y="57440"/>
                  </a:lnTo>
                  <a:lnTo>
                    <a:pt x="387721" y="57440"/>
                  </a:lnTo>
                </a:path>
                <a:path w="2567305" h="222884">
                  <a:moveTo>
                    <a:pt x="395699" y="57440"/>
                  </a:moveTo>
                  <a:lnTo>
                    <a:pt x="411655" y="9573"/>
                  </a:lnTo>
                  <a:lnTo>
                    <a:pt x="422824" y="9573"/>
                  </a:lnTo>
                  <a:lnTo>
                    <a:pt x="426813" y="11168"/>
                  </a:lnTo>
                  <a:lnTo>
                    <a:pt x="428408" y="15955"/>
                  </a:lnTo>
                  <a:lnTo>
                    <a:pt x="428408" y="20742"/>
                  </a:lnTo>
                  <a:lnTo>
                    <a:pt x="406868" y="57440"/>
                  </a:lnTo>
                  <a:lnTo>
                    <a:pt x="395699" y="57440"/>
                  </a:lnTo>
                </a:path>
                <a:path w="2567305" h="222884">
                  <a:moveTo>
                    <a:pt x="465106" y="20742"/>
                  </a:moveTo>
                  <a:lnTo>
                    <a:pt x="465106" y="15955"/>
                  </a:lnTo>
                  <a:lnTo>
                    <a:pt x="463511" y="11168"/>
                  </a:lnTo>
                  <a:lnTo>
                    <a:pt x="461117" y="9573"/>
                  </a:lnTo>
                  <a:lnTo>
                    <a:pt x="454735" y="9573"/>
                  </a:lnTo>
                  <a:lnTo>
                    <a:pt x="434791" y="45473"/>
                  </a:lnTo>
                  <a:lnTo>
                    <a:pt x="434791" y="50260"/>
                  </a:lnTo>
                  <a:lnTo>
                    <a:pt x="436386" y="55046"/>
                  </a:lnTo>
                  <a:lnTo>
                    <a:pt x="438779" y="57440"/>
                  </a:lnTo>
                  <a:lnTo>
                    <a:pt x="445162" y="57440"/>
                  </a:lnTo>
                  <a:lnTo>
                    <a:pt x="451544" y="39091"/>
                  </a:lnTo>
                </a:path>
                <a:path w="2567305" h="222884">
                  <a:moveTo>
                    <a:pt x="465904" y="52653"/>
                  </a:moveTo>
                  <a:lnTo>
                    <a:pt x="463511" y="55046"/>
                  </a:lnTo>
                  <a:lnTo>
                    <a:pt x="464308" y="57440"/>
                  </a:lnTo>
                  <a:lnTo>
                    <a:pt x="466702" y="55046"/>
                  </a:lnTo>
                </a:path>
                <a:path w="2567305" h="222884">
                  <a:moveTo>
                    <a:pt x="508984" y="57440"/>
                  </a:moveTo>
                  <a:lnTo>
                    <a:pt x="524940" y="9573"/>
                  </a:lnTo>
                  <a:lnTo>
                    <a:pt x="539300" y="9573"/>
                  </a:lnTo>
                  <a:lnTo>
                    <a:pt x="543289" y="11168"/>
                  </a:lnTo>
                  <a:lnTo>
                    <a:pt x="544087" y="13562"/>
                  </a:lnTo>
                  <a:lnTo>
                    <a:pt x="544087" y="18348"/>
                  </a:lnTo>
                  <a:lnTo>
                    <a:pt x="516962" y="34304"/>
                  </a:lnTo>
                </a:path>
                <a:path w="2567305" h="222884">
                  <a:moveTo>
                    <a:pt x="542491" y="57440"/>
                  </a:moveTo>
                  <a:lnTo>
                    <a:pt x="571211" y="9573"/>
                  </a:lnTo>
                  <a:lnTo>
                    <a:pt x="568020" y="57440"/>
                  </a:lnTo>
                </a:path>
                <a:path w="2567305" h="222884">
                  <a:moveTo>
                    <a:pt x="552862" y="41484"/>
                  </a:moveTo>
                  <a:lnTo>
                    <a:pt x="568818" y="41484"/>
                  </a:lnTo>
                </a:path>
                <a:path w="2567305" h="222884">
                  <a:moveTo>
                    <a:pt x="577593" y="57440"/>
                  </a:moveTo>
                  <a:lnTo>
                    <a:pt x="593549" y="9573"/>
                  </a:lnTo>
                  <a:lnTo>
                    <a:pt x="604718" y="9573"/>
                  </a:lnTo>
                  <a:lnTo>
                    <a:pt x="608707" y="11168"/>
                  </a:lnTo>
                  <a:lnTo>
                    <a:pt x="610303" y="15955"/>
                  </a:lnTo>
                  <a:lnTo>
                    <a:pt x="610303" y="20742"/>
                  </a:lnTo>
                  <a:lnTo>
                    <a:pt x="588762" y="57440"/>
                  </a:lnTo>
                  <a:lnTo>
                    <a:pt x="577593" y="57440"/>
                  </a:lnTo>
                </a:path>
                <a:path w="2567305" h="222884">
                  <a:moveTo>
                    <a:pt x="2088592" y="222581"/>
                  </a:moveTo>
                  <a:lnTo>
                    <a:pt x="2088592" y="71800"/>
                  </a:lnTo>
                </a:path>
                <a:path w="2567305" h="222884">
                  <a:moveTo>
                    <a:pt x="2567261" y="222581"/>
                  </a:moveTo>
                  <a:lnTo>
                    <a:pt x="2567261" y="71800"/>
                  </a:lnTo>
                </a:path>
                <a:path w="2567305" h="222884">
                  <a:moveTo>
                    <a:pt x="2136459" y="75789"/>
                  </a:moveTo>
                  <a:lnTo>
                    <a:pt x="2177944" y="75789"/>
                  </a:lnTo>
                </a:path>
                <a:path w="2567305" h="222884">
                  <a:moveTo>
                    <a:pt x="2519394" y="75789"/>
                  </a:moveTo>
                  <a:lnTo>
                    <a:pt x="2477910" y="7578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7" name="object 1397" descr=""/>
            <p:cNvSpPr/>
            <p:nvPr/>
          </p:nvSpPr>
          <p:spPr>
            <a:xfrm>
              <a:off x="15062917" y="12517196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8" name="object 1398" descr=""/>
            <p:cNvSpPr/>
            <p:nvPr/>
          </p:nvSpPr>
          <p:spPr>
            <a:xfrm>
              <a:off x="15062917" y="12517196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9" name="object 1399" descr=""/>
            <p:cNvSpPr/>
            <p:nvPr/>
          </p:nvSpPr>
          <p:spPr>
            <a:xfrm>
              <a:off x="15493720" y="12517196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0" name="object 1400" descr=""/>
            <p:cNvSpPr/>
            <p:nvPr/>
          </p:nvSpPr>
          <p:spPr>
            <a:xfrm>
              <a:off x="15493720" y="12517196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1" name="object 1401" descr=""/>
            <p:cNvSpPr/>
            <p:nvPr/>
          </p:nvSpPr>
          <p:spPr>
            <a:xfrm>
              <a:off x="15141898" y="12445395"/>
              <a:ext cx="321310" cy="160655"/>
            </a:xfrm>
            <a:custGeom>
              <a:avLst/>
              <a:gdLst/>
              <a:ahLst/>
              <a:cxnLst/>
              <a:rect l="l" t="t" r="r" b="b"/>
              <a:pathLst>
                <a:path w="321309" h="160654">
                  <a:moveTo>
                    <a:pt x="0" y="160354"/>
                  </a:moveTo>
                  <a:lnTo>
                    <a:pt x="320708" y="160354"/>
                  </a:lnTo>
                  <a:lnTo>
                    <a:pt x="320708" y="0"/>
                  </a:lnTo>
                  <a:lnTo>
                    <a:pt x="0" y="160354"/>
                  </a:lnTo>
                  <a:close/>
                </a:path>
                <a:path w="321309" h="160654">
                  <a:moveTo>
                    <a:pt x="0" y="0"/>
                  </a:moveTo>
                  <a:lnTo>
                    <a:pt x="0" y="160354"/>
                  </a:lnTo>
                  <a:lnTo>
                    <a:pt x="3207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2" name="object 1402" descr=""/>
            <p:cNvSpPr/>
            <p:nvPr/>
          </p:nvSpPr>
          <p:spPr>
            <a:xfrm>
              <a:off x="15141898" y="12445395"/>
              <a:ext cx="321310" cy="160655"/>
            </a:xfrm>
            <a:custGeom>
              <a:avLst/>
              <a:gdLst/>
              <a:ahLst/>
              <a:cxnLst/>
              <a:rect l="l" t="t" r="r" b="b"/>
              <a:pathLst>
                <a:path w="321309" h="160654">
                  <a:moveTo>
                    <a:pt x="0" y="0"/>
                  </a:moveTo>
                  <a:lnTo>
                    <a:pt x="0" y="160354"/>
                  </a:lnTo>
                  <a:lnTo>
                    <a:pt x="320708" y="0"/>
                  </a:lnTo>
                  <a:lnTo>
                    <a:pt x="0" y="0"/>
                  </a:lnTo>
                  <a:close/>
                </a:path>
                <a:path w="321309" h="160654">
                  <a:moveTo>
                    <a:pt x="0" y="160354"/>
                  </a:moveTo>
                  <a:lnTo>
                    <a:pt x="320708" y="0"/>
                  </a:lnTo>
                  <a:lnTo>
                    <a:pt x="320708" y="160354"/>
                  </a:lnTo>
                  <a:lnTo>
                    <a:pt x="0" y="16035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3" name="object 1403" descr=""/>
            <p:cNvSpPr/>
            <p:nvPr/>
          </p:nvSpPr>
          <p:spPr>
            <a:xfrm>
              <a:off x="15153865" y="12452575"/>
              <a:ext cx="296545" cy="141605"/>
            </a:xfrm>
            <a:custGeom>
              <a:avLst/>
              <a:gdLst/>
              <a:ahLst/>
              <a:cxnLst/>
              <a:rect l="l" t="t" r="r" b="b"/>
              <a:pathLst>
                <a:path w="296544" h="141604">
                  <a:moveTo>
                    <a:pt x="13562" y="20742"/>
                  </a:moveTo>
                  <a:lnTo>
                    <a:pt x="14360" y="18348"/>
                  </a:lnTo>
                  <a:lnTo>
                    <a:pt x="17551" y="13562"/>
                  </a:lnTo>
                  <a:lnTo>
                    <a:pt x="19944" y="11168"/>
                  </a:lnTo>
                  <a:lnTo>
                    <a:pt x="23933" y="8775"/>
                  </a:lnTo>
                  <a:lnTo>
                    <a:pt x="30315" y="8775"/>
                  </a:lnTo>
                  <a:lnTo>
                    <a:pt x="32709" y="11168"/>
                  </a:lnTo>
                  <a:lnTo>
                    <a:pt x="33506" y="13562"/>
                  </a:lnTo>
                  <a:lnTo>
                    <a:pt x="33506" y="18348"/>
                  </a:lnTo>
                  <a:lnTo>
                    <a:pt x="31911" y="22337"/>
                  </a:lnTo>
                  <a:lnTo>
                    <a:pt x="28720" y="27124"/>
                  </a:lnTo>
                  <a:lnTo>
                    <a:pt x="23933" y="34304"/>
                  </a:lnTo>
                  <a:lnTo>
                    <a:pt x="0" y="56642"/>
                  </a:lnTo>
                  <a:lnTo>
                    <a:pt x="22337" y="56642"/>
                  </a:lnTo>
                </a:path>
                <a:path w="296544" h="141604">
                  <a:moveTo>
                    <a:pt x="57440" y="8775"/>
                  </a:moveTo>
                  <a:lnTo>
                    <a:pt x="36697" y="47866"/>
                  </a:lnTo>
                  <a:lnTo>
                    <a:pt x="37495" y="54249"/>
                  </a:lnTo>
                  <a:lnTo>
                    <a:pt x="41484" y="56642"/>
                  </a:lnTo>
                  <a:lnTo>
                    <a:pt x="44675" y="56642"/>
                  </a:lnTo>
                  <a:lnTo>
                    <a:pt x="65418" y="18348"/>
                  </a:lnTo>
                  <a:lnTo>
                    <a:pt x="64620" y="11168"/>
                  </a:lnTo>
                  <a:lnTo>
                    <a:pt x="60631" y="8775"/>
                  </a:lnTo>
                  <a:lnTo>
                    <a:pt x="57440" y="8775"/>
                  </a:lnTo>
                </a:path>
                <a:path w="296544" h="141604">
                  <a:moveTo>
                    <a:pt x="67013" y="52653"/>
                  </a:moveTo>
                  <a:lnTo>
                    <a:pt x="64620" y="54249"/>
                  </a:lnTo>
                  <a:lnTo>
                    <a:pt x="65418" y="56642"/>
                  </a:lnTo>
                  <a:lnTo>
                    <a:pt x="67811" y="54249"/>
                  </a:lnTo>
                </a:path>
                <a:path w="296544" h="141604">
                  <a:moveTo>
                    <a:pt x="105307" y="8775"/>
                  </a:moveTo>
                  <a:lnTo>
                    <a:pt x="84564" y="47866"/>
                  </a:lnTo>
                  <a:lnTo>
                    <a:pt x="85362" y="54249"/>
                  </a:lnTo>
                  <a:lnTo>
                    <a:pt x="89351" y="56642"/>
                  </a:lnTo>
                  <a:lnTo>
                    <a:pt x="92542" y="56642"/>
                  </a:lnTo>
                  <a:lnTo>
                    <a:pt x="113285" y="18348"/>
                  </a:lnTo>
                  <a:lnTo>
                    <a:pt x="112487" y="11168"/>
                  </a:lnTo>
                  <a:lnTo>
                    <a:pt x="108498" y="8775"/>
                  </a:lnTo>
                  <a:lnTo>
                    <a:pt x="105307" y="8775"/>
                  </a:lnTo>
                </a:path>
                <a:path w="296544" h="141604">
                  <a:moveTo>
                    <a:pt x="133229" y="2393"/>
                  </a:moveTo>
                  <a:lnTo>
                    <a:pt x="130836" y="4786"/>
                  </a:lnTo>
                  <a:lnTo>
                    <a:pt x="130038" y="2393"/>
                  </a:lnTo>
                  <a:lnTo>
                    <a:pt x="132431" y="0"/>
                  </a:lnTo>
                  <a:lnTo>
                    <a:pt x="133229" y="2393"/>
                  </a:lnTo>
                  <a:lnTo>
                    <a:pt x="131633" y="6382"/>
                  </a:lnTo>
                  <a:lnTo>
                    <a:pt x="128442" y="11168"/>
                  </a:lnTo>
                  <a:lnTo>
                    <a:pt x="126049" y="13562"/>
                  </a:lnTo>
                </a:path>
                <a:path w="296544" h="141604">
                  <a:moveTo>
                    <a:pt x="156365" y="56642"/>
                  </a:moveTo>
                  <a:lnTo>
                    <a:pt x="172320" y="8775"/>
                  </a:lnTo>
                  <a:lnTo>
                    <a:pt x="186680" y="8775"/>
                  </a:lnTo>
                  <a:lnTo>
                    <a:pt x="190669" y="11168"/>
                  </a:lnTo>
                  <a:lnTo>
                    <a:pt x="191467" y="13562"/>
                  </a:lnTo>
                  <a:lnTo>
                    <a:pt x="191467" y="18348"/>
                  </a:lnTo>
                  <a:lnTo>
                    <a:pt x="189074" y="24731"/>
                  </a:lnTo>
                  <a:lnTo>
                    <a:pt x="185883" y="29517"/>
                  </a:lnTo>
                  <a:lnTo>
                    <a:pt x="184287" y="31911"/>
                  </a:lnTo>
                  <a:lnTo>
                    <a:pt x="178703" y="34304"/>
                  </a:lnTo>
                  <a:lnTo>
                    <a:pt x="164343" y="34304"/>
                  </a:lnTo>
                </a:path>
                <a:path w="296544" h="141604">
                  <a:moveTo>
                    <a:pt x="189872" y="56642"/>
                  </a:moveTo>
                  <a:lnTo>
                    <a:pt x="205827" y="8775"/>
                  </a:lnTo>
                  <a:lnTo>
                    <a:pt x="220187" y="8775"/>
                  </a:lnTo>
                  <a:lnTo>
                    <a:pt x="224176" y="11168"/>
                  </a:lnTo>
                  <a:lnTo>
                    <a:pt x="224974" y="13562"/>
                  </a:lnTo>
                  <a:lnTo>
                    <a:pt x="224974" y="18348"/>
                  </a:lnTo>
                  <a:lnTo>
                    <a:pt x="198647" y="31911"/>
                  </a:lnTo>
                </a:path>
                <a:path w="296544" h="141604">
                  <a:moveTo>
                    <a:pt x="209816" y="31911"/>
                  </a:moveTo>
                  <a:lnTo>
                    <a:pt x="212209" y="56642"/>
                  </a:lnTo>
                </a:path>
                <a:path w="296544" h="141604">
                  <a:moveTo>
                    <a:pt x="248907" y="8775"/>
                  </a:moveTo>
                  <a:lnTo>
                    <a:pt x="228963" y="45473"/>
                  </a:lnTo>
                  <a:lnTo>
                    <a:pt x="228963" y="50260"/>
                  </a:lnTo>
                  <a:lnTo>
                    <a:pt x="230558" y="54249"/>
                  </a:lnTo>
                  <a:lnTo>
                    <a:pt x="232952" y="56642"/>
                  </a:lnTo>
                  <a:lnTo>
                    <a:pt x="239334" y="56642"/>
                  </a:lnTo>
                  <a:lnTo>
                    <a:pt x="259279" y="20742"/>
                  </a:lnTo>
                  <a:lnTo>
                    <a:pt x="259279" y="15955"/>
                  </a:lnTo>
                  <a:lnTo>
                    <a:pt x="257683" y="11168"/>
                  </a:lnTo>
                  <a:lnTo>
                    <a:pt x="255290" y="8775"/>
                  </a:lnTo>
                  <a:lnTo>
                    <a:pt x="248907" y="8775"/>
                  </a:lnTo>
                </a:path>
                <a:path w="296544" h="141604">
                  <a:moveTo>
                    <a:pt x="258481" y="56642"/>
                  </a:moveTo>
                  <a:lnTo>
                    <a:pt x="274436" y="8775"/>
                  </a:lnTo>
                  <a:lnTo>
                    <a:pt x="288796" y="8775"/>
                  </a:lnTo>
                  <a:lnTo>
                    <a:pt x="292785" y="11168"/>
                  </a:lnTo>
                  <a:lnTo>
                    <a:pt x="293583" y="13562"/>
                  </a:lnTo>
                  <a:lnTo>
                    <a:pt x="293583" y="18348"/>
                  </a:lnTo>
                  <a:lnTo>
                    <a:pt x="266459" y="34304"/>
                  </a:lnTo>
                </a:path>
                <a:path w="296544" h="141604">
                  <a:moveTo>
                    <a:pt x="295179" y="52653"/>
                  </a:moveTo>
                  <a:lnTo>
                    <a:pt x="292785" y="54249"/>
                  </a:lnTo>
                  <a:lnTo>
                    <a:pt x="293583" y="56642"/>
                  </a:lnTo>
                  <a:lnTo>
                    <a:pt x="295977" y="54249"/>
                  </a:lnTo>
                </a:path>
                <a:path w="296544" h="141604">
                  <a:moveTo>
                    <a:pt x="33506" y="116476"/>
                  </a:moveTo>
                  <a:lnTo>
                    <a:pt x="24731" y="141207"/>
                  </a:lnTo>
                  <a:lnTo>
                    <a:pt x="10371" y="141207"/>
                  </a:lnTo>
                  <a:lnTo>
                    <a:pt x="26326" y="93340"/>
                  </a:lnTo>
                  <a:lnTo>
                    <a:pt x="40686" y="93340"/>
                  </a:lnTo>
                  <a:lnTo>
                    <a:pt x="44675" y="95733"/>
                  </a:lnTo>
                  <a:lnTo>
                    <a:pt x="45473" y="98127"/>
                  </a:lnTo>
                  <a:lnTo>
                    <a:pt x="45473" y="102116"/>
                  </a:lnTo>
                  <a:lnTo>
                    <a:pt x="19146" y="116476"/>
                  </a:lnTo>
                </a:path>
                <a:path w="296544" h="141604">
                  <a:moveTo>
                    <a:pt x="59833" y="93340"/>
                  </a:moveTo>
                  <a:lnTo>
                    <a:pt x="43877" y="141207"/>
                  </a:lnTo>
                  <a:lnTo>
                    <a:pt x="63024" y="141207"/>
                  </a:lnTo>
                </a:path>
                <a:path w="296544" h="141604">
                  <a:moveTo>
                    <a:pt x="71002" y="141207"/>
                  </a:moveTo>
                  <a:lnTo>
                    <a:pt x="86958" y="93340"/>
                  </a:lnTo>
                  <a:lnTo>
                    <a:pt x="98127" y="93340"/>
                  </a:lnTo>
                  <a:lnTo>
                    <a:pt x="102116" y="95733"/>
                  </a:lnTo>
                  <a:lnTo>
                    <a:pt x="103711" y="100520"/>
                  </a:lnTo>
                  <a:lnTo>
                    <a:pt x="103711" y="104509"/>
                  </a:lnTo>
                  <a:lnTo>
                    <a:pt x="82171" y="141207"/>
                  </a:lnTo>
                  <a:lnTo>
                    <a:pt x="71002" y="141207"/>
                  </a:lnTo>
                </a:path>
                <a:path w="296544" h="141604">
                  <a:moveTo>
                    <a:pt x="140409" y="104509"/>
                  </a:moveTo>
                  <a:lnTo>
                    <a:pt x="140409" y="100520"/>
                  </a:lnTo>
                  <a:lnTo>
                    <a:pt x="138814" y="95733"/>
                  </a:lnTo>
                  <a:lnTo>
                    <a:pt x="136420" y="93340"/>
                  </a:lnTo>
                  <a:lnTo>
                    <a:pt x="130038" y="93340"/>
                  </a:lnTo>
                  <a:lnTo>
                    <a:pt x="110093" y="130038"/>
                  </a:lnTo>
                  <a:lnTo>
                    <a:pt x="110093" y="134027"/>
                  </a:lnTo>
                  <a:lnTo>
                    <a:pt x="111689" y="138814"/>
                  </a:lnTo>
                  <a:lnTo>
                    <a:pt x="114082" y="141207"/>
                  </a:lnTo>
                  <a:lnTo>
                    <a:pt x="120465" y="141207"/>
                  </a:lnTo>
                  <a:lnTo>
                    <a:pt x="126847" y="122858"/>
                  </a:lnTo>
                </a:path>
                <a:path w="296544" h="141604">
                  <a:moveTo>
                    <a:pt x="141207" y="136420"/>
                  </a:moveTo>
                  <a:lnTo>
                    <a:pt x="138814" y="138814"/>
                  </a:lnTo>
                  <a:lnTo>
                    <a:pt x="139611" y="141207"/>
                  </a:lnTo>
                  <a:lnTo>
                    <a:pt x="142005" y="138814"/>
                  </a:lnTo>
                </a:path>
                <a:path w="296544" h="141604">
                  <a:moveTo>
                    <a:pt x="184287" y="141207"/>
                  </a:moveTo>
                  <a:lnTo>
                    <a:pt x="200243" y="93340"/>
                  </a:lnTo>
                  <a:lnTo>
                    <a:pt x="214603" y="93340"/>
                  </a:lnTo>
                  <a:lnTo>
                    <a:pt x="218592" y="95733"/>
                  </a:lnTo>
                  <a:lnTo>
                    <a:pt x="219389" y="98127"/>
                  </a:lnTo>
                  <a:lnTo>
                    <a:pt x="219389" y="102116"/>
                  </a:lnTo>
                  <a:lnTo>
                    <a:pt x="216996" y="109296"/>
                  </a:lnTo>
                  <a:lnTo>
                    <a:pt x="213805" y="114082"/>
                  </a:lnTo>
                  <a:lnTo>
                    <a:pt x="212209" y="116476"/>
                  </a:lnTo>
                  <a:lnTo>
                    <a:pt x="206625" y="118071"/>
                  </a:lnTo>
                  <a:lnTo>
                    <a:pt x="192265" y="118071"/>
                  </a:lnTo>
                </a:path>
                <a:path w="296544" h="141604">
                  <a:moveTo>
                    <a:pt x="217794" y="141207"/>
                  </a:moveTo>
                  <a:lnTo>
                    <a:pt x="246514" y="93340"/>
                  </a:lnTo>
                  <a:lnTo>
                    <a:pt x="243323" y="141207"/>
                  </a:lnTo>
                </a:path>
                <a:path w="296544" h="141604">
                  <a:moveTo>
                    <a:pt x="228165" y="125251"/>
                  </a:moveTo>
                  <a:lnTo>
                    <a:pt x="244121" y="125251"/>
                  </a:lnTo>
                </a:path>
                <a:path w="296544" h="141604">
                  <a:moveTo>
                    <a:pt x="252896" y="141207"/>
                  </a:moveTo>
                  <a:lnTo>
                    <a:pt x="268852" y="93340"/>
                  </a:lnTo>
                  <a:lnTo>
                    <a:pt x="280021" y="93340"/>
                  </a:lnTo>
                  <a:lnTo>
                    <a:pt x="284010" y="95733"/>
                  </a:lnTo>
                  <a:lnTo>
                    <a:pt x="285605" y="100520"/>
                  </a:lnTo>
                  <a:lnTo>
                    <a:pt x="285605" y="104509"/>
                  </a:lnTo>
                  <a:lnTo>
                    <a:pt x="264065" y="141207"/>
                  </a:lnTo>
                  <a:lnTo>
                    <a:pt x="252896" y="141207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04" name="object 1404" descr="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301601" y="10553057"/>
              <a:ext cx="482657" cy="165140"/>
            </a:xfrm>
            <a:prstGeom prst="rect">
              <a:avLst/>
            </a:prstGeom>
          </p:spPr>
        </p:pic>
        <p:sp>
          <p:nvSpPr>
            <p:cNvPr id="1405" name="object 1405" descr=""/>
            <p:cNvSpPr/>
            <p:nvPr/>
          </p:nvSpPr>
          <p:spPr>
            <a:xfrm>
              <a:off x="3571669" y="10493224"/>
              <a:ext cx="4834890" cy="203835"/>
            </a:xfrm>
            <a:custGeom>
              <a:avLst/>
              <a:gdLst/>
              <a:ahLst/>
              <a:cxnLst/>
              <a:rect l="l" t="t" r="r" b="b"/>
              <a:pathLst>
                <a:path w="4834890" h="203834">
                  <a:moveTo>
                    <a:pt x="0" y="203434"/>
                  </a:moveTo>
                  <a:lnTo>
                    <a:pt x="0" y="0"/>
                  </a:lnTo>
                </a:path>
                <a:path w="4834890" h="203834">
                  <a:moveTo>
                    <a:pt x="4834557" y="106104"/>
                  </a:moveTo>
                  <a:lnTo>
                    <a:pt x="4834557" y="0"/>
                  </a:lnTo>
                </a:path>
                <a:path w="4834890" h="203834">
                  <a:moveTo>
                    <a:pt x="47866" y="3988"/>
                  </a:moveTo>
                  <a:lnTo>
                    <a:pt x="2092581" y="3988"/>
                  </a:lnTo>
                </a:path>
                <a:path w="4834890" h="203834">
                  <a:moveTo>
                    <a:pt x="4786690" y="3988"/>
                  </a:moveTo>
                  <a:lnTo>
                    <a:pt x="2741975" y="3988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6" name="object 1406" descr=""/>
            <p:cNvSpPr/>
            <p:nvPr/>
          </p:nvSpPr>
          <p:spPr>
            <a:xfrm>
              <a:off x="3571669" y="10489235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7" name="object 1407" descr=""/>
            <p:cNvSpPr/>
            <p:nvPr/>
          </p:nvSpPr>
          <p:spPr>
            <a:xfrm>
              <a:off x="3571669" y="10489235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8" name="object 1408" descr=""/>
            <p:cNvSpPr/>
            <p:nvPr/>
          </p:nvSpPr>
          <p:spPr>
            <a:xfrm>
              <a:off x="8358360" y="10489235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9" name="object 1409" descr=""/>
            <p:cNvSpPr/>
            <p:nvPr/>
          </p:nvSpPr>
          <p:spPr>
            <a:xfrm>
              <a:off x="8358360" y="10489235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0" name="object 1410" descr=""/>
            <p:cNvSpPr/>
            <p:nvPr/>
          </p:nvSpPr>
          <p:spPr>
            <a:xfrm>
              <a:off x="5654677" y="10456525"/>
              <a:ext cx="669925" cy="81915"/>
            </a:xfrm>
            <a:custGeom>
              <a:avLst/>
              <a:gdLst/>
              <a:ahLst/>
              <a:cxnLst/>
              <a:rect l="l" t="t" r="r" b="b"/>
              <a:pathLst>
                <a:path w="669925" h="81915">
                  <a:moveTo>
                    <a:pt x="0" y="81373"/>
                  </a:moveTo>
                  <a:lnTo>
                    <a:pt x="669338" y="81373"/>
                  </a:lnTo>
                  <a:lnTo>
                    <a:pt x="669338" y="0"/>
                  </a:lnTo>
                  <a:lnTo>
                    <a:pt x="0" y="81373"/>
                  </a:lnTo>
                  <a:close/>
                </a:path>
                <a:path w="669925" h="81915">
                  <a:moveTo>
                    <a:pt x="0" y="0"/>
                  </a:moveTo>
                  <a:lnTo>
                    <a:pt x="0" y="81373"/>
                  </a:lnTo>
                  <a:lnTo>
                    <a:pt x="669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1" name="object 1411" descr=""/>
            <p:cNvSpPr/>
            <p:nvPr/>
          </p:nvSpPr>
          <p:spPr>
            <a:xfrm>
              <a:off x="5654677" y="10456526"/>
              <a:ext cx="669925" cy="81915"/>
            </a:xfrm>
            <a:custGeom>
              <a:avLst/>
              <a:gdLst/>
              <a:ahLst/>
              <a:cxnLst/>
              <a:rect l="l" t="t" r="r" b="b"/>
              <a:pathLst>
                <a:path w="669925" h="81915">
                  <a:moveTo>
                    <a:pt x="0" y="0"/>
                  </a:moveTo>
                  <a:lnTo>
                    <a:pt x="0" y="81373"/>
                  </a:lnTo>
                  <a:lnTo>
                    <a:pt x="669338" y="0"/>
                  </a:lnTo>
                  <a:lnTo>
                    <a:pt x="0" y="0"/>
                  </a:lnTo>
                  <a:close/>
                </a:path>
                <a:path w="669925" h="81915">
                  <a:moveTo>
                    <a:pt x="0" y="81373"/>
                  </a:moveTo>
                  <a:lnTo>
                    <a:pt x="669338" y="0"/>
                  </a:lnTo>
                  <a:lnTo>
                    <a:pt x="669338" y="81373"/>
                  </a:lnTo>
                  <a:lnTo>
                    <a:pt x="0" y="8137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2" name="object 1412" descr=""/>
            <p:cNvSpPr/>
            <p:nvPr/>
          </p:nvSpPr>
          <p:spPr>
            <a:xfrm>
              <a:off x="5666644" y="10464504"/>
              <a:ext cx="645795" cy="57150"/>
            </a:xfrm>
            <a:custGeom>
              <a:avLst/>
              <a:gdLst/>
              <a:ahLst/>
              <a:cxnLst/>
              <a:rect l="l" t="t" r="r" b="b"/>
              <a:pathLst>
                <a:path w="645795" h="57150">
                  <a:moveTo>
                    <a:pt x="13562" y="19944"/>
                  </a:moveTo>
                  <a:lnTo>
                    <a:pt x="14360" y="18348"/>
                  </a:lnTo>
                  <a:lnTo>
                    <a:pt x="16753" y="13562"/>
                  </a:lnTo>
                  <a:lnTo>
                    <a:pt x="19146" y="11168"/>
                  </a:lnTo>
                  <a:lnTo>
                    <a:pt x="23135" y="8775"/>
                  </a:lnTo>
                  <a:lnTo>
                    <a:pt x="29517" y="8775"/>
                  </a:lnTo>
                  <a:lnTo>
                    <a:pt x="31911" y="11168"/>
                  </a:lnTo>
                  <a:lnTo>
                    <a:pt x="32709" y="13562"/>
                  </a:lnTo>
                  <a:lnTo>
                    <a:pt x="33506" y="18348"/>
                  </a:lnTo>
                  <a:lnTo>
                    <a:pt x="31911" y="22337"/>
                  </a:lnTo>
                  <a:lnTo>
                    <a:pt x="28720" y="27124"/>
                  </a:lnTo>
                  <a:lnTo>
                    <a:pt x="23135" y="34304"/>
                  </a:lnTo>
                  <a:lnTo>
                    <a:pt x="0" y="56642"/>
                  </a:lnTo>
                  <a:lnTo>
                    <a:pt x="22337" y="56642"/>
                  </a:lnTo>
                </a:path>
                <a:path w="645795" h="57150">
                  <a:moveTo>
                    <a:pt x="56642" y="8775"/>
                  </a:moveTo>
                  <a:lnTo>
                    <a:pt x="36697" y="47866"/>
                  </a:lnTo>
                  <a:lnTo>
                    <a:pt x="37495" y="54249"/>
                  </a:lnTo>
                  <a:lnTo>
                    <a:pt x="41484" y="56642"/>
                  </a:lnTo>
                  <a:lnTo>
                    <a:pt x="44675" y="56642"/>
                  </a:lnTo>
                  <a:lnTo>
                    <a:pt x="65418" y="18348"/>
                  </a:lnTo>
                  <a:lnTo>
                    <a:pt x="63822" y="11168"/>
                  </a:lnTo>
                  <a:lnTo>
                    <a:pt x="59833" y="8775"/>
                  </a:lnTo>
                  <a:lnTo>
                    <a:pt x="56642" y="8775"/>
                  </a:lnTo>
                </a:path>
                <a:path w="645795" h="57150">
                  <a:moveTo>
                    <a:pt x="77384" y="19944"/>
                  </a:moveTo>
                  <a:lnTo>
                    <a:pt x="78182" y="18348"/>
                  </a:lnTo>
                  <a:lnTo>
                    <a:pt x="80575" y="13562"/>
                  </a:lnTo>
                  <a:lnTo>
                    <a:pt x="82969" y="11168"/>
                  </a:lnTo>
                  <a:lnTo>
                    <a:pt x="86958" y="8775"/>
                  </a:lnTo>
                  <a:lnTo>
                    <a:pt x="93340" y="8775"/>
                  </a:lnTo>
                  <a:lnTo>
                    <a:pt x="95733" y="11168"/>
                  </a:lnTo>
                  <a:lnTo>
                    <a:pt x="96531" y="13562"/>
                  </a:lnTo>
                  <a:lnTo>
                    <a:pt x="97329" y="18348"/>
                  </a:lnTo>
                  <a:lnTo>
                    <a:pt x="95733" y="22337"/>
                  </a:lnTo>
                  <a:lnTo>
                    <a:pt x="92542" y="27124"/>
                  </a:lnTo>
                  <a:lnTo>
                    <a:pt x="86958" y="34304"/>
                  </a:lnTo>
                  <a:lnTo>
                    <a:pt x="63822" y="56642"/>
                  </a:lnTo>
                  <a:lnTo>
                    <a:pt x="86160" y="56642"/>
                  </a:lnTo>
                </a:path>
                <a:path w="645795" h="57150">
                  <a:moveTo>
                    <a:pt x="98924" y="51855"/>
                  </a:moveTo>
                  <a:lnTo>
                    <a:pt x="96531" y="54249"/>
                  </a:lnTo>
                  <a:lnTo>
                    <a:pt x="97329" y="56642"/>
                  </a:lnTo>
                  <a:lnTo>
                    <a:pt x="99722" y="54249"/>
                  </a:lnTo>
                </a:path>
                <a:path w="645795" h="57150">
                  <a:moveTo>
                    <a:pt x="136420" y="8775"/>
                  </a:moveTo>
                  <a:lnTo>
                    <a:pt x="116476" y="47866"/>
                  </a:lnTo>
                  <a:lnTo>
                    <a:pt x="117273" y="54249"/>
                  </a:lnTo>
                  <a:lnTo>
                    <a:pt x="121262" y="56642"/>
                  </a:lnTo>
                  <a:lnTo>
                    <a:pt x="124453" y="56642"/>
                  </a:lnTo>
                  <a:lnTo>
                    <a:pt x="145196" y="18348"/>
                  </a:lnTo>
                  <a:lnTo>
                    <a:pt x="143600" y="11168"/>
                  </a:lnTo>
                  <a:lnTo>
                    <a:pt x="139611" y="8775"/>
                  </a:lnTo>
                  <a:lnTo>
                    <a:pt x="136420" y="8775"/>
                  </a:lnTo>
                </a:path>
                <a:path w="645795" h="57150">
                  <a:moveTo>
                    <a:pt x="164343" y="2393"/>
                  </a:moveTo>
                  <a:lnTo>
                    <a:pt x="161949" y="3988"/>
                  </a:lnTo>
                  <a:lnTo>
                    <a:pt x="161151" y="2393"/>
                  </a:lnTo>
                  <a:lnTo>
                    <a:pt x="163545" y="0"/>
                  </a:lnTo>
                  <a:lnTo>
                    <a:pt x="164343" y="2393"/>
                  </a:lnTo>
                  <a:lnTo>
                    <a:pt x="162747" y="6382"/>
                  </a:lnTo>
                  <a:lnTo>
                    <a:pt x="159556" y="11168"/>
                  </a:lnTo>
                  <a:lnTo>
                    <a:pt x="157163" y="13562"/>
                  </a:lnTo>
                </a:path>
                <a:path w="645795" h="57150">
                  <a:moveTo>
                    <a:pt x="188276" y="56642"/>
                  </a:moveTo>
                  <a:lnTo>
                    <a:pt x="203434" y="8775"/>
                  </a:lnTo>
                  <a:lnTo>
                    <a:pt x="217794" y="8775"/>
                  </a:lnTo>
                  <a:lnTo>
                    <a:pt x="221783" y="11168"/>
                  </a:lnTo>
                  <a:lnTo>
                    <a:pt x="222581" y="13562"/>
                  </a:lnTo>
                  <a:lnTo>
                    <a:pt x="223378" y="18348"/>
                  </a:lnTo>
                  <a:lnTo>
                    <a:pt x="220985" y="24731"/>
                  </a:lnTo>
                  <a:lnTo>
                    <a:pt x="217794" y="29517"/>
                  </a:lnTo>
                  <a:lnTo>
                    <a:pt x="215401" y="31911"/>
                  </a:lnTo>
                  <a:lnTo>
                    <a:pt x="209816" y="34304"/>
                  </a:lnTo>
                  <a:lnTo>
                    <a:pt x="195456" y="34304"/>
                  </a:lnTo>
                </a:path>
                <a:path w="645795" h="57150">
                  <a:moveTo>
                    <a:pt x="221783" y="56642"/>
                  </a:moveTo>
                  <a:lnTo>
                    <a:pt x="236941" y="8775"/>
                  </a:lnTo>
                  <a:lnTo>
                    <a:pt x="251301" y="8775"/>
                  </a:lnTo>
                  <a:lnTo>
                    <a:pt x="255290" y="11168"/>
                  </a:lnTo>
                  <a:lnTo>
                    <a:pt x="256087" y="13562"/>
                  </a:lnTo>
                  <a:lnTo>
                    <a:pt x="256885" y="18348"/>
                  </a:lnTo>
                  <a:lnTo>
                    <a:pt x="255290" y="22337"/>
                  </a:lnTo>
                  <a:lnTo>
                    <a:pt x="252099" y="27124"/>
                  </a:lnTo>
                  <a:lnTo>
                    <a:pt x="249705" y="29517"/>
                  </a:lnTo>
                  <a:lnTo>
                    <a:pt x="244121" y="31911"/>
                  </a:lnTo>
                  <a:lnTo>
                    <a:pt x="229761" y="31911"/>
                  </a:lnTo>
                </a:path>
                <a:path w="645795" h="57150">
                  <a:moveTo>
                    <a:pt x="240930" y="31911"/>
                  </a:moveTo>
                  <a:lnTo>
                    <a:pt x="244121" y="56642"/>
                  </a:lnTo>
                </a:path>
                <a:path w="645795" h="57150">
                  <a:moveTo>
                    <a:pt x="280021" y="8775"/>
                  </a:moveTo>
                  <a:lnTo>
                    <a:pt x="260076" y="45473"/>
                  </a:lnTo>
                  <a:lnTo>
                    <a:pt x="260874" y="50260"/>
                  </a:lnTo>
                  <a:lnTo>
                    <a:pt x="262470" y="54249"/>
                  </a:lnTo>
                  <a:lnTo>
                    <a:pt x="264863" y="56642"/>
                  </a:lnTo>
                  <a:lnTo>
                    <a:pt x="271245" y="56642"/>
                  </a:lnTo>
                  <a:lnTo>
                    <a:pt x="275234" y="54249"/>
                  </a:lnTo>
                  <a:lnTo>
                    <a:pt x="280021" y="50260"/>
                  </a:lnTo>
                  <a:lnTo>
                    <a:pt x="282414" y="45473"/>
                  </a:lnTo>
                  <a:lnTo>
                    <a:pt x="286403" y="38293"/>
                  </a:lnTo>
                  <a:lnTo>
                    <a:pt x="290392" y="27124"/>
                  </a:lnTo>
                  <a:lnTo>
                    <a:pt x="291190" y="19944"/>
                  </a:lnTo>
                  <a:lnTo>
                    <a:pt x="291190" y="15955"/>
                  </a:lnTo>
                  <a:lnTo>
                    <a:pt x="288796" y="11168"/>
                  </a:lnTo>
                  <a:lnTo>
                    <a:pt x="286403" y="8775"/>
                  </a:lnTo>
                  <a:lnTo>
                    <a:pt x="280021" y="8775"/>
                  </a:lnTo>
                </a:path>
                <a:path w="645795" h="57150">
                  <a:moveTo>
                    <a:pt x="290392" y="56642"/>
                  </a:moveTo>
                  <a:lnTo>
                    <a:pt x="305550" y="8775"/>
                  </a:lnTo>
                  <a:lnTo>
                    <a:pt x="319910" y="8775"/>
                  </a:lnTo>
                  <a:lnTo>
                    <a:pt x="323899" y="11168"/>
                  </a:lnTo>
                  <a:lnTo>
                    <a:pt x="324697" y="13562"/>
                  </a:lnTo>
                  <a:lnTo>
                    <a:pt x="325494" y="18348"/>
                  </a:lnTo>
                  <a:lnTo>
                    <a:pt x="323101" y="24731"/>
                  </a:lnTo>
                  <a:lnTo>
                    <a:pt x="319910" y="29517"/>
                  </a:lnTo>
                  <a:lnTo>
                    <a:pt x="317517" y="31911"/>
                  </a:lnTo>
                  <a:lnTo>
                    <a:pt x="311932" y="34304"/>
                  </a:lnTo>
                  <a:lnTo>
                    <a:pt x="297572" y="34304"/>
                  </a:lnTo>
                </a:path>
                <a:path w="645795" h="57150">
                  <a:moveTo>
                    <a:pt x="327090" y="51855"/>
                  </a:moveTo>
                  <a:lnTo>
                    <a:pt x="324697" y="54249"/>
                  </a:lnTo>
                  <a:lnTo>
                    <a:pt x="325494" y="56642"/>
                  </a:lnTo>
                  <a:lnTo>
                    <a:pt x="327888" y="54249"/>
                  </a:lnTo>
                </a:path>
                <a:path w="645795" h="57150">
                  <a:moveTo>
                    <a:pt x="392508" y="31911"/>
                  </a:moveTo>
                  <a:lnTo>
                    <a:pt x="384530" y="56642"/>
                  </a:lnTo>
                  <a:lnTo>
                    <a:pt x="370170" y="56642"/>
                  </a:lnTo>
                  <a:lnTo>
                    <a:pt x="385328" y="8775"/>
                  </a:lnTo>
                  <a:lnTo>
                    <a:pt x="399688" y="8775"/>
                  </a:lnTo>
                  <a:lnTo>
                    <a:pt x="403677" y="11168"/>
                  </a:lnTo>
                  <a:lnTo>
                    <a:pt x="404475" y="13562"/>
                  </a:lnTo>
                  <a:lnTo>
                    <a:pt x="405273" y="18348"/>
                  </a:lnTo>
                  <a:lnTo>
                    <a:pt x="403677" y="22337"/>
                  </a:lnTo>
                  <a:lnTo>
                    <a:pt x="400486" y="27124"/>
                  </a:lnTo>
                  <a:lnTo>
                    <a:pt x="398093" y="29517"/>
                  </a:lnTo>
                  <a:lnTo>
                    <a:pt x="392508" y="31911"/>
                  </a:lnTo>
                  <a:lnTo>
                    <a:pt x="378148" y="31911"/>
                  </a:lnTo>
                </a:path>
                <a:path w="645795" h="57150">
                  <a:moveTo>
                    <a:pt x="418835" y="8775"/>
                  </a:moveTo>
                  <a:lnTo>
                    <a:pt x="403677" y="56642"/>
                  </a:lnTo>
                  <a:lnTo>
                    <a:pt x="422824" y="56642"/>
                  </a:lnTo>
                </a:path>
                <a:path w="645795" h="57150">
                  <a:moveTo>
                    <a:pt x="430802" y="56642"/>
                  </a:moveTo>
                  <a:lnTo>
                    <a:pt x="445960" y="8775"/>
                  </a:lnTo>
                  <a:lnTo>
                    <a:pt x="457128" y="8775"/>
                  </a:lnTo>
                  <a:lnTo>
                    <a:pt x="461117" y="11168"/>
                  </a:lnTo>
                  <a:lnTo>
                    <a:pt x="463511" y="15955"/>
                  </a:lnTo>
                  <a:lnTo>
                    <a:pt x="463511" y="19944"/>
                  </a:lnTo>
                  <a:lnTo>
                    <a:pt x="462713" y="27124"/>
                  </a:lnTo>
                  <a:lnTo>
                    <a:pt x="458724" y="38293"/>
                  </a:lnTo>
                  <a:lnTo>
                    <a:pt x="454735" y="45473"/>
                  </a:lnTo>
                  <a:lnTo>
                    <a:pt x="452342" y="50260"/>
                  </a:lnTo>
                  <a:lnTo>
                    <a:pt x="447555" y="54249"/>
                  </a:lnTo>
                  <a:lnTo>
                    <a:pt x="441971" y="56642"/>
                  </a:lnTo>
                  <a:lnTo>
                    <a:pt x="430802" y="56642"/>
                  </a:lnTo>
                </a:path>
                <a:path w="645795" h="57150">
                  <a:moveTo>
                    <a:pt x="500209" y="19944"/>
                  </a:moveTo>
                  <a:lnTo>
                    <a:pt x="500209" y="15955"/>
                  </a:lnTo>
                  <a:lnTo>
                    <a:pt x="497815" y="11168"/>
                  </a:lnTo>
                  <a:lnTo>
                    <a:pt x="495422" y="8775"/>
                  </a:lnTo>
                  <a:lnTo>
                    <a:pt x="489040" y="8775"/>
                  </a:lnTo>
                  <a:lnTo>
                    <a:pt x="469095" y="45473"/>
                  </a:lnTo>
                  <a:lnTo>
                    <a:pt x="469893" y="50260"/>
                  </a:lnTo>
                  <a:lnTo>
                    <a:pt x="471489" y="54249"/>
                  </a:lnTo>
                  <a:lnTo>
                    <a:pt x="473882" y="56642"/>
                  </a:lnTo>
                  <a:lnTo>
                    <a:pt x="480264" y="56642"/>
                  </a:lnTo>
                  <a:lnTo>
                    <a:pt x="485849" y="38293"/>
                  </a:lnTo>
                </a:path>
                <a:path w="645795" h="57150">
                  <a:moveTo>
                    <a:pt x="501006" y="51855"/>
                  </a:moveTo>
                  <a:lnTo>
                    <a:pt x="498613" y="54249"/>
                  </a:lnTo>
                  <a:lnTo>
                    <a:pt x="499411" y="56642"/>
                  </a:lnTo>
                  <a:lnTo>
                    <a:pt x="501804" y="54249"/>
                  </a:lnTo>
                </a:path>
                <a:path w="645795" h="57150">
                  <a:moveTo>
                    <a:pt x="544087" y="56642"/>
                  </a:moveTo>
                  <a:lnTo>
                    <a:pt x="559245" y="8775"/>
                  </a:lnTo>
                  <a:lnTo>
                    <a:pt x="573605" y="8775"/>
                  </a:lnTo>
                  <a:lnTo>
                    <a:pt x="577593" y="11168"/>
                  </a:lnTo>
                  <a:lnTo>
                    <a:pt x="578391" y="13562"/>
                  </a:lnTo>
                  <a:lnTo>
                    <a:pt x="579189" y="18348"/>
                  </a:lnTo>
                  <a:lnTo>
                    <a:pt x="576796" y="24731"/>
                  </a:lnTo>
                  <a:lnTo>
                    <a:pt x="573605" y="29517"/>
                  </a:lnTo>
                  <a:lnTo>
                    <a:pt x="571211" y="31911"/>
                  </a:lnTo>
                  <a:lnTo>
                    <a:pt x="565627" y="34304"/>
                  </a:lnTo>
                  <a:lnTo>
                    <a:pt x="551267" y="34304"/>
                  </a:lnTo>
                </a:path>
                <a:path w="645795" h="57150">
                  <a:moveTo>
                    <a:pt x="577593" y="56642"/>
                  </a:moveTo>
                  <a:lnTo>
                    <a:pt x="605516" y="8775"/>
                  </a:lnTo>
                  <a:lnTo>
                    <a:pt x="603123" y="56642"/>
                  </a:lnTo>
                </a:path>
                <a:path w="645795" h="57150">
                  <a:moveTo>
                    <a:pt x="587167" y="40686"/>
                  </a:moveTo>
                  <a:lnTo>
                    <a:pt x="603123" y="40686"/>
                  </a:lnTo>
                </a:path>
                <a:path w="645795" h="57150">
                  <a:moveTo>
                    <a:pt x="612696" y="56642"/>
                  </a:moveTo>
                  <a:lnTo>
                    <a:pt x="627854" y="8775"/>
                  </a:lnTo>
                  <a:lnTo>
                    <a:pt x="639023" y="8775"/>
                  </a:lnTo>
                  <a:lnTo>
                    <a:pt x="643012" y="11168"/>
                  </a:lnTo>
                  <a:lnTo>
                    <a:pt x="645405" y="15955"/>
                  </a:lnTo>
                  <a:lnTo>
                    <a:pt x="645405" y="19944"/>
                  </a:lnTo>
                  <a:lnTo>
                    <a:pt x="644607" y="27124"/>
                  </a:lnTo>
                  <a:lnTo>
                    <a:pt x="640618" y="38293"/>
                  </a:lnTo>
                  <a:lnTo>
                    <a:pt x="636629" y="45473"/>
                  </a:lnTo>
                  <a:lnTo>
                    <a:pt x="634236" y="50260"/>
                  </a:lnTo>
                  <a:lnTo>
                    <a:pt x="629449" y="54249"/>
                  </a:lnTo>
                  <a:lnTo>
                    <a:pt x="623865" y="56642"/>
                  </a:lnTo>
                  <a:lnTo>
                    <a:pt x="612696" y="5664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13" name="object 1413" descr="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9194435" y="10385523"/>
              <a:ext cx="483455" cy="195456"/>
            </a:xfrm>
            <a:prstGeom prst="rect">
              <a:avLst/>
            </a:prstGeom>
          </p:spPr>
        </p:pic>
        <p:pic>
          <p:nvPicPr>
            <p:cNvPr id="1414" name="object 1414" descr="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14620946" y="13591807"/>
              <a:ext cx="1123276" cy="281616"/>
            </a:xfrm>
            <a:prstGeom prst="rect">
              <a:avLst/>
            </a:prstGeom>
          </p:spPr>
        </p:pic>
        <p:pic>
          <p:nvPicPr>
            <p:cNvPr id="1415" name="object 1415" descr="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15267948" y="11572622"/>
              <a:ext cx="1081792" cy="226570"/>
            </a:xfrm>
            <a:prstGeom prst="rect">
              <a:avLst/>
            </a:prstGeom>
          </p:spPr>
        </p:pic>
        <p:sp>
          <p:nvSpPr>
            <p:cNvPr id="1416" name="object 1416" descr=""/>
            <p:cNvSpPr/>
            <p:nvPr/>
          </p:nvSpPr>
          <p:spPr>
            <a:xfrm>
              <a:off x="16549983" y="12225208"/>
              <a:ext cx="19685" cy="48895"/>
            </a:xfrm>
            <a:custGeom>
              <a:avLst/>
              <a:gdLst/>
              <a:ahLst/>
              <a:cxnLst/>
              <a:rect l="l" t="t" r="r" b="b"/>
              <a:pathLst>
                <a:path w="19684" h="48895">
                  <a:moveTo>
                    <a:pt x="0" y="3988"/>
                  </a:moveTo>
                  <a:lnTo>
                    <a:pt x="19146" y="48664"/>
                  </a:lnTo>
                  <a:lnTo>
                    <a:pt x="15157" y="0"/>
                  </a:lnTo>
                  <a:lnTo>
                    <a:pt x="0" y="39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7" name="object 1417" descr=""/>
            <p:cNvSpPr/>
            <p:nvPr/>
          </p:nvSpPr>
          <p:spPr>
            <a:xfrm>
              <a:off x="16549983" y="12225208"/>
              <a:ext cx="19685" cy="48895"/>
            </a:xfrm>
            <a:custGeom>
              <a:avLst/>
              <a:gdLst/>
              <a:ahLst/>
              <a:cxnLst/>
              <a:rect l="l" t="t" r="r" b="b"/>
              <a:pathLst>
                <a:path w="19684" h="48895">
                  <a:moveTo>
                    <a:pt x="15157" y="0"/>
                  </a:moveTo>
                  <a:lnTo>
                    <a:pt x="19146" y="48664"/>
                  </a:lnTo>
                  <a:lnTo>
                    <a:pt x="0" y="3988"/>
                  </a:lnTo>
                  <a:lnTo>
                    <a:pt x="1515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8" name="object 1418" descr=""/>
            <p:cNvSpPr/>
            <p:nvPr/>
          </p:nvSpPr>
          <p:spPr>
            <a:xfrm>
              <a:off x="16418349" y="11697077"/>
              <a:ext cx="139065" cy="530860"/>
            </a:xfrm>
            <a:custGeom>
              <a:avLst/>
              <a:gdLst/>
              <a:ahLst/>
              <a:cxnLst/>
              <a:rect l="l" t="t" r="r" b="b"/>
              <a:pathLst>
                <a:path w="139065" h="530859">
                  <a:moveTo>
                    <a:pt x="138814" y="530524"/>
                  </a:moveTo>
                  <a:lnTo>
                    <a:pt x="134825" y="513771"/>
                  </a:lnTo>
                  <a:lnTo>
                    <a:pt x="131633" y="495422"/>
                  </a:lnTo>
                  <a:lnTo>
                    <a:pt x="129240" y="476275"/>
                  </a:lnTo>
                  <a:lnTo>
                    <a:pt x="126847" y="457128"/>
                  </a:lnTo>
                  <a:lnTo>
                    <a:pt x="124453" y="415644"/>
                  </a:lnTo>
                  <a:lnTo>
                    <a:pt x="123656" y="373361"/>
                  </a:lnTo>
                  <a:lnTo>
                    <a:pt x="122858" y="285605"/>
                  </a:lnTo>
                  <a:lnTo>
                    <a:pt x="122060" y="241727"/>
                  </a:lnTo>
                  <a:lnTo>
                    <a:pt x="120465" y="199445"/>
                  </a:lnTo>
                  <a:lnTo>
                    <a:pt x="117273" y="159556"/>
                  </a:lnTo>
                  <a:lnTo>
                    <a:pt x="108498" y="104509"/>
                  </a:lnTo>
                  <a:lnTo>
                    <a:pt x="92542" y="59035"/>
                  </a:lnTo>
                  <a:lnTo>
                    <a:pt x="67013" y="24731"/>
                  </a:lnTo>
                  <a:lnTo>
                    <a:pt x="31113" y="3988"/>
                  </a:lnTo>
                  <a:lnTo>
                    <a:pt x="15955" y="797"/>
                  </a:lnTo>
                  <a:lnTo>
                    <a:pt x="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9" name="object 1419" descr=""/>
            <p:cNvSpPr/>
            <p:nvPr/>
          </p:nvSpPr>
          <p:spPr>
            <a:xfrm>
              <a:off x="16680818" y="12180532"/>
              <a:ext cx="29845" cy="46355"/>
            </a:xfrm>
            <a:custGeom>
              <a:avLst/>
              <a:gdLst/>
              <a:ahLst/>
              <a:cxnLst/>
              <a:rect l="l" t="t" r="r" b="b"/>
              <a:pathLst>
                <a:path w="29844" h="46354">
                  <a:moveTo>
                    <a:pt x="0" y="7977"/>
                  </a:moveTo>
                  <a:lnTo>
                    <a:pt x="29517" y="46271"/>
                  </a:lnTo>
                  <a:lnTo>
                    <a:pt x="13562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0" name="object 1420" descr=""/>
            <p:cNvSpPr/>
            <p:nvPr/>
          </p:nvSpPr>
          <p:spPr>
            <a:xfrm>
              <a:off x="16680818" y="12180532"/>
              <a:ext cx="29845" cy="46355"/>
            </a:xfrm>
            <a:custGeom>
              <a:avLst/>
              <a:gdLst/>
              <a:ahLst/>
              <a:cxnLst/>
              <a:rect l="l" t="t" r="r" b="b"/>
              <a:pathLst>
                <a:path w="29844" h="46354">
                  <a:moveTo>
                    <a:pt x="13562" y="0"/>
                  </a:moveTo>
                  <a:lnTo>
                    <a:pt x="29517" y="46271"/>
                  </a:lnTo>
                  <a:lnTo>
                    <a:pt x="0" y="7977"/>
                  </a:lnTo>
                  <a:lnTo>
                    <a:pt x="1356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1" name="object 1421" descr=""/>
            <p:cNvSpPr/>
            <p:nvPr/>
          </p:nvSpPr>
          <p:spPr>
            <a:xfrm>
              <a:off x="16418349" y="11697077"/>
              <a:ext cx="269240" cy="487680"/>
            </a:xfrm>
            <a:custGeom>
              <a:avLst/>
              <a:gdLst/>
              <a:ahLst/>
              <a:cxnLst/>
              <a:rect l="l" t="t" r="r" b="b"/>
              <a:pathLst>
                <a:path w="269240" h="487679">
                  <a:moveTo>
                    <a:pt x="268852" y="487444"/>
                  </a:moveTo>
                  <a:lnTo>
                    <a:pt x="239334" y="419633"/>
                  </a:lnTo>
                  <a:lnTo>
                    <a:pt x="226570" y="382137"/>
                  </a:lnTo>
                  <a:lnTo>
                    <a:pt x="215401" y="343046"/>
                  </a:lnTo>
                  <a:lnTo>
                    <a:pt x="193860" y="262470"/>
                  </a:lnTo>
                  <a:lnTo>
                    <a:pt x="182692" y="222581"/>
                  </a:lnTo>
                  <a:lnTo>
                    <a:pt x="170725" y="183489"/>
                  </a:lnTo>
                  <a:lnTo>
                    <a:pt x="157163" y="146791"/>
                  </a:lnTo>
                  <a:lnTo>
                    <a:pt x="150780" y="129240"/>
                  </a:lnTo>
                  <a:lnTo>
                    <a:pt x="126847" y="81373"/>
                  </a:lnTo>
                  <a:lnTo>
                    <a:pt x="97329" y="42282"/>
                  </a:lnTo>
                  <a:lnTo>
                    <a:pt x="61429" y="14360"/>
                  </a:lnTo>
                  <a:lnTo>
                    <a:pt x="16753" y="797"/>
                  </a:lnTo>
                  <a:lnTo>
                    <a:pt x="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22" name="object 1422" descr="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4395972" y="12194892"/>
              <a:ext cx="2314365" cy="1546101"/>
            </a:xfrm>
            <a:prstGeom prst="rect">
              <a:avLst/>
            </a:prstGeom>
          </p:spPr>
        </p:pic>
        <p:pic>
          <p:nvPicPr>
            <p:cNvPr id="1423" name="object 1423" descr="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7256623" y="12033740"/>
              <a:ext cx="2015196" cy="731565"/>
            </a:xfrm>
            <a:prstGeom prst="rect">
              <a:avLst/>
            </a:prstGeom>
          </p:spPr>
        </p:pic>
        <p:pic>
          <p:nvPicPr>
            <p:cNvPr id="1424" name="object 1424" descr="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1929834" y="10237135"/>
              <a:ext cx="1126468" cy="282414"/>
            </a:xfrm>
            <a:prstGeom prst="rect">
              <a:avLst/>
            </a:prstGeom>
          </p:spPr>
        </p:pic>
        <p:sp>
          <p:nvSpPr>
            <p:cNvPr id="1425" name="object 1425" descr=""/>
            <p:cNvSpPr/>
            <p:nvPr/>
          </p:nvSpPr>
          <p:spPr>
            <a:xfrm>
              <a:off x="1274855" y="10663949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5" h="29845">
                  <a:moveTo>
                    <a:pt x="0" y="29517"/>
                  </a:moveTo>
                  <a:lnTo>
                    <a:pt x="46271" y="14360"/>
                  </a:lnTo>
                  <a:lnTo>
                    <a:pt x="39091" y="0"/>
                  </a:lnTo>
                  <a:lnTo>
                    <a:pt x="0" y="295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6" name="object 1426" descr=""/>
            <p:cNvSpPr/>
            <p:nvPr/>
          </p:nvSpPr>
          <p:spPr>
            <a:xfrm>
              <a:off x="1274855" y="10663949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5" h="29845">
                  <a:moveTo>
                    <a:pt x="46271" y="14360"/>
                  </a:moveTo>
                  <a:lnTo>
                    <a:pt x="0" y="29517"/>
                  </a:lnTo>
                  <a:lnTo>
                    <a:pt x="39091" y="0"/>
                  </a:lnTo>
                  <a:lnTo>
                    <a:pt x="46271" y="1436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7" name="object 1427" descr=""/>
            <p:cNvSpPr/>
            <p:nvPr/>
          </p:nvSpPr>
          <p:spPr>
            <a:xfrm>
              <a:off x="1317138" y="10371961"/>
              <a:ext cx="565785" cy="299720"/>
            </a:xfrm>
            <a:custGeom>
              <a:avLst/>
              <a:gdLst/>
              <a:ahLst/>
              <a:cxnLst/>
              <a:rect l="l" t="t" r="r" b="b"/>
              <a:pathLst>
                <a:path w="565785" h="299720">
                  <a:moveTo>
                    <a:pt x="0" y="299168"/>
                  </a:moveTo>
                  <a:lnTo>
                    <a:pt x="35102" y="279223"/>
                  </a:lnTo>
                  <a:lnTo>
                    <a:pt x="70204" y="257683"/>
                  </a:lnTo>
                  <a:lnTo>
                    <a:pt x="104509" y="234547"/>
                  </a:lnTo>
                  <a:lnTo>
                    <a:pt x="138016" y="210614"/>
                  </a:lnTo>
                  <a:lnTo>
                    <a:pt x="205827" y="160354"/>
                  </a:lnTo>
                  <a:lnTo>
                    <a:pt x="273639" y="111689"/>
                  </a:lnTo>
                  <a:lnTo>
                    <a:pt x="307943" y="88553"/>
                  </a:lnTo>
                  <a:lnTo>
                    <a:pt x="343046" y="67811"/>
                  </a:lnTo>
                  <a:lnTo>
                    <a:pt x="378148" y="48664"/>
                  </a:lnTo>
                  <a:lnTo>
                    <a:pt x="414048" y="31911"/>
                  </a:lnTo>
                  <a:lnTo>
                    <a:pt x="450746" y="18348"/>
                  </a:lnTo>
                  <a:lnTo>
                    <a:pt x="488242" y="8775"/>
                  </a:lnTo>
                  <a:lnTo>
                    <a:pt x="507389" y="4786"/>
                  </a:lnTo>
                  <a:lnTo>
                    <a:pt x="526535" y="2393"/>
                  </a:lnTo>
                  <a:lnTo>
                    <a:pt x="545682" y="797"/>
                  </a:lnTo>
                  <a:lnTo>
                    <a:pt x="565627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8" name="object 1428" descr=""/>
            <p:cNvSpPr/>
            <p:nvPr/>
          </p:nvSpPr>
          <p:spPr>
            <a:xfrm>
              <a:off x="915056" y="10529124"/>
              <a:ext cx="48895" cy="16510"/>
            </a:xfrm>
            <a:custGeom>
              <a:avLst/>
              <a:gdLst/>
              <a:ahLst/>
              <a:cxnLst/>
              <a:rect l="l" t="t" r="r" b="b"/>
              <a:pathLst>
                <a:path w="48894" h="16509">
                  <a:moveTo>
                    <a:pt x="0" y="15955"/>
                  </a:moveTo>
                  <a:lnTo>
                    <a:pt x="48664" y="15955"/>
                  </a:lnTo>
                  <a:lnTo>
                    <a:pt x="45473" y="0"/>
                  </a:lnTo>
                  <a:lnTo>
                    <a:pt x="0" y="159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9" name="object 1429" descr=""/>
            <p:cNvSpPr/>
            <p:nvPr/>
          </p:nvSpPr>
          <p:spPr>
            <a:xfrm>
              <a:off x="915056" y="10529124"/>
              <a:ext cx="48895" cy="16510"/>
            </a:xfrm>
            <a:custGeom>
              <a:avLst/>
              <a:gdLst/>
              <a:ahLst/>
              <a:cxnLst/>
              <a:rect l="l" t="t" r="r" b="b"/>
              <a:pathLst>
                <a:path w="48894" h="16509">
                  <a:moveTo>
                    <a:pt x="48664" y="15955"/>
                  </a:moveTo>
                  <a:lnTo>
                    <a:pt x="0" y="15955"/>
                  </a:lnTo>
                  <a:lnTo>
                    <a:pt x="45473" y="0"/>
                  </a:lnTo>
                  <a:lnTo>
                    <a:pt x="48664" y="159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0" name="object 1430" descr=""/>
            <p:cNvSpPr/>
            <p:nvPr/>
          </p:nvSpPr>
          <p:spPr>
            <a:xfrm>
              <a:off x="962125" y="10371961"/>
              <a:ext cx="920750" cy="165735"/>
            </a:xfrm>
            <a:custGeom>
              <a:avLst/>
              <a:gdLst/>
              <a:ahLst/>
              <a:cxnLst/>
              <a:rect l="l" t="t" r="r" b="b"/>
              <a:pathLst>
                <a:path w="920750" h="165734">
                  <a:moveTo>
                    <a:pt x="0" y="165140"/>
                  </a:moveTo>
                  <a:lnTo>
                    <a:pt x="57440" y="153971"/>
                  </a:lnTo>
                  <a:lnTo>
                    <a:pt x="114880" y="142005"/>
                  </a:lnTo>
                  <a:lnTo>
                    <a:pt x="229761" y="115678"/>
                  </a:lnTo>
                  <a:lnTo>
                    <a:pt x="343843" y="87755"/>
                  </a:lnTo>
                  <a:lnTo>
                    <a:pt x="458724" y="60631"/>
                  </a:lnTo>
                  <a:lnTo>
                    <a:pt x="516164" y="48664"/>
                  </a:lnTo>
                  <a:lnTo>
                    <a:pt x="573605" y="36697"/>
                  </a:lnTo>
                  <a:lnTo>
                    <a:pt x="631045" y="26326"/>
                  </a:lnTo>
                  <a:lnTo>
                    <a:pt x="688485" y="16753"/>
                  </a:lnTo>
                  <a:lnTo>
                    <a:pt x="746723" y="9573"/>
                  </a:lnTo>
                  <a:lnTo>
                    <a:pt x="804164" y="3988"/>
                  </a:lnTo>
                  <a:lnTo>
                    <a:pt x="862402" y="797"/>
                  </a:lnTo>
                  <a:lnTo>
                    <a:pt x="92064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31" name="object 1431" descr="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1882765" y="11369188"/>
              <a:ext cx="1075409" cy="224176"/>
            </a:xfrm>
            <a:prstGeom prst="rect">
              <a:avLst/>
            </a:prstGeom>
          </p:spPr>
        </p:pic>
        <p:sp>
          <p:nvSpPr>
            <p:cNvPr id="1432" name="object 1432" descr=""/>
            <p:cNvSpPr/>
            <p:nvPr/>
          </p:nvSpPr>
          <p:spPr>
            <a:xfrm>
              <a:off x="1633857" y="11172136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20">
                  <a:moveTo>
                    <a:pt x="0" y="0"/>
                  </a:moveTo>
                  <a:lnTo>
                    <a:pt x="16753" y="45473"/>
                  </a:lnTo>
                  <a:lnTo>
                    <a:pt x="31113" y="37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3" name="object 1433" descr=""/>
            <p:cNvSpPr/>
            <p:nvPr/>
          </p:nvSpPr>
          <p:spPr>
            <a:xfrm>
              <a:off x="1633857" y="11172136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20">
                  <a:moveTo>
                    <a:pt x="16753" y="45473"/>
                  </a:moveTo>
                  <a:lnTo>
                    <a:pt x="0" y="0"/>
                  </a:lnTo>
                  <a:lnTo>
                    <a:pt x="31113" y="37495"/>
                  </a:lnTo>
                  <a:lnTo>
                    <a:pt x="16753" y="4547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4" name="object 1434" descr=""/>
            <p:cNvSpPr/>
            <p:nvPr/>
          </p:nvSpPr>
          <p:spPr>
            <a:xfrm>
              <a:off x="1657791" y="11213621"/>
              <a:ext cx="156845" cy="269240"/>
            </a:xfrm>
            <a:custGeom>
              <a:avLst/>
              <a:gdLst/>
              <a:ahLst/>
              <a:cxnLst/>
              <a:rect l="l" t="t" r="r" b="b"/>
              <a:pathLst>
                <a:path w="156844" h="269240">
                  <a:moveTo>
                    <a:pt x="0" y="0"/>
                  </a:moveTo>
                  <a:lnTo>
                    <a:pt x="17551" y="36697"/>
                  </a:lnTo>
                  <a:lnTo>
                    <a:pt x="31911" y="79778"/>
                  </a:lnTo>
                  <a:lnTo>
                    <a:pt x="45473" y="123656"/>
                  </a:lnTo>
                  <a:lnTo>
                    <a:pt x="59035" y="167534"/>
                  </a:lnTo>
                  <a:lnTo>
                    <a:pt x="74991" y="206625"/>
                  </a:lnTo>
                  <a:lnTo>
                    <a:pt x="95733" y="239334"/>
                  </a:lnTo>
                  <a:lnTo>
                    <a:pt x="130038" y="264065"/>
                  </a:lnTo>
                  <a:lnTo>
                    <a:pt x="147589" y="268054"/>
                  </a:lnTo>
                  <a:lnTo>
                    <a:pt x="156365" y="26885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5" name="object 1435" descr=""/>
            <p:cNvSpPr/>
            <p:nvPr/>
          </p:nvSpPr>
          <p:spPr>
            <a:xfrm>
              <a:off x="915056" y="11208036"/>
              <a:ext cx="48260" cy="21590"/>
            </a:xfrm>
            <a:custGeom>
              <a:avLst/>
              <a:gdLst/>
              <a:ahLst/>
              <a:cxnLst/>
              <a:rect l="l" t="t" r="r" b="b"/>
              <a:pathLst>
                <a:path w="48259" h="21590">
                  <a:moveTo>
                    <a:pt x="0" y="0"/>
                  </a:moveTo>
                  <a:lnTo>
                    <a:pt x="43877" y="21540"/>
                  </a:lnTo>
                  <a:lnTo>
                    <a:pt x="47866" y="5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6" name="object 1436" descr=""/>
            <p:cNvSpPr/>
            <p:nvPr/>
          </p:nvSpPr>
          <p:spPr>
            <a:xfrm>
              <a:off x="915056" y="11208036"/>
              <a:ext cx="48260" cy="21590"/>
            </a:xfrm>
            <a:custGeom>
              <a:avLst/>
              <a:gdLst/>
              <a:ahLst/>
              <a:cxnLst/>
              <a:rect l="l" t="t" r="r" b="b"/>
              <a:pathLst>
                <a:path w="48259" h="21590">
                  <a:moveTo>
                    <a:pt x="43877" y="21540"/>
                  </a:moveTo>
                  <a:lnTo>
                    <a:pt x="0" y="0"/>
                  </a:lnTo>
                  <a:lnTo>
                    <a:pt x="47866" y="5584"/>
                  </a:lnTo>
                  <a:lnTo>
                    <a:pt x="43877" y="215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7" name="object 1437" descr=""/>
            <p:cNvSpPr/>
            <p:nvPr/>
          </p:nvSpPr>
          <p:spPr>
            <a:xfrm>
              <a:off x="960529" y="11085975"/>
              <a:ext cx="854075" cy="396875"/>
            </a:xfrm>
            <a:custGeom>
              <a:avLst/>
              <a:gdLst/>
              <a:ahLst/>
              <a:cxnLst/>
              <a:rect l="l" t="t" r="r" b="b"/>
              <a:pathLst>
                <a:path w="854075" h="396875">
                  <a:moveTo>
                    <a:pt x="0" y="135622"/>
                  </a:moveTo>
                  <a:lnTo>
                    <a:pt x="53451" y="153174"/>
                  </a:lnTo>
                  <a:lnTo>
                    <a:pt x="106902" y="171523"/>
                  </a:lnTo>
                  <a:lnTo>
                    <a:pt x="159556" y="191467"/>
                  </a:lnTo>
                  <a:lnTo>
                    <a:pt x="212209" y="213007"/>
                  </a:lnTo>
                  <a:lnTo>
                    <a:pt x="316719" y="255290"/>
                  </a:lnTo>
                  <a:lnTo>
                    <a:pt x="422026" y="297572"/>
                  </a:lnTo>
                  <a:lnTo>
                    <a:pt x="475477" y="317517"/>
                  </a:lnTo>
                  <a:lnTo>
                    <a:pt x="528131" y="335866"/>
                  </a:lnTo>
                  <a:lnTo>
                    <a:pt x="581582" y="352619"/>
                  </a:lnTo>
                  <a:lnTo>
                    <a:pt x="635034" y="366979"/>
                  </a:lnTo>
                  <a:lnTo>
                    <a:pt x="689283" y="378946"/>
                  </a:lnTo>
                  <a:lnTo>
                    <a:pt x="743532" y="387721"/>
                  </a:lnTo>
                  <a:lnTo>
                    <a:pt x="798579" y="394104"/>
                  </a:lnTo>
                  <a:lnTo>
                    <a:pt x="826501" y="395699"/>
                  </a:lnTo>
                  <a:lnTo>
                    <a:pt x="853626" y="396497"/>
                  </a:lnTo>
                </a:path>
                <a:path w="854075" h="396875">
                  <a:moveTo>
                    <a:pt x="7180" y="1595"/>
                  </a:moveTo>
                  <a:lnTo>
                    <a:pt x="8775" y="0"/>
                  </a:lnTo>
                  <a:lnTo>
                    <a:pt x="9573" y="3988"/>
                  </a:lnTo>
                  <a:lnTo>
                    <a:pt x="7180" y="3988"/>
                  </a:lnTo>
                </a:path>
                <a:path w="854075" h="396875">
                  <a:moveTo>
                    <a:pt x="23933" y="23933"/>
                  </a:moveTo>
                  <a:lnTo>
                    <a:pt x="20742" y="25529"/>
                  </a:lnTo>
                  <a:lnTo>
                    <a:pt x="23135" y="27124"/>
                  </a:lnTo>
                  <a:lnTo>
                    <a:pt x="23933" y="23933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8" name="object 1438" descr=""/>
            <p:cNvSpPr/>
            <p:nvPr/>
          </p:nvSpPr>
          <p:spPr>
            <a:xfrm>
              <a:off x="982867" y="1110432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9" name="object 1439" descr=""/>
            <p:cNvSpPr/>
            <p:nvPr/>
          </p:nvSpPr>
          <p:spPr>
            <a:xfrm>
              <a:off x="982867" y="1110432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0" name="object 1440" descr=""/>
            <p:cNvSpPr/>
            <p:nvPr/>
          </p:nvSpPr>
          <p:spPr>
            <a:xfrm>
              <a:off x="983665" y="1112028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1" name="object 1441" descr=""/>
            <p:cNvSpPr/>
            <p:nvPr/>
          </p:nvSpPr>
          <p:spPr>
            <a:xfrm>
              <a:off x="983665" y="1112028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2" name="object 1442" descr=""/>
            <p:cNvSpPr/>
            <p:nvPr/>
          </p:nvSpPr>
          <p:spPr>
            <a:xfrm>
              <a:off x="980474" y="111138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3" name="object 1443" descr=""/>
            <p:cNvSpPr/>
            <p:nvPr/>
          </p:nvSpPr>
          <p:spPr>
            <a:xfrm>
              <a:off x="980474" y="111138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4" name="object 1444" descr=""/>
            <p:cNvSpPr/>
            <p:nvPr/>
          </p:nvSpPr>
          <p:spPr>
            <a:xfrm>
              <a:off x="969305" y="1113384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5" name="object 1445" descr=""/>
            <p:cNvSpPr/>
            <p:nvPr/>
          </p:nvSpPr>
          <p:spPr>
            <a:xfrm>
              <a:off x="969305" y="1113384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6" name="object 1446" descr=""/>
            <p:cNvSpPr/>
            <p:nvPr/>
          </p:nvSpPr>
          <p:spPr>
            <a:xfrm>
              <a:off x="981272" y="1113144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7" name="object 1447" descr=""/>
            <p:cNvSpPr/>
            <p:nvPr/>
          </p:nvSpPr>
          <p:spPr>
            <a:xfrm>
              <a:off x="981272" y="1113144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8" name="object 1448" descr=""/>
            <p:cNvSpPr/>
            <p:nvPr/>
          </p:nvSpPr>
          <p:spPr>
            <a:xfrm>
              <a:off x="975687" y="1108916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9" name="object 1449" descr=""/>
            <p:cNvSpPr/>
            <p:nvPr/>
          </p:nvSpPr>
          <p:spPr>
            <a:xfrm>
              <a:off x="975687" y="11089166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0" name="object 1450" descr=""/>
            <p:cNvSpPr/>
            <p:nvPr/>
          </p:nvSpPr>
          <p:spPr>
            <a:xfrm>
              <a:off x="968507" y="111138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1" name="object 1451" descr=""/>
            <p:cNvSpPr/>
            <p:nvPr/>
          </p:nvSpPr>
          <p:spPr>
            <a:xfrm>
              <a:off x="968507" y="1111389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2" name="object 1452" descr=""/>
            <p:cNvSpPr/>
            <p:nvPr/>
          </p:nvSpPr>
          <p:spPr>
            <a:xfrm>
              <a:off x="979676" y="1111948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3" name="object 1453" descr=""/>
            <p:cNvSpPr/>
            <p:nvPr/>
          </p:nvSpPr>
          <p:spPr>
            <a:xfrm>
              <a:off x="979676" y="1111948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4" name="object 1454" descr=""/>
            <p:cNvSpPr/>
            <p:nvPr/>
          </p:nvSpPr>
          <p:spPr>
            <a:xfrm>
              <a:off x="971698" y="1110352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5" name="object 1455" descr=""/>
            <p:cNvSpPr/>
            <p:nvPr/>
          </p:nvSpPr>
          <p:spPr>
            <a:xfrm>
              <a:off x="971698" y="1110352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6" name="object 1456" descr=""/>
            <p:cNvSpPr/>
            <p:nvPr/>
          </p:nvSpPr>
          <p:spPr>
            <a:xfrm>
              <a:off x="971698" y="1113224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7" name="object 1457" descr=""/>
            <p:cNvSpPr/>
            <p:nvPr/>
          </p:nvSpPr>
          <p:spPr>
            <a:xfrm>
              <a:off x="971698" y="11132247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8" name="object 1458" descr=""/>
            <p:cNvSpPr/>
            <p:nvPr/>
          </p:nvSpPr>
          <p:spPr>
            <a:xfrm>
              <a:off x="1531741" y="11141820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7977" y="0"/>
                  </a:moveTo>
                  <a:lnTo>
                    <a:pt x="0" y="2393"/>
                  </a:lnTo>
                  <a:lnTo>
                    <a:pt x="5584" y="7180"/>
                  </a:lnTo>
                  <a:lnTo>
                    <a:pt x="7977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9" name="object 1459" descr=""/>
            <p:cNvSpPr/>
            <p:nvPr/>
          </p:nvSpPr>
          <p:spPr>
            <a:xfrm>
              <a:off x="1570832" y="1112028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0" name="object 1460" descr=""/>
            <p:cNvSpPr/>
            <p:nvPr/>
          </p:nvSpPr>
          <p:spPr>
            <a:xfrm>
              <a:off x="1570832" y="1112028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1" name="object 1461" descr=""/>
            <p:cNvSpPr/>
            <p:nvPr/>
          </p:nvSpPr>
          <p:spPr>
            <a:xfrm>
              <a:off x="1566844" y="1115937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2" name="object 1462" descr=""/>
            <p:cNvSpPr/>
            <p:nvPr/>
          </p:nvSpPr>
          <p:spPr>
            <a:xfrm>
              <a:off x="1566844" y="1115937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3" name="object 1463" descr=""/>
            <p:cNvSpPr/>
            <p:nvPr/>
          </p:nvSpPr>
          <p:spPr>
            <a:xfrm>
              <a:off x="1530146" y="1114740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4" name="object 1464" descr=""/>
            <p:cNvSpPr/>
            <p:nvPr/>
          </p:nvSpPr>
          <p:spPr>
            <a:xfrm>
              <a:off x="1530146" y="11147405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5" name="object 1465" descr=""/>
            <p:cNvSpPr/>
            <p:nvPr/>
          </p:nvSpPr>
          <p:spPr>
            <a:xfrm>
              <a:off x="1575619" y="1114421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6" name="object 1466" descr=""/>
            <p:cNvSpPr/>
            <p:nvPr/>
          </p:nvSpPr>
          <p:spPr>
            <a:xfrm>
              <a:off x="1575619" y="1114421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7" name="object 1467" descr=""/>
            <p:cNvSpPr/>
            <p:nvPr/>
          </p:nvSpPr>
          <p:spPr>
            <a:xfrm>
              <a:off x="1576417" y="111418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8" name="object 1468" descr=""/>
            <p:cNvSpPr/>
            <p:nvPr/>
          </p:nvSpPr>
          <p:spPr>
            <a:xfrm>
              <a:off x="1576417" y="111418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9" name="object 1469" descr=""/>
            <p:cNvSpPr/>
            <p:nvPr/>
          </p:nvSpPr>
          <p:spPr>
            <a:xfrm>
              <a:off x="1537326" y="1115219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0" name="object 1470" descr=""/>
            <p:cNvSpPr/>
            <p:nvPr/>
          </p:nvSpPr>
          <p:spPr>
            <a:xfrm>
              <a:off x="1537326" y="1115219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1" name="object 1471" descr=""/>
            <p:cNvSpPr/>
            <p:nvPr/>
          </p:nvSpPr>
          <p:spPr>
            <a:xfrm>
              <a:off x="4544963" y="13566279"/>
              <a:ext cx="285115" cy="64135"/>
            </a:xfrm>
            <a:custGeom>
              <a:avLst/>
              <a:gdLst/>
              <a:ahLst/>
              <a:cxnLst/>
              <a:rect l="l" t="t" r="r" b="b"/>
              <a:pathLst>
                <a:path w="285114" h="64134">
                  <a:moveTo>
                    <a:pt x="0" y="63822"/>
                  </a:moveTo>
                  <a:lnTo>
                    <a:pt x="284808" y="63822"/>
                  </a:lnTo>
                  <a:lnTo>
                    <a:pt x="284808" y="0"/>
                  </a:lnTo>
                  <a:lnTo>
                    <a:pt x="0" y="63822"/>
                  </a:lnTo>
                  <a:close/>
                </a:path>
                <a:path w="285114" h="64134">
                  <a:moveTo>
                    <a:pt x="0" y="0"/>
                  </a:moveTo>
                  <a:lnTo>
                    <a:pt x="0" y="63822"/>
                  </a:lnTo>
                  <a:lnTo>
                    <a:pt x="2848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2" name="object 1472" descr=""/>
            <p:cNvSpPr/>
            <p:nvPr/>
          </p:nvSpPr>
          <p:spPr>
            <a:xfrm>
              <a:off x="4544963" y="13566279"/>
              <a:ext cx="285115" cy="64135"/>
            </a:xfrm>
            <a:custGeom>
              <a:avLst/>
              <a:gdLst/>
              <a:ahLst/>
              <a:cxnLst/>
              <a:rect l="l" t="t" r="r" b="b"/>
              <a:pathLst>
                <a:path w="285114" h="64134">
                  <a:moveTo>
                    <a:pt x="0" y="0"/>
                  </a:moveTo>
                  <a:lnTo>
                    <a:pt x="0" y="63822"/>
                  </a:lnTo>
                  <a:lnTo>
                    <a:pt x="284808" y="0"/>
                  </a:lnTo>
                  <a:lnTo>
                    <a:pt x="0" y="0"/>
                  </a:lnTo>
                  <a:close/>
                </a:path>
                <a:path w="285114" h="64134">
                  <a:moveTo>
                    <a:pt x="0" y="63822"/>
                  </a:moveTo>
                  <a:lnTo>
                    <a:pt x="284808" y="0"/>
                  </a:lnTo>
                  <a:lnTo>
                    <a:pt x="284808" y="63822"/>
                  </a:lnTo>
                  <a:lnTo>
                    <a:pt x="0" y="6382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3" name="object 1473" descr=""/>
            <p:cNvSpPr/>
            <p:nvPr/>
          </p:nvSpPr>
          <p:spPr>
            <a:xfrm>
              <a:off x="4544963" y="13566279"/>
              <a:ext cx="281305" cy="48260"/>
            </a:xfrm>
            <a:custGeom>
              <a:avLst/>
              <a:gdLst/>
              <a:ahLst/>
              <a:cxnLst/>
              <a:rect l="l" t="t" r="r" b="b"/>
              <a:pathLst>
                <a:path w="281304" h="48259">
                  <a:moveTo>
                    <a:pt x="0" y="47866"/>
                  </a:moveTo>
                  <a:lnTo>
                    <a:pt x="15955" y="0"/>
                  </a:lnTo>
                  <a:lnTo>
                    <a:pt x="36697" y="0"/>
                  </a:lnTo>
                </a:path>
                <a:path w="281304" h="48259">
                  <a:moveTo>
                    <a:pt x="8775" y="23135"/>
                  </a:moveTo>
                  <a:lnTo>
                    <a:pt x="21540" y="23135"/>
                  </a:lnTo>
                </a:path>
                <a:path w="281304" h="48259">
                  <a:moveTo>
                    <a:pt x="0" y="47866"/>
                  </a:moveTo>
                  <a:lnTo>
                    <a:pt x="20742" y="47866"/>
                  </a:lnTo>
                </a:path>
                <a:path w="281304" h="48259">
                  <a:moveTo>
                    <a:pt x="30315" y="47866"/>
                  </a:moveTo>
                  <a:lnTo>
                    <a:pt x="68609" y="0"/>
                  </a:lnTo>
                </a:path>
                <a:path w="281304" h="48259">
                  <a:moveTo>
                    <a:pt x="46271" y="0"/>
                  </a:moveTo>
                  <a:lnTo>
                    <a:pt x="52653" y="47866"/>
                  </a:lnTo>
                </a:path>
                <a:path w="281304" h="48259">
                  <a:moveTo>
                    <a:pt x="65418" y="43877"/>
                  </a:moveTo>
                  <a:lnTo>
                    <a:pt x="63024" y="45473"/>
                  </a:lnTo>
                  <a:lnTo>
                    <a:pt x="63822" y="47866"/>
                  </a:lnTo>
                  <a:lnTo>
                    <a:pt x="66215" y="45473"/>
                  </a:lnTo>
                </a:path>
                <a:path w="281304" h="48259">
                  <a:moveTo>
                    <a:pt x="144398" y="11966"/>
                  </a:moveTo>
                  <a:lnTo>
                    <a:pt x="144398" y="7180"/>
                  </a:lnTo>
                  <a:lnTo>
                    <a:pt x="142802" y="2393"/>
                  </a:lnTo>
                  <a:lnTo>
                    <a:pt x="140409" y="0"/>
                  </a:lnTo>
                  <a:lnTo>
                    <a:pt x="134027" y="0"/>
                  </a:lnTo>
                  <a:lnTo>
                    <a:pt x="114082" y="36697"/>
                  </a:lnTo>
                  <a:lnTo>
                    <a:pt x="114082" y="41484"/>
                  </a:lnTo>
                  <a:lnTo>
                    <a:pt x="115678" y="45473"/>
                  </a:lnTo>
                  <a:lnTo>
                    <a:pt x="118071" y="47866"/>
                  </a:lnTo>
                  <a:lnTo>
                    <a:pt x="124453" y="47866"/>
                  </a:lnTo>
                  <a:lnTo>
                    <a:pt x="130836" y="29517"/>
                  </a:lnTo>
                </a:path>
                <a:path w="281304" h="48259">
                  <a:moveTo>
                    <a:pt x="142005" y="47866"/>
                  </a:moveTo>
                  <a:lnTo>
                    <a:pt x="157960" y="0"/>
                  </a:lnTo>
                  <a:lnTo>
                    <a:pt x="172320" y="0"/>
                  </a:lnTo>
                  <a:lnTo>
                    <a:pt x="176309" y="2393"/>
                  </a:lnTo>
                  <a:lnTo>
                    <a:pt x="177107" y="4786"/>
                  </a:lnTo>
                  <a:lnTo>
                    <a:pt x="177107" y="9573"/>
                  </a:lnTo>
                  <a:lnTo>
                    <a:pt x="150780" y="23135"/>
                  </a:lnTo>
                </a:path>
                <a:path w="281304" h="48259">
                  <a:moveTo>
                    <a:pt x="161949" y="23135"/>
                  </a:moveTo>
                  <a:lnTo>
                    <a:pt x="164343" y="47866"/>
                  </a:lnTo>
                </a:path>
                <a:path w="281304" h="48259">
                  <a:moveTo>
                    <a:pt x="175511" y="47866"/>
                  </a:moveTo>
                  <a:lnTo>
                    <a:pt x="204232" y="0"/>
                  </a:lnTo>
                  <a:lnTo>
                    <a:pt x="201041" y="47866"/>
                  </a:lnTo>
                </a:path>
                <a:path w="281304" h="48259">
                  <a:moveTo>
                    <a:pt x="185883" y="31911"/>
                  </a:moveTo>
                  <a:lnTo>
                    <a:pt x="201838" y="31911"/>
                  </a:lnTo>
                </a:path>
                <a:path w="281304" h="48259">
                  <a:moveTo>
                    <a:pt x="210614" y="47866"/>
                  </a:moveTo>
                  <a:lnTo>
                    <a:pt x="226570" y="0"/>
                  </a:lnTo>
                  <a:lnTo>
                    <a:pt x="237738" y="0"/>
                  </a:lnTo>
                  <a:lnTo>
                    <a:pt x="241727" y="2393"/>
                  </a:lnTo>
                  <a:lnTo>
                    <a:pt x="243323" y="7180"/>
                  </a:lnTo>
                  <a:lnTo>
                    <a:pt x="243323" y="11966"/>
                  </a:lnTo>
                  <a:lnTo>
                    <a:pt x="243323" y="18348"/>
                  </a:lnTo>
                  <a:lnTo>
                    <a:pt x="221783" y="47866"/>
                  </a:lnTo>
                  <a:lnTo>
                    <a:pt x="210614" y="47866"/>
                  </a:lnTo>
                </a:path>
                <a:path w="281304" h="48259">
                  <a:moveTo>
                    <a:pt x="244121" y="47866"/>
                  </a:moveTo>
                  <a:lnTo>
                    <a:pt x="260076" y="0"/>
                  </a:lnTo>
                  <a:lnTo>
                    <a:pt x="280819" y="0"/>
                  </a:lnTo>
                </a:path>
                <a:path w="281304" h="48259">
                  <a:moveTo>
                    <a:pt x="252896" y="23135"/>
                  </a:moveTo>
                  <a:lnTo>
                    <a:pt x="265661" y="23135"/>
                  </a:lnTo>
                </a:path>
                <a:path w="281304" h="48259">
                  <a:moveTo>
                    <a:pt x="244121" y="47866"/>
                  </a:moveTo>
                  <a:lnTo>
                    <a:pt x="264863" y="47866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4" name="object 1474" descr=""/>
            <p:cNvSpPr/>
            <p:nvPr/>
          </p:nvSpPr>
          <p:spPr>
            <a:xfrm>
              <a:off x="4449229" y="13513625"/>
              <a:ext cx="36830" cy="41910"/>
            </a:xfrm>
            <a:custGeom>
              <a:avLst/>
              <a:gdLst/>
              <a:ahLst/>
              <a:cxnLst/>
              <a:rect l="l" t="t" r="r" b="b"/>
              <a:pathLst>
                <a:path w="36829" h="41909">
                  <a:moveTo>
                    <a:pt x="0" y="0"/>
                  </a:moveTo>
                  <a:lnTo>
                    <a:pt x="24731" y="41484"/>
                  </a:lnTo>
                  <a:lnTo>
                    <a:pt x="36697" y="31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5" name="object 1475" descr=""/>
            <p:cNvSpPr/>
            <p:nvPr/>
          </p:nvSpPr>
          <p:spPr>
            <a:xfrm>
              <a:off x="4449229" y="13513625"/>
              <a:ext cx="36830" cy="41910"/>
            </a:xfrm>
            <a:custGeom>
              <a:avLst/>
              <a:gdLst/>
              <a:ahLst/>
              <a:cxnLst/>
              <a:rect l="l" t="t" r="r" b="b"/>
              <a:pathLst>
                <a:path w="36829" h="41909">
                  <a:moveTo>
                    <a:pt x="24731" y="41484"/>
                  </a:moveTo>
                  <a:lnTo>
                    <a:pt x="0" y="0"/>
                  </a:lnTo>
                  <a:lnTo>
                    <a:pt x="36697" y="31113"/>
                  </a:lnTo>
                  <a:lnTo>
                    <a:pt x="24731" y="41484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6" name="object 1476" descr=""/>
            <p:cNvSpPr/>
            <p:nvPr/>
          </p:nvSpPr>
          <p:spPr>
            <a:xfrm>
              <a:off x="4480343" y="13550323"/>
              <a:ext cx="64135" cy="48260"/>
            </a:xfrm>
            <a:custGeom>
              <a:avLst/>
              <a:gdLst/>
              <a:ahLst/>
              <a:cxnLst/>
              <a:rect l="l" t="t" r="r" b="b"/>
              <a:pathLst>
                <a:path w="64135" h="48259">
                  <a:moveTo>
                    <a:pt x="0" y="0"/>
                  </a:moveTo>
                  <a:lnTo>
                    <a:pt x="40686" y="47866"/>
                  </a:lnTo>
                  <a:lnTo>
                    <a:pt x="63822" y="47866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7" name="object 1477" descr=""/>
            <p:cNvSpPr/>
            <p:nvPr/>
          </p:nvSpPr>
          <p:spPr>
            <a:xfrm>
              <a:off x="4899975" y="10985455"/>
              <a:ext cx="285115" cy="64135"/>
            </a:xfrm>
            <a:custGeom>
              <a:avLst/>
              <a:gdLst/>
              <a:ahLst/>
              <a:cxnLst/>
              <a:rect l="l" t="t" r="r" b="b"/>
              <a:pathLst>
                <a:path w="285114" h="64134">
                  <a:moveTo>
                    <a:pt x="0" y="63822"/>
                  </a:moveTo>
                  <a:lnTo>
                    <a:pt x="284808" y="63822"/>
                  </a:lnTo>
                  <a:lnTo>
                    <a:pt x="284808" y="0"/>
                  </a:lnTo>
                  <a:lnTo>
                    <a:pt x="0" y="63822"/>
                  </a:lnTo>
                  <a:close/>
                </a:path>
                <a:path w="285114" h="64134">
                  <a:moveTo>
                    <a:pt x="0" y="0"/>
                  </a:moveTo>
                  <a:lnTo>
                    <a:pt x="0" y="63822"/>
                  </a:lnTo>
                  <a:lnTo>
                    <a:pt x="2848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8" name="object 1478" descr=""/>
            <p:cNvSpPr/>
            <p:nvPr/>
          </p:nvSpPr>
          <p:spPr>
            <a:xfrm>
              <a:off x="4899976" y="10985455"/>
              <a:ext cx="285115" cy="64135"/>
            </a:xfrm>
            <a:custGeom>
              <a:avLst/>
              <a:gdLst/>
              <a:ahLst/>
              <a:cxnLst/>
              <a:rect l="l" t="t" r="r" b="b"/>
              <a:pathLst>
                <a:path w="285114" h="64134">
                  <a:moveTo>
                    <a:pt x="0" y="0"/>
                  </a:moveTo>
                  <a:lnTo>
                    <a:pt x="0" y="63822"/>
                  </a:lnTo>
                  <a:lnTo>
                    <a:pt x="284808" y="0"/>
                  </a:lnTo>
                  <a:lnTo>
                    <a:pt x="0" y="0"/>
                  </a:lnTo>
                  <a:close/>
                </a:path>
                <a:path w="285114" h="64134">
                  <a:moveTo>
                    <a:pt x="0" y="63822"/>
                  </a:moveTo>
                  <a:lnTo>
                    <a:pt x="284808" y="0"/>
                  </a:lnTo>
                  <a:lnTo>
                    <a:pt x="284808" y="63822"/>
                  </a:lnTo>
                  <a:lnTo>
                    <a:pt x="0" y="6382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9" name="object 1479" descr=""/>
            <p:cNvSpPr/>
            <p:nvPr/>
          </p:nvSpPr>
          <p:spPr>
            <a:xfrm>
              <a:off x="4899976" y="10985455"/>
              <a:ext cx="281305" cy="48260"/>
            </a:xfrm>
            <a:custGeom>
              <a:avLst/>
              <a:gdLst/>
              <a:ahLst/>
              <a:cxnLst/>
              <a:rect l="l" t="t" r="r" b="b"/>
              <a:pathLst>
                <a:path w="281304" h="48259">
                  <a:moveTo>
                    <a:pt x="0" y="47866"/>
                  </a:moveTo>
                  <a:lnTo>
                    <a:pt x="15955" y="0"/>
                  </a:lnTo>
                  <a:lnTo>
                    <a:pt x="36697" y="0"/>
                  </a:lnTo>
                </a:path>
                <a:path w="281304" h="48259">
                  <a:moveTo>
                    <a:pt x="7977" y="23135"/>
                  </a:moveTo>
                  <a:lnTo>
                    <a:pt x="20742" y="23135"/>
                  </a:lnTo>
                </a:path>
                <a:path w="281304" h="48259">
                  <a:moveTo>
                    <a:pt x="0" y="47866"/>
                  </a:moveTo>
                  <a:lnTo>
                    <a:pt x="20742" y="47866"/>
                  </a:lnTo>
                </a:path>
                <a:path w="281304" h="48259">
                  <a:moveTo>
                    <a:pt x="30315" y="47866"/>
                  </a:moveTo>
                  <a:lnTo>
                    <a:pt x="68609" y="0"/>
                  </a:lnTo>
                </a:path>
                <a:path w="281304" h="48259">
                  <a:moveTo>
                    <a:pt x="46271" y="0"/>
                  </a:moveTo>
                  <a:lnTo>
                    <a:pt x="52653" y="47866"/>
                  </a:lnTo>
                </a:path>
                <a:path w="281304" h="48259">
                  <a:moveTo>
                    <a:pt x="65418" y="43877"/>
                  </a:moveTo>
                  <a:lnTo>
                    <a:pt x="63024" y="46271"/>
                  </a:lnTo>
                  <a:lnTo>
                    <a:pt x="63822" y="47866"/>
                  </a:lnTo>
                  <a:lnTo>
                    <a:pt x="66215" y="46271"/>
                  </a:lnTo>
                </a:path>
                <a:path w="281304" h="48259">
                  <a:moveTo>
                    <a:pt x="144398" y="11966"/>
                  </a:moveTo>
                  <a:lnTo>
                    <a:pt x="144398" y="7180"/>
                  </a:lnTo>
                  <a:lnTo>
                    <a:pt x="142802" y="2393"/>
                  </a:lnTo>
                  <a:lnTo>
                    <a:pt x="140409" y="0"/>
                  </a:lnTo>
                  <a:lnTo>
                    <a:pt x="134027" y="0"/>
                  </a:lnTo>
                  <a:lnTo>
                    <a:pt x="114082" y="36697"/>
                  </a:lnTo>
                  <a:lnTo>
                    <a:pt x="114082" y="41484"/>
                  </a:lnTo>
                  <a:lnTo>
                    <a:pt x="115678" y="46271"/>
                  </a:lnTo>
                  <a:lnTo>
                    <a:pt x="118071" y="47866"/>
                  </a:lnTo>
                  <a:lnTo>
                    <a:pt x="124453" y="47866"/>
                  </a:lnTo>
                  <a:lnTo>
                    <a:pt x="130836" y="30315"/>
                  </a:lnTo>
                </a:path>
                <a:path w="281304" h="48259">
                  <a:moveTo>
                    <a:pt x="142005" y="47866"/>
                  </a:moveTo>
                  <a:lnTo>
                    <a:pt x="157960" y="0"/>
                  </a:lnTo>
                  <a:lnTo>
                    <a:pt x="172320" y="0"/>
                  </a:lnTo>
                  <a:lnTo>
                    <a:pt x="176309" y="2393"/>
                  </a:lnTo>
                  <a:lnTo>
                    <a:pt x="177107" y="4786"/>
                  </a:lnTo>
                  <a:lnTo>
                    <a:pt x="177107" y="9573"/>
                  </a:lnTo>
                  <a:lnTo>
                    <a:pt x="149982" y="23135"/>
                  </a:lnTo>
                </a:path>
                <a:path w="281304" h="48259">
                  <a:moveTo>
                    <a:pt x="161151" y="23135"/>
                  </a:moveTo>
                  <a:lnTo>
                    <a:pt x="164343" y="47866"/>
                  </a:lnTo>
                </a:path>
                <a:path w="281304" h="48259">
                  <a:moveTo>
                    <a:pt x="175511" y="47866"/>
                  </a:moveTo>
                  <a:lnTo>
                    <a:pt x="204232" y="0"/>
                  </a:lnTo>
                  <a:lnTo>
                    <a:pt x="201041" y="47866"/>
                  </a:lnTo>
                </a:path>
                <a:path w="281304" h="48259">
                  <a:moveTo>
                    <a:pt x="185883" y="31911"/>
                  </a:moveTo>
                  <a:lnTo>
                    <a:pt x="201838" y="31911"/>
                  </a:lnTo>
                </a:path>
                <a:path w="281304" h="48259">
                  <a:moveTo>
                    <a:pt x="210614" y="47866"/>
                  </a:moveTo>
                  <a:lnTo>
                    <a:pt x="226570" y="0"/>
                  </a:lnTo>
                  <a:lnTo>
                    <a:pt x="237738" y="0"/>
                  </a:lnTo>
                  <a:lnTo>
                    <a:pt x="241727" y="2393"/>
                  </a:lnTo>
                  <a:lnTo>
                    <a:pt x="243323" y="7180"/>
                  </a:lnTo>
                  <a:lnTo>
                    <a:pt x="243323" y="11966"/>
                  </a:lnTo>
                  <a:lnTo>
                    <a:pt x="221783" y="47866"/>
                  </a:lnTo>
                  <a:lnTo>
                    <a:pt x="210614" y="47866"/>
                  </a:lnTo>
                </a:path>
                <a:path w="281304" h="48259">
                  <a:moveTo>
                    <a:pt x="244121" y="47866"/>
                  </a:moveTo>
                  <a:lnTo>
                    <a:pt x="260076" y="0"/>
                  </a:lnTo>
                  <a:lnTo>
                    <a:pt x="280819" y="0"/>
                  </a:lnTo>
                </a:path>
                <a:path w="281304" h="48259">
                  <a:moveTo>
                    <a:pt x="252099" y="23135"/>
                  </a:moveTo>
                  <a:lnTo>
                    <a:pt x="264863" y="23135"/>
                  </a:lnTo>
                </a:path>
                <a:path w="281304" h="48259">
                  <a:moveTo>
                    <a:pt x="244121" y="47866"/>
                  </a:moveTo>
                  <a:lnTo>
                    <a:pt x="264863" y="47866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0" name="object 1480" descr=""/>
            <p:cNvSpPr/>
            <p:nvPr/>
          </p:nvSpPr>
          <p:spPr>
            <a:xfrm>
              <a:off x="4804242" y="10932801"/>
              <a:ext cx="36830" cy="41910"/>
            </a:xfrm>
            <a:custGeom>
              <a:avLst/>
              <a:gdLst/>
              <a:ahLst/>
              <a:cxnLst/>
              <a:rect l="l" t="t" r="r" b="b"/>
              <a:pathLst>
                <a:path w="36829" h="41909">
                  <a:moveTo>
                    <a:pt x="0" y="0"/>
                  </a:moveTo>
                  <a:lnTo>
                    <a:pt x="24731" y="41484"/>
                  </a:lnTo>
                  <a:lnTo>
                    <a:pt x="36697" y="31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1" name="object 1481" descr=""/>
            <p:cNvSpPr/>
            <p:nvPr/>
          </p:nvSpPr>
          <p:spPr>
            <a:xfrm>
              <a:off x="4804242" y="10932801"/>
              <a:ext cx="36830" cy="41910"/>
            </a:xfrm>
            <a:custGeom>
              <a:avLst/>
              <a:gdLst/>
              <a:ahLst/>
              <a:cxnLst/>
              <a:rect l="l" t="t" r="r" b="b"/>
              <a:pathLst>
                <a:path w="36829" h="41909">
                  <a:moveTo>
                    <a:pt x="24731" y="41484"/>
                  </a:moveTo>
                  <a:lnTo>
                    <a:pt x="0" y="0"/>
                  </a:lnTo>
                  <a:lnTo>
                    <a:pt x="36697" y="31113"/>
                  </a:lnTo>
                  <a:lnTo>
                    <a:pt x="24731" y="41484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2" name="object 1482" descr=""/>
            <p:cNvSpPr/>
            <p:nvPr/>
          </p:nvSpPr>
          <p:spPr>
            <a:xfrm>
              <a:off x="4834558" y="10969499"/>
              <a:ext cx="64769" cy="48260"/>
            </a:xfrm>
            <a:custGeom>
              <a:avLst/>
              <a:gdLst/>
              <a:ahLst/>
              <a:cxnLst/>
              <a:rect l="l" t="t" r="r" b="b"/>
              <a:pathLst>
                <a:path w="64770" h="48259">
                  <a:moveTo>
                    <a:pt x="0" y="0"/>
                  </a:moveTo>
                  <a:lnTo>
                    <a:pt x="41484" y="47866"/>
                  </a:lnTo>
                  <a:lnTo>
                    <a:pt x="64620" y="47866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83" name="object 1483" descr="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2040726" y="13424273"/>
              <a:ext cx="169927" cy="196254"/>
            </a:xfrm>
            <a:prstGeom prst="rect">
              <a:avLst/>
            </a:prstGeom>
          </p:spPr>
        </p:pic>
        <p:sp>
          <p:nvSpPr>
            <p:cNvPr id="1484" name="object 1484" descr=""/>
            <p:cNvSpPr/>
            <p:nvPr/>
          </p:nvSpPr>
          <p:spPr>
            <a:xfrm>
              <a:off x="1451165" y="13813591"/>
              <a:ext cx="262890" cy="48260"/>
            </a:xfrm>
            <a:custGeom>
              <a:avLst/>
              <a:gdLst/>
              <a:ahLst/>
              <a:cxnLst/>
              <a:rect l="l" t="t" r="r" b="b"/>
              <a:pathLst>
                <a:path w="262889" h="48259">
                  <a:moveTo>
                    <a:pt x="22337" y="23135"/>
                  </a:moveTo>
                  <a:lnTo>
                    <a:pt x="14360" y="47866"/>
                  </a:lnTo>
                  <a:lnTo>
                    <a:pt x="0" y="47866"/>
                  </a:lnTo>
                  <a:lnTo>
                    <a:pt x="15157" y="0"/>
                  </a:lnTo>
                  <a:lnTo>
                    <a:pt x="29517" y="0"/>
                  </a:lnTo>
                  <a:lnTo>
                    <a:pt x="34304" y="2393"/>
                  </a:lnTo>
                  <a:lnTo>
                    <a:pt x="35102" y="4786"/>
                  </a:lnTo>
                  <a:lnTo>
                    <a:pt x="35102" y="8775"/>
                  </a:lnTo>
                  <a:lnTo>
                    <a:pt x="7977" y="23135"/>
                  </a:lnTo>
                </a:path>
                <a:path w="262889" h="48259">
                  <a:moveTo>
                    <a:pt x="33506" y="47866"/>
                  </a:moveTo>
                  <a:lnTo>
                    <a:pt x="48664" y="0"/>
                  </a:lnTo>
                </a:path>
                <a:path w="262889" h="48259">
                  <a:moveTo>
                    <a:pt x="71002" y="0"/>
                  </a:moveTo>
                  <a:lnTo>
                    <a:pt x="51855" y="29517"/>
                  </a:lnTo>
                  <a:lnTo>
                    <a:pt x="51855" y="36697"/>
                  </a:lnTo>
                  <a:lnTo>
                    <a:pt x="51855" y="40686"/>
                  </a:lnTo>
                  <a:lnTo>
                    <a:pt x="53451" y="45473"/>
                  </a:lnTo>
                  <a:lnTo>
                    <a:pt x="55844" y="47866"/>
                  </a:lnTo>
                  <a:lnTo>
                    <a:pt x="62226" y="47866"/>
                  </a:lnTo>
                  <a:lnTo>
                    <a:pt x="82171" y="11168"/>
                  </a:lnTo>
                  <a:lnTo>
                    <a:pt x="82171" y="7180"/>
                  </a:lnTo>
                  <a:lnTo>
                    <a:pt x="80575" y="2393"/>
                  </a:lnTo>
                  <a:lnTo>
                    <a:pt x="77384" y="0"/>
                  </a:lnTo>
                  <a:lnTo>
                    <a:pt x="71002" y="0"/>
                  </a:lnTo>
                </a:path>
                <a:path w="262889" h="48259">
                  <a:moveTo>
                    <a:pt x="134027" y="23135"/>
                  </a:moveTo>
                  <a:lnTo>
                    <a:pt x="126049" y="47866"/>
                  </a:lnTo>
                  <a:lnTo>
                    <a:pt x="111689" y="47866"/>
                  </a:lnTo>
                  <a:lnTo>
                    <a:pt x="126847" y="0"/>
                  </a:lnTo>
                  <a:lnTo>
                    <a:pt x="141207" y="0"/>
                  </a:lnTo>
                  <a:lnTo>
                    <a:pt x="145994" y="2393"/>
                  </a:lnTo>
                  <a:lnTo>
                    <a:pt x="146791" y="4786"/>
                  </a:lnTo>
                  <a:lnTo>
                    <a:pt x="146791" y="8775"/>
                  </a:lnTo>
                  <a:lnTo>
                    <a:pt x="119667" y="23135"/>
                  </a:lnTo>
                </a:path>
                <a:path w="262889" h="48259">
                  <a:moveTo>
                    <a:pt x="145196" y="47866"/>
                  </a:moveTo>
                  <a:lnTo>
                    <a:pt x="173118" y="0"/>
                  </a:lnTo>
                  <a:lnTo>
                    <a:pt x="170725" y="47866"/>
                  </a:lnTo>
                </a:path>
                <a:path w="262889" h="48259">
                  <a:moveTo>
                    <a:pt x="154769" y="31911"/>
                  </a:moveTo>
                  <a:lnTo>
                    <a:pt x="170725" y="31911"/>
                  </a:lnTo>
                </a:path>
                <a:path w="262889" h="48259">
                  <a:moveTo>
                    <a:pt x="216198" y="7180"/>
                  </a:moveTo>
                  <a:lnTo>
                    <a:pt x="214603" y="2393"/>
                  </a:lnTo>
                  <a:lnTo>
                    <a:pt x="209816" y="0"/>
                  </a:lnTo>
                  <a:lnTo>
                    <a:pt x="203434" y="0"/>
                  </a:lnTo>
                  <a:lnTo>
                    <a:pt x="198647" y="2393"/>
                  </a:lnTo>
                  <a:lnTo>
                    <a:pt x="193860" y="7180"/>
                  </a:lnTo>
                  <a:lnTo>
                    <a:pt x="192265" y="11168"/>
                  </a:lnTo>
                  <a:lnTo>
                    <a:pt x="192265" y="15955"/>
                  </a:lnTo>
                  <a:lnTo>
                    <a:pt x="193063" y="18348"/>
                  </a:lnTo>
                  <a:lnTo>
                    <a:pt x="195456" y="20742"/>
                  </a:lnTo>
                  <a:lnTo>
                    <a:pt x="203434" y="24731"/>
                  </a:lnTo>
                  <a:lnTo>
                    <a:pt x="205827" y="27124"/>
                  </a:lnTo>
                  <a:lnTo>
                    <a:pt x="206625" y="29517"/>
                  </a:lnTo>
                  <a:lnTo>
                    <a:pt x="207423" y="34304"/>
                  </a:lnTo>
                  <a:lnTo>
                    <a:pt x="205029" y="40686"/>
                  </a:lnTo>
                  <a:lnTo>
                    <a:pt x="200243" y="45473"/>
                  </a:lnTo>
                  <a:lnTo>
                    <a:pt x="194658" y="47866"/>
                  </a:lnTo>
                  <a:lnTo>
                    <a:pt x="188276" y="47866"/>
                  </a:lnTo>
                  <a:lnTo>
                    <a:pt x="184287" y="45473"/>
                  </a:lnTo>
                  <a:lnTo>
                    <a:pt x="182692" y="40686"/>
                  </a:lnTo>
                </a:path>
                <a:path w="262889" h="48259">
                  <a:moveTo>
                    <a:pt x="212209" y="47866"/>
                  </a:moveTo>
                  <a:lnTo>
                    <a:pt x="227367" y="0"/>
                  </a:lnTo>
                </a:path>
                <a:path w="262889" h="48259">
                  <a:moveTo>
                    <a:pt x="224974" y="47866"/>
                  </a:moveTo>
                  <a:lnTo>
                    <a:pt x="240132" y="0"/>
                  </a:lnTo>
                  <a:lnTo>
                    <a:pt x="247312" y="47866"/>
                  </a:lnTo>
                  <a:lnTo>
                    <a:pt x="26247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85" name="object 1485" descr="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063443" y="13608561"/>
              <a:ext cx="378946" cy="74193"/>
            </a:xfrm>
            <a:prstGeom prst="rect">
              <a:avLst/>
            </a:prstGeom>
          </p:spPr>
        </p:pic>
        <p:pic>
          <p:nvPicPr>
            <p:cNvPr id="1486" name="object 1486" descr="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3233410" y="13058091"/>
              <a:ext cx="323899" cy="170725"/>
            </a:xfrm>
            <a:prstGeom prst="rect">
              <a:avLst/>
            </a:prstGeom>
          </p:spPr>
        </p:pic>
        <p:pic>
          <p:nvPicPr>
            <p:cNvPr id="1487" name="object 1487" descr="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1784034" y="12521185"/>
              <a:ext cx="315123" cy="161949"/>
            </a:xfrm>
            <a:prstGeom prst="rect">
              <a:avLst/>
            </a:prstGeom>
          </p:spPr>
        </p:pic>
        <p:pic>
          <p:nvPicPr>
            <p:cNvPr id="1488" name="object 1488" descr="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4539572" y="12521185"/>
              <a:ext cx="315123" cy="161949"/>
            </a:xfrm>
            <a:prstGeom prst="rect">
              <a:avLst/>
            </a:prstGeom>
          </p:spPr>
        </p:pic>
        <p:sp>
          <p:nvSpPr>
            <p:cNvPr id="1489" name="object 1489" descr=""/>
            <p:cNvSpPr/>
            <p:nvPr/>
          </p:nvSpPr>
          <p:spPr>
            <a:xfrm>
              <a:off x="985261" y="11097144"/>
              <a:ext cx="1292225" cy="2715895"/>
            </a:xfrm>
            <a:custGeom>
              <a:avLst/>
              <a:gdLst/>
              <a:ahLst/>
              <a:cxnLst/>
              <a:rect l="l" t="t" r="r" b="b"/>
              <a:pathLst>
                <a:path w="1292225" h="2715894">
                  <a:moveTo>
                    <a:pt x="7180" y="2543328"/>
                  </a:moveTo>
                  <a:lnTo>
                    <a:pt x="92542" y="2607948"/>
                  </a:lnTo>
                </a:path>
                <a:path w="1292225" h="2715894">
                  <a:moveTo>
                    <a:pt x="810546" y="2715649"/>
                  </a:moveTo>
                  <a:lnTo>
                    <a:pt x="992440" y="2607948"/>
                  </a:lnTo>
                  <a:lnTo>
                    <a:pt x="1050678" y="2560081"/>
                  </a:lnTo>
                  <a:lnTo>
                    <a:pt x="1291608" y="2320747"/>
                  </a:lnTo>
                </a:path>
                <a:path w="1292225" h="2715894">
                  <a:moveTo>
                    <a:pt x="0" y="14360"/>
                  </a:moveTo>
                  <a:lnTo>
                    <a:pt x="534513" y="31113"/>
                  </a:lnTo>
                </a:path>
                <a:path w="1292225" h="2715894">
                  <a:moveTo>
                    <a:pt x="600729" y="11966"/>
                  </a:moveTo>
                  <a:lnTo>
                    <a:pt x="887133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90" name="object 1490" descr="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1914676" y="10834674"/>
              <a:ext cx="175511" cy="189074"/>
            </a:xfrm>
            <a:prstGeom prst="rect">
              <a:avLst/>
            </a:prstGeom>
          </p:spPr>
        </p:pic>
        <p:sp>
          <p:nvSpPr>
            <p:cNvPr id="1491" name="object 1491" descr=""/>
            <p:cNvSpPr/>
            <p:nvPr/>
          </p:nvSpPr>
          <p:spPr>
            <a:xfrm>
              <a:off x="797782" y="11049277"/>
              <a:ext cx="120014" cy="271780"/>
            </a:xfrm>
            <a:custGeom>
              <a:avLst/>
              <a:gdLst/>
              <a:ahLst/>
              <a:cxnLst/>
              <a:rect l="l" t="t" r="r" b="b"/>
              <a:pathLst>
                <a:path w="120015" h="271779">
                  <a:moveTo>
                    <a:pt x="97329" y="0"/>
                  </a:moveTo>
                  <a:lnTo>
                    <a:pt x="113285" y="0"/>
                  </a:lnTo>
                  <a:lnTo>
                    <a:pt x="113285" y="223378"/>
                  </a:lnTo>
                  <a:lnTo>
                    <a:pt x="119667" y="223378"/>
                  </a:lnTo>
                  <a:lnTo>
                    <a:pt x="119667" y="271245"/>
                  </a:lnTo>
                  <a:lnTo>
                    <a:pt x="0" y="271245"/>
                  </a:lnTo>
                  <a:lnTo>
                    <a:pt x="0" y="223378"/>
                  </a:lnTo>
                  <a:lnTo>
                    <a:pt x="97329" y="223378"/>
                  </a:lnTo>
                  <a:lnTo>
                    <a:pt x="97329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2" name="object 1492" descr=""/>
            <p:cNvSpPr/>
            <p:nvPr/>
          </p:nvSpPr>
          <p:spPr>
            <a:xfrm>
              <a:off x="895111" y="11272656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 h="0">
                  <a:moveTo>
                    <a:pt x="0" y="0"/>
                  </a:moveTo>
                  <a:lnTo>
                    <a:pt x="15955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3" name="object 1493" descr=""/>
            <p:cNvSpPr/>
            <p:nvPr/>
          </p:nvSpPr>
          <p:spPr>
            <a:xfrm>
              <a:off x="705239" y="11081189"/>
              <a:ext cx="206375" cy="191770"/>
            </a:xfrm>
            <a:custGeom>
              <a:avLst/>
              <a:gdLst/>
              <a:ahLst/>
              <a:cxnLst/>
              <a:rect l="l" t="t" r="r" b="b"/>
              <a:pathLst>
                <a:path w="206375" h="191770">
                  <a:moveTo>
                    <a:pt x="189872" y="191467"/>
                  </a:moveTo>
                  <a:lnTo>
                    <a:pt x="205827" y="191467"/>
                  </a:lnTo>
                </a:path>
                <a:path w="206375" h="191770">
                  <a:moveTo>
                    <a:pt x="189872" y="159556"/>
                  </a:moveTo>
                  <a:lnTo>
                    <a:pt x="205827" y="159556"/>
                  </a:lnTo>
                </a:path>
                <a:path w="206375" h="191770">
                  <a:moveTo>
                    <a:pt x="189872" y="127645"/>
                  </a:moveTo>
                  <a:lnTo>
                    <a:pt x="205827" y="127645"/>
                  </a:lnTo>
                </a:path>
                <a:path w="206375" h="191770">
                  <a:moveTo>
                    <a:pt x="189872" y="95733"/>
                  </a:moveTo>
                  <a:lnTo>
                    <a:pt x="205827" y="95733"/>
                  </a:lnTo>
                </a:path>
                <a:path w="206375" h="191770">
                  <a:moveTo>
                    <a:pt x="189872" y="63822"/>
                  </a:moveTo>
                  <a:lnTo>
                    <a:pt x="205827" y="63822"/>
                  </a:lnTo>
                </a:path>
                <a:path w="206375" h="191770">
                  <a:moveTo>
                    <a:pt x="189872" y="31911"/>
                  </a:moveTo>
                  <a:lnTo>
                    <a:pt x="205827" y="31911"/>
                  </a:lnTo>
                </a:path>
                <a:path w="206375" h="191770">
                  <a:moveTo>
                    <a:pt x="189872" y="0"/>
                  </a:moveTo>
                  <a:lnTo>
                    <a:pt x="205827" y="0"/>
                  </a:lnTo>
                </a:path>
                <a:path w="206375" h="191770">
                  <a:moveTo>
                    <a:pt x="193860" y="159556"/>
                  </a:moveTo>
                  <a:lnTo>
                    <a:pt x="157163" y="161151"/>
                  </a:lnTo>
                </a:path>
                <a:path w="206375" h="191770">
                  <a:moveTo>
                    <a:pt x="126847" y="162747"/>
                  </a:moveTo>
                  <a:lnTo>
                    <a:pt x="67013" y="165140"/>
                  </a:lnTo>
                </a:path>
                <a:path w="206375" h="191770">
                  <a:moveTo>
                    <a:pt x="37495" y="166736"/>
                  </a:moveTo>
                  <a:lnTo>
                    <a:pt x="0" y="168331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4" name="object 1494" descr=""/>
            <p:cNvSpPr/>
            <p:nvPr/>
          </p:nvSpPr>
          <p:spPr>
            <a:xfrm>
              <a:off x="9824683" y="10564226"/>
              <a:ext cx="179070" cy="49530"/>
            </a:xfrm>
            <a:custGeom>
              <a:avLst/>
              <a:gdLst/>
              <a:ahLst/>
              <a:cxnLst/>
              <a:rect l="l" t="t" r="r" b="b"/>
              <a:pathLst>
                <a:path w="179070" h="49529">
                  <a:moveTo>
                    <a:pt x="178703" y="0"/>
                  </a:moveTo>
                  <a:lnTo>
                    <a:pt x="0" y="4946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95" name="object 1495" descr="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8568176" y="10438974"/>
              <a:ext cx="336663" cy="162747"/>
            </a:xfrm>
            <a:prstGeom prst="rect">
              <a:avLst/>
            </a:prstGeom>
          </p:spPr>
        </p:pic>
        <p:pic>
          <p:nvPicPr>
            <p:cNvPr id="1496" name="object 1496" descr="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3071460" y="10553855"/>
              <a:ext cx="315123" cy="162747"/>
            </a:xfrm>
            <a:prstGeom prst="rect">
              <a:avLst/>
            </a:prstGeom>
          </p:spPr>
        </p:pic>
        <p:sp>
          <p:nvSpPr>
            <p:cNvPr id="1497" name="object 1497" descr=""/>
            <p:cNvSpPr/>
            <p:nvPr/>
          </p:nvSpPr>
          <p:spPr>
            <a:xfrm>
              <a:off x="1168750" y="10939981"/>
              <a:ext cx="443865" cy="64135"/>
            </a:xfrm>
            <a:custGeom>
              <a:avLst/>
              <a:gdLst/>
              <a:ahLst/>
              <a:cxnLst/>
              <a:rect l="l" t="t" r="r" b="b"/>
              <a:pathLst>
                <a:path w="443865" h="64134">
                  <a:moveTo>
                    <a:pt x="0" y="63822"/>
                  </a:moveTo>
                  <a:lnTo>
                    <a:pt x="443566" y="63822"/>
                  </a:lnTo>
                  <a:lnTo>
                    <a:pt x="443566" y="0"/>
                  </a:lnTo>
                  <a:lnTo>
                    <a:pt x="0" y="63822"/>
                  </a:lnTo>
                  <a:close/>
                </a:path>
                <a:path w="443865" h="64134">
                  <a:moveTo>
                    <a:pt x="0" y="0"/>
                  </a:moveTo>
                  <a:lnTo>
                    <a:pt x="0" y="63822"/>
                  </a:lnTo>
                  <a:lnTo>
                    <a:pt x="4435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8" name="object 1498" descr=""/>
            <p:cNvSpPr/>
            <p:nvPr/>
          </p:nvSpPr>
          <p:spPr>
            <a:xfrm>
              <a:off x="1168750" y="10939982"/>
              <a:ext cx="443865" cy="64135"/>
            </a:xfrm>
            <a:custGeom>
              <a:avLst/>
              <a:gdLst/>
              <a:ahLst/>
              <a:cxnLst/>
              <a:rect l="l" t="t" r="r" b="b"/>
              <a:pathLst>
                <a:path w="443865" h="64134">
                  <a:moveTo>
                    <a:pt x="0" y="0"/>
                  </a:moveTo>
                  <a:lnTo>
                    <a:pt x="0" y="63822"/>
                  </a:lnTo>
                  <a:lnTo>
                    <a:pt x="443566" y="0"/>
                  </a:lnTo>
                  <a:lnTo>
                    <a:pt x="0" y="0"/>
                  </a:lnTo>
                  <a:close/>
                </a:path>
                <a:path w="443865" h="64134">
                  <a:moveTo>
                    <a:pt x="0" y="63822"/>
                  </a:moveTo>
                  <a:lnTo>
                    <a:pt x="443566" y="0"/>
                  </a:lnTo>
                  <a:lnTo>
                    <a:pt x="443566" y="63822"/>
                  </a:lnTo>
                  <a:lnTo>
                    <a:pt x="0" y="6382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9" name="object 1499" descr=""/>
            <p:cNvSpPr/>
            <p:nvPr/>
          </p:nvSpPr>
          <p:spPr>
            <a:xfrm>
              <a:off x="1168750" y="10939982"/>
              <a:ext cx="443230" cy="48260"/>
            </a:xfrm>
            <a:custGeom>
              <a:avLst/>
              <a:gdLst/>
              <a:ahLst/>
              <a:cxnLst/>
              <a:rect l="l" t="t" r="r" b="b"/>
              <a:pathLst>
                <a:path w="443230" h="48259">
                  <a:moveTo>
                    <a:pt x="0" y="47866"/>
                  </a:moveTo>
                  <a:lnTo>
                    <a:pt x="15955" y="0"/>
                  </a:lnTo>
                  <a:lnTo>
                    <a:pt x="30315" y="0"/>
                  </a:lnTo>
                  <a:lnTo>
                    <a:pt x="34304" y="2393"/>
                  </a:lnTo>
                  <a:lnTo>
                    <a:pt x="35102" y="4786"/>
                  </a:lnTo>
                  <a:lnTo>
                    <a:pt x="35102" y="8775"/>
                  </a:lnTo>
                  <a:lnTo>
                    <a:pt x="7977" y="24731"/>
                  </a:lnTo>
                </a:path>
                <a:path w="443230" h="48259">
                  <a:moveTo>
                    <a:pt x="33506" y="47866"/>
                  </a:moveTo>
                  <a:lnTo>
                    <a:pt x="49462" y="0"/>
                  </a:lnTo>
                  <a:lnTo>
                    <a:pt x="63822" y="0"/>
                  </a:lnTo>
                  <a:lnTo>
                    <a:pt x="67811" y="2393"/>
                  </a:lnTo>
                  <a:lnTo>
                    <a:pt x="68609" y="4786"/>
                  </a:lnTo>
                  <a:lnTo>
                    <a:pt x="68609" y="8775"/>
                  </a:lnTo>
                  <a:lnTo>
                    <a:pt x="42282" y="22337"/>
                  </a:lnTo>
                </a:path>
                <a:path w="443230" h="48259">
                  <a:moveTo>
                    <a:pt x="53451" y="22337"/>
                  </a:moveTo>
                  <a:lnTo>
                    <a:pt x="55844" y="47866"/>
                  </a:lnTo>
                </a:path>
                <a:path w="443230" h="48259">
                  <a:moveTo>
                    <a:pt x="92542" y="0"/>
                  </a:moveTo>
                  <a:lnTo>
                    <a:pt x="72598" y="36697"/>
                  </a:lnTo>
                  <a:lnTo>
                    <a:pt x="72598" y="40686"/>
                  </a:lnTo>
                  <a:lnTo>
                    <a:pt x="74193" y="45473"/>
                  </a:lnTo>
                  <a:lnTo>
                    <a:pt x="76587" y="47866"/>
                  </a:lnTo>
                  <a:lnTo>
                    <a:pt x="82969" y="47866"/>
                  </a:lnTo>
                  <a:lnTo>
                    <a:pt x="102913" y="11168"/>
                  </a:lnTo>
                  <a:lnTo>
                    <a:pt x="102913" y="6382"/>
                  </a:lnTo>
                  <a:lnTo>
                    <a:pt x="101318" y="2393"/>
                  </a:lnTo>
                  <a:lnTo>
                    <a:pt x="98924" y="0"/>
                  </a:lnTo>
                  <a:lnTo>
                    <a:pt x="92542" y="0"/>
                  </a:lnTo>
                </a:path>
                <a:path w="443230" h="48259">
                  <a:moveTo>
                    <a:pt x="102116" y="47866"/>
                  </a:moveTo>
                  <a:lnTo>
                    <a:pt x="118071" y="0"/>
                  </a:lnTo>
                  <a:lnTo>
                    <a:pt x="132431" y="0"/>
                  </a:lnTo>
                  <a:lnTo>
                    <a:pt x="136420" y="2393"/>
                  </a:lnTo>
                  <a:lnTo>
                    <a:pt x="137218" y="4786"/>
                  </a:lnTo>
                  <a:lnTo>
                    <a:pt x="137218" y="8775"/>
                  </a:lnTo>
                  <a:lnTo>
                    <a:pt x="110093" y="24731"/>
                  </a:lnTo>
                </a:path>
                <a:path w="443230" h="48259">
                  <a:moveTo>
                    <a:pt x="138814" y="43080"/>
                  </a:moveTo>
                  <a:lnTo>
                    <a:pt x="136420" y="45473"/>
                  </a:lnTo>
                  <a:lnTo>
                    <a:pt x="137218" y="47866"/>
                  </a:lnTo>
                  <a:lnTo>
                    <a:pt x="139611" y="45473"/>
                  </a:lnTo>
                </a:path>
                <a:path w="443230" h="48259">
                  <a:moveTo>
                    <a:pt x="181894" y="47866"/>
                  </a:moveTo>
                  <a:lnTo>
                    <a:pt x="197849" y="0"/>
                  </a:lnTo>
                  <a:lnTo>
                    <a:pt x="212209" y="0"/>
                  </a:lnTo>
                  <a:lnTo>
                    <a:pt x="216198" y="2393"/>
                  </a:lnTo>
                  <a:lnTo>
                    <a:pt x="216996" y="4786"/>
                  </a:lnTo>
                  <a:lnTo>
                    <a:pt x="216996" y="8775"/>
                  </a:lnTo>
                  <a:lnTo>
                    <a:pt x="189872" y="24731"/>
                  </a:lnTo>
                </a:path>
                <a:path w="443230" h="48259">
                  <a:moveTo>
                    <a:pt x="231356" y="0"/>
                  </a:moveTo>
                  <a:lnTo>
                    <a:pt x="228165" y="47866"/>
                  </a:lnTo>
                  <a:lnTo>
                    <a:pt x="256885" y="0"/>
                  </a:lnTo>
                </a:path>
                <a:path w="443230" h="48259">
                  <a:moveTo>
                    <a:pt x="274436" y="0"/>
                  </a:moveTo>
                  <a:lnTo>
                    <a:pt x="258481" y="47866"/>
                  </a:lnTo>
                </a:path>
                <a:path w="443230" h="48259">
                  <a:moveTo>
                    <a:pt x="263267" y="0"/>
                  </a:moveTo>
                  <a:lnTo>
                    <a:pt x="285605" y="0"/>
                  </a:lnTo>
                </a:path>
                <a:path w="443230" h="48259">
                  <a:moveTo>
                    <a:pt x="306348" y="47866"/>
                  </a:moveTo>
                  <a:lnTo>
                    <a:pt x="322303" y="0"/>
                  </a:lnTo>
                  <a:lnTo>
                    <a:pt x="336663" y="0"/>
                  </a:lnTo>
                  <a:lnTo>
                    <a:pt x="340652" y="2393"/>
                  </a:lnTo>
                  <a:lnTo>
                    <a:pt x="341450" y="4786"/>
                  </a:lnTo>
                  <a:lnTo>
                    <a:pt x="341450" y="8775"/>
                  </a:lnTo>
                  <a:lnTo>
                    <a:pt x="314326" y="22337"/>
                  </a:lnTo>
                </a:path>
                <a:path w="443230" h="48259">
                  <a:moveTo>
                    <a:pt x="325494" y="22337"/>
                  </a:moveTo>
                  <a:lnTo>
                    <a:pt x="328686" y="47866"/>
                  </a:lnTo>
                </a:path>
                <a:path w="443230" h="48259">
                  <a:moveTo>
                    <a:pt x="365384" y="0"/>
                  </a:moveTo>
                  <a:lnTo>
                    <a:pt x="345439" y="36697"/>
                  </a:lnTo>
                  <a:lnTo>
                    <a:pt x="345439" y="40686"/>
                  </a:lnTo>
                  <a:lnTo>
                    <a:pt x="347035" y="45473"/>
                  </a:lnTo>
                  <a:lnTo>
                    <a:pt x="349428" y="47866"/>
                  </a:lnTo>
                  <a:lnTo>
                    <a:pt x="355810" y="47866"/>
                  </a:lnTo>
                  <a:lnTo>
                    <a:pt x="375755" y="11168"/>
                  </a:lnTo>
                  <a:lnTo>
                    <a:pt x="375755" y="6382"/>
                  </a:lnTo>
                  <a:lnTo>
                    <a:pt x="374159" y="2393"/>
                  </a:lnTo>
                  <a:lnTo>
                    <a:pt x="371766" y="0"/>
                  </a:lnTo>
                  <a:lnTo>
                    <a:pt x="365384" y="0"/>
                  </a:lnTo>
                </a:path>
                <a:path w="443230" h="48259">
                  <a:moveTo>
                    <a:pt x="374957" y="47866"/>
                  </a:moveTo>
                  <a:lnTo>
                    <a:pt x="403677" y="0"/>
                  </a:lnTo>
                  <a:lnTo>
                    <a:pt x="400486" y="47866"/>
                  </a:lnTo>
                </a:path>
                <a:path w="443230" h="48259">
                  <a:moveTo>
                    <a:pt x="385328" y="31911"/>
                  </a:moveTo>
                  <a:lnTo>
                    <a:pt x="401284" y="31911"/>
                  </a:lnTo>
                </a:path>
                <a:path w="443230" h="48259">
                  <a:moveTo>
                    <a:pt x="410059" y="47866"/>
                  </a:moveTo>
                  <a:lnTo>
                    <a:pt x="426015" y="0"/>
                  </a:lnTo>
                  <a:lnTo>
                    <a:pt x="437184" y="0"/>
                  </a:lnTo>
                  <a:lnTo>
                    <a:pt x="441173" y="2393"/>
                  </a:lnTo>
                  <a:lnTo>
                    <a:pt x="442768" y="6382"/>
                  </a:lnTo>
                  <a:lnTo>
                    <a:pt x="442768" y="11168"/>
                  </a:lnTo>
                  <a:lnTo>
                    <a:pt x="421228" y="47866"/>
                  </a:lnTo>
                  <a:lnTo>
                    <a:pt x="410059" y="4786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0" name="object 1500" descr=""/>
            <p:cNvSpPr/>
            <p:nvPr/>
          </p:nvSpPr>
          <p:spPr>
            <a:xfrm>
              <a:off x="1096950" y="11059649"/>
              <a:ext cx="23495" cy="48260"/>
            </a:xfrm>
            <a:custGeom>
              <a:avLst/>
              <a:gdLst/>
              <a:ahLst/>
              <a:cxnLst/>
              <a:rect l="l" t="t" r="r" b="b"/>
              <a:pathLst>
                <a:path w="23494" h="48259">
                  <a:moveTo>
                    <a:pt x="0" y="47866"/>
                  </a:moveTo>
                  <a:lnTo>
                    <a:pt x="23135" y="5584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1" name="object 1501" descr=""/>
            <p:cNvSpPr/>
            <p:nvPr/>
          </p:nvSpPr>
          <p:spPr>
            <a:xfrm>
              <a:off x="1096950" y="11059649"/>
              <a:ext cx="23495" cy="48260"/>
            </a:xfrm>
            <a:custGeom>
              <a:avLst/>
              <a:gdLst/>
              <a:ahLst/>
              <a:cxnLst/>
              <a:rect l="l" t="t" r="r" b="b"/>
              <a:pathLst>
                <a:path w="23494" h="48259">
                  <a:moveTo>
                    <a:pt x="23135" y="5584"/>
                  </a:moveTo>
                  <a:lnTo>
                    <a:pt x="0" y="47866"/>
                  </a:lnTo>
                  <a:lnTo>
                    <a:pt x="7977" y="0"/>
                  </a:lnTo>
                  <a:lnTo>
                    <a:pt x="23135" y="558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2" name="object 1502" descr=""/>
            <p:cNvSpPr/>
            <p:nvPr/>
          </p:nvSpPr>
          <p:spPr>
            <a:xfrm>
              <a:off x="1112906" y="10971893"/>
              <a:ext cx="55244" cy="91440"/>
            </a:xfrm>
            <a:custGeom>
              <a:avLst/>
              <a:gdLst/>
              <a:ahLst/>
              <a:cxnLst/>
              <a:rect l="l" t="t" r="r" b="b"/>
              <a:pathLst>
                <a:path w="55244" h="91440">
                  <a:moveTo>
                    <a:pt x="0" y="90947"/>
                  </a:moveTo>
                  <a:lnTo>
                    <a:pt x="31911" y="0"/>
                  </a:lnTo>
                  <a:lnTo>
                    <a:pt x="55046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3" name="object 1503" descr=""/>
            <p:cNvSpPr/>
            <p:nvPr/>
          </p:nvSpPr>
          <p:spPr>
            <a:xfrm>
              <a:off x="1155188" y="9122634"/>
              <a:ext cx="443865" cy="64135"/>
            </a:xfrm>
            <a:custGeom>
              <a:avLst/>
              <a:gdLst/>
              <a:ahLst/>
              <a:cxnLst/>
              <a:rect l="l" t="t" r="r" b="b"/>
              <a:pathLst>
                <a:path w="443865" h="64134">
                  <a:moveTo>
                    <a:pt x="0" y="63822"/>
                  </a:moveTo>
                  <a:lnTo>
                    <a:pt x="443566" y="63822"/>
                  </a:lnTo>
                  <a:lnTo>
                    <a:pt x="443566" y="0"/>
                  </a:lnTo>
                  <a:lnTo>
                    <a:pt x="0" y="63822"/>
                  </a:lnTo>
                  <a:close/>
                </a:path>
                <a:path w="443865" h="64134">
                  <a:moveTo>
                    <a:pt x="0" y="0"/>
                  </a:moveTo>
                  <a:lnTo>
                    <a:pt x="0" y="63822"/>
                  </a:lnTo>
                  <a:lnTo>
                    <a:pt x="4435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4" name="object 1504" descr=""/>
            <p:cNvSpPr/>
            <p:nvPr/>
          </p:nvSpPr>
          <p:spPr>
            <a:xfrm>
              <a:off x="1155188" y="9122634"/>
              <a:ext cx="443865" cy="64135"/>
            </a:xfrm>
            <a:custGeom>
              <a:avLst/>
              <a:gdLst/>
              <a:ahLst/>
              <a:cxnLst/>
              <a:rect l="l" t="t" r="r" b="b"/>
              <a:pathLst>
                <a:path w="443865" h="64134">
                  <a:moveTo>
                    <a:pt x="0" y="0"/>
                  </a:moveTo>
                  <a:lnTo>
                    <a:pt x="0" y="63822"/>
                  </a:lnTo>
                  <a:lnTo>
                    <a:pt x="443566" y="0"/>
                  </a:lnTo>
                  <a:lnTo>
                    <a:pt x="0" y="0"/>
                  </a:lnTo>
                  <a:close/>
                </a:path>
                <a:path w="443865" h="64134">
                  <a:moveTo>
                    <a:pt x="0" y="63822"/>
                  </a:moveTo>
                  <a:lnTo>
                    <a:pt x="443566" y="0"/>
                  </a:lnTo>
                  <a:lnTo>
                    <a:pt x="443566" y="63822"/>
                  </a:lnTo>
                  <a:lnTo>
                    <a:pt x="0" y="6382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5" name="object 1505" descr=""/>
            <p:cNvSpPr/>
            <p:nvPr/>
          </p:nvSpPr>
          <p:spPr>
            <a:xfrm>
              <a:off x="1155188" y="9122634"/>
              <a:ext cx="443230" cy="48260"/>
            </a:xfrm>
            <a:custGeom>
              <a:avLst/>
              <a:gdLst/>
              <a:ahLst/>
              <a:cxnLst/>
              <a:rect l="l" t="t" r="r" b="b"/>
              <a:pathLst>
                <a:path w="443230" h="48259">
                  <a:moveTo>
                    <a:pt x="0" y="47866"/>
                  </a:moveTo>
                  <a:lnTo>
                    <a:pt x="15955" y="0"/>
                  </a:lnTo>
                  <a:lnTo>
                    <a:pt x="30315" y="0"/>
                  </a:lnTo>
                  <a:lnTo>
                    <a:pt x="34304" y="1595"/>
                  </a:lnTo>
                  <a:lnTo>
                    <a:pt x="35102" y="3988"/>
                  </a:lnTo>
                  <a:lnTo>
                    <a:pt x="35102" y="8775"/>
                  </a:lnTo>
                  <a:lnTo>
                    <a:pt x="7180" y="24731"/>
                  </a:lnTo>
                </a:path>
                <a:path w="443230" h="48259">
                  <a:moveTo>
                    <a:pt x="33506" y="47866"/>
                  </a:moveTo>
                  <a:lnTo>
                    <a:pt x="49462" y="0"/>
                  </a:lnTo>
                  <a:lnTo>
                    <a:pt x="63822" y="0"/>
                  </a:lnTo>
                  <a:lnTo>
                    <a:pt x="67811" y="1595"/>
                  </a:lnTo>
                  <a:lnTo>
                    <a:pt x="68609" y="3988"/>
                  </a:lnTo>
                  <a:lnTo>
                    <a:pt x="68609" y="8775"/>
                  </a:lnTo>
                  <a:lnTo>
                    <a:pt x="41484" y="22337"/>
                  </a:lnTo>
                </a:path>
                <a:path w="443230" h="48259">
                  <a:moveTo>
                    <a:pt x="52653" y="22337"/>
                  </a:moveTo>
                  <a:lnTo>
                    <a:pt x="55844" y="47866"/>
                  </a:lnTo>
                </a:path>
                <a:path w="443230" h="48259">
                  <a:moveTo>
                    <a:pt x="92542" y="0"/>
                  </a:moveTo>
                  <a:lnTo>
                    <a:pt x="72598" y="35900"/>
                  </a:lnTo>
                  <a:lnTo>
                    <a:pt x="72598" y="40686"/>
                  </a:lnTo>
                  <a:lnTo>
                    <a:pt x="74193" y="45473"/>
                  </a:lnTo>
                  <a:lnTo>
                    <a:pt x="76587" y="47866"/>
                  </a:lnTo>
                  <a:lnTo>
                    <a:pt x="82969" y="47866"/>
                  </a:lnTo>
                  <a:lnTo>
                    <a:pt x="102913" y="11168"/>
                  </a:lnTo>
                  <a:lnTo>
                    <a:pt x="102913" y="6382"/>
                  </a:lnTo>
                  <a:lnTo>
                    <a:pt x="101318" y="1595"/>
                  </a:lnTo>
                  <a:lnTo>
                    <a:pt x="98924" y="0"/>
                  </a:lnTo>
                  <a:lnTo>
                    <a:pt x="92542" y="0"/>
                  </a:lnTo>
                </a:path>
                <a:path w="443230" h="48259">
                  <a:moveTo>
                    <a:pt x="102116" y="47866"/>
                  </a:moveTo>
                  <a:lnTo>
                    <a:pt x="118071" y="0"/>
                  </a:lnTo>
                  <a:lnTo>
                    <a:pt x="132431" y="0"/>
                  </a:lnTo>
                  <a:lnTo>
                    <a:pt x="136420" y="1595"/>
                  </a:lnTo>
                  <a:lnTo>
                    <a:pt x="137218" y="3988"/>
                  </a:lnTo>
                  <a:lnTo>
                    <a:pt x="137218" y="8775"/>
                  </a:lnTo>
                  <a:lnTo>
                    <a:pt x="109296" y="24731"/>
                  </a:lnTo>
                </a:path>
                <a:path w="443230" h="48259">
                  <a:moveTo>
                    <a:pt x="138814" y="43080"/>
                  </a:moveTo>
                  <a:lnTo>
                    <a:pt x="136420" y="45473"/>
                  </a:lnTo>
                  <a:lnTo>
                    <a:pt x="137218" y="47866"/>
                  </a:lnTo>
                  <a:lnTo>
                    <a:pt x="139611" y="45473"/>
                  </a:lnTo>
                </a:path>
                <a:path w="443230" h="48259">
                  <a:moveTo>
                    <a:pt x="181894" y="47866"/>
                  </a:moveTo>
                  <a:lnTo>
                    <a:pt x="197849" y="0"/>
                  </a:lnTo>
                  <a:lnTo>
                    <a:pt x="212209" y="0"/>
                  </a:lnTo>
                  <a:lnTo>
                    <a:pt x="216198" y="1595"/>
                  </a:lnTo>
                  <a:lnTo>
                    <a:pt x="216996" y="3988"/>
                  </a:lnTo>
                  <a:lnTo>
                    <a:pt x="216996" y="8775"/>
                  </a:lnTo>
                  <a:lnTo>
                    <a:pt x="189074" y="24731"/>
                  </a:lnTo>
                </a:path>
                <a:path w="443230" h="48259">
                  <a:moveTo>
                    <a:pt x="231356" y="0"/>
                  </a:moveTo>
                  <a:lnTo>
                    <a:pt x="228165" y="47866"/>
                  </a:lnTo>
                  <a:lnTo>
                    <a:pt x="256885" y="0"/>
                  </a:lnTo>
                </a:path>
                <a:path w="443230" h="48259">
                  <a:moveTo>
                    <a:pt x="274436" y="0"/>
                  </a:moveTo>
                  <a:lnTo>
                    <a:pt x="258481" y="47866"/>
                  </a:lnTo>
                </a:path>
                <a:path w="443230" h="48259">
                  <a:moveTo>
                    <a:pt x="263267" y="0"/>
                  </a:moveTo>
                  <a:lnTo>
                    <a:pt x="285605" y="0"/>
                  </a:lnTo>
                </a:path>
                <a:path w="443230" h="48259">
                  <a:moveTo>
                    <a:pt x="306348" y="47866"/>
                  </a:moveTo>
                  <a:lnTo>
                    <a:pt x="322303" y="0"/>
                  </a:lnTo>
                  <a:lnTo>
                    <a:pt x="336663" y="0"/>
                  </a:lnTo>
                  <a:lnTo>
                    <a:pt x="340652" y="1595"/>
                  </a:lnTo>
                  <a:lnTo>
                    <a:pt x="341450" y="3988"/>
                  </a:lnTo>
                  <a:lnTo>
                    <a:pt x="341450" y="8775"/>
                  </a:lnTo>
                  <a:lnTo>
                    <a:pt x="314326" y="22337"/>
                  </a:lnTo>
                </a:path>
                <a:path w="443230" h="48259">
                  <a:moveTo>
                    <a:pt x="325494" y="22337"/>
                  </a:moveTo>
                  <a:lnTo>
                    <a:pt x="328686" y="47866"/>
                  </a:lnTo>
                </a:path>
                <a:path w="443230" h="48259">
                  <a:moveTo>
                    <a:pt x="365384" y="0"/>
                  </a:moveTo>
                  <a:lnTo>
                    <a:pt x="345439" y="35900"/>
                  </a:lnTo>
                  <a:lnTo>
                    <a:pt x="345439" y="40686"/>
                  </a:lnTo>
                  <a:lnTo>
                    <a:pt x="347035" y="45473"/>
                  </a:lnTo>
                  <a:lnTo>
                    <a:pt x="349428" y="47866"/>
                  </a:lnTo>
                  <a:lnTo>
                    <a:pt x="355810" y="47866"/>
                  </a:lnTo>
                  <a:lnTo>
                    <a:pt x="375755" y="11168"/>
                  </a:lnTo>
                  <a:lnTo>
                    <a:pt x="375755" y="6382"/>
                  </a:lnTo>
                  <a:lnTo>
                    <a:pt x="374159" y="1595"/>
                  </a:lnTo>
                  <a:lnTo>
                    <a:pt x="371766" y="0"/>
                  </a:lnTo>
                  <a:lnTo>
                    <a:pt x="365384" y="0"/>
                  </a:lnTo>
                </a:path>
                <a:path w="443230" h="48259">
                  <a:moveTo>
                    <a:pt x="374957" y="47866"/>
                  </a:moveTo>
                  <a:lnTo>
                    <a:pt x="403677" y="0"/>
                  </a:lnTo>
                  <a:lnTo>
                    <a:pt x="400486" y="47866"/>
                  </a:lnTo>
                </a:path>
                <a:path w="443230" h="48259">
                  <a:moveTo>
                    <a:pt x="385328" y="31911"/>
                  </a:moveTo>
                  <a:lnTo>
                    <a:pt x="401284" y="31911"/>
                  </a:lnTo>
                </a:path>
                <a:path w="443230" h="48259">
                  <a:moveTo>
                    <a:pt x="410059" y="47866"/>
                  </a:moveTo>
                  <a:lnTo>
                    <a:pt x="426015" y="0"/>
                  </a:lnTo>
                  <a:lnTo>
                    <a:pt x="437184" y="0"/>
                  </a:lnTo>
                  <a:lnTo>
                    <a:pt x="441173" y="1595"/>
                  </a:lnTo>
                  <a:lnTo>
                    <a:pt x="442768" y="6382"/>
                  </a:lnTo>
                  <a:lnTo>
                    <a:pt x="442768" y="11168"/>
                  </a:lnTo>
                  <a:lnTo>
                    <a:pt x="421228" y="47866"/>
                  </a:lnTo>
                  <a:lnTo>
                    <a:pt x="410059" y="4786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6" name="object 1506" descr=""/>
            <p:cNvSpPr/>
            <p:nvPr/>
          </p:nvSpPr>
          <p:spPr>
            <a:xfrm>
              <a:off x="1082590" y="9242302"/>
              <a:ext cx="24130" cy="48260"/>
            </a:xfrm>
            <a:custGeom>
              <a:avLst/>
              <a:gdLst/>
              <a:ahLst/>
              <a:cxnLst/>
              <a:rect l="l" t="t" r="r" b="b"/>
              <a:pathLst>
                <a:path w="24130" h="48259">
                  <a:moveTo>
                    <a:pt x="0" y="47866"/>
                  </a:moveTo>
                  <a:lnTo>
                    <a:pt x="23933" y="5584"/>
                  </a:lnTo>
                  <a:lnTo>
                    <a:pt x="8775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7" name="object 1507" descr=""/>
            <p:cNvSpPr/>
            <p:nvPr/>
          </p:nvSpPr>
          <p:spPr>
            <a:xfrm>
              <a:off x="1082590" y="9242302"/>
              <a:ext cx="24130" cy="48260"/>
            </a:xfrm>
            <a:custGeom>
              <a:avLst/>
              <a:gdLst/>
              <a:ahLst/>
              <a:cxnLst/>
              <a:rect l="l" t="t" r="r" b="b"/>
              <a:pathLst>
                <a:path w="24130" h="48259">
                  <a:moveTo>
                    <a:pt x="23933" y="5584"/>
                  </a:moveTo>
                  <a:lnTo>
                    <a:pt x="0" y="47866"/>
                  </a:lnTo>
                  <a:lnTo>
                    <a:pt x="8775" y="0"/>
                  </a:lnTo>
                  <a:lnTo>
                    <a:pt x="23933" y="558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8" name="object 1508" descr=""/>
            <p:cNvSpPr/>
            <p:nvPr/>
          </p:nvSpPr>
          <p:spPr>
            <a:xfrm>
              <a:off x="1098546" y="9154546"/>
              <a:ext cx="55880" cy="90170"/>
            </a:xfrm>
            <a:custGeom>
              <a:avLst/>
              <a:gdLst/>
              <a:ahLst/>
              <a:cxnLst/>
              <a:rect l="l" t="t" r="r" b="b"/>
              <a:pathLst>
                <a:path w="55880" h="90170">
                  <a:moveTo>
                    <a:pt x="0" y="90149"/>
                  </a:moveTo>
                  <a:lnTo>
                    <a:pt x="32709" y="0"/>
                  </a:lnTo>
                  <a:lnTo>
                    <a:pt x="55844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09" name="object 1509" descr="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9815110" y="8928773"/>
              <a:ext cx="153971" cy="173916"/>
            </a:xfrm>
            <a:prstGeom prst="rect">
              <a:avLst/>
            </a:prstGeom>
          </p:spPr>
        </p:pic>
        <p:sp>
          <p:nvSpPr>
            <p:cNvPr id="1510" name="object 1510" descr=""/>
            <p:cNvSpPr/>
            <p:nvPr/>
          </p:nvSpPr>
          <p:spPr>
            <a:xfrm>
              <a:off x="8493185" y="11886948"/>
              <a:ext cx="7578725" cy="49530"/>
            </a:xfrm>
            <a:custGeom>
              <a:avLst/>
              <a:gdLst/>
              <a:ahLst/>
              <a:cxnLst/>
              <a:rect l="l" t="t" r="r" b="b"/>
              <a:pathLst>
                <a:path w="7578725" h="49529">
                  <a:moveTo>
                    <a:pt x="7439314" y="47866"/>
                  </a:moveTo>
                  <a:lnTo>
                    <a:pt x="7455270" y="0"/>
                  </a:lnTo>
                  <a:lnTo>
                    <a:pt x="7476012" y="0"/>
                  </a:lnTo>
                </a:path>
                <a:path w="7578725" h="49529">
                  <a:moveTo>
                    <a:pt x="7447292" y="22337"/>
                  </a:moveTo>
                  <a:lnTo>
                    <a:pt x="7460057" y="22337"/>
                  </a:lnTo>
                </a:path>
                <a:path w="7578725" h="49529">
                  <a:moveTo>
                    <a:pt x="7439314" y="47866"/>
                  </a:moveTo>
                  <a:lnTo>
                    <a:pt x="7460057" y="47866"/>
                  </a:lnTo>
                </a:path>
                <a:path w="7578725" h="49529">
                  <a:moveTo>
                    <a:pt x="7505530" y="6382"/>
                  </a:moveTo>
                  <a:lnTo>
                    <a:pt x="7503935" y="2393"/>
                  </a:lnTo>
                  <a:lnTo>
                    <a:pt x="7499946" y="0"/>
                  </a:lnTo>
                  <a:lnTo>
                    <a:pt x="7493564" y="0"/>
                  </a:lnTo>
                  <a:lnTo>
                    <a:pt x="7487979" y="2393"/>
                  </a:lnTo>
                  <a:lnTo>
                    <a:pt x="7483192" y="6382"/>
                  </a:lnTo>
                  <a:lnTo>
                    <a:pt x="7481597" y="11168"/>
                  </a:lnTo>
                  <a:lnTo>
                    <a:pt x="7481597" y="15955"/>
                  </a:lnTo>
                  <a:lnTo>
                    <a:pt x="7482395" y="18348"/>
                  </a:lnTo>
                  <a:lnTo>
                    <a:pt x="7484788" y="20742"/>
                  </a:lnTo>
                  <a:lnTo>
                    <a:pt x="7493564" y="24731"/>
                  </a:lnTo>
                  <a:lnTo>
                    <a:pt x="7495957" y="27124"/>
                  </a:lnTo>
                  <a:lnTo>
                    <a:pt x="7496755" y="29517"/>
                  </a:lnTo>
                  <a:lnTo>
                    <a:pt x="7496755" y="34304"/>
                  </a:lnTo>
                  <a:lnTo>
                    <a:pt x="7494361" y="40686"/>
                  </a:lnTo>
                  <a:lnTo>
                    <a:pt x="7489575" y="45473"/>
                  </a:lnTo>
                  <a:lnTo>
                    <a:pt x="7483990" y="47866"/>
                  </a:lnTo>
                  <a:lnTo>
                    <a:pt x="7477608" y="47866"/>
                  </a:lnTo>
                  <a:lnTo>
                    <a:pt x="7473619" y="45473"/>
                  </a:lnTo>
                  <a:lnTo>
                    <a:pt x="7472024" y="40686"/>
                  </a:lnTo>
                </a:path>
                <a:path w="7578725" h="49529">
                  <a:moveTo>
                    <a:pt x="7501541" y="47866"/>
                  </a:moveTo>
                  <a:lnTo>
                    <a:pt x="7517497" y="0"/>
                  </a:lnTo>
                  <a:lnTo>
                    <a:pt x="7514306" y="47866"/>
                  </a:lnTo>
                  <a:lnTo>
                    <a:pt x="7543026" y="0"/>
                  </a:lnTo>
                  <a:lnTo>
                    <a:pt x="7527070" y="47866"/>
                  </a:lnTo>
                </a:path>
                <a:path w="7578725" h="49529">
                  <a:moveTo>
                    <a:pt x="7566960" y="0"/>
                  </a:moveTo>
                  <a:lnTo>
                    <a:pt x="7551004" y="47866"/>
                  </a:lnTo>
                </a:path>
                <a:path w="7578725" h="49529">
                  <a:moveTo>
                    <a:pt x="7555791" y="0"/>
                  </a:moveTo>
                  <a:lnTo>
                    <a:pt x="7578128" y="0"/>
                  </a:lnTo>
                </a:path>
                <a:path w="7578725" h="49529">
                  <a:moveTo>
                    <a:pt x="0" y="49462"/>
                  </a:moveTo>
                  <a:lnTo>
                    <a:pt x="15955" y="1595"/>
                  </a:lnTo>
                  <a:lnTo>
                    <a:pt x="36697" y="1595"/>
                  </a:lnTo>
                </a:path>
                <a:path w="7578725" h="49529">
                  <a:moveTo>
                    <a:pt x="7977" y="24731"/>
                  </a:moveTo>
                  <a:lnTo>
                    <a:pt x="20742" y="24731"/>
                  </a:lnTo>
                </a:path>
                <a:path w="7578725" h="49529">
                  <a:moveTo>
                    <a:pt x="0" y="49462"/>
                  </a:moveTo>
                  <a:lnTo>
                    <a:pt x="20742" y="49462"/>
                  </a:lnTo>
                </a:path>
                <a:path w="7578725" h="49529">
                  <a:moveTo>
                    <a:pt x="66215" y="8775"/>
                  </a:moveTo>
                  <a:lnTo>
                    <a:pt x="64620" y="3988"/>
                  </a:lnTo>
                  <a:lnTo>
                    <a:pt x="60631" y="1595"/>
                  </a:lnTo>
                  <a:lnTo>
                    <a:pt x="54249" y="1595"/>
                  </a:lnTo>
                  <a:lnTo>
                    <a:pt x="48664" y="3988"/>
                  </a:lnTo>
                  <a:lnTo>
                    <a:pt x="43877" y="8775"/>
                  </a:lnTo>
                  <a:lnTo>
                    <a:pt x="42282" y="12764"/>
                  </a:lnTo>
                  <a:lnTo>
                    <a:pt x="42282" y="17551"/>
                  </a:lnTo>
                  <a:lnTo>
                    <a:pt x="43080" y="19944"/>
                  </a:lnTo>
                  <a:lnTo>
                    <a:pt x="45473" y="22337"/>
                  </a:lnTo>
                  <a:lnTo>
                    <a:pt x="53451" y="27124"/>
                  </a:lnTo>
                  <a:lnTo>
                    <a:pt x="55844" y="28720"/>
                  </a:lnTo>
                  <a:lnTo>
                    <a:pt x="56642" y="31113"/>
                  </a:lnTo>
                  <a:lnTo>
                    <a:pt x="57440" y="35900"/>
                  </a:lnTo>
                  <a:lnTo>
                    <a:pt x="55046" y="43080"/>
                  </a:lnTo>
                  <a:lnTo>
                    <a:pt x="50260" y="47069"/>
                  </a:lnTo>
                  <a:lnTo>
                    <a:pt x="44675" y="49462"/>
                  </a:lnTo>
                  <a:lnTo>
                    <a:pt x="38293" y="49462"/>
                  </a:lnTo>
                  <a:lnTo>
                    <a:pt x="34304" y="47069"/>
                  </a:lnTo>
                  <a:lnTo>
                    <a:pt x="32709" y="43080"/>
                  </a:lnTo>
                </a:path>
                <a:path w="7578725" h="49529">
                  <a:moveTo>
                    <a:pt x="62226" y="49462"/>
                  </a:moveTo>
                  <a:lnTo>
                    <a:pt x="78182" y="1595"/>
                  </a:lnTo>
                  <a:lnTo>
                    <a:pt x="74991" y="49462"/>
                  </a:lnTo>
                  <a:lnTo>
                    <a:pt x="103711" y="1595"/>
                  </a:lnTo>
                  <a:lnTo>
                    <a:pt x="87755" y="49462"/>
                  </a:lnTo>
                </a:path>
                <a:path w="7578725" h="49529">
                  <a:moveTo>
                    <a:pt x="127645" y="1595"/>
                  </a:moveTo>
                  <a:lnTo>
                    <a:pt x="111689" y="49462"/>
                  </a:lnTo>
                </a:path>
                <a:path w="7578725" h="49529">
                  <a:moveTo>
                    <a:pt x="116476" y="1595"/>
                  </a:moveTo>
                  <a:lnTo>
                    <a:pt x="138814" y="1595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11" name="object 1511" descr="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14557125" y="2969344"/>
              <a:ext cx="3552522" cy="213805"/>
            </a:xfrm>
            <a:prstGeom prst="rect">
              <a:avLst/>
            </a:prstGeom>
          </p:spPr>
        </p:pic>
        <p:sp>
          <p:nvSpPr>
            <p:cNvPr id="1512" name="object 1512" descr=""/>
            <p:cNvSpPr/>
            <p:nvPr/>
          </p:nvSpPr>
          <p:spPr>
            <a:xfrm>
              <a:off x="14751783" y="3291647"/>
              <a:ext cx="1654175" cy="48260"/>
            </a:xfrm>
            <a:custGeom>
              <a:avLst/>
              <a:gdLst/>
              <a:ahLst/>
              <a:cxnLst/>
              <a:rect l="l" t="t" r="r" b="b"/>
              <a:pathLst>
                <a:path w="1654175" h="48260">
                  <a:moveTo>
                    <a:pt x="0" y="47866"/>
                  </a:moveTo>
                  <a:lnTo>
                    <a:pt x="15157" y="0"/>
                  </a:lnTo>
                </a:path>
                <a:path w="1654175" h="48260">
                  <a:moveTo>
                    <a:pt x="12764" y="47866"/>
                  </a:moveTo>
                  <a:lnTo>
                    <a:pt x="27922" y="0"/>
                  </a:lnTo>
                  <a:lnTo>
                    <a:pt x="35102" y="47866"/>
                  </a:lnTo>
                  <a:lnTo>
                    <a:pt x="50260" y="0"/>
                  </a:lnTo>
                </a:path>
                <a:path w="1654175" h="48260">
                  <a:moveTo>
                    <a:pt x="47866" y="47866"/>
                  </a:moveTo>
                  <a:lnTo>
                    <a:pt x="63024" y="0"/>
                  </a:lnTo>
                  <a:lnTo>
                    <a:pt x="74193" y="0"/>
                  </a:lnTo>
                  <a:lnTo>
                    <a:pt x="78980" y="2393"/>
                  </a:lnTo>
                  <a:lnTo>
                    <a:pt x="80575" y="7180"/>
                  </a:lnTo>
                  <a:lnTo>
                    <a:pt x="80575" y="11168"/>
                  </a:lnTo>
                  <a:lnTo>
                    <a:pt x="59035" y="47866"/>
                  </a:lnTo>
                  <a:lnTo>
                    <a:pt x="47866" y="47866"/>
                  </a:lnTo>
                </a:path>
                <a:path w="1654175" h="48260">
                  <a:moveTo>
                    <a:pt x="81373" y="47866"/>
                  </a:moveTo>
                  <a:lnTo>
                    <a:pt x="96531" y="0"/>
                  </a:lnTo>
                </a:path>
                <a:path w="1654175" h="48260">
                  <a:moveTo>
                    <a:pt x="130038" y="11168"/>
                  </a:moveTo>
                  <a:lnTo>
                    <a:pt x="130038" y="7180"/>
                  </a:lnTo>
                  <a:lnTo>
                    <a:pt x="128442" y="2393"/>
                  </a:lnTo>
                  <a:lnTo>
                    <a:pt x="125251" y="0"/>
                  </a:lnTo>
                  <a:lnTo>
                    <a:pt x="118869" y="0"/>
                  </a:lnTo>
                  <a:lnTo>
                    <a:pt x="99722" y="29517"/>
                  </a:lnTo>
                  <a:lnTo>
                    <a:pt x="99722" y="36697"/>
                  </a:lnTo>
                  <a:lnTo>
                    <a:pt x="99722" y="41484"/>
                  </a:lnTo>
                  <a:lnTo>
                    <a:pt x="101318" y="45473"/>
                  </a:lnTo>
                  <a:lnTo>
                    <a:pt x="103711" y="47866"/>
                  </a:lnTo>
                  <a:lnTo>
                    <a:pt x="110093" y="47866"/>
                  </a:lnTo>
                  <a:lnTo>
                    <a:pt x="114082" y="45473"/>
                  </a:lnTo>
                  <a:lnTo>
                    <a:pt x="118869" y="41484"/>
                  </a:lnTo>
                  <a:lnTo>
                    <a:pt x="122060" y="36697"/>
                  </a:lnTo>
                </a:path>
                <a:path w="1654175" h="48260">
                  <a:moveTo>
                    <a:pt x="127645" y="47866"/>
                  </a:moveTo>
                  <a:lnTo>
                    <a:pt x="155567" y="0"/>
                  </a:lnTo>
                  <a:lnTo>
                    <a:pt x="153174" y="47866"/>
                  </a:lnTo>
                </a:path>
                <a:path w="1654175" h="48260">
                  <a:moveTo>
                    <a:pt x="137218" y="31911"/>
                  </a:moveTo>
                  <a:lnTo>
                    <a:pt x="153174" y="31911"/>
                  </a:lnTo>
                </a:path>
                <a:path w="1654175" h="48260">
                  <a:moveTo>
                    <a:pt x="189074" y="0"/>
                  </a:moveTo>
                  <a:lnTo>
                    <a:pt x="173916" y="47866"/>
                  </a:lnTo>
                </a:path>
                <a:path w="1654175" h="48260">
                  <a:moveTo>
                    <a:pt x="177905" y="0"/>
                  </a:moveTo>
                  <a:lnTo>
                    <a:pt x="200243" y="0"/>
                  </a:lnTo>
                </a:path>
                <a:path w="1654175" h="48260">
                  <a:moveTo>
                    <a:pt x="191467" y="47866"/>
                  </a:moveTo>
                  <a:lnTo>
                    <a:pt x="206625" y="0"/>
                  </a:lnTo>
                  <a:lnTo>
                    <a:pt x="227367" y="0"/>
                  </a:lnTo>
                </a:path>
                <a:path w="1654175" h="48260">
                  <a:moveTo>
                    <a:pt x="199445" y="23135"/>
                  </a:moveTo>
                  <a:lnTo>
                    <a:pt x="212209" y="23135"/>
                  </a:lnTo>
                </a:path>
                <a:path w="1654175" h="48260">
                  <a:moveTo>
                    <a:pt x="191467" y="47866"/>
                  </a:moveTo>
                  <a:lnTo>
                    <a:pt x="212209" y="47866"/>
                  </a:lnTo>
                </a:path>
                <a:path w="1654175" h="48260">
                  <a:moveTo>
                    <a:pt x="257683" y="7180"/>
                  </a:moveTo>
                  <a:lnTo>
                    <a:pt x="256087" y="2393"/>
                  </a:lnTo>
                  <a:lnTo>
                    <a:pt x="251301" y="0"/>
                  </a:lnTo>
                  <a:lnTo>
                    <a:pt x="244919" y="0"/>
                  </a:lnTo>
                  <a:lnTo>
                    <a:pt x="240132" y="2393"/>
                  </a:lnTo>
                  <a:lnTo>
                    <a:pt x="235345" y="7180"/>
                  </a:lnTo>
                  <a:lnTo>
                    <a:pt x="233750" y="11168"/>
                  </a:lnTo>
                  <a:lnTo>
                    <a:pt x="233750" y="15955"/>
                  </a:lnTo>
                  <a:lnTo>
                    <a:pt x="234547" y="18348"/>
                  </a:lnTo>
                  <a:lnTo>
                    <a:pt x="236941" y="20742"/>
                  </a:lnTo>
                  <a:lnTo>
                    <a:pt x="244919" y="25529"/>
                  </a:lnTo>
                  <a:lnTo>
                    <a:pt x="247312" y="27124"/>
                  </a:lnTo>
                  <a:lnTo>
                    <a:pt x="248110" y="29517"/>
                  </a:lnTo>
                  <a:lnTo>
                    <a:pt x="248907" y="34304"/>
                  </a:lnTo>
                  <a:lnTo>
                    <a:pt x="246514" y="41484"/>
                  </a:lnTo>
                  <a:lnTo>
                    <a:pt x="241727" y="45473"/>
                  </a:lnTo>
                  <a:lnTo>
                    <a:pt x="236143" y="47866"/>
                  </a:lnTo>
                  <a:lnTo>
                    <a:pt x="229761" y="47866"/>
                  </a:lnTo>
                  <a:lnTo>
                    <a:pt x="225772" y="45473"/>
                  </a:lnTo>
                  <a:lnTo>
                    <a:pt x="224176" y="41484"/>
                  </a:lnTo>
                </a:path>
                <a:path w="1654175" h="48260">
                  <a:moveTo>
                    <a:pt x="284010" y="47866"/>
                  </a:moveTo>
                  <a:lnTo>
                    <a:pt x="299168" y="0"/>
                  </a:lnTo>
                  <a:lnTo>
                    <a:pt x="319910" y="0"/>
                  </a:lnTo>
                </a:path>
                <a:path w="1654175" h="48260">
                  <a:moveTo>
                    <a:pt x="291988" y="23135"/>
                  </a:moveTo>
                  <a:lnTo>
                    <a:pt x="304752" y="23135"/>
                  </a:lnTo>
                </a:path>
                <a:path w="1654175" h="48260">
                  <a:moveTo>
                    <a:pt x="284010" y="47866"/>
                  </a:moveTo>
                  <a:lnTo>
                    <a:pt x="304752" y="47866"/>
                  </a:lnTo>
                </a:path>
                <a:path w="1654175" h="48260">
                  <a:moveTo>
                    <a:pt x="314326" y="47866"/>
                  </a:moveTo>
                  <a:lnTo>
                    <a:pt x="351821" y="0"/>
                  </a:lnTo>
                </a:path>
                <a:path w="1654175" h="48260">
                  <a:moveTo>
                    <a:pt x="329483" y="0"/>
                  </a:moveTo>
                  <a:lnTo>
                    <a:pt x="336663" y="47866"/>
                  </a:lnTo>
                </a:path>
                <a:path w="1654175" h="48260">
                  <a:moveTo>
                    <a:pt x="382137" y="11168"/>
                  </a:moveTo>
                  <a:lnTo>
                    <a:pt x="382137" y="7180"/>
                  </a:lnTo>
                  <a:lnTo>
                    <a:pt x="380541" y="2393"/>
                  </a:lnTo>
                  <a:lnTo>
                    <a:pt x="377350" y="0"/>
                  </a:lnTo>
                  <a:lnTo>
                    <a:pt x="370968" y="0"/>
                  </a:lnTo>
                  <a:lnTo>
                    <a:pt x="351821" y="29517"/>
                  </a:lnTo>
                  <a:lnTo>
                    <a:pt x="351821" y="36697"/>
                  </a:lnTo>
                  <a:lnTo>
                    <a:pt x="351821" y="41484"/>
                  </a:lnTo>
                  <a:lnTo>
                    <a:pt x="353417" y="45473"/>
                  </a:lnTo>
                  <a:lnTo>
                    <a:pt x="355810" y="47866"/>
                  </a:lnTo>
                  <a:lnTo>
                    <a:pt x="362192" y="47866"/>
                  </a:lnTo>
                  <a:lnTo>
                    <a:pt x="366181" y="45473"/>
                  </a:lnTo>
                  <a:lnTo>
                    <a:pt x="370968" y="41484"/>
                  </a:lnTo>
                  <a:lnTo>
                    <a:pt x="374159" y="36697"/>
                  </a:lnTo>
                </a:path>
                <a:path w="1654175" h="48260">
                  <a:moveTo>
                    <a:pt x="379744" y="47866"/>
                  </a:moveTo>
                  <a:lnTo>
                    <a:pt x="394901" y="0"/>
                  </a:lnTo>
                  <a:lnTo>
                    <a:pt x="415644" y="0"/>
                  </a:lnTo>
                </a:path>
                <a:path w="1654175" h="48260">
                  <a:moveTo>
                    <a:pt x="387721" y="23135"/>
                  </a:moveTo>
                  <a:lnTo>
                    <a:pt x="400486" y="23135"/>
                  </a:lnTo>
                </a:path>
                <a:path w="1654175" h="48260">
                  <a:moveTo>
                    <a:pt x="379744" y="47866"/>
                  </a:moveTo>
                  <a:lnTo>
                    <a:pt x="400486" y="47866"/>
                  </a:lnTo>
                </a:path>
                <a:path w="1654175" h="48260">
                  <a:moveTo>
                    <a:pt x="410059" y="47866"/>
                  </a:moveTo>
                  <a:lnTo>
                    <a:pt x="425217" y="0"/>
                  </a:lnTo>
                  <a:lnTo>
                    <a:pt x="439577" y="0"/>
                  </a:lnTo>
                  <a:lnTo>
                    <a:pt x="444364" y="2393"/>
                  </a:lnTo>
                  <a:lnTo>
                    <a:pt x="445162" y="4786"/>
                  </a:lnTo>
                  <a:lnTo>
                    <a:pt x="445162" y="9573"/>
                  </a:lnTo>
                  <a:lnTo>
                    <a:pt x="417239" y="25529"/>
                  </a:lnTo>
                </a:path>
                <a:path w="1654175" h="48260">
                  <a:moveTo>
                    <a:pt x="469893" y="0"/>
                  </a:moveTo>
                  <a:lnTo>
                    <a:pt x="454735" y="47866"/>
                  </a:lnTo>
                </a:path>
                <a:path w="1654175" h="48260">
                  <a:moveTo>
                    <a:pt x="458724" y="0"/>
                  </a:moveTo>
                  <a:lnTo>
                    <a:pt x="481062" y="0"/>
                  </a:lnTo>
                </a:path>
                <a:path w="1654175" h="48260">
                  <a:moveTo>
                    <a:pt x="472286" y="47866"/>
                  </a:moveTo>
                  <a:lnTo>
                    <a:pt x="487444" y="0"/>
                  </a:lnTo>
                </a:path>
                <a:path w="1654175" h="48260">
                  <a:moveTo>
                    <a:pt x="509782" y="0"/>
                  </a:moveTo>
                  <a:lnTo>
                    <a:pt x="490635" y="29517"/>
                  </a:lnTo>
                  <a:lnTo>
                    <a:pt x="490635" y="36697"/>
                  </a:lnTo>
                  <a:lnTo>
                    <a:pt x="490635" y="41484"/>
                  </a:lnTo>
                  <a:lnTo>
                    <a:pt x="492231" y="45473"/>
                  </a:lnTo>
                  <a:lnTo>
                    <a:pt x="494624" y="47866"/>
                  </a:lnTo>
                  <a:lnTo>
                    <a:pt x="501006" y="47866"/>
                  </a:lnTo>
                  <a:lnTo>
                    <a:pt x="520951" y="11168"/>
                  </a:lnTo>
                  <a:lnTo>
                    <a:pt x="520951" y="7180"/>
                  </a:lnTo>
                  <a:lnTo>
                    <a:pt x="519355" y="2393"/>
                  </a:lnTo>
                  <a:lnTo>
                    <a:pt x="516164" y="0"/>
                  </a:lnTo>
                  <a:lnTo>
                    <a:pt x="509782" y="0"/>
                  </a:lnTo>
                </a:path>
                <a:path w="1654175" h="48260">
                  <a:moveTo>
                    <a:pt x="520153" y="47866"/>
                  </a:moveTo>
                  <a:lnTo>
                    <a:pt x="535311" y="0"/>
                  </a:lnTo>
                  <a:lnTo>
                    <a:pt x="542491" y="47866"/>
                  </a:lnTo>
                  <a:lnTo>
                    <a:pt x="557649" y="0"/>
                  </a:lnTo>
                </a:path>
                <a:path w="1654175" h="48260">
                  <a:moveTo>
                    <a:pt x="585571" y="47866"/>
                  </a:moveTo>
                  <a:lnTo>
                    <a:pt x="600729" y="0"/>
                  </a:lnTo>
                </a:path>
                <a:path w="1654175" h="48260">
                  <a:moveTo>
                    <a:pt x="624663" y="0"/>
                  </a:moveTo>
                  <a:lnTo>
                    <a:pt x="609505" y="47866"/>
                  </a:lnTo>
                </a:path>
                <a:path w="1654175" h="48260">
                  <a:moveTo>
                    <a:pt x="613494" y="0"/>
                  </a:moveTo>
                  <a:lnTo>
                    <a:pt x="635832" y="0"/>
                  </a:lnTo>
                </a:path>
                <a:path w="1654175" h="48260">
                  <a:moveTo>
                    <a:pt x="627056" y="47866"/>
                  </a:moveTo>
                  <a:lnTo>
                    <a:pt x="642214" y="0"/>
                  </a:lnTo>
                  <a:lnTo>
                    <a:pt x="662956" y="0"/>
                  </a:lnTo>
                </a:path>
                <a:path w="1654175" h="48260">
                  <a:moveTo>
                    <a:pt x="635034" y="23135"/>
                  </a:moveTo>
                  <a:lnTo>
                    <a:pt x="647798" y="23135"/>
                  </a:lnTo>
                </a:path>
                <a:path w="1654175" h="48260">
                  <a:moveTo>
                    <a:pt x="627056" y="47866"/>
                  </a:moveTo>
                  <a:lnTo>
                    <a:pt x="647798" y="47866"/>
                  </a:lnTo>
                </a:path>
                <a:path w="1654175" h="48260">
                  <a:moveTo>
                    <a:pt x="657372" y="47866"/>
                  </a:moveTo>
                  <a:lnTo>
                    <a:pt x="672530" y="0"/>
                  </a:lnTo>
                  <a:lnTo>
                    <a:pt x="670136" y="47866"/>
                  </a:lnTo>
                  <a:lnTo>
                    <a:pt x="698059" y="0"/>
                  </a:lnTo>
                  <a:lnTo>
                    <a:pt x="682901" y="47866"/>
                  </a:lnTo>
                </a:path>
                <a:path w="1654175" h="48260">
                  <a:moveTo>
                    <a:pt x="725981" y="47866"/>
                  </a:moveTo>
                  <a:lnTo>
                    <a:pt x="741139" y="0"/>
                  </a:lnTo>
                </a:path>
                <a:path w="1654175" h="48260">
                  <a:moveTo>
                    <a:pt x="774646" y="7180"/>
                  </a:moveTo>
                  <a:lnTo>
                    <a:pt x="773050" y="2393"/>
                  </a:lnTo>
                  <a:lnTo>
                    <a:pt x="768263" y="0"/>
                  </a:lnTo>
                  <a:lnTo>
                    <a:pt x="761881" y="0"/>
                  </a:lnTo>
                  <a:lnTo>
                    <a:pt x="757094" y="2393"/>
                  </a:lnTo>
                  <a:lnTo>
                    <a:pt x="752308" y="7180"/>
                  </a:lnTo>
                  <a:lnTo>
                    <a:pt x="750712" y="11168"/>
                  </a:lnTo>
                  <a:lnTo>
                    <a:pt x="750712" y="15955"/>
                  </a:lnTo>
                  <a:lnTo>
                    <a:pt x="751510" y="18348"/>
                  </a:lnTo>
                  <a:lnTo>
                    <a:pt x="753903" y="20742"/>
                  </a:lnTo>
                  <a:lnTo>
                    <a:pt x="761881" y="25529"/>
                  </a:lnTo>
                  <a:lnTo>
                    <a:pt x="764274" y="27124"/>
                  </a:lnTo>
                  <a:lnTo>
                    <a:pt x="765072" y="29517"/>
                  </a:lnTo>
                  <a:lnTo>
                    <a:pt x="765870" y="34304"/>
                  </a:lnTo>
                  <a:lnTo>
                    <a:pt x="763477" y="41484"/>
                  </a:lnTo>
                  <a:lnTo>
                    <a:pt x="758690" y="45473"/>
                  </a:lnTo>
                  <a:lnTo>
                    <a:pt x="753105" y="47866"/>
                  </a:lnTo>
                  <a:lnTo>
                    <a:pt x="746723" y="47866"/>
                  </a:lnTo>
                  <a:lnTo>
                    <a:pt x="742734" y="45473"/>
                  </a:lnTo>
                  <a:lnTo>
                    <a:pt x="741139" y="41484"/>
                  </a:lnTo>
                </a:path>
                <a:path w="1654175" h="48260">
                  <a:moveTo>
                    <a:pt x="800972" y="47866"/>
                  </a:moveTo>
                  <a:lnTo>
                    <a:pt x="816130" y="0"/>
                  </a:lnTo>
                  <a:lnTo>
                    <a:pt x="830490" y="0"/>
                  </a:lnTo>
                  <a:lnTo>
                    <a:pt x="835277" y="2393"/>
                  </a:lnTo>
                  <a:lnTo>
                    <a:pt x="836075" y="4786"/>
                  </a:lnTo>
                  <a:lnTo>
                    <a:pt x="836075" y="9573"/>
                  </a:lnTo>
                  <a:lnTo>
                    <a:pt x="808152" y="25529"/>
                  </a:lnTo>
                </a:path>
                <a:path w="1654175" h="48260">
                  <a:moveTo>
                    <a:pt x="849637" y="0"/>
                  </a:moveTo>
                  <a:lnTo>
                    <a:pt x="834479" y="47866"/>
                  </a:lnTo>
                  <a:lnTo>
                    <a:pt x="853626" y="47866"/>
                  </a:lnTo>
                </a:path>
                <a:path w="1654175" h="48260">
                  <a:moveTo>
                    <a:pt x="886335" y="0"/>
                  </a:moveTo>
                  <a:lnTo>
                    <a:pt x="867188" y="29517"/>
                  </a:lnTo>
                  <a:lnTo>
                    <a:pt x="867188" y="36697"/>
                  </a:lnTo>
                  <a:lnTo>
                    <a:pt x="867188" y="41484"/>
                  </a:lnTo>
                  <a:lnTo>
                    <a:pt x="868784" y="45473"/>
                  </a:lnTo>
                  <a:lnTo>
                    <a:pt x="871177" y="47866"/>
                  </a:lnTo>
                  <a:lnTo>
                    <a:pt x="877559" y="47866"/>
                  </a:lnTo>
                  <a:lnTo>
                    <a:pt x="897504" y="11168"/>
                  </a:lnTo>
                  <a:lnTo>
                    <a:pt x="897504" y="7180"/>
                  </a:lnTo>
                  <a:lnTo>
                    <a:pt x="895908" y="2393"/>
                  </a:lnTo>
                  <a:lnTo>
                    <a:pt x="892717" y="0"/>
                  </a:lnTo>
                  <a:lnTo>
                    <a:pt x="886335" y="0"/>
                  </a:lnTo>
                </a:path>
                <a:path w="1654175" h="48260">
                  <a:moveTo>
                    <a:pt x="923033" y="0"/>
                  </a:moveTo>
                  <a:lnTo>
                    <a:pt x="907875" y="47866"/>
                  </a:lnTo>
                </a:path>
                <a:path w="1654175" h="48260">
                  <a:moveTo>
                    <a:pt x="911864" y="0"/>
                  </a:moveTo>
                  <a:lnTo>
                    <a:pt x="934202" y="0"/>
                  </a:lnTo>
                </a:path>
                <a:path w="1654175" h="48260">
                  <a:moveTo>
                    <a:pt x="951753" y="0"/>
                  </a:moveTo>
                  <a:lnTo>
                    <a:pt x="936595" y="47866"/>
                  </a:lnTo>
                </a:path>
                <a:path w="1654175" h="48260">
                  <a:moveTo>
                    <a:pt x="940584" y="0"/>
                  </a:moveTo>
                  <a:lnTo>
                    <a:pt x="962922" y="0"/>
                  </a:lnTo>
                </a:path>
                <a:path w="1654175" h="48260">
                  <a:moveTo>
                    <a:pt x="954146" y="47866"/>
                  </a:moveTo>
                  <a:lnTo>
                    <a:pt x="982069" y="0"/>
                  </a:lnTo>
                  <a:lnTo>
                    <a:pt x="979676" y="47866"/>
                  </a:lnTo>
                </a:path>
                <a:path w="1654175" h="48260">
                  <a:moveTo>
                    <a:pt x="963720" y="31911"/>
                  </a:moveTo>
                  <a:lnTo>
                    <a:pt x="979676" y="31911"/>
                  </a:lnTo>
                </a:path>
                <a:path w="1654175" h="48260">
                  <a:moveTo>
                    <a:pt x="1011587" y="23135"/>
                  </a:moveTo>
                  <a:lnTo>
                    <a:pt x="1003609" y="47866"/>
                  </a:lnTo>
                  <a:lnTo>
                    <a:pt x="989249" y="47866"/>
                  </a:lnTo>
                  <a:lnTo>
                    <a:pt x="1004407" y="0"/>
                  </a:lnTo>
                  <a:lnTo>
                    <a:pt x="1018767" y="0"/>
                  </a:lnTo>
                  <a:lnTo>
                    <a:pt x="1022756" y="2393"/>
                  </a:lnTo>
                  <a:lnTo>
                    <a:pt x="1024351" y="4786"/>
                  </a:lnTo>
                  <a:lnTo>
                    <a:pt x="1024351" y="9573"/>
                  </a:lnTo>
                  <a:lnTo>
                    <a:pt x="997227" y="23135"/>
                  </a:lnTo>
                </a:path>
                <a:path w="1654175" h="48260">
                  <a:moveTo>
                    <a:pt x="1037914" y="0"/>
                  </a:moveTo>
                  <a:lnTo>
                    <a:pt x="1022756" y="47866"/>
                  </a:lnTo>
                  <a:lnTo>
                    <a:pt x="1041902" y="47866"/>
                  </a:lnTo>
                </a:path>
                <a:path w="1654175" h="48260">
                  <a:moveTo>
                    <a:pt x="1049880" y="47866"/>
                  </a:moveTo>
                  <a:lnTo>
                    <a:pt x="1065038" y="0"/>
                  </a:lnTo>
                  <a:lnTo>
                    <a:pt x="1085780" y="0"/>
                  </a:lnTo>
                </a:path>
                <a:path w="1654175" h="48260">
                  <a:moveTo>
                    <a:pt x="1057858" y="23135"/>
                  </a:moveTo>
                  <a:lnTo>
                    <a:pt x="1070623" y="23135"/>
                  </a:lnTo>
                </a:path>
                <a:path w="1654175" h="48260">
                  <a:moveTo>
                    <a:pt x="1049880" y="47866"/>
                  </a:moveTo>
                  <a:lnTo>
                    <a:pt x="1070623" y="47866"/>
                  </a:lnTo>
                </a:path>
                <a:path w="1654175" h="48260">
                  <a:moveTo>
                    <a:pt x="1110512" y="47866"/>
                  </a:moveTo>
                  <a:lnTo>
                    <a:pt x="1138434" y="0"/>
                  </a:lnTo>
                  <a:lnTo>
                    <a:pt x="1136041" y="47866"/>
                  </a:lnTo>
                </a:path>
                <a:path w="1654175" h="48260">
                  <a:moveTo>
                    <a:pt x="1120085" y="31911"/>
                  </a:moveTo>
                  <a:lnTo>
                    <a:pt x="1136041" y="31911"/>
                  </a:lnTo>
                </a:path>
                <a:path w="1654175" h="48260">
                  <a:moveTo>
                    <a:pt x="1145614" y="47866"/>
                  </a:moveTo>
                  <a:lnTo>
                    <a:pt x="1160772" y="0"/>
                  </a:lnTo>
                  <a:lnTo>
                    <a:pt x="1167952" y="47866"/>
                  </a:lnTo>
                  <a:lnTo>
                    <a:pt x="1183110" y="0"/>
                  </a:lnTo>
                </a:path>
                <a:path w="1654175" h="48260">
                  <a:moveTo>
                    <a:pt x="1180717" y="47866"/>
                  </a:moveTo>
                  <a:lnTo>
                    <a:pt x="1195874" y="0"/>
                  </a:lnTo>
                  <a:lnTo>
                    <a:pt x="1207043" y="0"/>
                  </a:lnTo>
                  <a:lnTo>
                    <a:pt x="1211032" y="2393"/>
                  </a:lnTo>
                  <a:lnTo>
                    <a:pt x="1213426" y="7180"/>
                  </a:lnTo>
                  <a:lnTo>
                    <a:pt x="1213426" y="11168"/>
                  </a:lnTo>
                  <a:lnTo>
                    <a:pt x="1191885" y="47866"/>
                  </a:lnTo>
                  <a:lnTo>
                    <a:pt x="1180717" y="47866"/>
                  </a:lnTo>
                </a:path>
                <a:path w="1654175" h="48260">
                  <a:moveTo>
                    <a:pt x="1280439" y="7180"/>
                  </a:moveTo>
                  <a:lnTo>
                    <a:pt x="1278046" y="2393"/>
                  </a:lnTo>
                  <a:lnTo>
                    <a:pt x="1274057" y="0"/>
                  </a:lnTo>
                  <a:lnTo>
                    <a:pt x="1267675" y="0"/>
                  </a:lnTo>
                  <a:lnTo>
                    <a:pt x="1262090" y="2393"/>
                  </a:lnTo>
                  <a:lnTo>
                    <a:pt x="1258101" y="7180"/>
                  </a:lnTo>
                  <a:lnTo>
                    <a:pt x="1256506" y="11168"/>
                  </a:lnTo>
                  <a:lnTo>
                    <a:pt x="1256506" y="15955"/>
                  </a:lnTo>
                  <a:lnTo>
                    <a:pt x="1257304" y="18348"/>
                  </a:lnTo>
                  <a:lnTo>
                    <a:pt x="1259697" y="20742"/>
                  </a:lnTo>
                  <a:lnTo>
                    <a:pt x="1267675" y="25529"/>
                  </a:lnTo>
                  <a:lnTo>
                    <a:pt x="1270068" y="27124"/>
                  </a:lnTo>
                  <a:lnTo>
                    <a:pt x="1270866" y="29517"/>
                  </a:lnTo>
                  <a:lnTo>
                    <a:pt x="1270866" y="34304"/>
                  </a:lnTo>
                  <a:lnTo>
                    <a:pt x="1269270" y="41484"/>
                  </a:lnTo>
                  <a:lnTo>
                    <a:pt x="1264484" y="45473"/>
                  </a:lnTo>
                  <a:lnTo>
                    <a:pt x="1258899" y="47866"/>
                  </a:lnTo>
                  <a:lnTo>
                    <a:pt x="1252517" y="47866"/>
                  </a:lnTo>
                  <a:lnTo>
                    <a:pt x="1248528" y="45473"/>
                  </a:lnTo>
                  <a:lnTo>
                    <a:pt x="1246932" y="41484"/>
                  </a:lnTo>
                </a:path>
                <a:path w="1654175" h="48260">
                  <a:moveTo>
                    <a:pt x="1276450" y="47866"/>
                  </a:moveTo>
                  <a:lnTo>
                    <a:pt x="1291608" y="0"/>
                  </a:lnTo>
                </a:path>
                <a:path w="1654175" h="48260">
                  <a:moveTo>
                    <a:pt x="1313946" y="0"/>
                  </a:moveTo>
                  <a:lnTo>
                    <a:pt x="1298788" y="47866"/>
                  </a:lnTo>
                </a:path>
                <a:path w="1654175" h="48260">
                  <a:moveTo>
                    <a:pt x="1284428" y="23135"/>
                  </a:moveTo>
                  <a:lnTo>
                    <a:pt x="1306766" y="23135"/>
                  </a:lnTo>
                </a:path>
                <a:path w="1654175" h="48260">
                  <a:moveTo>
                    <a:pt x="1336284" y="0"/>
                  </a:moveTo>
                  <a:lnTo>
                    <a:pt x="1317137" y="29517"/>
                  </a:lnTo>
                  <a:lnTo>
                    <a:pt x="1317137" y="36697"/>
                  </a:lnTo>
                  <a:lnTo>
                    <a:pt x="1317137" y="41484"/>
                  </a:lnTo>
                  <a:lnTo>
                    <a:pt x="1318733" y="45473"/>
                  </a:lnTo>
                  <a:lnTo>
                    <a:pt x="1321126" y="47866"/>
                  </a:lnTo>
                  <a:lnTo>
                    <a:pt x="1327508" y="47866"/>
                  </a:lnTo>
                  <a:lnTo>
                    <a:pt x="1347453" y="11168"/>
                  </a:lnTo>
                  <a:lnTo>
                    <a:pt x="1347453" y="7180"/>
                  </a:lnTo>
                  <a:lnTo>
                    <a:pt x="1345060" y="2393"/>
                  </a:lnTo>
                  <a:lnTo>
                    <a:pt x="1342666" y="0"/>
                  </a:lnTo>
                  <a:lnTo>
                    <a:pt x="1336284" y="0"/>
                  </a:lnTo>
                </a:path>
                <a:path w="1654175" h="48260">
                  <a:moveTo>
                    <a:pt x="1361813" y="0"/>
                  </a:moveTo>
                  <a:lnTo>
                    <a:pt x="1354633" y="47866"/>
                  </a:lnTo>
                  <a:lnTo>
                    <a:pt x="1377769" y="0"/>
                  </a:lnTo>
                  <a:lnTo>
                    <a:pt x="1370589" y="47866"/>
                  </a:lnTo>
                  <a:lnTo>
                    <a:pt x="1393724" y="0"/>
                  </a:lnTo>
                </a:path>
                <a:path w="1654175" h="48260">
                  <a:moveTo>
                    <a:pt x="1384949" y="47866"/>
                  </a:moveTo>
                  <a:lnTo>
                    <a:pt x="1400106" y="0"/>
                  </a:lnTo>
                  <a:lnTo>
                    <a:pt x="1407287" y="47866"/>
                  </a:lnTo>
                  <a:lnTo>
                    <a:pt x="1422444" y="0"/>
                  </a:lnTo>
                </a:path>
                <a:path w="1654175" h="48260">
                  <a:moveTo>
                    <a:pt x="1450367" y="47866"/>
                  </a:moveTo>
                  <a:lnTo>
                    <a:pt x="1465525" y="0"/>
                  </a:lnTo>
                </a:path>
                <a:path w="1654175" h="48260">
                  <a:moveTo>
                    <a:pt x="1487862" y="0"/>
                  </a:moveTo>
                  <a:lnTo>
                    <a:pt x="1472705" y="47866"/>
                  </a:lnTo>
                </a:path>
                <a:path w="1654175" h="48260">
                  <a:moveTo>
                    <a:pt x="1458345" y="23135"/>
                  </a:moveTo>
                  <a:lnTo>
                    <a:pt x="1480682" y="23135"/>
                  </a:lnTo>
                </a:path>
                <a:path w="1654175" h="48260">
                  <a:moveTo>
                    <a:pt x="1485469" y="47866"/>
                  </a:moveTo>
                  <a:lnTo>
                    <a:pt x="1500627" y="0"/>
                  </a:lnTo>
                  <a:lnTo>
                    <a:pt x="1521369" y="0"/>
                  </a:lnTo>
                </a:path>
                <a:path w="1654175" h="48260">
                  <a:moveTo>
                    <a:pt x="1493447" y="23135"/>
                  </a:moveTo>
                  <a:lnTo>
                    <a:pt x="1506211" y="23135"/>
                  </a:lnTo>
                </a:path>
                <a:path w="1654175" h="48260">
                  <a:moveTo>
                    <a:pt x="1485469" y="47866"/>
                  </a:moveTo>
                  <a:lnTo>
                    <a:pt x="1506211" y="47866"/>
                  </a:lnTo>
                </a:path>
                <a:path w="1654175" h="48260">
                  <a:moveTo>
                    <a:pt x="1515785" y="47866"/>
                  </a:moveTo>
                  <a:lnTo>
                    <a:pt x="1530943" y="0"/>
                  </a:lnTo>
                  <a:lnTo>
                    <a:pt x="1545303" y="0"/>
                  </a:lnTo>
                  <a:lnTo>
                    <a:pt x="1549292" y="2393"/>
                  </a:lnTo>
                  <a:lnTo>
                    <a:pt x="1550887" y="4786"/>
                  </a:lnTo>
                  <a:lnTo>
                    <a:pt x="1550887" y="9573"/>
                  </a:lnTo>
                  <a:lnTo>
                    <a:pt x="1523763" y="23135"/>
                  </a:lnTo>
                </a:path>
                <a:path w="1654175" h="48260">
                  <a:moveTo>
                    <a:pt x="1534932" y="23135"/>
                  </a:moveTo>
                  <a:lnTo>
                    <a:pt x="1538123" y="47866"/>
                  </a:lnTo>
                </a:path>
                <a:path w="1654175" h="48260">
                  <a:moveTo>
                    <a:pt x="1549292" y="47866"/>
                  </a:moveTo>
                  <a:lnTo>
                    <a:pt x="1564450" y="0"/>
                  </a:lnTo>
                  <a:lnTo>
                    <a:pt x="1585192" y="0"/>
                  </a:lnTo>
                </a:path>
                <a:path w="1654175" h="48260">
                  <a:moveTo>
                    <a:pt x="1557270" y="23135"/>
                  </a:moveTo>
                  <a:lnTo>
                    <a:pt x="1570034" y="23135"/>
                  </a:lnTo>
                </a:path>
                <a:path w="1654175" h="48260">
                  <a:moveTo>
                    <a:pt x="1549292" y="47866"/>
                  </a:moveTo>
                  <a:lnTo>
                    <a:pt x="1570034" y="47866"/>
                  </a:lnTo>
                </a:path>
                <a:path w="1654175" h="48260">
                  <a:moveTo>
                    <a:pt x="1604339" y="0"/>
                  </a:moveTo>
                  <a:lnTo>
                    <a:pt x="1585192" y="29517"/>
                  </a:lnTo>
                  <a:lnTo>
                    <a:pt x="1585192" y="36697"/>
                  </a:lnTo>
                  <a:lnTo>
                    <a:pt x="1585192" y="41484"/>
                  </a:lnTo>
                  <a:lnTo>
                    <a:pt x="1586787" y="45473"/>
                  </a:lnTo>
                  <a:lnTo>
                    <a:pt x="1589181" y="47866"/>
                  </a:lnTo>
                  <a:lnTo>
                    <a:pt x="1595563" y="47866"/>
                  </a:lnTo>
                  <a:lnTo>
                    <a:pt x="1615508" y="11168"/>
                  </a:lnTo>
                  <a:lnTo>
                    <a:pt x="1615508" y="7180"/>
                  </a:lnTo>
                  <a:lnTo>
                    <a:pt x="1613114" y="2393"/>
                  </a:lnTo>
                  <a:lnTo>
                    <a:pt x="1610721" y="0"/>
                  </a:lnTo>
                  <a:lnTo>
                    <a:pt x="1604339" y="0"/>
                  </a:lnTo>
                </a:path>
                <a:path w="1654175" h="48260">
                  <a:moveTo>
                    <a:pt x="1614710" y="47866"/>
                  </a:moveTo>
                  <a:lnTo>
                    <a:pt x="1629868" y="0"/>
                  </a:lnTo>
                  <a:lnTo>
                    <a:pt x="1637048" y="47866"/>
                  </a:lnTo>
                  <a:lnTo>
                    <a:pt x="1652206" y="0"/>
                  </a:lnTo>
                </a:path>
                <a:path w="1654175" h="48260">
                  <a:moveTo>
                    <a:pt x="1653003" y="43080"/>
                  </a:moveTo>
                  <a:lnTo>
                    <a:pt x="1650610" y="45473"/>
                  </a:lnTo>
                  <a:lnTo>
                    <a:pt x="1651408" y="47866"/>
                  </a:lnTo>
                  <a:lnTo>
                    <a:pt x="1653801" y="45473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13" name="object 1513" descr="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4748592" y="3527791"/>
              <a:ext cx="3268511" cy="213805"/>
            </a:xfrm>
            <a:prstGeom prst="rect">
              <a:avLst/>
            </a:prstGeom>
          </p:spPr>
        </p:pic>
        <p:pic>
          <p:nvPicPr>
            <p:cNvPr id="1514" name="object 1514" descr="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4748592" y="3846904"/>
              <a:ext cx="3266916" cy="213805"/>
            </a:xfrm>
            <a:prstGeom prst="rect">
              <a:avLst/>
            </a:prstGeom>
          </p:spPr>
        </p:pic>
        <p:pic>
          <p:nvPicPr>
            <p:cNvPr id="1515" name="object 1515" descr="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4748592" y="4166016"/>
              <a:ext cx="3270107" cy="213805"/>
            </a:xfrm>
            <a:prstGeom prst="rect">
              <a:avLst/>
            </a:prstGeom>
          </p:spPr>
        </p:pic>
        <p:pic>
          <p:nvPicPr>
            <p:cNvPr id="1516" name="object 1516" descr="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4748592" y="4485129"/>
              <a:ext cx="3392965" cy="293583"/>
            </a:xfrm>
            <a:prstGeom prst="rect">
              <a:avLst/>
            </a:prstGeom>
          </p:spPr>
        </p:pic>
        <p:pic>
          <p:nvPicPr>
            <p:cNvPr id="1517" name="object 1517" descr="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4748592" y="4884020"/>
              <a:ext cx="3257342" cy="213805"/>
            </a:xfrm>
            <a:prstGeom prst="rect">
              <a:avLst/>
            </a:prstGeom>
          </p:spPr>
        </p:pic>
        <p:pic>
          <p:nvPicPr>
            <p:cNvPr id="1518" name="object 1518" descr="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14748592" y="5203133"/>
              <a:ext cx="3257342" cy="134027"/>
            </a:xfrm>
            <a:prstGeom prst="rect">
              <a:avLst/>
            </a:prstGeom>
          </p:spPr>
        </p:pic>
        <p:pic>
          <p:nvPicPr>
            <p:cNvPr id="1519" name="object 1519" descr="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4748592" y="5442467"/>
              <a:ext cx="3377010" cy="319112"/>
            </a:xfrm>
            <a:prstGeom prst="rect">
              <a:avLst/>
            </a:prstGeom>
          </p:spPr>
        </p:pic>
        <p:pic>
          <p:nvPicPr>
            <p:cNvPr id="1520" name="object 1520" descr="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4748592" y="5852527"/>
              <a:ext cx="3278085" cy="239334"/>
            </a:xfrm>
            <a:prstGeom prst="rect">
              <a:avLst/>
            </a:prstGeom>
          </p:spPr>
        </p:pic>
        <p:pic>
          <p:nvPicPr>
            <p:cNvPr id="1521" name="object 1521" descr="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14748592" y="6183606"/>
              <a:ext cx="3396156" cy="304752"/>
            </a:xfrm>
            <a:prstGeom prst="rect">
              <a:avLst/>
            </a:prstGeom>
          </p:spPr>
        </p:pic>
        <p:pic>
          <p:nvPicPr>
            <p:cNvPr id="1522" name="object 1522" descr="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4748592" y="6593666"/>
              <a:ext cx="3102573" cy="213805"/>
            </a:xfrm>
            <a:prstGeom prst="rect">
              <a:avLst/>
            </a:prstGeom>
          </p:spPr>
        </p:pic>
        <p:pic>
          <p:nvPicPr>
            <p:cNvPr id="1523" name="object 1523" descr="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4748592" y="6912779"/>
              <a:ext cx="3357863" cy="304752"/>
            </a:xfrm>
            <a:prstGeom prst="rect">
              <a:avLst/>
            </a:prstGeom>
          </p:spPr>
        </p:pic>
        <p:sp>
          <p:nvSpPr>
            <p:cNvPr id="1524" name="object 1524" descr=""/>
            <p:cNvSpPr/>
            <p:nvPr/>
          </p:nvSpPr>
          <p:spPr>
            <a:xfrm>
              <a:off x="14537977" y="2871217"/>
              <a:ext cx="3625215" cy="36195"/>
            </a:xfrm>
            <a:custGeom>
              <a:avLst/>
              <a:gdLst/>
              <a:ahLst/>
              <a:cxnLst/>
              <a:rect l="l" t="t" r="r" b="b"/>
              <a:pathLst>
                <a:path w="3625215" h="36194">
                  <a:moveTo>
                    <a:pt x="0" y="0"/>
                  </a:moveTo>
                  <a:lnTo>
                    <a:pt x="3625120" y="0"/>
                  </a:lnTo>
                </a:path>
                <a:path w="3625215" h="36194">
                  <a:moveTo>
                    <a:pt x="0" y="35900"/>
                  </a:moveTo>
                  <a:lnTo>
                    <a:pt x="3625120" y="3590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25" name="object 1525" descr="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14550742" y="2743563"/>
              <a:ext cx="1578012" cy="87783"/>
            </a:xfrm>
            <a:prstGeom prst="rect">
              <a:avLst/>
            </a:prstGeom>
          </p:spPr>
        </p:pic>
        <p:pic>
          <p:nvPicPr>
            <p:cNvPr id="1526" name="object 1526" descr="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4579461" y="3272501"/>
              <a:ext cx="106104" cy="92542"/>
            </a:xfrm>
            <a:prstGeom prst="rect">
              <a:avLst/>
            </a:prstGeom>
          </p:spPr>
        </p:pic>
        <p:pic>
          <p:nvPicPr>
            <p:cNvPr id="1527" name="object 1527" descr="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4579461" y="3821375"/>
              <a:ext cx="106104" cy="92542"/>
            </a:xfrm>
            <a:prstGeom prst="rect">
              <a:avLst/>
            </a:prstGeom>
          </p:spPr>
        </p:pic>
        <p:pic>
          <p:nvPicPr>
            <p:cNvPr id="1528" name="object 1528" descr="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14579461" y="3508644"/>
              <a:ext cx="106104" cy="91744"/>
            </a:xfrm>
            <a:prstGeom prst="rect">
              <a:avLst/>
            </a:prstGeom>
          </p:spPr>
        </p:pic>
        <p:pic>
          <p:nvPicPr>
            <p:cNvPr id="1529" name="object 1529" descr="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14579461" y="4146072"/>
              <a:ext cx="106104" cy="92542"/>
            </a:xfrm>
            <a:prstGeom prst="rect">
              <a:avLst/>
            </a:prstGeom>
          </p:spPr>
        </p:pic>
        <p:pic>
          <p:nvPicPr>
            <p:cNvPr id="1530" name="object 1530" descr="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14579461" y="4458004"/>
              <a:ext cx="106104" cy="92542"/>
            </a:xfrm>
            <a:prstGeom prst="rect">
              <a:avLst/>
            </a:prstGeom>
          </p:spPr>
        </p:pic>
        <p:pic>
          <p:nvPicPr>
            <p:cNvPr id="1531" name="object 1531" descr="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14579461" y="4851311"/>
              <a:ext cx="106104" cy="92542"/>
            </a:xfrm>
            <a:prstGeom prst="rect">
              <a:avLst/>
            </a:prstGeom>
          </p:spPr>
        </p:pic>
        <p:pic>
          <p:nvPicPr>
            <p:cNvPr id="1532" name="object 1532" descr="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14579461" y="5183986"/>
              <a:ext cx="106104" cy="92542"/>
            </a:xfrm>
            <a:prstGeom prst="rect">
              <a:avLst/>
            </a:prstGeom>
          </p:spPr>
        </p:pic>
        <p:pic>
          <p:nvPicPr>
            <p:cNvPr id="1533" name="object 1533" descr="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14579461" y="5419331"/>
              <a:ext cx="106104" cy="92542"/>
            </a:xfrm>
            <a:prstGeom prst="rect">
              <a:avLst/>
            </a:prstGeom>
          </p:spPr>
        </p:pic>
        <p:pic>
          <p:nvPicPr>
            <p:cNvPr id="1534" name="object 1534" descr="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14579461" y="5831785"/>
              <a:ext cx="106104" cy="92542"/>
            </a:xfrm>
            <a:prstGeom prst="rect">
              <a:avLst/>
            </a:prstGeom>
          </p:spPr>
        </p:pic>
        <p:pic>
          <p:nvPicPr>
            <p:cNvPr id="1535" name="object 1535" descr="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14579461" y="6170044"/>
              <a:ext cx="106104" cy="92542"/>
            </a:xfrm>
            <a:prstGeom prst="rect">
              <a:avLst/>
            </a:prstGeom>
          </p:spPr>
        </p:pic>
        <p:pic>
          <p:nvPicPr>
            <p:cNvPr id="1536" name="object 1536" descr="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14579461" y="6579306"/>
              <a:ext cx="106104" cy="92542"/>
            </a:xfrm>
            <a:prstGeom prst="rect">
              <a:avLst/>
            </a:prstGeom>
          </p:spPr>
        </p:pic>
        <p:pic>
          <p:nvPicPr>
            <p:cNvPr id="1537" name="object 1537" descr="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14579461" y="6888845"/>
              <a:ext cx="106104" cy="92542"/>
            </a:xfrm>
            <a:prstGeom prst="rect">
              <a:avLst/>
            </a:prstGeom>
          </p:spPr>
        </p:pic>
        <p:sp>
          <p:nvSpPr>
            <p:cNvPr id="1538" name="object 1538" descr=""/>
            <p:cNvSpPr/>
            <p:nvPr/>
          </p:nvSpPr>
          <p:spPr>
            <a:xfrm>
              <a:off x="14537977" y="7600467"/>
              <a:ext cx="3625215" cy="36195"/>
            </a:xfrm>
            <a:custGeom>
              <a:avLst/>
              <a:gdLst/>
              <a:ahLst/>
              <a:cxnLst/>
              <a:rect l="l" t="t" r="r" b="b"/>
              <a:pathLst>
                <a:path w="3625215" h="36195">
                  <a:moveTo>
                    <a:pt x="0" y="0"/>
                  </a:moveTo>
                  <a:lnTo>
                    <a:pt x="3625120" y="0"/>
                  </a:lnTo>
                </a:path>
                <a:path w="3625215" h="36195">
                  <a:moveTo>
                    <a:pt x="0" y="35900"/>
                  </a:moveTo>
                  <a:lnTo>
                    <a:pt x="3625120" y="3590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39" name="object 1539" descr="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14550742" y="7472864"/>
              <a:ext cx="741937" cy="88511"/>
            </a:xfrm>
            <a:prstGeom prst="rect">
              <a:avLst/>
            </a:prstGeom>
          </p:spPr>
        </p:pic>
        <p:pic>
          <p:nvPicPr>
            <p:cNvPr id="1540" name="object 1540" descr="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14534787" y="7682639"/>
              <a:ext cx="1427231" cy="391710"/>
            </a:xfrm>
            <a:prstGeom prst="rect">
              <a:avLst/>
            </a:prstGeom>
          </p:spPr>
        </p:pic>
        <p:sp>
          <p:nvSpPr>
            <p:cNvPr id="1541" name="object 1541" descr=""/>
            <p:cNvSpPr/>
            <p:nvPr/>
          </p:nvSpPr>
          <p:spPr>
            <a:xfrm>
              <a:off x="15801664" y="714812"/>
              <a:ext cx="107314" cy="144145"/>
            </a:xfrm>
            <a:custGeom>
              <a:avLst/>
              <a:gdLst/>
              <a:ahLst/>
              <a:cxnLst/>
              <a:rect l="l" t="t" r="r" b="b"/>
              <a:pathLst>
                <a:path w="107315" h="144144">
                  <a:moveTo>
                    <a:pt x="12764" y="143600"/>
                  </a:moveTo>
                  <a:lnTo>
                    <a:pt x="0" y="0"/>
                  </a:lnTo>
                  <a:lnTo>
                    <a:pt x="11168" y="0"/>
                  </a:lnTo>
                  <a:lnTo>
                    <a:pt x="21540" y="114880"/>
                  </a:lnTo>
                  <a:lnTo>
                    <a:pt x="72598" y="0"/>
                  </a:lnTo>
                  <a:lnTo>
                    <a:pt x="83767" y="0"/>
                  </a:lnTo>
                  <a:lnTo>
                    <a:pt x="19944" y="143600"/>
                  </a:lnTo>
                  <a:lnTo>
                    <a:pt x="12764" y="143600"/>
                  </a:lnTo>
                </a:path>
                <a:path w="107315" h="144144">
                  <a:moveTo>
                    <a:pt x="12764" y="141207"/>
                  </a:moveTo>
                  <a:lnTo>
                    <a:pt x="797" y="2393"/>
                  </a:lnTo>
                  <a:lnTo>
                    <a:pt x="10371" y="2393"/>
                  </a:lnTo>
                </a:path>
                <a:path w="107315" h="144144">
                  <a:moveTo>
                    <a:pt x="9573" y="7180"/>
                  </a:moveTo>
                  <a:lnTo>
                    <a:pt x="3988" y="7180"/>
                  </a:lnTo>
                </a:path>
                <a:path w="107315" h="144144">
                  <a:moveTo>
                    <a:pt x="7180" y="11966"/>
                  </a:moveTo>
                  <a:lnTo>
                    <a:pt x="18348" y="131633"/>
                  </a:lnTo>
                  <a:lnTo>
                    <a:pt x="72598" y="11966"/>
                  </a:lnTo>
                </a:path>
                <a:path w="107315" h="144144">
                  <a:moveTo>
                    <a:pt x="76587" y="7180"/>
                  </a:moveTo>
                  <a:lnTo>
                    <a:pt x="71002" y="7180"/>
                  </a:lnTo>
                </a:path>
                <a:path w="107315" h="144144">
                  <a:moveTo>
                    <a:pt x="71800" y="2393"/>
                  </a:moveTo>
                  <a:lnTo>
                    <a:pt x="81373" y="2393"/>
                  </a:lnTo>
                  <a:lnTo>
                    <a:pt x="20742" y="141207"/>
                  </a:lnTo>
                </a:path>
                <a:path w="107315" h="144144">
                  <a:moveTo>
                    <a:pt x="19146" y="141207"/>
                  </a:moveTo>
                  <a:lnTo>
                    <a:pt x="78980" y="4786"/>
                  </a:lnTo>
                  <a:lnTo>
                    <a:pt x="71800" y="4786"/>
                  </a:lnTo>
                  <a:lnTo>
                    <a:pt x="20742" y="119667"/>
                  </a:lnTo>
                  <a:lnTo>
                    <a:pt x="10371" y="4786"/>
                  </a:lnTo>
                  <a:lnTo>
                    <a:pt x="2393" y="4786"/>
                  </a:lnTo>
                  <a:lnTo>
                    <a:pt x="15157" y="141207"/>
                  </a:lnTo>
                  <a:lnTo>
                    <a:pt x="19146" y="141207"/>
                  </a:lnTo>
                </a:path>
                <a:path w="107315" h="144144">
                  <a:moveTo>
                    <a:pt x="17551" y="138814"/>
                  </a:moveTo>
                  <a:lnTo>
                    <a:pt x="74193" y="9573"/>
                  </a:lnTo>
                  <a:lnTo>
                    <a:pt x="71002" y="9573"/>
                  </a:lnTo>
                  <a:lnTo>
                    <a:pt x="19944" y="124453"/>
                  </a:lnTo>
                  <a:lnTo>
                    <a:pt x="9573" y="9573"/>
                  </a:lnTo>
                  <a:lnTo>
                    <a:pt x="5584" y="9573"/>
                  </a:lnTo>
                  <a:lnTo>
                    <a:pt x="17551" y="138814"/>
                  </a:lnTo>
                </a:path>
                <a:path w="107315" h="144144">
                  <a:moveTo>
                    <a:pt x="71800" y="14360"/>
                  </a:moveTo>
                  <a:lnTo>
                    <a:pt x="18348" y="134027"/>
                  </a:lnTo>
                  <a:lnTo>
                    <a:pt x="6382" y="14360"/>
                  </a:lnTo>
                </a:path>
                <a:path w="107315" h="144144">
                  <a:moveTo>
                    <a:pt x="70204" y="143600"/>
                  </a:moveTo>
                  <a:lnTo>
                    <a:pt x="95733" y="0"/>
                  </a:lnTo>
                  <a:lnTo>
                    <a:pt x="106902" y="0"/>
                  </a:lnTo>
                  <a:lnTo>
                    <a:pt x="81373" y="143600"/>
                  </a:lnTo>
                  <a:lnTo>
                    <a:pt x="70204" y="143600"/>
                  </a:lnTo>
                </a:path>
                <a:path w="107315" h="144144">
                  <a:moveTo>
                    <a:pt x="72598" y="141207"/>
                  </a:moveTo>
                  <a:lnTo>
                    <a:pt x="96531" y="2393"/>
                  </a:lnTo>
                  <a:lnTo>
                    <a:pt x="104509" y="2393"/>
                  </a:lnTo>
                  <a:lnTo>
                    <a:pt x="79778" y="141207"/>
                  </a:lnTo>
                  <a:lnTo>
                    <a:pt x="72598" y="141207"/>
                  </a:lnTo>
                </a:path>
                <a:path w="107315" h="144144">
                  <a:moveTo>
                    <a:pt x="74991" y="138814"/>
                  </a:moveTo>
                  <a:lnTo>
                    <a:pt x="98127" y="4786"/>
                  </a:lnTo>
                  <a:lnTo>
                    <a:pt x="102116" y="4786"/>
                  </a:lnTo>
                  <a:lnTo>
                    <a:pt x="78980" y="138814"/>
                  </a:lnTo>
                  <a:lnTo>
                    <a:pt x="74991" y="138814"/>
                  </a:lnTo>
                </a:path>
                <a:path w="107315" h="144144">
                  <a:moveTo>
                    <a:pt x="77384" y="136420"/>
                  </a:moveTo>
                  <a:lnTo>
                    <a:pt x="99722" y="718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2" name="object 1542" descr=""/>
            <p:cNvSpPr/>
            <p:nvPr/>
          </p:nvSpPr>
          <p:spPr>
            <a:xfrm>
              <a:off x="15909586" y="786203"/>
              <a:ext cx="106680" cy="71755"/>
            </a:xfrm>
            <a:custGeom>
              <a:avLst/>
              <a:gdLst/>
              <a:ahLst/>
              <a:cxnLst/>
              <a:rect l="l" t="t" r="r" b="b"/>
              <a:pathLst>
                <a:path w="106680" h="71755">
                  <a:moveTo>
                    <a:pt x="885" y="0"/>
                  </a:moveTo>
                  <a:lnTo>
                    <a:pt x="5846" y="45487"/>
                  </a:lnTo>
                  <a:lnTo>
                    <a:pt x="54276" y="71140"/>
                  </a:lnTo>
                  <a:lnTo>
                    <a:pt x="73984" y="63637"/>
                  </a:lnTo>
                  <a:lnTo>
                    <a:pt x="91935" y="48958"/>
                  </a:lnTo>
                  <a:lnTo>
                    <a:pt x="106417" y="2811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3" name="object 1543" descr=""/>
            <p:cNvSpPr/>
            <p:nvPr/>
          </p:nvSpPr>
          <p:spPr>
            <a:xfrm>
              <a:off x="16003502" y="81453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 h="0">
                  <a:moveTo>
                    <a:pt x="12764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4" name="object 1544" descr=""/>
            <p:cNvSpPr/>
            <p:nvPr/>
          </p:nvSpPr>
          <p:spPr>
            <a:xfrm>
              <a:off x="15910473" y="715088"/>
              <a:ext cx="115570" cy="71120"/>
            </a:xfrm>
            <a:custGeom>
              <a:avLst/>
              <a:gdLst/>
              <a:ahLst/>
              <a:cxnLst/>
              <a:rect l="l" t="t" r="r" b="b"/>
              <a:pathLst>
                <a:path w="115569" h="71120">
                  <a:moveTo>
                    <a:pt x="115435" y="43046"/>
                  </a:moveTo>
                  <a:lnTo>
                    <a:pt x="108305" y="22194"/>
                  </a:lnTo>
                  <a:lnTo>
                    <a:pt x="95530" y="7509"/>
                  </a:lnTo>
                  <a:lnTo>
                    <a:pt x="78468" y="0"/>
                  </a:lnTo>
                  <a:lnTo>
                    <a:pt x="58478" y="676"/>
                  </a:lnTo>
                  <a:lnTo>
                    <a:pt x="38374" y="9748"/>
                  </a:lnTo>
                  <a:lnTo>
                    <a:pt x="20997" y="25632"/>
                  </a:lnTo>
                  <a:lnTo>
                    <a:pt x="7741" y="46647"/>
                  </a:lnTo>
                  <a:lnTo>
                    <a:pt x="0" y="71114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5" name="object 1545" descr=""/>
            <p:cNvSpPr/>
            <p:nvPr/>
          </p:nvSpPr>
          <p:spPr>
            <a:xfrm>
              <a:off x="16013076" y="75869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 h="0">
                  <a:moveTo>
                    <a:pt x="13562" y="0"/>
                  </a:moveTo>
                  <a:lnTo>
                    <a:pt x="0" y="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6" name="object 1546" descr=""/>
            <p:cNvSpPr/>
            <p:nvPr/>
          </p:nvSpPr>
          <p:spPr>
            <a:xfrm>
              <a:off x="15911312" y="717250"/>
              <a:ext cx="113030" cy="138430"/>
            </a:xfrm>
            <a:custGeom>
              <a:avLst/>
              <a:gdLst/>
              <a:ahLst/>
              <a:cxnLst/>
              <a:rect l="l" t="t" r="r" b="b"/>
              <a:pathLst>
                <a:path w="113030" h="138430">
                  <a:moveTo>
                    <a:pt x="846" y="68883"/>
                  </a:moveTo>
                  <a:lnTo>
                    <a:pt x="5604" y="112706"/>
                  </a:lnTo>
                  <a:lnTo>
                    <a:pt x="52132" y="137949"/>
                  </a:lnTo>
                  <a:lnTo>
                    <a:pt x="71157" y="131019"/>
                  </a:lnTo>
                  <a:lnTo>
                    <a:pt x="88571" y="117174"/>
                  </a:lnTo>
                  <a:lnTo>
                    <a:pt x="102736" y="97348"/>
                  </a:lnTo>
                </a:path>
                <a:path w="113030" h="138430">
                  <a:moveTo>
                    <a:pt x="112672" y="40726"/>
                  </a:moveTo>
                  <a:lnTo>
                    <a:pt x="105472" y="20869"/>
                  </a:lnTo>
                  <a:lnTo>
                    <a:pt x="92925" y="6981"/>
                  </a:lnTo>
                  <a:lnTo>
                    <a:pt x="76341" y="0"/>
                  </a:lnTo>
                  <a:lnTo>
                    <a:pt x="57027" y="862"/>
                  </a:lnTo>
                  <a:lnTo>
                    <a:pt x="37674" y="9736"/>
                  </a:lnTo>
                  <a:lnTo>
                    <a:pt x="20979" y="25097"/>
                  </a:lnTo>
                  <a:lnTo>
                    <a:pt x="8262" y="45346"/>
                  </a:lnTo>
                  <a:lnTo>
                    <a:pt x="846" y="68883"/>
                  </a:lnTo>
                </a:path>
                <a:path w="113030" h="138430">
                  <a:moveTo>
                    <a:pt x="3228" y="69117"/>
                  </a:moveTo>
                  <a:lnTo>
                    <a:pt x="7496" y="111160"/>
                  </a:lnTo>
                  <a:lnTo>
                    <a:pt x="51441" y="135655"/>
                  </a:lnTo>
                  <a:lnTo>
                    <a:pt x="69588" y="129187"/>
                  </a:lnTo>
                  <a:lnTo>
                    <a:pt x="86316" y="116091"/>
                  </a:lnTo>
                  <a:lnTo>
                    <a:pt x="100077" y="97234"/>
                  </a:lnTo>
                </a:path>
                <a:path w="113030" h="138430">
                  <a:moveTo>
                    <a:pt x="110205" y="40415"/>
                  </a:moveTo>
                  <a:lnTo>
                    <a:pt x="103154" y="21618"/>
                  </a:lnTo>
                  <a:lnTo>
                    <a:pt x="91081" y="8605"/>
                  </a:lnTo>
                  <a:lnTo>
                    <a:pt x="75222" y="2234"/>
                  </a:lnTo>
                  <a:lnTo>
                    <a:pt x="56816" y="3366"/>
                  </a:lnTo>
                  <a:lnTo>
                    <a:pt x="38396" y="12115"/>
                  </a:lnTo>
                  <a:lnTo>
                    <a:pt x="22496" y="27006"/>
                  </a:lnTo>
                  <a:lnTo>
                    <a:pt x="10359" y="46515"/>
                  </a:lnTo>
                  <a:lnTo>
                    <a:pt x="3228" y="69117"/>
                  </a:lnTo>
                </a:path>
                <a:path w="113030" h="138430">
                  <a:moveTo>
                    <a:pt x="4914" y="69047"/>
                  </a:moveTo>
                  <a:lnTo>
                    <a:pt x="8996" y="109455"/>
                  </a:lnTo>
                  <a:lnTo>
                    <a:pt x="51107" y="133482"/>
                  </a:lnTo>
                  <a:lnTo>
                    <a:pt x="68578" y="127541"/>
                  </a:lnTo>
                  <a:lnTo>
                    <a:pt x="84758" y="115232"/>
                  </a:lnTo>
                  <a:lnTo>
                    <a:pt x="98173" y="97355"/>
                  </a:lnTo>
                </a:path>
                <a:path w="113030" h="138430">
                  <a:moveTo>
                    <a:pt x="108276" y="40421"/>
                  </a:moveTo>
                  <a:lnTo>
                    <a:pt x="101199" y="22577"/>
                  </a:lnTo>
                  <a:lnTo>
                    <a:pt x="89380" y="10314"/>
                  </a:lnTo>
                  <a:lnTo>
                    <a:pt x="74007" y="4426"/>
                  </a:lnTo>
                  <a:lnTo>
                    <a:pt x="56271" y="5707"/>
                  </a:lnTo>
                  <a:lnTo>
                    <a:pt x="38582" y="14237"/>
                  </a:lnTo>
                  <a:lnTo>
                    <a:pt x="23343" y="28603"/>
                  </a:lnTo>
                  <a:lnTo>
                    <a:pt x="11729" y="47356"/>
                  </a:lnTo>
                  <a:lnTo>
                    <a:pt x="4914" y="69047"/>
                  </a:lnTo>
                </a:path>
                <a:path w="113030" h="138430">
                  <a:moveTo>
                    <a:pt x="6698" y="68753"/>
                  </a:moveTo>
                  <a:lnTo>
                    <a:pt x="10767" y="107157"/>
                  </a:lnTo>
                  <a:lnTo>
                    <a:pt x="51102" y="130625"/>
                  </a:lnTo>
                  <a:lnTo>
                    <a:pt x="67845" y="125319"/>
                  </a:lnTo>
                  <a:lnTo>
                    <a:pt x="83391" y="113964"/>
                  </a:lnTo>
                  <a:lnTo>
                    <a:pt x="96346" y="97279"/>
                  </a:lnTo>
                </a:path>
                <a:path w="113030" h="138430">
                  <a:moveTo>
                    <a:pt x="106118" y="41023"/>
                  </a:moveTo>
                  <a:lnTo>
                    <a:pt x="98974" y="24253"/>
                  </a:lnTo>
                  <a:lnTo>
                    <a:pt x="87393" y="12784"/>
                  </a:lnTo>
                  <a:lnTo>
                    <a:pt x="72516" y="7345"/>
                  </a:lnTo>
                  <a:lnTo>
                    <a:pt x="55484" y="8667"/>
                  </a:lnTo>
                  <a:lnTo>
                    <a:pt x="38589" y="16808"/>
                  </a:lnTo>
                  <a:lnTo>
                    <a:pt x="24093" y="30440"/>
                  </a:lnTo>
                  <a:lnTo>
                    <a:pt x="13096" y="48206"/>
                  </a:lnTo>
                  <a:lnTo>
                    <a:pt x="6698" y="68753"/>
                  </a:lnTo>
                </a:path>
                <a:path w="113030" h="138430">
                  <a:moveTo>
                    <a:pt x="9080" y="68987"/>
                  </a:moveTo>
                  <a:lnTo>
                    <a:pt x="21779" y="118807"/>
                  </a:lnTo>
                  <a:lnTo>
                    <a:pt x="50558" y="128295"/>
                  </a:lnTo>
                  <a:lnTo>
                    <a:pt x="66436" y="123380"/>
                  </a:lnTo>
                  <a:lnTo>
                    <a:pt x="81280" y="112698"/>
                  </a:lnTo>
                  <a:lnTo>
                    <a:pt x="93783" y="96912"/>
                  </a:lnTo>
                </a:path>
                <a:path w="113030" h="138430">
                  <a:moveTo>
                    <a:pt x="103669" y="40974"/>
                  </a:moveTo>
                  <a:lnTo>
                    <a:pt x="96744" y="25197"/>
                  </a:lnTo>
                  <a:lnTo>
                    <a:pt x="85673" y="14528"/>
                  </a:lnTo>
                  <a:lnTo>
                    <a:pt x="71530" y="9628"/>
                  </a:lnTo>
                  <a:lnTo>
                    <a:pt x="55388" y="11161"/>
                  </a:lnTo>
                  <a:lnTo>
                    <a:pt x="39391" y="19146"/>
                  </a:lnTo>
                  <a:lnTo>
                    <a:pt x="25655" y="32302"/>
                  </a:lnTo>
                  <a:lnTo>
                    <a:pt x="15208" y="49344"/>
                  </a:lnTo>
                  <a:lnTo>
                    <a:pt x="9080" y="68987"/>
                  </a:lnTo>
                </a:path>
                <a:path w="113030" h="138430">
                  <a:moveTo>
                    <a:pt x="10765" y="68918"/>
                  </a:moveTo>
                  <a:lnTo>
                    <a:pt x="22875" y="116654"/>
                  </a:lnTo>
                  <a:lnTo>
                    <a:pt x="50348" y="126080"/>
                  </a:lnTo>
                  <a:lnTo>
                    <a:pt x="65565" y="121622"/>
                  </a:lnTo>
                  <a:lnTo>
                    <a:pt x="79853" y="111653"/>
                  </a:lnTo>
                  <a:lnTo>
                    <a:pt x="91973" y="96779"/>
                  </a:lnTo>
                </a:path>
                <a:path w="113030" h="138430">
                  <a:moveTo>
                    <a:pt x="101737" y="41229"/>
                  </a:moveTo>
                  <a:lnTo>
                    <a:pt x="94850" y="26336"/>
                  </a:lnTo>
                  <a:lnTo>
                    <a:pt x="84071" y="16342"/>
                  </a:lnTo>
                  <a:lnTo>
                    <a:pt x="70426" y="11855"/>
                  </a:lnTo>
                  <a:lnTo>
                    <a:pt x="54941" y="13483"/>
                  </a:lnTo>
                  <a:lnTo>
                    <a:pt x="39649" y="21222"/>
                  </a:lnTo>
                  <a:lnTo>
                    <a:pt x="26543" y="33851"/>
                  </a:lnTo>
                  <a:lnTo>
                    <a:pt x="16593" y="50154"/>
                  </a:lnTo>
                  <a:lnTo>
                    <a:pt x="10765" y="68918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7" name="object 1547" descr=""/>
            <p:cNvSpPr/>
            <p:nvPr/>
          </p:nvSpPr>
          <p:spPr>
            <a:xfrm>
              <a:off x="16025043" y="714812"/>
              <a:ext cx="362585" cy="144145"/>
            </a:xfrm>
            <a:custGeom>
              <a:avLst/>
              <a:gdLst/>
              <a:ahLst/>
              <a:cxnLst/>
              <a:rect l="l" t="t" r="r" b="b"/>
              <a:pathLst>
                <a:path w="362584" h="144144">
                  <a:moveTo>
                    <a:pt x="0" y="143600"/>
                  </a:moveTo>
                  <a:lnTo>
                    <a:pt x="25529" y="0"/>
                  </a:lnTo>
                  <a:lnTo>
                    <a:pt x="36697" y="0"/>
                  </a:lnTo>
                  <a:lnTo>
                    <a:pt x="11168" y="143600"/>
                  </a:lnTo>
                  <a:lnTo>
                    <a:pt x="0" y="143600"/>
                  </a:lnTo>
                </a:path>
                <a:path w="362584" h="144144">
                  <a:moveTo>
                    <a:pt x="2393" y="141207"/>
                  </a:moveTo>
                  <a:lnTo>
                    <a:pt x="26326" y="2393"/>
                  </a:lnTo>
                  <a:lnTo>
                    <a:pt x="34304" y="2393"/>
                  </a:lnTo>
                  <a:lnTo>
                    <a:pt x="9573" y="141207"/>
                  </a:lnTo>
                  <a:lnTo>
                    <a:pt x="2393" y="141207"/>
                  </a:lnTo>
                </a:path>
                <a:path w="362584" h="144144">
                  <a:moveTo>
                    <a:pt x="4786" y="138814"/>
                  </a:moveTo>
                  <a:lnTo>
                    <a:pt x="27922" y="4786"/>
                  </a:lnTo>
                  <a:lnTo>
                    <a:pt x="31911" y="4786"/>
                  </a:lnTo>
                  <a:lnTo>
                    <a:pt x="8775" y="138814"/>
                  </a:lnTo>
                  <a:lnTo>
                    <a:pt x="4786" y="138814"/>
                  </a:lnTo>
                </a:path>
                <a:path w="362584" h="144144">
                  <a:moveTo>
                    <a:pt x="7180" y="136420"/>
                  </a:moveTo>
                  <a:lnTo>
                    <a:pt x="29517" y="7180"/>
                  </a:lnTo>
                </a:path>
                <a:path w="362584" h="144144">
                  <a:moveTo>
                    <a:pt x="30315" y="143600"/>
                  </a:moveTo>
                  <a:lnTo>
                    <a:pt x="55844" y="0"/>
                  </a:lnTo>
                  <a:lnTo>
                    <a:pt x="69407" y="0"/>
                  </a:lnTo>
                  <a:lnTo>
                    <a:pt x="107700" y="119667"/>
                  </a:lnTo>
                  <a:lnTo>
                    <a:pt x="128442" y="0"/>
                  </a:lnTo>
                  <a:lnTo>
                    <a:pt x="140409" y="0"/>
                  </a:lnTo>
                  <a:lnTo>
                    <a:pt x="114880" y="143600"/>
                  </a:lnTo>
                  <a:lnTo>
                    <a:pt x="101318" y="143600"/>
                  </a:lnTo>
                  <a:lnTo>
                    <a:pt x="63024" y="23933"/>
                  </a:lnTo>
                  <a:lnTo>
                    <a:pt x="42282" y="143600"/>
                  </a:lnTo>
                  <a:lnTo>
                    <a:pt x="30315" y="143600"/>
                  </a:lnTo>
                </a:path>
                <a:path w="362584" h="144144">
                  <a:moveTo>
                    <a:pt x="32709" y="141207"/>
                  </a:moveTo>
                  <a:lnTo>
                    <a:pt x="57440" y="2393"/>
                  </a:lnTo>
                  <a:lnTo>
                    <a:pt x="67013" y="2393"/>
                  </a:lnTo>
                  <a:lnTo>
                    <a:pt x="107700" y="129240"/>
                  </a:lnTo>
                  <a:lnTo>
                    <a:pt x="130038" y="2393"/>
                  </a:lnTo>
                  <a:lnTo>
                    <a:pt x="138016" y="2393"/>
                  </a:lnTo>
                  <a:lnTo>
                    <a:pt x="113285" y="141207"/>
                  </a:lnTo>
                  <a:lnTo>
                    <a:pt x="103711" y="141207"/>
                  </a:lnTo>
                  <a:lnTo>
                    <a:pt x="63024" y="14360"/>
                  </a:lnTo>
                  <a:lnTo>
                    <a:pt x="40686" y="141207"/>
                  </a:lnTo>
                  <a:lnTo>
                    <a:pt x="32709" y="141207"/>
                  </a:lnTo>
                </a:path>
                <a:path w="362584" h="144144">
                  <a:moveTo>
                    <a:pt x="35102" y="138814"/>
                  </a:moveTo>
                  <a:lnTo>
                    <a:pt x="59035" y="4786"/>
                  </a:lnTo>
                  <a:lnTo>
                    <a:pt x="64620" y="4786"/>
                  </a:lnTo>
                  <a:lnTo>
                    <a:pt x="107700" y="138814"/>
                  </a:lnTo>
                  <a:lnTo>
                    <a:pt x="131633" y="4786"/>
                  </a:lnTo>
                  <a:lnTo>
                    <a:pt x="135622" y="4786"/>
                  </a:lnTo>
                  <a:lnTo>
                    <a:pt x="111689" y="138814"/>
                  </a:lnTo>
                  <a:lnTo>
                    <a:pt x="106104" y="138814"/>
                  </a:lnTo>
                  <a:lnTo>
                    <a:pt x="63024" y="4786"/>
                  </a:lnTo>
                  <a:lnTo>
                    <a:pt x="39091" y="138814"/>
                  </a:lnTo>
                  <a:lnTo>
                    <a:pt x="35102" y="138814"/>
                  </a:lnTo>
                </a:path>
                <a:path w="362584" h="144144">
                  <a:moveTo>
                    <a:pt x="37495" y="136420"/>
                  </a:moveTo>
                  <a:lnTo>
                    <a:pt x="60631" y="4786"/>
                  </a:lnTo>
                </a:path>
                <a:path w="362584" h="144144">
                  <a:moveTo>
                    <a:pt x="133229" y="7180"/>
                  </a:moveTo>
                  <a:lnTo>
                    <a:pt x="110093" y="138814"/>
                  </a:lnTo>
                </a:path>
                <a:path w="362584" h="144144">
                  <a:moveTo>
                    <a:pt x="134027" y="143600"/>
                  </a:moveTo>
                  <a:lnTo>
                    <a:pt x="159556" y="0"/>
                  </a:lnTo>
                  <a:lnTo>
                    <a:pt x="170725" y="0"/>
                  </a:lnTo>
                  <a:lnTo>
                    <a:pt x="145196" y="143600"/>
                  </a:lnTo>
                  <a:lnTo>
                    <a:pt x="134027" y="143600"/>
                  </a:lnTo>
                </a:path>
                <a:path w="362584" h="144144">
                  <a:moveTo>
                    <a:pt x="136420" y="141207"/>
                  </a:moveTo>
                  <a:lnTo>
                    <a:pt x="160354" y="2393"/>
                  </a:lnTo>
                  <a:lnTo>
                    <a:pt x="168331" y="2393"/>
                  </a:lnTo>
                  <a:lnTo>
                    <a:pt x="143600" y="141207"/>
                  </a:lnTo>
                  <a:lnTo>
                    <a:pt x="136420" y="141207"/>
                  </a:lnTo>
                </a:path>
                <a:path w="362584" h="144144">
                  <a:moveTo>
                    <a:pt x="138814" y="138814"/>
                  </a:moveTo>
                  <a:lnTo>
                    <a:pt x="161949" y="4786"/>
                  </a:lnTo>
                  <a:lnTo>
                    <a:pt x="165938" y="4786"/>
                  </a:lnTo>
                  <a:lnTo>
                    <a:pt x="142802" y="138814"/>
                  </a:lnTo>
                  <a:lnTo>
                    <a:pt x="138814" y="138814"/>
                  </a:lnTo>
                </a:path>
                <a:path w="362584" h="144144">
                  <a:moveTo>
                    <a:pt x="141207" y="136420"/>
                  </a:moveTo>
                  <a:lnTo>
                    <a:pt x="163545" y="7180"/>
                  </a:lnTo>
                </a:path>
                <a:path w="362584" h="144144">
                  <a:moveTo>
                    <a:pt x="195456" y="143600"/>
                  </a:moveTo>
                  <a:lnTo>
                    <a:pt x="217794" y="14360"/>
                  </a:lnTo>
                  <a:lnTo>
                    <a:pt x="179500" y="14360"/>
                  </a:lnTo>
                  <a:lnTo>
                    <a:pt x="181894" y="0"/>
                  </a:lnTo>
                  <a:lnTo>
                    <a:pt x="270448" y="0"/>
                  </a:lnTo>
                  <a:lnTo>
                    <a:pt x="268054" y="14360"/>
                  </a:lnTo>
                  <a:lnTo>
                    <a:pt x="229761" y="14360"/>
                  </a:lnTo>
                  <a:lnTo>
                    <a:pt x="206625" y="143600"/>
                  </a:lnTo>
                  <a:lnTo>
                    <a:pt x="195456" y="143600"/>
                  </a:lnTo>
                </a:path>
                <a:path w="362584" h="144144">
                  <a:moveTo>
                    <a:pt x="197849" y="141207"/>
                  </a:moveTo>
                  <a:lnTo>
                    <a:pt x="220187" y="11966"/>
                  </a:lnTo>
                  <a:lnTo>
                    <a:pt x="181894" y="11966"/>
                  </a:lnTo>
                  <a:lnTo>
                    <a:pt x="183489" y="2393"/>
                  </a:lnTo>
                  <a:lnTo>
                    <a:pt x="268054" y="2393"/>
                  </a:lnTo>
                  <a:lnTo>
                    <a:pt x="266459" y="11966"/>
                  </a:lnTo>
                  <a:lnTo>
                    <a:pt x="228165" y="11966"/>
                  </a:lnTo>
                  <a:lnTo>
                    <a:pt x="205029" y="141207"/>
                  </a:lnTo>
                  <a:lnTo>
                    <a:pt x="197849" y="141207"/>
                  </a:lnTo>
                </a:path>
                <a:path w="362584" h="144144">
                  <a:moveTo>
                    <a:pt x="200243" y="138814"/>
                  </a:moveTo>
                  <a:lnTo>
                    <a:pt x="222581" y="9573"/>
                  </a:lnTo>
                  <a:lnTo>
                    <a:pt x="184287" y="9573"/>
                  </a:lnTo>
                  <a:lnTo>
                    <a:pt x="185085" y="4786"/>
                  </a:lnTo>
                  <a:lnTo>
                    <a:pt x="265661" y="4786"/>
                  </a:lnTo>
                  <a:lnTo>
                    <a:pt x="264863" y="9573"/>
                  </a:lnTo>
                  <a:lnTo>
                    <a:pt x="226570" y="9573"/>
                  </a:lnTo>
                  <a:lnTo>
                    <a:pt x="203434" y="138814"/>
                  </a:lnTo>
                  <a:lnTo>
                    <a:pt x="200243" y="138814"/>
                  </a:lnTo>
                </a:path>
                <a:path w="362584" h="144144">
                  <a:moveTo>
                    <a:pt x="201838" y="136420"/>
                  </a:moveTo>
                  <a:lnTo>
                    <a:pt x="224974" y="7180"/>
                  </a:lnTo>
                </a:path>
                <a:path w="362584" h="144144">
                  <a:moveTo>
                    <a:pt x="186680" y="7180"/>
                  </a:moveTo>
                  <a:lnTo>
                    <a:pt x="263267" y="7180"/>
                  </a:lnTo>
                </a:path>
                <a:path w="362584" h="144144">
                  <a:moveTo>
                    <a:pt x="287201" y="143600"/>
                  </a:moveTo>
                  <a:lnTo>
                    <a:pt x="299965" y="71800"/>
                  </a:lnTo>
                  <a:lnTo>
                    <a:pt x="274436" y="0"/>
                  </a:lnTo>
                  <a:lnTo>
                    <a:pt x="287201" y="0"/>
                  </a:lnTo>
                  <a:lnTo>
                    <a:pt x="308741" y="55046"/>
                  </a:lnTo>
                  <a:lnTo>
                    <a:pt x="348630" y="0"/>
                  </a:lnTo>
                  <a:lnTo>
                    <a:pt x="362192" y="0"/>
                  </a:lnTo>
                  <a:lnTo>
                    <a:pt x="311134" y="71800"/>
                  </a:lnTo>
                  <a:lnTo>
                    <a:pt x="298370" y="143600"/>
                  </a:lnTo>
                  <a:lnTo>
                    <a:pt x="287201" y="143600"/>
                  </a:lnTo>
                </a:path>
                <a:path w="362584" h="144144">
                  <a:moveTo>
                    <a:pt x="289594" y="141207"/>
                  </a:moveTo>
                  <a:lnTo>
                    <a:pt x="302359" y="69407"/>
                  </a:lnTo>
                  <a:lnTo>
                    <a:pt x="277628" y="2393"/>
                  </a:lnTo>
                  <a:lnTo>
                    <a:pt x="284808" y="2393"/>
                  </a:lnTo>
                  <a:lnTo>
                    <a:pt x="307943" y="59833"/>
                  </a:lnTo>
                  <a:lnTo>
                    <a:pt x="350226" y="2393"/>
                  </a:lnTo>
                  <a:lnTo>
                    <a:pt x="358204" y="2393"/>
                  </a:lnTo>
                  <a:lnTo>
                    <a:pt x="309539" y="69407"/>
                  </a:lnTo>
                  <a:lnTo>
                    <a:pt x="296774" y="141207"/>
                  </a:lnTo>
                  <a:lnTo>
                    <a:pt x="289594" y="141207"/>
                  </a:lnTo>
                </a:path>
                <a:path w="362584" h="144144">
                  <a:moveTo>
                    <a:pt x="291988" y="138814"/>
                  </a:moveTo>
                  <a:lnTo>
                    <a:pt x="304752" y="67013"/>
                  </a:lnTo>
                  <a:lnTo>
                    <a:pt x="280819" y="4786"/>
                  </a:lnTo>
                  <a:lnTo>
                    <a:pt x="283212" y="4786"/>
                  </a:lnTo>
                  <a:lnTo>
                    <a:pt x="306348" y="64620"/>
                  </a:lnTo>
                  <a:lnTo>
                    <a:pt x="351821" y="4786"/>
                  </a:lnTo>
                  <a:lnTo>
                    <a:pt x="353417" y="4786"/>
                  </a:lnTo>
                  <a:lnTo>
                    <a:pt x="307943" y="67013"/>
                  </a:lnTo>
                  <a:lnTo>
                    <a:pt x="295179" y="138814"/>
                  </a:lnTo>
                  <a:lnTo>
                    <a:pt x="291988" y="138814"/>
                  </a:lnTo>
                </a:path>
                <a:path w="362584" h="144144">
                  <a:moveTo>
                    <a:pt x="294381" y="136420"/>
                  </a:moveTo>
                  <a:lnTo>
                    <a:pt x="306348" y="64620"/>
                  </a:lnTo>
                </a:path>
              </a:pathLst>
            </a:custGeom>
            <a:ln w="3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48" name="object 1548" descr="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16429517" y="712972"/>
              <a:ext cx="337122" cy="147036"/>
            </a:xfrm>
            <a:prstGeom prst="rect">
              <a:avLst/>
            </a:prstGeom>
          </p:spPr>
        </p:pic>
        <p:sp>
          <p:nvSpPr>
            <p:cNvPr id="1549" name="object 1549" descr=""/>
            <p:cNvSpPr/>
            <p:nvPr/>
          </p:nvSpPr>
          <p:spPr>
            <a:xfrm>
              <a:off x="14537977" y="637428"/>
              <a:ext cx="3636010" cy="1856739"/>
            </a:xfrm>
            <a:custGeom>
              <a:avLst/>
              <a:gdLst/>
              <a:ahLst/>
              <a:cxnLst/>
              <a:rect l="l" t="t" r="r" b="b"/>
              <a:pathLst>
                <a:path w="3636009" h="1856739">
                  <a:moveTo>
                    <a:pt x="0" y="0"/>
                  </a:moveTo>
                  <a:lnTo>
                    <a:pt x="3635491" y="0"/>
                  </a:lnTo>
                  <a:lnTo>
                    <a:pt x="3635491" y="315921"/>
                  </a:lnTo>
                  <a:lnTo>
                    <a:pt x="0" y="315921"/>
                  </a:lnTo>
                  <a:lnTo>
                    <a:pt x="0" y="0"/>
                  </a:lnTo>
                </a:path>
                <a:path w="3636009" h="1856739">
                  <a:moveTo>
                    <a:pt x="0" y="315921"/>
                  </a:moveTo>
                  <a:lnTo>
                    <a:pt x="3635491" y="315921"/>
                  </a:lnTo>
                  <a:lnTo>
                    <a:pt x="3635491" y="1856438"/>
                  </a:lnTo>
                  <a:lnTo>
                    <a:pt x="0" y="1856438"/>
                  </a:lnTo>
                  <a:lnTo>
                    <a:pt x="0" y="315921"/>
                  </a:lnTo>
                </a:path>
                <a:path w="3636009" h="1856739">
                  <a:moveTo>
                    <a:pt x="1592372" y="899100"/>
                  </a:moveTo>
                  <a:lnTo>
                    <a:pt x="1652206" y="839266"/>
                  </a:lnTo>
                </a:path>
                <a:path w="3636009" h="1856739">
                  <a:moveTo>
                    <a:pt x="1590776" y="1027542"/>
                  </a:moveTo>
                  <a:lnTo>
                    <a:pt x="1779053" y="840064"/>
                  </a:lnTo>
                </a:path>
                <a:path w="3636009" h="1856739">
                  <a:moveTo>
                    <a:pt x="1589979" y="1155985"/>
                  </a:moveTo>
                  <a:lnTo>
                    <a:pt x="1840482" y="904684"/>
                  </a:lnTo>
                </a:path>
                <a:path w="3636009" h="1856739">
                  <a:moveTo>
                    <a:pt x="1588383" y="1283630"/>
                  </a:moveTo>
                  <a:lnTo>
                    <a:pt x="1838886" y="1033127"/>
                  </a:lnTo>
                </a:path>
                <a:path w="3636009" h="1856739">
                  <a:moveTo>
                    <a:pt x="1694488" y="1305170"/>
                  </a:moveTo>
                  <a:lnTo>
                    <a:pt x="1838089" y="1161570"/>
                  </a:lnTo>
                </a:path>
                <a:path w="3636009" h="1856739">
                  <a:moveTo>
                    <a:pt x="1820537" y="1305968"/>
                  </a:moveTo>
                  <a:lnTo>
                    <a:pt x="1836493" y="1289215"/>
                  </a:lnTo>
                </a:path>
                <a:path w="3636009" h="1856739">
                  <a:moveTo>
                    <a:pt x="1841280" y="840064"/>
                  </a:moveTo>
                  <a:lnTo>
                    <a:pt x="1836493" y="1305968"/>
                  </a:lnTo>
                  <a:lnTo>
                    <a:pt x="1588383" y="1304373"/>
                  </a:lnTo>
                  <a:lnTo>
                    <a:pt x="1593170" y="839266"/>
                  </a:lnTo>
                  <a:lnTo>
                    <a:pt x="1841280" y="840064"/>
                  </a:lnTo>
                </a:path>
                <a:path w="3636009" h="1856739">
                  <a:moveTo>
                    <a:pt x="916651" y="625460"/>
                  </a:moveTo>
                  <a:lnTo>
                    <a:pt x="2773089" y="621471"/>
                  </a:lnTo>
                </a:path>
                <a:path w="3636009" h="1856739">
                  <a:moveTo>
                    <a:pt x="2564868" y="622269"/>
                  </a:moveTo>
                  <a:lnTo>
                    <a:pt x="3009232" y="620674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0" name="object 1550" descr=""/>
            <p:cNvSpPr/>
            <p:nvPr/>
          </p:nvSpPr>
          <p:spPr>
            <a:xfrm>
              <a:off x="17546997" y="1137280"/>
              <a:ext cx="271145" cy="121285"/>
            </a:xfrm>
            <a:custGeom>
              <a:avLst/>
              <a:gdLst/>
              <a:ahLst/>
              <a:cxnLst/>
              <a:rect l="l" t="t" r="r" b="b"/>
              <a:pathLst>
                <a:path w="271144" h="121284">
                  <a:moveTo>
                    <a:pt x="0" y="121050"/>
                  </a:moveTo>
                  <a:lnTo>
                    <a:pt x="49811" y="112900"/>
                  </a:lnTo>
                  <a:lnTo>
                    <a:pt x="98257" y="99721"/>
                  </a:lnTo>
                  <a:lnTo>
                    <a:pt x="144971" y="81678"/>
                  </a:lnTo>
                  <a:lnTo>
                    <a:pt x="189585" y="58934"/>
                  </a:lnTo>
                  <a:lnTo>
                    <a:pt x="231733" y="31653"/>
                  </a:lnTo>
                  <a:lnTo>
                    <a:pt x="271048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1" name="object 1551" descr=""/>
            <p:cNvSpPr/>
            <p:nvPr/>
          </p:nvSpPr>
          <p:spPr>
            <a:xfrm>
              <a:off x="15454628" y="1215819"/>
              <a:ext cx="2090420" cy="5080"/>
            </a:xfrm>
            <a:custGeom>
              <a:avLst/>
              <a:gdLst/>
              <a:ahLst/>
              <a:cxnLst/>
              <a:rect l="l" t="t" r="r" b="b"/>
              <a:pathLst>
                <a:path w="2090419" h="5080">
                  <a:moveTo>
                    <a:pt x="0" y="4786"/>
                  </a:moveTo>
                  <a:lnTo>
                    <a:pt x="2090188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2" name="object 1552" descr=""/>
            <p:cNvSpPr/>
            <p:nvPr/>
          </p:nvSpPr>
          <p:spPr>
            <a:xfrm>
              <a:off x="17544586" y="1105169"/>
              <a:ext cx="245745" cy="110489"/>
            </a:xfrm>
            <a:custGeom>
              <a:avLst/>
              <a:gdLst/>
              <a:ahLst/>
              <a:cxnLst/>
              <a:rect l="l" t="t" r="r" b="b"/>
              <a:pathLst>
                <a:path w="245744" h="110490">
                  <a:moveTo>
                    <a:pt x="0" y="110089"/>
                  </a:moveTo>
                  <a:lnTo>
                    <a:pt x="53952" y="100451"/>
                  </a:lnTo>
                  <a:lnTo>
                    <a:pt x="106020" y="84370"/>
                  </a:lnTo>
                  <a:lnTo>
                    <a:pt x="155639" y="62099"/>
                  </a:lnTo>
                  <a:lnTo>
                    <a:pt x="202244" y="33891"/>
                  </a:lnTo>
                  <a:lnTo>
                    <a:pt x="245272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3" name="object 1553" descr=""/>
            <p:cNvSpPr/>
            <p:nvPr/>
          </p:nvSpPr>
          <p:spPr>
            <a:xfrm>
              <a:off x="17044607" y="1858832"/>
              <a:ext cx="247015" cy="0"/>
            </a:xfrm>
            <a:custGeom>
              <a:avLst/>
              <a:gdLst/>
              <a:ahLst/>
              <a:cxnLst/>
              <a:rect l="l" t="t" r="r" b="b"/>
              <a:pathLst>
                <a:path w="247015" h="0">
                  <a:moveTo>
                    <a:pt x="0" y="0"/>
                  </a:moveTo>
                  <a:lnTo>
                    <a:pt x="246514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4" name="object 1554" descr=""/>
            <p:cNvSpPr/>
            <p:nvPr/>
          </p:nvSpPr>
          <p:spPr>
            <a:xfrm>
              <a:off x="17291345" y="1839195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19">
                  <a:moveTo>
                    <a:pt x="0" y="19611"/>
                  </a:moveTo>
                  <a:lnTo>
                    <a:pt x="19951" y="5290"/>
                  </a:lnTo>
                  <a:lnTo>
                    <a:pt x="19700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5" name="object 1555" descr=""/>
            <p:cNvSpPr/>
            <p:nvPr/>
          </p:nvSpPr>
          <p:spPr>
            <a:xfrm>
              <a:off x="17044607" y="1258900"/>
              <a:ext cx="266700" cy="621665"/>
            </a:xfrm>
            <a:custGeom>
              <a:avLst/>
              <a:gdLst/>
              <a:ahLst/>
              <a:cxnLst/>
              <a:rect l="l" t="t" r="r" b="b"/>
              <a:pathLst>
                <a:path w="266700" h="621664">
                  <a:moveTo>
                    <a:pt x="266459" y="580785"/>
                  </a:moveTo>
                  <a:lnTo>
                    <a:pt x="266459" y="0"/>
                  </a:lnTo>
                </a:path>
                <a:path w="266700" h="621664">
                  <a:moveTo>
                    <a:pt x="0" y="621471"/>
                  </a:moveTo>
                  <a:lnTo>
                    <a:pt x="246514" y="621471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6" name="object 1556" descr=""/>
            <p:cNvSpPr/>
            <p:nvPr/>
          </p:nvSpPr>
          <p:spPr>
            <a:xfrm>
              <a:off x="17290918" y="1838808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0" y="40741"/>
                  </a:moveTo>
                  <a:lnTo>
                    <a:pt x="34408" y="22953"/>
                  </a:lnTo>
                  <a:lnTo>
                    <a:pt x="40297" y="8095"/>
                  </a:lnTo>
                  <a:lnTo>
                    <a:pt x="40870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7" name="object 1557" descr=""/>
            <p:cNvSpPr/>
            <p:nvPr/>
          </p:nvSpPr>
          <p:spPr>
            <a:xfrm>
              <a:off x="16895422" y="1258900"/>
              <a:ext cx="436880" cy="1005205"/>
            </a:xfrm>
            <a:custGeom>
              <a:avLst/>
              <a:gdLst/>
              <a:ahLst/>
              <a:cxnLst/>
              <a:rect l="l" t="t" r="r" b="b"/>
              <a:pathLst>
                <a:path w="436880" h="1005205">
                  <a:moveTo>
                    <a:pt x="436386" y="579987"/>
                  </a:moveTo>
                  <a:lnTo>
                    <a:pt x="436386" y="0"/>
                  </a:lnTo>
                </a:path>
                <a:path w="436880" h="1005205">
                  <a:moveTo>
                    <a:pt x="149185" y="599931"/>
                  </a:moveTo>
                  <a:lnTo>
                    <a:pt x="149185" y="621471"/>
                  </a:lnTo>
                </a:path>
                <a:path w="436880" h="1005205">
                  <a:moveTo>
                    <a:pt x="0" y="1004407"/>
                  </a:moveTo>
                  <a:lnTo>
                    <a:pt x="3191" y="887133"/>
                  </a:lnTo>
                  <a:lnTo>
                    <a:pt x="9573" y="833681"/>
                  </a:lnTo>
                  <a:lnTo>
                    <a:pt x="13562" y="455533"/>
                  </a:lnTo>
                </a:path>
                <a:path w="436880" h="1005205">
                  <a:moveTo>
                    <a:pt x="27922" y="1005205"/>
                  </a:moveTo>
                  <a:lnTo>
                    <a:pt x="31911" y="889526"/>
                  </a:lnTo>
                  <a:lnTo>
                    <a:pt x="38293" y="835277"/>
                  </a:lnTo>
                  <a:lnTo>
                    <a:pt x="41484" y="455533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8" name="object 1558" descr=""/>
            <p:cNvSpPr/>
            <p:nvPr/>
          </p:nvSpPr>
          <p:spPr>
            <a:xfrm>
              <a:off x="16936821" y="1706969"/>
              <a:ext cx="4445" cy="7620"/>
            </a:xfrm>
            <a:custGeom>
              <a:avLst/>
              <a:gdLst/>
              <a:ahLst/>
              <a:cxnLst/>
              <a:rect l="l" t="t" r="r" b="b"/>
              <a:pathLst>
                <a:path w="4444" h="7619">
                  <a:moveTo>
                    <a:pt x="3962" y="0"/>
                  </a:moveTo>
                  <a:lnTo>
                    <a:pt x="1471" y="1586"/>
                  </a:lnTo>
                  <a:lnTo>
                    <a:pt x="0" y="4367"/>
                  </a:lnTo>
                  <a:lnTo>
                    <a:pt x="89" y="7319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9" name="object 1559" descr=""/>
            <p:cNvSpPr/>
            <p:nvPr/>
          </p:nvSpPr>
          <p:spPr>
            <a:xfrm>
              <a:off x="16937378" y="1668956"/>
              <a:ext cx="13970" cy="37465"/>
            </a:xfrm>
            <a:custGeom>
              <a:avLst/>
              <a:gdLst/>
              <a:ahLst/>
              <a:cxnLst/>
              <a:rect l="l" t="t" r="r" b="b"/>
              <a:pathLst>
                <a:path w="13969" h="37464">
                  <a:moveTo>
                    <a:pt x="3307" y="37380"/>
                  </a:moveTo>
                  <a:lnTo>
                    <a:pt x="9964" y="33141"/>
                  </a:lnTo>
                  <a:lnTo>
                    <a:pt x="13705" y="25547"/>
                  </a:lnTo>
                  <a:lnTo>
                    <a:pt x="13009" y="17685"/>
                  </a:lnTo>
                  <a:lnTo>
                    <a:pt x="12314" y="9824"/>
                  </a:lnTo>
                  <a:lnTo>
                    <a:pt x="7297" y="3004"/>
                  </a:lnTo>
                  <a:lnTo>
                    <a:pt x="0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0" name="object 1560" descr=""/>
            <p:cNvSpPr/>
            <p:nvPr/>
          </p:nvSpPr>
          <p:spPr>
            <a:xfrm>
              <a:off x="16903537" y="1666000"/>
              <a:ext cx="33655" cy="6350"/>
            </a:xfrm>
            <a:custGeom>
              <a:avLst/>
              <a:gdLst/>
              <a:ahLst/>
              <a:cxnLst/>
              <a:rect l="l" t="t" r="r" b="b"/>
              <a:pathLst>
                <a:path w="33655" h="6350">
                  <a:moveTo>
                    <a:pt x="33420" y="2382"/>
                  </a:moveTo>
                  <a:lnTo>
                    <a:pt x="24898" y="86"/>
                  </a:lnTo>
                  <a:lnTo>
                    <a:pt x="16209" y="0"/>
                  </a:lnTo>
                  <a:lnTo>
                    <a:pt x="7769" y="2073"/>
                  </a:lnTo>
                  <a:lnTo>
                    <a:pt x="0" y="6259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1" name="object 1561" descr=""/>
            <p:cNvSpPr/>
            <p:nvPr/>
          </p:nvSpPr>
          <p:spPr>
            <a:xfrm>
              <a:off x="16895422" y="1672764"/>
              <a:ext cx="8890" cy="33655"/>
            </a:xfrm>
            <a:custGeom>
              <a:avLst/>
              <a:gdLst/>
              <a:ahLst/>
              <a:cxnLst/>
              <a:rect l="l" t="t" r="r" b="b"/>
              <a:pathLst>
                <a:path w="8890" h="33655">
                  <a:moveTo>
                    <a:pt x="8497" y="0"/>
                  </a:moveTo>
                  <a:lnTo>
                    <a:pt x="3163" y="3820"/>
                  </a:lnTo>
                  <a:lnTo>
                    <a:pt x="0" y="9978"/>
                  </a:lnTo>
                  <a:lnTo>
                    <a:pt x="0" y="16538"/>
                  </a:lnTo>
                  <a:lnTo>
                    <a:pt x="0" y="23099"/>
                  </a:lnTo>
                  <a:lnTo>
                    <a:pt x="3163" y="29257"/>
                  </a:lnTo>
                  <a:lnTo>
                    <a:pt x="8497" y="33077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2" name="object 1562" descr=""/>
            <p:cNvSpPr/>
            <p:nvPr/>
          </p:nvSpPr>
          <p:spPr>
            <a:xfrm>
              <a:off x="16904022" y="1705927"/>
              <a:ext cx="4445" cy="8255"/>
            </a:xfrm>
            <a:custGeom>
              <a:avLst/>
              <a:gdLst/>
              <a:ahLst/>
              <a:cxnLst/>
              <a:rect l="l" t="t" r="r" b="b"/>
              <a:pathLst>
                <a:path w="4444" h="8255">
                  <a:moveTo>
                    <a:pt x="4165" y="8152"/>
                  </a:moveTo>
                  <a:lnTo>
                    <a:pt x="4179" y="4920"/>
                  </a:lnTo>
                  <a:lnTo>
                    <a:pt x="2627" y="1881"/>
                  </a:lnTo>
                  <a:lnTo>
                    <a:pt x="0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63" name="object 1563" descr="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15397987" y="1258501"/>
              <a:ext cx="980355" cy="918246"/>
            </a:xfrm>
            <a:prstGeom prst="rect">
              <a:avLst/>
            </a:prstGeom>
          </p:spPr>
        </p:pic>
        <p:sp>
          <p:nvSpPr>
            <p:cNvPr id="1564" name="object 1564" descr=""/>
            <p:cNvSpPr/>
            <p:nvPr/>
          </p:nvSpPr>
          <p:spPr>
            <a:xfrm>
              <a:off x="14537977" y="1142423"/>
              <a:ext cx="3590290" cy="7355840"/>
            </a:xfrm>
            <a:custGeom>
              <a:avLst/>
              <a:gdLst/>
              <a:ahLst/>
              <a:cxnLst/>
              <a:rect l="l" t="t" r="r" b="b"/>
              <a:pathLst>
                <a:path w="3590290" h="7355840">
                  <a:moveTo>
                    <a:pt x="620674" y="981271"/>
                  </a:moveTo>
                  <a:lnTo>
                    <a:pt x="615887" y="976484"/>
                  </a:lnTo>
                  <a:lnTo>
                    <a:pt x="609505" y="974091"/>
                  </a:lnTo>
                  <a:lnTo>
                    <a:pt x="599931" y="974091"/>
                  </a:lnTo>
                  <a:lnTo>
                    <a:pt x="593549" y="976484"/>
                  </a:lnTo>
                  <a:lnTo>
                    <a:pt x="588762" y="981271"/>
                  </a:lnTo>
                  <a:lnTo>
                    <a:pt x="588762" y="985260"/>
                  </a:lnTo>
                  <a:lnTo>
                    <a:pt x="591156" y="990047"/>
                  </a:lnTo>
                  <a:lnTo>
                    <a:pt x="593549" y="992440"/>
                  </a:lnTo>
                  <a:lnTo>
                    <a:pt x="597538" y="994833"/>
                  </a:lnTo>
                  <a:lnTo>
                    <a:pt x="611898" y="999620"/>
                  </a:lnTo>
                  <a:lnTo>
                    <a:pt x="615887" y="1001216"/>
                  </a:lnTo>
                  <a:lnTo>
                    <a:pt x="618280" y="1003609"/>
                  </a:lnTo>
                  <a:lnTo>
                    <a:pt x="620674" y="1008396"/>
                  </a:lnTo>
                  <a:lnTo>
                    <a:pt x="620674" y="1015576"/>
                  </a:lnTo>
                  <a:lnTo>
                    <a:pt x="615887" y="1019565"/>
                  </a:lnTo>
                  <a:lnTo>
                    <a:pt x="609505" y="1021958"/>
                  </a:lnTo>
                  <a:lnTo>
                    <a:pt x="599931" y="1021958"/>
                  </a:lnTo>
                  <a:lnTo>
                    <a:pt x="593549" y="1019565"/>
                  </a:lnTo>
                  <a:lnTo>
                    <a:pt x="588762" y="1015576"/>
                  </a:lnTo>
                </a:path>
                <a:path w="3590290" h="7355840">
                  <a:moveTo>
                    <a:pt x="634236" y="974091"/>
                  </a:moveTo>
                  <a:lnTo>
                    <a:pt x="634236" y="1008396"/>
                  </a:lnTo>
                  <a:lnTo>
                    <a:pt x="636629" y="1015576"/>
                  </a:lnTo>
                  <a:lnTo>
                    <a:pt x="641416" y="1019565"/>
                  </a:lnTo>
                  <a:lnTo>
                    <a:pt x="647798" y="1021958"/>
                  </a:lnTo>
                  <a:lnTo>
                    <a:pt x="652585" y="1021958"/>
                  </a:lnTo>
                  <a:lnTo>
                    <a:pt x="659765" y="1019565"/>
                  </a:lnTo>
                  <a:lnTo>
                    <a:pt x="663754" y="1015576"/>
                  </a:lnTo>
                  <a:lnTo>
                    <a:pt x="666147" y="1008396"/>
                  </a:lnTo>
                  <a:lnTo>
                    <a:pt x="666147" y="974091"/>
                  </a:lnTo>
                </a:path>
                <a:path w="3590290" h="7355840">
                  <a:moveTo>
                    <a:pt x="705239" y="997227"/>
                  </a:moveTo>
                  <a:lnTo>
                    <a:pt x="711621" y="999620"/>
                  </a:lnTo>
                  <a:lnTo>
                    <a:pt x="714014" y="1001216"/>
                  </a:lnTo>
                  <a:lnTo>
                    <a:pt x="716408" y="1006002"/>
                  </a:lnTo>
                  <a:lnTo>
                    <a:pt x="716408" y="1013182"/>
                  </a:lnTo>
                  <a:lnTo>
                    <a:pt x="714014" y="1017171"/>
                  </a:lnTo>
                  <a:lnTo>
                    <a:pt x="711621" y="1019565"/>
                  </a:lnTo>
                  <a:lnTo>
                    <a:pt x="705239" y="1021958"/>
                  </a:lnTo>
                  <a:lnTo>
                    <a:pt x="684496" y="1021958"/>
                  </a:lnTo>
                  <a:lnTo>
                    <a:pt x="684496" y="974091"/>
                  </a:lnTo>
                  <a:lnTo>
                    <a:pt x="705239" y="974091"/>
                  </a:lnTo>
                  <a:lnTo>
                    <a:pt x="711621" y="976484"/>
                  </a:lnTo>
                  <a:lnTo>
                    <a:pt x="714014" y="978878"/>
                  </a:lnTo>
                  <a:lnTo>
                    <a:pt x="716408" y="983664"/>
                  </a:lnTo>
                  <a:lnTo>
                    <a:pt x="716408" y="987653"/>
                  </a:lnTo>
                  <a:lnTo>
                    <a:pt x="714014" y="992440"/>
                  </a:lnTo>
                  <a:lnTo>
                    <a:pt x="711621" y="994833"/>
                  </a:lnTo>
                  <a:lnTo>
                    <a:pt x="705239" y="997227"/>
                  </a:lnTo>
                  <a:lnTo>
                    <a:pt x="684496" y="997227"/>
                  </a:lnTo>
                </a:path>
                <a:path w="3590290" h="7355840">
                  <a:moveTo>
                    <a:pt x="755499" y="974091"/>
                  </a:moveTo>
                  <a:lnTo>
                    <a:pt x="755499" y="1010789"/>
                  </a:lnTo>
                  <a:lnTo>
                    <a:pt x="753105" y="1017171"/>
                  </a:lnTo>
                  <a:lnTo>
                    <a:pt x="750712" y="1019565"/>
                  </a:lnTo>
                  <a:lnTo>
                    <a:pt x="745925" y="1021958"/>
                  </a:lnTo>
                  <a:lnTo>
                    <a:pt x="741139" y="1021958"/>
                  </a:lnTo>
                  <a:lnTo>
                    <a:pt x="737150" y="1019565"/>
                  </a:lnTo>
                  <a:lnTo>
                    <a:pt x="734757" y="1017171"/>
                  </a:lnTo>
                  <a:lnTo>
                    <a:pt x="732363" y="1010789"/>
                  </a:lnTo>
                  <a:lnTo>
                    <a:pt x="732363" y="1006002"/>
                  </a:lnTo>
                </a:path>
                <a:path w="3590290" h="7355840">
                  <a:moveTo>
                    <a:pt x="769061" y="1021958"/>
                  </a:moveTo>
                  <a:lnTo>
                    <a:pt x="769061" y="974091"/>
                  </a:lnTo>
                  <a:lnTo>
                    <a:pt x="798579" y="974091"/>
                  </a:lnTo>
                </a:path>
                <a:path w="3590290" h="7355840">
                  <a:moveTo>
                    <a:pt x="769061" y="997227"/>
                  </a:moveTo>
                  <a:lnTo>
                    <a:pt x="787410" y="997227"/>
                  </a:lnTo>
                </a:path>
                <a:path w="3590290" h="7355840">
                  <a:moveTo>
                    <a:pt x="769061" y="1021958"/>
                  </a:moveTo>
                  <a:lnTo>
                    <a:pt x="798579" y="1021958"/>
                  </a:lnTo>
                </a:path>
                <a:path w="3590290" h="7355840">
                  <a:moveTo>
                    <a:pt x="846446" y="985260"/>
                  </a:moveTo>
                  <a:lnTo>
                    <a:pt x="844053" y="981271"/>
                  </a:lnTo>
                  <a:lnTo>
                    <a:pt x="839266" y="976484"/>
                  </a:lnTo>
                  <a:lnTo>
                    <a:pt x="835277" y="974091"/>
                  </a:lnTo>
                  <a:lnTo>
                    <a:pt x="825704" y="974091"/>
                  </a:lnTo>
                  <a:lnTo>
                    <a:pt x="820917" y="976484"/>
                  </a:lnTo>
                  <a:lnTo>
                    <a:pt x="816928" y="981271"/>
                  </a:lnTo>
                  <a:lnTo>
                    <a:pt x="814535" y="985260"/>
                  </a:lnTo>
                  <a:lnTo>
                    <a:pt x="812141" y="992440"/>
                  </a:lnTo>
                  <a:lnTo>
                    <a:pt x="812141" y="1003609"/>
                  </a:lnTo>
                  <a:lnTo>
                    <a:pt x="814535" y="1010789"/>
                  </a:lnTo>
                  <a:lnTo>
                    <a:pt x="816928" y="1015576"/>
                  </a:lnTo>
                  <a:lnTo>
                    <a:pt x="820917" y="1019565"/>
                  </a:lnTo>
                  <a:lnTo>
                    <a:pt x="825704" y="1021958"/>
                  </a:lnTo>
                  <a:lnTo>
                    <a:pt x="835277" y="1021958"/>
                  </a:lnTo>
                  <a:lnTo>
                    <a:pt x="839266" y="1019565"/>
                  </a:lnTo>
                  <a:lnTo>
                    <a:pt x="844053" y="1015576"/>
                  </a:lnTo>
                  <a:lnTo>
                    <a:pt x="846446" y="1010789"/>
                  </a:lnTo>
                </a:path>
                <a:path w="3590290" h="7355840">
                  <a:moveTo>
                    <a:pt x="1641037" y="47866"/>
                  </a:moveTo>
                  <a:lnTo>
                    <a:pt x="1641037" y="0"/>
                  </a:lnTo>
                  <a:lnTo>
                    <a:pt x="1659386" y="47866"/>
                  </a:lnTo>
                  <a:lnTo>
                    <a:pt x="1677735" y="0"/>
                  </a:lnTo>
                  <a:lnTo>
                    <a:pt x="1677735" y="47866"/>
                  </a:lnTo>
                </a:path>
                <a:path w="3590290" h="7355840">
                  <a:moveTo>
                    <a:pt x="1696084" y="47866"/>
                  </a:moveTo>
                  <a:lnTo>
                    <a:pt x="1696084" y="0"/>
                  </a:lnTo>
                </a:path>
                <a:path w="3590290" h="7355840">
                  <a:moveTo>
                    <a:pt x="1746344" y="7180"/>
                  </a:moveTo>
                  <a:lnTo>
                    <a:pt x="1741557" y="2393"/>
                  </a:lnTo>
                  <a:lnTo>
                    <a:pt x="1734377" y="0"/>
                  </a:lnTo>
                  <a:lnTo>
                    <a:pt x="1725601" y="0"/>
                  </a:lnTo>
                  <a:lnTo>
                    <a:pt x="1718421" y="2393"/>
                  </a:lnTo>
                  <a:lnTo>
                    <a:pt x="1714433" y="7180"/>
                  </a:lnTo>
                  <a:lnTo>
                    <a:pt x="1714433" y="11966"/>
                  </a:lnTo>
                  <a:lnTo>
                    <a:pt x="1716028" y="15955"/>
                  </a:lnTo>
                  <a:lnTo>
                    <a:pt x="1718421" y="18348"/>
                  </a:lnTo>
                  <a:lnTo>
                    <a:pt x="1723208" y="20742"/>
                  </a:lnTo>
                  <a:lnTo>
                    <a:pt x="1736770" y="25529"/>
                  </a:lnTo>
                  <a:lnTo>
                    <a:pt x="1741557" y="27922"/>
                  </a:lnTo>
                  <a:lnTo>
                    <a:pt x="1743950" y="30315"/>
                  </a:lnTo>
                  <a:lnTo>
                    <a:pt x="1746344" y="34304"/>
                  </a:lnTo>
                  <a:lnTo>
                    <a:pt x="1746344" y="41484"/>
                  </a:lnTo>
                  <a:lnTo>
                    <a:pt x="1741557" y="46271"/>
                  </a:lnTo>
                  <a:lnTo>
                    <a:pt x="1734377" y="47866"/>
                  </a:lnTo>
                  <a:lnTo>
                    <a:pt x="1725601" y="47866"/>
                  </a:lnTo>
                  <a:lnTo>
                    <a:pt x="1718421" y="46271"/>
                  </a:lnTo>
                  <a:lnTo>
                    <a:pt x="1714433" y="41484"/>
                  </a:lnTo>
                </a:path>
                <a:path w="3590290" h="7355840">
                  <a:moveTo>
                    <a:pt x="1791817" y="7180"/>
                  </a:moveTo>
                  <a:lnTo>
                    <a:pt x="1787031" y="2393"/>
                  </a:lnTo>
                  <a:lnTo>
                    <a:pt x="1779851" y="0"/>
                  </a:lnTo>
                  <a:lnTo>
                    <a:pt x="1771075" y="0"/>
                  </a:lnTo>
                  <a:lnTo>
                    <a:pt x="1763895" y="2393"/>
                  </a:lnTo>
                  <a:lnTo>
                    <a:pt x="1759906" y="7180"/>
                  </a:lnTo>
                  <a:lnTo>
                    <a:pt x="1759906" y="11966"/>
                  </a:lnTo>
                  <a:lnTo>
                    <a:pt x="1762299" y="15955"/>
                  </a:lnTo>
                  <a:lnTo>
                    <a:pt x="1763895" y="18348"/>
                  </a:lnTo>
                  <a:lnTo>
                    <a:pt x="1768682" y="20742"/>
                  </a:lnTo>
                  <a:lnTo>
                    <a:pt x="1782244" y="25529"/>
                  </a:lnTo>
                  <a:lnTo>
                    <a:pt x="1787031" y="27922"/>
                  </a:lnTo>
                  <a:lnTo>
                    <a:pt x="1789424" y="30315"/>
                  </a:lnTo>
                  <a:lnTo>
                    <a:pt x="1791817" y="34304"/>
                  </a:lnTo>
                  <a:lnTo>
                    <a:pt x="1791817" y="41484"/>
                  </a:lnTo>
                  <a:lnTo>
                    <a:pt x="1787031" y="46271"/>
                  </a:lnTo>
                  <a:lnTo>
                    <a:pt x="1779851" y="47866"/>
                  </a:lnTo>
                  <a:lnTo>
                    <a:pt x="1771075" y="47866"/>
                  </a:lnTo>
                  <a:lnTo>
                    <a:pt x="1763895" y="46271"/>
                  </a:lnTo>
                  <a:lnTo>
                    <a:pt x="1759906" y="41484"/>
                  </a:lnTo>
                </a:path>
                <a:path w="3590290" h="7355840">
                  <a:moveTo>
                    <a:pt x="1805380" y="47866"/>
                  </a:moveTo>
                  <a:lnTo>
                    <a:pt x="1805380" y="0"/>
                  </a:lnTo>
                </a:path>
                <a:path w="3590290" h="7355840">
                  <a:moveTo>
                    <a:pt x="1837291" y="0"/>
                  </a:moveTo>
                  <a:lnTo>
                    <a:pt x="1832504" y="2393"/>
                  </a:lnTo>
                  <a:lnTo>
                    <a:pt x="1827718" y="7180"/>
                  </a:lnTo>
                  <a:lnTo>
                    <a:pt x="1826122" y="11966"/>
                  </a:lnTo>
                  <a:lnTo>
                    <a:pt x="1823729" y="18348"/>
                  </a:lnTo>
                  <a:lnTo>
                    <a:pt x="1823729" y="30315"/>
                  </a:lnTo>
                  <a:lnTo>
                    <a:pt x="1826122" y="36697"/>
                  </a:lnTo>
                  <a:lnTo>
                    <a:pt x="1827718" y="41484"/>
                  </a:lnTo>
                  <a:lnTo>
                    <a:pt x="1832504" y="46271"/>
                  </a:lnTo>
                  <a:lnTo>
                    <a:pt x="1837291" y="47866"/>
                  </a:lnTo>
                  <a:lnTo>
                    <a:pt x="1846067" y="47866"/>
                  </a:lnTo>
                  <a:lnTo>
                    <a:pt x="1850853" y="46271"/>
                  </a:lnTo>
                  <a:lnTo>
                    <a:pt x="1855640" y="41484"/>
                  </a:lnTo>
                  <a:lnTo>
                    <a:pt x="1858033" y="36697"/>
                  </a:lnTo>
                  <a:lnTo>
                    <a:pt x="1859629" y="30315"/>
                  </a:lnTo>
                  <a:lnTo>
                    <a:pt x="1859629" y="18348"/>
                  </a:lnTo>
                  <a:lnTo>
                    <a:pt x="1858033" y="11966"/>
                  </a:lnTo>
                  <a:lnTo>
                    <a:pt x="1855640" y="7180"/>
                  </a:lnTo>
                  <a:lnTo>
                    <a:pt x="1850853" y="2393"/>
                  </a:lnTo>
                  <a:lnTo>
                    <a:pt x="1846067" y="0"/>
                  </a:lnTo>
                  <a:lnTo>
                    <a:pt x="1837291" y="0"/>
                  </a:lnTo>
                </a:path>
                <a:path w="3590290" h="7355840">
                  <a:moveTo>
                    <a:pt x="1873989" y="47866"/>
                  </a:moveTo>
                  <a:lnTo>
                    <a:pt x="1873989" y="0"/>
                  </a:lnTo>
                  <a:lnTo>
                    <a:pt x="1905900" y="47866"/>
                  </a:lnTo>
                  <a:lnTo>
                    <a:pt x="1905900" y="0"/>
                  </a:lnTo>
                </a:path>
                <a:path w="3590290" h="7355840">
                  <a:moveTo>
                    <a:pt x="1967329" y="47866"/>
                  </a:moveTo>
                  <a:lnTo>
                    <a:pt x="1967329" y="0"/>
                  </a:lnTo>
                  <a:lnTo>
                    <a:pt x="1987274" y="0"/>
                  </a:lnTo>
                  <a:lnTo>
                    <a:pt x="1994454" y="2393"/>
                  </a:lnTo>
                  <a:lnTo>
                    <a:pt x="1996847" y="4786"/>
                  </a:lnTo>
                  <a:lnTo>
                    <a:pt x="1999241" y="9573"/>
                  </a:lnTo>
                  <a:lnTo>
                    <a:pt x="1999241" y="14360"/>
                  </a:lnTo>
                  <a:lnTo>
                    <a:pt x="1996847" y="18348"/>
                  </a:lnTo>
                  <a:lnTo>
                    <a:pt x="1994454" y="20742"/>
                  </a:lnTo>
                  <a:lnTo>
                    <a:pt x="1987274" y="23135"/>
                  </a:lnTo>
                  <a:lnTo>
                    <a:pt x="1967329" y="23135"/>
                  </a:lnTo>
                </a:path>
                <a:path w="3590290" h="7355840">
                  <a:moveTo>
                    <a:pt x="1983285" y="23135"/>
                  </a:moveTo>
                  <a:lnTo>
                    <a:pt x="1999241" y="47866"/>
                  </a:lnTo>
                </a:path>
                <a:path w="3590290" h="7355840">
                  <a:moveTo>
                    <a:pt x="2028759" y="0"/>
                  </a:moveTo>
                  <a:lnTo>
                    <a:pt x="2023972" y="2393"/>
                  </a:lnTo>
                  <a:lnTo>
                    <a:pt x="2019185" y="7180"/>
                  </a:lnTo>
                  <a:lnTo>
                    <a:pt x="2017590" y="11966"/>
                  </a:lnTo>
                  <a:lnTo>
                    <a:pt x="2015196" y="18348"/>
                  </a:lnTo>
                  <a:lnTo>
                    <a:pt x="2015196" y="30315"/>
                  </a:lnTo>
                  <a:lnTo>
                    <a:pt x="2017590" y="36697"/>
                  </a:lnTo>
                  <a:lnTo>
                    <a:pt x="2019185" y="41484"/>
                  </a:lnTo>
                  <a:lnTo>
                    <a:pt x="2023972" y="46271"/>
                  </a:lnTo>
                  <a:lnTo>
                    <a:pt x="2028759" y="47866"/>
                  </a:lnTo>
                  <a:lnTo>
                    <a:pt x="2037534" y="47866"/>
                  </a:lnTo>
                  <a:lnTo>
                    <a:pt x="2042321" y="46271"/>
                  </a:lnTo>
                  <a:lnTo>
                    <a:pt x="2047108" y="41484"/>
                  </a:lnTo>
                  <a:lnTo>
                    <a:pt x="2049501" y="36697"/>
                  </a:lnTo>
                  <a:lnTo>
                    <a:pt x="2051096" y="30315"/>
                  </a:lnTo>
                  <a:lnTo>
                    <a:pt x="2051096" y="18348"/>
                  </a:lnTo>
                  <a:lnTo>
                    <a:pt x="2049501" y="11966"/>
                  </a:lnTo>
                  <a:lnTo>
                    <a:pt x="2047108" y="7180"/>
                  </a:lnTo>
                  <a:lnTo>
                    <a:pt x="2042321" y="2393"/>
                  </a:lnTo>
                  <a:lnTo>
                    <a:pt x="2037534" y="0"/>
                  </a:lnTo>
                  <a:lnTo>
                    <a:pt x="2028759" y="0"/>
                  </a:lnTo>
                </a:path>
                <a:path w="3590290" h="7355840">
                  <a:moveTo>
                    <a:pt x="2065456" y="47866"/>
                  </a:moveTo>
                  <a:lnTo>
                    <a:pt x="2083008" y="0"/>
                  </a:lnTo>
                  <a:lnTo>
                    <a:pt x="2101357" y="47866"/>
                  </a:lnTo>
                </a:path>
                <a:path w="3590290" h="7355840">
                  <a:moveTo>
                    <a:pt x="2071839" y="31911"/>
                  </a:moveTo>
                  <a:lnTo>
                    <a:pt x="2094974" y="31911"/>
                  </a:lnTo>
                </a:path>
                <a:path w="3590290" h="7355840">
                  <a:moveTo>
                    <a:pt x="2114919" y="47866"/>
                  </a:moveTo>
                  <a:lnTo>
                    <a:pt x="2114919" y="0"/>
                  </a:lnTo>
                  <a:lnTo>
                    <a:pt x="2130875" y="0"/>
                  </a:lnTo>
                  <a:lnTo>
                    <a:pt x="2138055" y="2393"/>
                  </a:lnTo>
                  <a:lnTo>
                    <a:pt x="2142841" y="7180"/>
                  </a:lnTo>
                  <a:lnTo>
                    <a:pt x="2145235" y="11966"/>
                  </a:lnTo>
                  <a:lnTo>
                    <a:pt x="2146830" y="18348"/>
                  </a:lnTo>
                  <a:lnTo>
                    <a:pt x="2146830" y="30315"/>
                  </a:lnTo>
                  <a:lnTo>
                    <a:pt x="2145235" y="36697"/>
                  </a:lnTo>
                  <a:lnTo>
                    <a:pt x="2142841" y="41484"/>
                  </a:lnTo>
                  <a:lnTo>
                    <a:pt x="2138055" y="46271"/>
                  </a:lnTo>
                  <a:lnTo>
                    <a:pt x="2130875" y="47866"/>
                  </a:lnTo>
                  <a:lnTo>
                    <a:pt x="2114919" y="47866"/>
                  </a:lnTo>
                </a:path>
                <a:path w="3590290" h="7355840">
                  <a:moveTo>
                    <a:pt x="2307184" y="1125670"/>
                  </a:moveTo>
                  <a:lnTo>
                    <a:pt x="2259317" y="1125670"/>
                  </a:lnTo>
                  <a:lnTo>
                    <a:pt x="2307184" y="1108118"/>
                  </a:lnTo>
                  <a:lnTo>
                    <a:pt x="2259317" y="1089769"/>
                  </a:lnTo>
                  <a:lnTo>
                    <a:pt x="2307184" y="1089769"/>
                  </a:lnTo>
                </a:path>
                <a:path w="3590290" h="7355840">
                  <a:moveTo>
                    <a:pt x="2307184" y="1071420"/>
                  </a:moveTo>
                  <a:lnTo>
                    <a:pt x="2259317" y="1071420"/>
                  </a:lnTo>
                  <a:lnTo>
                    <a:pt x="2259317" y="1041902"/>
                  </a:lnTo>
                </a:path>
                <a:path w="3590290" h="7355840">
                  <a:moveTo>
                    <a:pt x="2281655" y="1071420"/>
                  </a:moveTo>
                  <a:lnTo>
                    <a:pt x="2281655" y="1053071"/>
                  </a:lnTo>
                </a:path>
                <a:path w="3590290" h="7355840">
                  <a:moveTo>
                    <a:pt x="2307184" y="1071420"/>
                  </a:moveTo>
                  <a:lnTo>
                    <a:pt x="2307184" y="1041902"/>
                  </a:lnTo>
                </a:path>
                <a:path w="3590290" h="7355840">
                  <a:moveTo>
                    <a:pt x="2307184" y="1028340"/>
                  </a:moveTo>
                  <a:lnTo>
                    <a:pt x="2259317" y="1028340"/>
                  </a:lnTo>
                  <a:lnTo>
                    <a:pt x="2259317" y="1007598"/>
                  </a:lnTo>
                  <a:lnTo>
                    <a:pt x="2261711" y="1000418"/>
                  </a:lnTo>
                  <a:lnTo>
                    <a:pt x="2264104" y="998024"/>
                  </a:lnTo>
                  <a:lnTo>
                    <a:pt x="2268093" y="996429"/>
                  </a:lnTo>
                  <a:lnTo>
                    <a:pt x="2272880" y="996429"/>
                  </a:lnTo>
                  <a:lnTo>
                    <a:pt x="2277666" y="998024"/>
                  </a:lnTo>
                  <a:lnTo>
                    <a:pt x="2280060" y="1000418"/>
                  </a:lnTo>
                  <a:lnTo>
                    <a:pt x="2281655" y="1007598"/>
                  </a:lnTo>
                  <a:lnTo>
                    <a:pt x="2281655" y="1028340"/>
                  </a:lnTo>
                </a:path>
                <a:path w="3590290" h="7355840">
                  <a:moveTo>
                    <a:pt x="2281655" y="1012385"/>
                  </a:moveTo>
                  <a:lnTo>
                    <a:pt x="2307184" y="996429"/>
                  </a:lnTo>
                </a:path>
                <a:path w="3590290" h="7355840">
                  <a:moveTo>
                    <a:pt x="2270486" y="946169"/>
                  </a:moveTo>
                  <a:lnTo>
                    <a:pt x="2265700" y="948562"/>
                  </a:lnTo>
                  <a:lnTo>
                    <a:pt x="2261711" y="952551"/>
                  </a:lnTo>
                  <a:lnTo>
                    <a:pt x="2259317" y="957338"/>
                  </a:lnTo>
                  <a:lnTo>
                    <a:pt x="2259317" y="966113"/>
                  </a:lnTo>
                  <a:lnTo>
                    <a:pt x="2261711" y="970900"/>
                  </a:lnTo>
                  <a:lnTo>
                    <a:pt x="2265700" y="975687"/>
                  </a:lnTo>
                  <a:lnTo>
                    <a:pt x="2270486" y="978080"/>
                  </a:lnTo>
                  <a:lnTo>
                    <a:pt x="2277666" y="980473"/>
                  </a:lnTo>
                  <a:lnTo>
                    <a:pt x="2288835" y="980473"/>
                  </a:lnTo>
                  <a:lnTo>
                    <a:pt x="2296015" y="978080"/>
                  </a:lnTo>
                  <a:lnTo>
                    <a:pt x="2300004" y="975687"/>
                  </a:lnTo>
                  <a:lnTo>
                    <a:pt x="2304791" y="970900"/>
                  </a:lnTo>
                  <a:lnTo>
                    <a:pt x="2307184" y="966113"/>
                  </a:lnTo>
                  <a:lnTo>
                    <a:pt x="2307184" y="957338"/>
                  </a:lnTo>
                  <a:lnTo>
                    <a:pt x="2304791" y="952551"/>
                  </a:lnTo>
                  <a:lnTo>
                    <a:pt x="2300004" y="948562"/>
                  </a:lnTo>
                  <a:lnTo>
                    <a:pt x="2296015" y="946169"/>
                  </a:lnTo>
                </a:path>
                <a:path w="3590290" h="7355840">
                  <a:moveTo>
                    <a:pt x="2307184" y="932606"/>
                  </a:moveTo>
                  <a:lnTo>
                    <a:pt x="2259317" y="932606"/>
                  </a:lnTo>
                  <a:lnTo>
                    <a:pt x="2259317" y="902291"/>
                  </a:lnTo>
                </a:path>
                <a:path w="3590290" h="7355840">
                  <a:moveTo>
                    <a:pt x="2281655" y="932606"/>
                  </a:moveTo>
                  <a:lnTo>
                    <a:pt x="2281655" y="914257"/>
                  </a:lnTo>
                </a:path>
                <a:path w="3590290" h="7355840">
                  <a:moveTo>
                    <a:pt x="2307184" y="932606"/>
                  </a:moveTo>
                  <a:lnTo>
                    <a:pt x="2307184" y="902291"/>
                  </a:lnTo>
                </a:path>
                <a:path w="3590290" h="7355840">
                  <a:moveTo>
                    <a:pt x="2307184" y="888728"/>
                  </a:moveTo>
                  <a:lnTo>
                    <a:pt x="2259317" y="888728"/>
                  </a:lnTo>
                  <a:lnTo>
                    <a:pt x="2259317" y="872773"/>
                  </a:lnTo>
                  <a:lnTo>
                    <a:pt x="2261711" y="866390"/>
                  </a:lnTo>
                  <a:lnTo>
                    <a:pt x="2265700" y="861604"/>
                  </a:lnTo>
                  <a:lnTo>
                    <a:pt x="2270486" y="859210"/>
                  </a:lnTo>
                  <a:lnTo>
                    <a:pt x="2277666" y="856817"/>
                  </a:lnTo>
                  <a:lnTo>
                    <a:pt x="2288835" y="856817"/>
                  </a:lnTo>
                  <a:lnTo>
                    <a:pt x="2296015" y="859210"/>
                  </a:lnTo>
                  <a:lnTo>
                    <a:pt x="2300004" y="861604"/>
                  </a:lnTo>
                  <a:lnTo>
                    <a:pt x="2304791" y="866390"/>
                  </a:lnTo>
                  <a:lnTo>
                    <a:pt x="2307184" y="872773"/>
                  </a:lnTo>
                  <a:lnTo>
                    <a:pt x="2307184" y="888728"/>
                  </a:lnTo>
                </a:path>
                <a:path w="3590290" h="7355840">
                  <a:moveTo>
                    <a:pt x="2307184" y="840861"/>
                  </a:moveTo>
                  <a:lnTo>
                    <a:pt x="2259317" y="840861"/>
                  </a:lnTo>
                  <a:lnTo>
                    <a:pt x="2259317" y="811344"/>
                  </a:lnTo>
                </a:path>
                <a:path w="3590290" h="7355840">
                  <a:moveTo>
                    <a:pt x="2281655" y="840861"/>
                  </a:moveTo>
                  <a:lnTo>
                    <a:pt x="2281655" y="822512"/>
                  </a:lnTo>
                </a:path>
                <a:path w="3590290" h="7355840">
                  <a:moveTo>
                    <a:pt x="2307184" y="840861"/>
                  </a:moveTo>
                  <a:lnTo>
                    <a:pt x="2307184" y="811344"/>
                  </a:lnTo>
                </a:path>
                <a:path w="3590290" h="7355840">
                  <a:moveTo>
                    <a:pt x="2265700" y="765870"/>
                  </a:moveTo>
                  <a:lnTo>
                    <a:pt x="2261711" y="770657"/>
                  </a:lnTo>
                  <a:lnTo>
                    <a:pt x="2259317" y="777039"/>
                  </a:lnTo>
                  <a:lnTo>
                    <a:pt x="2259317" y="786612"/>
                  </a:lnTo>
                  <a:lnTo>
                    <a:pt x="2261711" y="792995"/>
                  </a:lnTo>
                  <a:lnTo>
                    <a:pt x="2265700" y="797781"/>
                  </a:lnTo>
                  <a:lnTo>
                    <a:pt x="2270486" y="797781"/>
                  </a:lnTo>
                  <a:lnTo>
                    <a:pt x="2275273" y="795388"/>
                  </a:lnTo>
                  <a:lnTo>
                    <a:pt x="2277666" y="792995"/>
                  </a:lnTo>
                  <a:lnTo>
                    <a:pt x="2280060" y="789006"/>
                  </a:lnTo>
                  <a:lnTo>
                    <a:pt x="2284049" y="774646"/>
                  </a:lnTo>
                  <a:lnTo>
                    <a:pt x="2286442" y="770657"/>
                  </a:lnTo>
                  <a:lnTo>
                    <a:pt x="2288835" y="768263"/>
                  </a:lnTo>
                  <a:lnTo>
                    <a:pt x="2293622" y="765870"/>
                  </a:lnTo>
                  <a:lnTo>
                    <a:pt x="2300004" y="765870"/>
                  </a:lnTo>
                  <a:lnTo>
                    <a:pt x="2304791" y="770657"/>
                  </a:lnTo>
                  <a:lnTo>
                    <a:pt x="2307184" y="777039"/>
                  </a:lnTo>
                  <a:lnTo>
                    <a:pt x="2307184" y="786612"/>
                  </a:lnTo>
                  <a:lnTo>
                    <a:pt x="2304791" y="792995"/>
                  </a:lnTo>
                  <a:lnTo>
                    <a:pt x="2300004" y="797781"/>
                  </a:lnTo>
                </a:path>
                <a:path w="3590290" h="7355840">
                  <a:moveTo>
                    <a:pt x="2307184" y="709227"/>
                  </a:moveTo>
                  <a:lnTo>
                    <a:pt x="2259317" y="709227"/>
                  </a:lnTo>
                  <a:lnTo>
                    <a:pt x="2259317" y="688485"/>
                  </a:lnTo>
                  <a:lnTo>
                    <a:pt x="2261711" y="681305"/>
                  </a:lnTo>
                  <a:lnTo>
                    <a:pt x="2264104" y="678912"/>
                  </a:lnTo>
                  <a:lnTo>
                    <a:pt x="2268093" y="677316"/>
                  </a:lnTo>
                  <a:lnTo>
                    <a:pt x="2272880" y="677316"/>
                  </a:lnTo>
                  <a:lnTo>
                    <a:pt x="2277666" y="678912"/>
                  </a:lnTo>
                  <a:lnTo>
                    <a:pt x="2280060" y="681305"/>
                  </a:lnTo>
                  <a:lnTo>
                    <a:pt x="2281655" y="688485"/>
                  </a:lnTo>
                  <a:lnTo>
                    <a:pt x="2281655" y="709227"/>
                  </a:lnTo>
                </a:path>
                <a:path w="3590290" h="7355840">
                  <a:moveTo>
                    <a:pt x="2281655" y="693272"/>
                  </a:moveTo>
                  <a:lnTo>
                    <a:pt x="2307184" y="677316"/>
                  </a:lnTo>
                </a:path>
                <a:path w="3590290" h="7355840">
                  <a:moveTo>
                    <a:pt x="2307184" y="661361"/>
                  </a:moveTo>
                  <a:lnTo>
                    <a:pt x="2259317" y="661361"/>
                  </a:lnTo>
                  <a:lnTo>
                    <a:pt x="2259317" y="645405"/>
                  </a:lnTo>
                  <a:lnTo>
                    <a:pt x="2261711" y="638225"/>
                  </a:lnTo>
                  <a:lnTo>
                    <a:pt x="2265700" y="633438"/>
                  </a:lnTo>
                  <a:lnTo>
                    <a:pt x="2270486" y="631045"/>
                  </a:lnTo>
                  <a:lnTo>
                    <a:pt x="2277666" y="629449"/>
                  </a:lnTo>
                  <a:lnTo>
                    <a:pt x="2288835" y="629449"/>
                  </a:lnTo>
                  <a:lnTo>
                    <a:pt x="2296015" y="631045"/>
                  </a:lnTo>
                  <a:lnTo>
                    <a:pt x="2300004" y="633438"/>
                  </a:lnTo>
                  <a:lnTo>
                    <a:pt x="2304791" y="638225"/>
                  </a:lnTo>
                  <a:lnTo>
                    <a:pt x="2307184" y="645405"/>
                  </a:lnTo>
                  <a:lnTo>
                    <a:pt x="2307184" y="661361"/>
                  </a:lnTo>
                </a:path>
                <a:path w="3590290" h="7355840">
                  <a:moveTo>
                    <a:pt x="2870418" y="703643"/>
                  </a:moveTo>
                  <a:lnTo>
                    <a:pt x="2866429" y="708430"/>
                  </a:lnTo>
                  <a:lnTo>
                    <a:pt x="2864036" y="714812"/>
                  </a:lnTo>
                  <a:lnTo>
                    <a:pt x="2864036" y="724385"/>
                  </a:lnTo>
                  <a:lnTo>
                    <a:pt x="2866429" y="730768"/>
                  </a:lnTo>
                  <a:lnTo>
                    <a:pt x="2870418" y="735554"/>
                  </a:lnTo>
                  <a:lnTo>
                    <a:pt x="2875205" y="735554"/>
                  </a:lnTo>
                  <a:lnTo>
                    <a:pt x="2879992" y="733161"/>
                  </a:lnTo>
                  <a:lnTo>
                    <a:pt x="2882385" y="730768"/>
                  </a:lnTo>
                  <a:lnTo>
                    <a:pt x="2884778" y="726779"/>
                  </a:lnTo>
                  <a:lnTo>
                    <a:pt x="2888767" y="713216"/>
                  </a:lnTo>
                  <a:lnTo>
                    <a:pt x="2891161" y="708430"/>
                  </a:lnTo>
                  <a:lnTo>
                    <a:pt x="2893554" y="706036"/>
                  </a:lnTo>
                  <a:lnTo>
                    <a:pt x="2898341" y="703643"/>
                  </a:lnTo>
                  <a:lnTo>
                    <a:pt x="2904723" y="703643"/>
                  </a:lnTo>
                  <a:lnTo>
                    <a:pt x="2909510" y="708430"/>
                  </a:lnTo>
                  <a:lnTo>
                    <a:pt x="2911903" y="714812"/>
                  </a:lnTo>
                  <a:lnTo>
                    <a:pt x="2911903" y="724385"/>
                  </a:lnTo>
                  <a:lnTo>
                    <a:pt x="2909510" y="730768"/>
                  </a:lnTo>
                  <a:lnTo>
                    <a:pt x="2904723" y="735554"/>
                  </a:lnTo>
                </a:path>
                <a:path w="3590290" h="7355840">
                  <a:moveTo>
                    <a:pt x="2911903" y="690081"/>
                  </a:moveTo>
                  <a:lnTo>
                    <a:pt x="2864036" y="690081"/>
                  </a:lnTo>
                </a:path>
                <a:path w="3590290" h="7355840">
                  <a:moveTo>
                    <a:pt x="2864036" y="658169"/>
                  </a:moveTo>
                  <a:lnTo>
                    <a:pt x="2895947" y="690081"/>
                  </a:lnTo>
                </a:path>
                <a:path w="3590290" h="7355840">
                  <a:moveTo>
                    <a:pt x="2884778" y="678912"/>
                  </a:moveTo>
                  <a:lnTo>
                    <a:pt x="2911903" y="658169"/>
                  </a:lnTo>
                </a:path>
                <a:path w="3590290" h="7355840">
                  <a:moveTo>
                    <a:pt x="2864036" y="642214"/>
                  </a:moveTo>
                  <a:lnTo>
                    <a:pt x="2886374" y="623865"/>
                  </a:lnTo>
                  <a:lnTo>
                    <a:pt x="2864036" y="605516"/>
                  </a:lnTo>
                </a:path>
                <a:path w="3590290" h="7355840">
                  <a:moveTo>
                    <a:pt x="2886374" y="623865"/>
                  </a:moveTo>
                  <a:lnTo>
                    <a:pt x="2911903" y="623865"/>
                  </a:lnTo>
                </a:path>
                <a:path w="3590290" h="7355840">
                  <a:moveTo>
                    <a:pt x="2864036" y="553660"/>
                  </a:moveTo>
                  <a:lnTo>
                    <a:pt x="2911903" y="535311"/>
                  </a:lnTo>
                  <a:lnTo>
                    <a:pt x="2864036" y="516962"/>
                  </a:lnTo>
                </a:path>
                <a:path w="3590290" h="7355840">
                  <a:moveTo>
                    <a:pt x="2911903" y="507389"/>
                  </a:moveTo>
                  <a:lnTo>
                    <a:pt x="2864036" y="507389"/>
                  </a:lnTo>
                </a:path>
                <a:path w="3590290" h="7355840">
                  <a:moveTo>
                    <a:pt x="2870418" y="457926"/>
                  </a:moveTo>
                  <a:lnTo>
                    <a:pt x="2866429" y="461915"/>
                  </a:lnTo>
                  <a:lnTo>
                    <a:pt x="2864036" y="469095"/>
                  </a:lnTo>
                  <a:lnTo>
                    <a:pt x="2864036" y="477871"/>
                  </a:lnTo>
                  <a:lnTo>
                    <a:pt x="2866429" y="485051"/>
                  </a:lnTo>
                  <a:lnTo>
                    <a:pt x="2870418" y="489838"/>
                  </a:lnTo>
                  <a:lnTo>
                    <a:pt x="2875205" y="489838"/>
                  </a:lnTo>
                  <a:lnTo>
                    <a:pt x="2879992" y="487444"/>
                  </a:lnTo>
                  <a:lnTo>
                    <a:pt x="2882385" y="485051"/>
                  </a:lnTo>
                  <a:lnTo>
                    <a:pt x="2884778" y="480264"/>
                  </a:lnTo>
                  <a:lnTo>
                    <a:pt x="2888767" y="466702"/>
                  </a:lnTo>
                  <a:lnTo>
                    <a:pt x="2891161" y="461915"/>
                  </a:lnTo>
                  <a:lnTo>
                    <a:pt x="2893554" y="459522"/>
                  </a:lnTo>
                  <a:lnTo>
                    <a:pt x="2898341" y="457926"/>
                  </a:lnTo>
                  <a:lnTo>
                    <a:pt x="2904723" y="457926"/>
                  </a:lnTo>
                  <a:lnTo>
                    <a:pt x="2909510" y="461915"/>
                  </a:lnTo>
                  <a:lnTo>
                    <a:pt x="2911903" y="469095"/>
                  </a:lnTo>
                  <a:lnTo>
                    <a:pt x="2911903" y="477871"/>
                  </a:lnTo>
                  <a:lnTo>
                    <a:pt x="2909510" y="485051"/>
                  </a:lnTo>
                  <a:lnTo>
                    <a:pt x="2904723" y="489838"/>
                  </a:lnTo>
                </a:path>
                <a:path w="3590290" h="7355840">
                  <a:moveTo>
                    <a:pt x="2864036" y="427611"/>
                  </a:moveTo>
                  <a:lnTo>
                    <a:pt x="2911903" y="427611"/>
                  </a:lnTo>
                </a:path>
                <a:path w="3590290" h="7355840">
                  <a:moveTo>
                    <a:pt x="2864036" y="443566"/>
                  </a:moveTo>
                  <a:lnTo>
                    <a:pt x="2864036" y="411655"/>
                  </a:lnTo>
                </a:path>
                <a:path w="3590290" h="7355840">
                  <a:moveTo>
                    <a:pt x="2911903" y="402879"/>
                  </a:moveTo>
                  <a:lnTo>
                    <a:pt x="2864036" y="384530"/>
                  </a:lnTo>
                  <a:lnTo>
                    <a:pt x="2911903" y="366181"/>
                  </a:lnTo>
                </a:path>
                <a:path w="3590290" h="7355840">
                  <a:moveTo>
                    <a:pt x="2895947" y="395699"/>
                  </a:moveTo>
                  <a:lnTo>
                    <a:pt x="2895947" y="373361"/>
                  </a:lnTo>
                </a:path>
                <a:path w="3590290" h="7355840">
                  <a:moveTo>
                    <a:pt x="2864036" y="309539"/>
                  </a:moveTo>
                  <a:lnTo>
                    <a:pt x="2911903" y="298370"/>
                  </a:lnTo>
                  <a:lnTo>
                    <a:pt x="2864036" y="286403"/>
                  </a:lnTo>
                  <a:lnTo>
                    <a:pt x="2911903" y="275234"/>
                  </a:lnTo>
                  <a:lnTo>
                    <a:pt x="2864036" y="264065"/>
                  </a:lnTo>
                </a:path>
                <a:path w="3590290" h="7355840">
                  <a:moveTo>
                    <a:pt x="2911903" y="254492"/>
                  </a:moveTo>
                  <a:lnTo>
                    <a:pt x="2864036" y="236143"/>
                  </a:lnTo>
                  <a:lnTo>
                    <a:pt x="2911903" y="218592"/>
                  </a:lnTo>
                </a:path>
                <a:path w="3590290" h="7355840">
                  <a:moveTo>
                    <a:pt x="2895947" y="248110"/>
                  </a:moveTo>
                  <a:lnTo>
                    <a:pt x="2895947" y="224974"/>
                  </a:lnTo>
                </a:path>
                <a:path w="3590290" h="7355840">
                  <a:moveTo>
                    <a:pt x="2864036" y="204232"/>
                  </a:moveTo>
                  <a:lnTo>
                    <a:pt x="2886374" y="186680"/>
                  </a:lnTo>
                  <a:lnTo>
                    <a:pt x="2864036" y="168331"/>
                  </a:lnTo>
                </a:path>
                <a:path w="3590290" h="7355840">
                  <a:moveTo>
                    <a:pt x="2886374" y="186680"/>
                  </a:moveTo>
                  <a:lnTo>
                    <a:pt x="2911903" y="186680"/>
                  </a:lnTo>
                </a:path>
                <a:path w="3590290" h="7355840">
                  <a:moveTo>
                    <a:pt x="134825" y="355810"/>
                  </a:moveTo>
                  <a:lnTo>
                    <a:pt x="134825" y="403677"/>
                  </a:lnTo>
                </a:path>
                <a:path w="3590290" h="7355840">
                  <a:moveTo>
                    <a:pt x="118869" y="355810"/>
                  </a:moveTo>
                  <a:lnTo>
                    <a:pt x="150780" y="355810"/>
                  </a:lnTo>
                </a:path>
                <a:path w="3590290" h="7355840">
                  <a:moveTo>
                    <a:pt x="160354" y="403677"/>
                  </a:moveTo>
                  <a:lnTo>
                    <a:pt x="160354" y="355810"/>
                  </a:lnTo>
                </a:path>
                <a:path w="3590290" h="7355840">
                  <a:moveTo>
                    <a:pt x="192265" y="355810"/>
                  </a:moveTo>
                  <a:lnTo>
                    <a:pt x="192265" y="403677"/>
                  </a:lnTo>
                </a:path>
                <a:path w="3590290" h="7355840">
                  <a:moveTo>
                    <a:pt x="160354" y="378148"/>
                  </a:moveTo>
                  <a:lnTo>
                    <a:pt x="192265" y="378148"/>
                  </a:lnTo>
                </a:path>
                <a:path w="3590290" h="7355840">
                  <a:moveTo>
                    <a:pt x="224176" y="355810"/>
                  </a:moveTo>
                  <a:lnTo>
                    <a:pt x="219389" y="358204"/>
                  </a:lnTo>
                  <a:lnTo>
                    <a:pt x="214603" y="362192"/>
                  </a:lnTo>
                  <a:lnTo>
                    <a:pt x="213007" y="366979"/>
                  </a:lnTo>
                  <a:lnTo>
                    <a:pt x="210614" y="374159"/>
                  </a:lnTo>
                  <a:lnTo>
                    <a:pt x="210614" y="385328"/>
                  </a:lnTo>
                  <a:lnTo>
                    <a:pt x="213007" y="391710"/>
                  </a:lnTo>
                  <a:lnTo>
                    <a:pt x="214603" y="396497"/>
                  </a:lnTo>
                  <a:lnTo>
                    <a:pt x="219389" y="401284"/>
                  </a:lnTo>
                  <a:lnTo>
                    <a:pt x="224176" y="403677"/>
                  </a:lnTo>
                  <a:lnTo>
                    <a:pt x="232952" y="403677"/>
                  </a:lnTo>
                  <a:lnTo>
                    <a:pt x="237738" y="401284"/>
                  </a:lnTo>
                  <a:lnTo>
                    <a:pt x="242525" y="396497"/>
                  </a:lnTo>
                  <a:lnTo>
                    <a:pt x="244919" y="391710"/>
                  </a:lnTo>
                  <a:lnTo>
                    <a:pt x="246514" y="385328"/>
                  </a:lnTo>
                  <a:lnTo>
                    <a:pt x="246514" y="374159"/>
                  </a:lnTo>
                  <a:lnTo>
                    <a:pt x="244919" y="366979"/>
                  </a:lnTo>
                  <a:lnTo>
                    <a:pt x="242525" y="362192"/>
                  </a:lnTo>
                  <a:lnTo>
                    <a:pt x="237738" y="358204"/>
                  </a:lnTo>
                  <a:lnTo>
                    <a:pt x="232952" y="355810"/>
                  </a:lnTo>
                  <a:lnTo>
                    <a:pt x="224176" y="355810"/>
                  </a:lnTo>
                </a:path>
                <a:path w="3590290" h="7355840">
                  <a:moveTo>
                    <a:pt x="260874" y="403677"/>
                  </a:moveTo>
                  <a:lnTo>
                    <a:pt x="260874" y="355810"/>
                  </a:lnTo>
                  <a:lnTo>
                    <a:pt x="278425" y="403677"/>
                  </a:lnTo>
                  <a:lnTo>
                    <a:pt x="296774" y="355810"/>
                  </a:lnTo>
                  <a:lnTo>
                    <a:pt x="296774" y="403677"/>
                  </a:lnTo>
                </a:path>
                <a:path w="3590290" h="7355840">
                  <a:moveTo>
                    <a:pt x="315123" y="403677"/>
                  </a:moveTo>
                  <a:lnTo>
                    <a:pt x="333472" y="355810"/>
                  </a:lnTo>
                  <a:lnTo>
                    <a:pt x="351821" y="403677"/>
                  </a:lnTo>
                </a:path>
                <a:path w="3590290" h="7355840">
                  <a:moveTo>
                    <a:pt x="322303" y="387721"/>
                  </a:moveTo>
                  <a:lnTo>
                    <a:pt x="344641" y="387721"/>
                  </a:lnTo>
                </a:path>
                <a:path w="3590290" h="7355840">
                  <a:moveTo>
                    <a:pt x="397295" y="362192"/>
                  </a:moveTo>
                  <a:lnTo>
                    <a:pt x="392508" y="358204"/>
                  </a:lnTo>
                  <a:lnTo>
                    <a:pt x="386126" y="355810"/>
                  </a:lnTo>
                  <a:lnTo>
                    <a:pt x="376552" y="355810"/>
                  </a:lnTo>
                  <a:lnTo>
                    <a:pt x="370170" y="358204"/>
                  </a:lnTo>
                  <a:lnTo>
                    <a:pt x="365384" y="362192"/>
                  </a:lnTo>
                  <a:lnTo>
                    <a:pt x="365384" y="366979"/>
                  </a:lnTo>
                  <a:lnTo>
                    <a:pt x="367777" y="371766"/>
                  </a:lnTo>
                  <a:lnTo>
                    <a:pt x="370170" y="374159"/>
                  </a:lnTo>
                  <a:lnTo>
                    <a:pt x="374159" y="375755"/>
                  </a:lnTo>
                  <a:lnTo>
                    <a:pt x="388519" y="380541"/>
                  </a:lnTo>
                  <a:lnTo>
                    <a:pt x="392508" y="382935"/>
                  </a:lnTo>
                  <a:lnTo>
                    <a:pt x="394901" y="385328"/>
                  </a:lnTo>
                  <a:lnTo>
                    <a:pt x="397295" y="390115"/>
                  </a:lnTo>
                  <a:lnTo>
                    <a:pt x="397295" y="396497"/>
                  </a:lnTo>
                  <a:lnTo>
                    <a:pt x="392508" y="401284"/>
                  </a:lnTo>
                  <a:lnTo>
                    <a:pt x="386126" y="403677"/>
                  </a:lnTo>
                  <a:lnTo>
                    <a:pt x="376552" y="403677"/>
                  </a:lnTo>
                  <a:lnTo>
                    <a:pt x="370170" y="401284"/>
                  </a:lnTo>
                  <a:lnTo>
                    <a:pt x="365384" y="396497"/>
                  </a:lnTo>
                </a:path>
                <a:path w="3590290" h="7355840">
                  <a:moveTo>
                    <a:pt x="488242" y="366979"/>
                  </a:moveTo>
                  <a:lnTo>
                    <a:pt x="485849" y="362192"/>
                  </a:lnTo>
                  <a:lnTo>
                    <a:pt x="481860" y="358204"/>
                  </a:lnTo>
                  <a:lnTo>
                    <a:pt x="477073" y="355810"/>
                  </a:lnTo>
                  <a:lnTo>
                    <a:pt x="468297" y="355810"/>
                  </a:lnTo>
                  <a:lnTo>
                    <a:pt x="463511" y="358204"/>
                  </a:lnTo>
                  <a:lnTo>
                    <a:pt x="458724" y="362192"/>
                  </a:lnTo>
                  <a:lnTo>
                    <a:pt x="456331" y="366979"/>
                  </a:lnTo>
                  <a:lnTo>
                    <a:pt x="453937" y="374159"/>
                  </a:lnTo>
                  <a:lnTo>
                    <a:pt x="453937" y="385328"/>
                  </a:lnTo>
                  <a:lnTo>
                    <a:pt x="456331" y="391710"/>
                  </a:lnTo>
                  <a:lnTo>
                    <a:pt x="458724" y="396497"/>
                  </a:lnTo>
                  <a:lnTo>
                    <a:pt x="463511" y="401284"/>
                  </a:lnTo>
                  <a:lnTo>
                    <a:pt x="468297" y="403677"/>
                  </a:lnTo>
                  <a:lnTo>
                    <a:pt x="477073" y="403677"/>
                  </a:lnTo>
                  <a:lnTo>
                    <a:pt x="481860" y="401284"/>
                  </a:lnTo>
                  <a:lnTo>
                    <a:pt x="485849" y="396497"/>
                  </a:lnTo>
                  <a:lnTo>
                    <a:pt x="488242" y="391710"/>
                  </a:lnTo>
                  <a:lnTo>
                    <a:pt x="488242" y="385328"/>
                  </a:lnTo>
                  <a:lnTo>
                    <a:pt x="477073" y="385328"/>
                  </a:lnTo>
                </a:path>
                <a:path w="3590290" h="7355840">
                  <a:moveTo>
                    <a:pt x="501804" y="355810"/>
                  </a:moveTo>
                  <a:lnTo>
                    <a:pt x="501804" y="390115"/>
                  </a:lnTo>
                  <a:lnTo>
                    <a:pt x="504198" y="396497"/>
                  </a:lnTo>
                  <a:lnTo>
                    <a:pt x="508984" y="401284"/>
                  </a:lnTo>
                  <a:lnTo>
                    <a:pt x="516164" y="403677"/>
                  </a:lnTo>
                  <a:lnTo>
                    <a:pt x="520153" y="403677"/>
                  </a:lnTo>
                  <a:lnTo>
                    <a:pt x="527333" y="401284"/>
                  </a:lnTo>
                  <a:lnTo>
                    <a:pt x="532120" y="396497"/>
                  </a:lnTo>
                  <a:lnTo>
                    <a:pt x="533716" y="390115"/>
                  </a:lnTo>
                  <a:lnTo>
                    <a:pt x="533716" y="355810"/>
                  </a:lnTo>
                </a:path>
                <a:path w="3590290" h="7355840">
                  <a:moveTo>
                    <a:pt x="552064" y="403677"/>
                  </a:moveTo>
                  <a:lnTo>
                    <a:pt x="552064" y="355810"/>
                  </a:lnTo>
                </a:path>
                <a:path w="3590290" h="7355840">
                  <a:moveTo>
                    <a:pt x="570413" y="403677"/>
                  </a:moveTo>
                  <a:lnTo>
                    <a:pt x="570413" y="355810"/>
                  </a:lnTo>
                  <a:lnTo>
                    <a:pt x="586369" y="355810"/>
                  </a:lnTo>
                  <a:lnTo>
                    <a:pt x="593549" y="358204"/>
                  </a:lnTo>
                  <a:lnTo>
                    <a:pt x="597538" y="362192"/>
                  </a:lnTo>
                  <a:lnTo>
                    <a:pt x="599931" y="366979"/>
                  </a:lnTo>
                  <a:lnTo>
                    <a:pt x="602325" y="374159"/>
                  </a:lnTo>
                  <a:lnTo>
                    <a:pt x="602325" y="385328"/>
                  </a:lnTo>
                  <a:lnTo>
                    <a:pt x="599931" y="391710"/>
                  </a:lnTo>
                  <a:lnTo>
                    <a:pt x="597538" y="396497"/>
                  </a:lnTo>
                  <a:lnTo>
                    <a:pt x="593549" y="401284"/>
                  </a:lnTo>
                  <a:lnTo>
                    <a:pt x="586369" y="403677"/>
                  </a:lnTo>
                  <a:lnTo>
                    <a:pt x="570413" y="403677"/>
                  </a:lnTo>
                </a:path>
                <a:path w="3590290" h="7355840">
                  <a:moveTo>
                    <a:pt x="618280" y="403677"/>
                  </a:moveTo>
                  <a:lnTo>
                    <a:pt x="618280" y="355810"/>
                  </a:lnTo>
                  <a:lnTo>
                    <a:pt x="647798" y="355810"/>
                  </a:lnTo>
                </a:path>
                <a:path w="3590290" h="7355840">
                  <a:moveTo>
                    <a:pt x="618280" y="378148"/>
                  </a:moveTo>
                  <a:lnTo>
                    <a:pt x="636629" y="378148"/>
                  </a:lnTo>
                </a:path>
                <a:path w="3590290" h="7355840">
                  <a:moveTo>
                    <a:pt x="618280" y="403677"/>
                  </a:moveTo>
                  <a:lnTo>
                    <a:pt x="647798" y="403677"/>
                  </a:lnTo>
                </a:path>
                <a:path w="3590290" h="7355840">
                  <a:moveTo>
                    <a:pt x="118869" y="483455"/>
                  </a:moveTo>
                  <a:lnTo>
                    <a:pt x="118869" y="435588"/>
                  </a:lnTo>
                  <a:lnTo>
                    <a:pt x="139611" y="435588"/>
                  </a:lnTo>
                  <a:lnTo>
                    <a:pt x="146791" y="437982"/>
                  </a:lnTo>
                  <a:lnTo>
                    <a:pt x="149185" y="439577"/>
                  </a:lnTo>
                  <a:lnTo>
                    <a:pt x="150780" y="444364"/>
                  </a:lnTo>
                  <a:lnTo>
                    <a:pt x="150780" y="451544"/>
                  </a:lnTo>
                  <a:lnTo>
                    <a:pt x="149185" y="455533"/>
                  </a:lnTo>
                  <a:lnTo>
                    <a:pt x="146791" y="457926"/>
                  </a:lnTo>
                  <a:lnTo>
                    <a:pt x="139611" y="460320"/>
                  </a:lnTo>
                  <a:lnTo>
                    <a:pt x="118869" y="460320"/>
                  </a:lnTo>
                </a:path>
                <a:path w="3590290" h="7355840">
                  <a:moveTo>
                    <a:pt x="166736" y="483455"/>
                  </a:moveTo>
                  <a:lnTo>
                    <a:pt x="185085" y="435588"/>
                  </a:lnTo>
                  <a:lnTo>
                    <a:pt x="203434" y="483455"/>
                  </a:lnTo>
                </a:path>
                <a:path w="3590290" h="7355840">
                  <a:moveTo>
                    <a:pt x="173916" y="467500"/>
                  </a:moveTo>
                  <a:lnTo>
                    <a:pt x="197052" y="467500"/>
                  </a:lnTo>
                </a:path>
                <a:path w="3590290" h="7355840">
                  <a:moveTo>
                    <a:pt x="251301" y="446757"/>
                  </a:moveTo>
                  <a:lnTo>
                    <a:pt x="248907" y="441971"/>
                  </a:lnTo>
                  <a:lnTo>
                    <a:pt x="244919" y="437982"/>
                  </a:lnTo>
                  <a:lnTo>
                    <a:pt x="240132" y="435588"/>
                  </a:lnTo>
                  <a:lnTo>
                    <a:pt x="230558" y="435588"/>
                  </a:lnTo>
                  <a:lnTo>
                    <a:pt x="226570" y="437982"/>
                  </a:lnTo>
                  <a:lnTo>
                    <a:pt x="221783" y="441971"/>
                  </a:lnTo>
                  <a:lnTo>
                    <a:pt x="219389" y="446757"/>
                  </a:lnTo>
                  <a:lnTo>
                    <a:pt x="216996" y="453937"/>
                  </a:lnTo>
                  <a:lnTo>
                    <a:pt x="216996" y="465106"/>
                  </a:lnTo>
                  <a:lnTo>
                    <a:pt x="219389" y="471489"/>
                  </a:lnTo>
                  <a:lnTo>
                    <a:pt x="221783" y="476275"/>
                  </a:lnTo>
                  <a:lnTo>
                    <a:pt x="226570" y="481062"/>
                  </a:lnTo>
                  <a:lnTo>
                    <a:pt x="230558" y="483455"/>
                  </a:lnTo>
                  <a:lnTo>
                    <a:pt x="240132" y="483455"/>
                  </a:lnTo>
                  <a:lnTo>
                    <a:pt x="244919" y="481062"/>
                  </a:lnTo>
                  <a:lnTo>
                    <a:pt x="248907" y="476275"/>
                  </a:lnTo>
                  <a:lnTo>
                    <a:pt x="251301" y="471489"/>
                  </a:lnTo>
                  <a:lnTo>
                    <a:pt x="251301" y="465106"/>
                  </a:lnTo>
                  <a:lnTo>
                    <a:pt x="240132" y="465106"/>
                  </a:lnTo>
                </a:path>
                <a:path w="3590290" h="7355840">
                  <a:moveTo>
                    <a:pt x="264863" y="483455"/>
                  </a:moveTo>
                  <a:lnTo>
                    <a:pt x="264863" y="435588"/>
                  </a:lnTo>
                  <a:lnTo>
                    <a:pt x="294381" y="435588"/>
                  </a:lnTo>
                </a:path>
                <a:path w="3590290" h="7355840">
                  <a:moveTo>
                    <a:pt x="264863" y="457926"/>
                  </a:moveTo>
                  <a:lnTo>
                    <a:pt x="283212" y="457926"/>
                  </a:lnTo>
                </a:path>
                <a:path w="3590290" h="7355840">
                  <a:moveTo>
                    <a:pt x="264863" y="483455"/>
                  </a:moveTo>
                  <a:lnTo>
                    <a:pt x="294381" y="483455"/>
                  </a:lnTo>
                </a:path>
                <a:path w="3590290" h="7355840">
                  <a:moveTo>
                    <a:pt x="351821" y="444364"/>
                  </a:moveTo>
                  <a:lnTo>
                    <a:pt x="356608" y="441971"/>
                  </a:lnTo>
                  <a:lnTo>
                    <a:pt x="362990" y="435588"/>
                  </a:lnTo>
                  <a:lnTo>
                    <a:pt x="362990" y="483455"/>
                  </a:lnTo>
                </a:path>
                <a:path w="3590290" h="7355840">
                  <a:moveTo>
                    <a:pt x="402082" y="435588"/>
                  </a:moveTo>
                  <a:lnTo>
                    <a:pt x="394901" y="437982"/>
                  </a:lnTo>
                  <a:lnTo>
                    <a:pt x="390115" y="444364"/>
                  </a:lnTo>
                  <a:lnTo>
                    <a:pt x="388519" y="455533"/>
                  </a:lnTo>
                  <a:lnTo>
                    <a:pt x="388519" y="462713"/>
                  </a:lnTo>
                  <a:lnTo>
                    <a:pt x="390115" y="473882"/>
                  </a:lnTo>
                  <a:lnTo>
                    <a:pt x="394901" y="481062"/>
                  </a:lnTo>
                  <a:lnTo>
                    <a:pt x="402082" y="483455"/>
                  </a:lnTo>
                  <a:lnTo>
                    <a:pt x="406070" y="483455"/>
                  </a:lnTo>
                  <a:lnTo>
                    <a:pt x="413250" y="481062"/>
                  </a:lnTo>
                  <a:lnTo>
                    <a:pt x="418037" y="473882"/>
                  </a:lnTo>
                  <a:lnTo>
                    <a:pt x="420430" y="462713"/>
                  </a:lnTo>
                  <a:lnTo>
                    <a:pt x="420430" y="455533"/>
                  </a:lnTo>
                  <a:lnTo>
                    <a:pt x="418037" y="444364"/>
                  </a:lnTo>
                  <a:lnTo>
                    <a:pt x="413250" y="437982"/>
                  </a:lnTo>
                  <a:lnTo>
                    <a:pt x="406070" y="435588"/>
                  </a:lnTo>
                  <a:lnTo>
                    <a:pt x="402082" y="435588"/>
                  </a:lnTo>
                </a:path>
                <a:path w="3590290" h="7355840">
                  <a:moveTo>
                    <a:pt x="436386" y="446757"/>
                  </a:moveTo>
                  <a:lnTo>
                    <a:pt x="436386" y="444364"/>
                  </a:lnTo>
                  <a:lnTo>
                    <a:pt x="437982" y="439577"/>
                  </a:lnTo>
                  <a:lnTo>
                    <a:pt x="440375" y="437982"/>
                  </a:lnTo>
                  <a:lnTo>
                    <a:pt x="445162" y="435588"/>
                  </a:lnTo>
                  <a:lnTo>
                    <a:pt x="453937" y="435588"/>
                  </a:lnTo>
                  <a:lnTo>
                    <a:pt x="458724" y="437982"/>
                  </a:lnTo>
                  <a:lnTo>
                    <a:pt x="461117" y="439577"/>
                  </a:lnTo>
                  <a:lnTo>
                    <a:pt x="463511" y="444364"/>
                  </a:lnTo>
                  <a:lnTo>
                    <a:pt x="463511" y="449151"/>
                  </a:lnTo>
                  <a:lnTo>
                    <a:pt x="461117" y="453937"/>
                  </a:lnTo>
                  <a:lnTo>
                    <a:pt x="456331" y="460320"/>
                  </a:lnTo>
                  <a:lnTo>
                    <a:pt x="433993" y="483455"/>
                  </a:lnTo>
                  <a:lnTo>
                    <a:pt x="465904" y="483455"/>
                  </a:lnTo>
                </a:path>
                <a:path w="3590290" h="7355840">
                  <a:moveTo>
                    <a:pt x="479466" y="435588"/>
                  </a:moveTo>
                  <a:lnTo>
                    <a:pt x="511378" y="435588"/>
                  </a:lnTo>
                  <a:lnTo>
                    <a:pt x="488242" y="483455"/>
                  </a:lnTo>
                </a:path>
                <a:path w="3590290" h="7355840">
                  <a:moveTo>
                    <a:pt x="153174" y="526535"/>
                  </a:moveTo>
                  <a:lnTo>
                    <a:pt x="150780" y="521749"/>
                  </a:lnTo>
                  <a:lnTo>
                    <a:pt x="146791" y="517760"/>
                  </a:lnTo>
                  <a:lnTo>
                    <a:pt x="142005" y="515367"/>
                  </a:lnTo>
                  <a:lnTo>
                    <a:pt x="133229" y="515367"/>
                  </a:lnTo>
                  <a:lnTo>
                    <a:pt x="128442" y="517760"/>
                  </a:lnTo>
                  <a:lnTo>
                    <a:pt x="123656" y="521749"/>
                  </a:lnTo>
                  <a:lnTo>
                    <a:pt x="121262" y="526535"/>
                  </a:lnTo>
                  <a:lnTo>
                    <a:pt x="118869" y="533716"/>
                  </a:lnTo>
                  <a:lnTo>
                    <a:pt x="118869" y="544884"/>
                  </a:lnTo>
                  <a:lnTo>
                    <a:pt x="121262" y="551267"/>
                  </a:lnTo>
                  <a:lnTo>
                    <a:pt x="123656" y="556053"/>
                  </a:lnTo>
                  <a:lnTo>
                    <a:pt x="128442" y="560840"/>
                  </a:lnTo>
                  <a:lnTo>
                    <a:pt x="133229" y="563233"/>
                  </a:lnTo>
                  <a:lnTo>
                    <a:pt x="142005" y="563233"/>
                  </a:lnTo>
                  <a:lnTo>
                    <a:pt x="146791" y="560840"/>
                  </a:lnTo>
                  <a:lnTo>
                    <a:pt x="150780" y="556053"/>
                  </a:lnTo>
                  <a:lnTo>
                    <a:pt x="153174" y="551267"/>
                  </a:lnTo>
                  <a:lnTo>
                    <a:pt x="153174" y="544884"/>
                  </a:lnTo>
                  <a:lnTo>
                    <a:pt x="142005" y="544884"/>
                  </a:lnTo>
                </a:path>
                <a:path w="3590290" h="7355840">
                  <a:moveTo>
                    <a:pt x="166736" y="563233"/>
                  </a:moveTo>
                  <a:lnTo>
                    <a:pt x="166736" y="515367"/>
                  </a:lnTo>
                  <a:lnTo>
                    <a:pt x="187478" y="515367"/>
                  </a:lnTo>
                  <a:lnTo>
                    <a:pt x="194658" y="517760"/>
                  </a:lnTo>
                  <a:lnTo>
                    <a:pt x="197052" y="519355"/>
                  </a:lnTo>
                  <a:lnTo>
                    <a:pt x="198647" y="524142"/>
                  </a:lnTo>
                  <a:lnTo>
                    <a:pt x="198647" y="528929"/>
                  </a:lnTo>
                  <a:lnTo>
                    <a:pt x="197052" y="533716"/>
                  </a:lnTo>
                  <a:lnTo>
                    <a:pt x="194658" y="535311"/>
                  </a:lnTo>
                  <a:lnTo>
                    <a:pt x="187478" y="537704"/>
                  </a:lnTo>
                  <a:lnTo>
                    <a:pt x="166736" y="537704"/>
                  </a:lnTo>
                </a:path>
                <a:path w="3590290" h="7355840">
                  <a:moveTo>
                    <a:pt x="182692" y="537704"/>
                  </a:moveTo>
                  <a:lnTo>
                    <a:pt x="198647" y="563233"/>
                  </a:lnTo>
                </a:path>
                <a:path w="3590290" h="7355840">
                  <a:moveTo>
                    <a:pt x="214603" y="563233"/>
                  </a:moveTo>
                  <a:lnTo>
                    <a:pt x="214603" y="515367"/>
                  </a:lnTo>
                </a:path>
                <a:path w="3590290" h="7355840">
                  <a:moveTo>
                    <a:pt x="232952" y="563233"/>
                  </a:moveTo>
                  <a:lnTo>
                    <a:pt x="232952" y="515367"/>
                  </a:lnTo>
                  <a:lnTo>
                    <a:pt x="248907" y="515367"/>
                  </a:lnTo>
                  <a:lnTo>
                    <a:pt x="256087" y="517760"/>
                  </a:lnTo>
                  <a:lnTo>
                    <a:pt x="260874" y="521749"/>
                  </a:lnTo>
                  <a:lnTo>
                    <a:pt x="262470" y="526535"/>
                  </a:lnTo>
                  <a:lnTo>
                    <a:pt x="264863" y="533716"/>
                  </a:lnTo>
                  <a:lnTo>
                    <a:pt x="264863" y="544884"/>
                  </a:lnTo>
                  <a:lnTo>
                    <a:pt x="262470" y="551267"/>
                  </a:lnTo>
                  <a:lnTo>
                    <a:pt x="260874" y="556053"/>
                  </a:lnTo>
                  <a:lnTo>
                    <a:pt x="256087" y="560840"/>
                  </a:lnTo>
                  <a:lnTo>
                    <a:pt x="248907" y="563233"/>
                  </a:lnTo>
                  <a:lnTo>
                    <a:pt x="232952" y="563233"/>
                  </a:lnTo>
                </a:path>
                <a:path w="3590290" h="7355840">
                  <a:moveTo>
                    <a:pt x="324697" y="563233"/>
                  </a:moveTo>
                  <a:lnTo>
                    <a:pt x="324697" y="515367"/>
                  </a:lnTo>
                </a:path>
                <a:path w="3590290" h="7355840">
                  <a:moveTo>
                    <a:pt x="356608" y="515367"/>
                  </a:moveTo>
                  <a:lnTo>
                    <a:pt x="356608" y="563233"/>
                  </a:lnTo>
                </a:path>
                <a:path w="3590290" h="7355840">
                  <a:moveTo>
                    <a:pt x="324697" y="537704"/>
                  </a:moveTo>
                  <a:lnTo>
                    <a:pt x="356608" y="537704"/>
                  </a:lnTo>
                </a:path>
                <a:path w="3590290" h="7355840">
                  <a:moveTo>
                    <a:pt x="374159" y="542491"/>
                  </a:moveTo>
                  <a:lnTo>
                    <a:pt x="415644" y="542491"/>
                  </a:lnTo>
                </a:path>
                <a:path w="3590290" h="7355840">
                  <a:moveTo>
                    <a:pt x="436386" y="526535"/>
                  </a:moveTo>
                  <a:lnTo>
                    <a:pt x="436386" y="524142"/>
                  </a:lnTo>
                  <a:lnTo>
                    <a:pt x="437982" y="519355"/>
                  </a:lnTo>
                  <a:lnTo>
                    <a:pt x="440375" y="517760"/>
                  </a:lnTo>
                  <a:lnTo>
                    <a:pt x="445162" y="515367"/>
                  </a:lnTo>
                  <a:lnTo>
                    <a:pt x="453937" y="515367"/>
                  </a:lnTo>
                  <a:lnTo>
                    <a:pt x="458724" y="517760"/>
                  </a:lnTo>
                  <a:lnTo>
                    <a:pt x="461117" y="519355"/>
                  </a:lnTo>
                  <a:lnTo>
                    <a:pt x="463511" y="524142"/>
                  </a:lnTo>
                  <a:lnTo>
                    <a:pt x="463511" y="528929"/>
                  </a:lnTo>
                  <a:lnTo>
                    <a:pt x="461117" y="533716"/>
                  </a:lnTo>
                  <a:lnTo>
                    <a:pt x="456331" y="540098"/>
                  </a:lnTo>
                  <a:lnTo>
                    <a:pt x="433993" y="563233"/>
                  </a:lnTo>
                  <a:lnTo>
                    <a:pt x="465904" y="563233"/>
                  </a:lnTo>
                </a:path>
                <a:path w="3590290" h="7355840">
                  <a:moveTo>
                    <a:pt x="0" y="7319647"/>
                  </a:moveTo>
                  <a:lnTo>
                    <a:pt x="3590017" y="7319647"/>
                  </a:lnTo>
                </a:path>
                <a:path w="3590290" h="7355840">
                  <a:moveTo>
                    <a:pt x="0" y="7355547"/>
                  </a:moveTo>
                  <a:lnTo>
                    <a:pt x="3590017" y="7355547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65" name="object 1565" descr="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14550742" y="8335205"/>
              <a:ext cx="1605934" cy="87775"/>
            </a:xfrm>
            <a:prstGeom prst="rect">
              <a:avLst/>
            </a:prstGeom>
          </p:spPr>
        </p:pic>
        <p:pic>
          <p:nvPicPr>
            <p:cNvPr id="1566" name="object 1566" descr="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14534787" y="8544243"/>
              <a:ext cx="3426472" cy="222581"/>
            </a:xfrm>
            <a:prstGeom prst="rect">
              <a:avLst/>
            </a:prstGeom>
          </p:spPr>
        </p:pic>
        <p:sp>
          <p:nvSpPr>
            <p:cNvPr id="1567" name="object 1567" descr=""/>
            <p:cNvSpPr/>
            <p:nvPr/>
          </p:nvSpPr>
          <p:spPr>
            <a:xfrm>
              <a:off x="2337501" y="9251875"/>
              <a:ext cx="7620" cy="2540"/>
            </a:xfrm>
            <a:custGeom>
              <a:avLst/>
              <a:gdLst/>
              <a:ahLst/>
              <a:cxnLst/>
              <a:rect l="l" t="t" r="r" b="b"/>
              <a:pathLst>
                <a:path w="7619" h="2540">
                  <a:moveTo>
                    <a:pt x="797" y="797"/>
                  </a:moveTo>
                  <a:lnTo>
                    <a:pt x="0" y="1595"/>
                  </a:lnTo>
                  <a:lnTo>
                    <a:pt x="7180" y="2393"/>
                  </a:lnTo>
                  <a:lnTo>
                    <a:pt x="718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8" name="object 1568" descr=""/>
            <p:cNvSpPr/>
            <p:nvPr/>
          </p:nvSpPr>
          <p:spPr>
            <a:xfrm>
              <a:off x="2334310" y="927820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9" name="object 1569" descr=""/>
            <p:cNvSpPr/>
            <p:nvPr/>
          </p:nvSpPr>
          <p:spPr>
            <a:xfrm>
              <a:off x="2334310" y="927820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0" name="object 1570" descr=""/>
            <p:cNvSpPr/>
            <p:nvPr/>
          </p:nvSpPr>
          <p:spPr>
            <a:xfrm>
              <a:off x="2345479" y="927102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1" name="object 1571" descr=""/>
            <p:cNvSpPr/>
            <p:nvPr/>
          </p:nvSpPr>
          <p:spPr>
            <a:xfrm>
              <a:off x="2345479" y="927102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2" name="object 1572" descr=""/>
            <p:cNvSpPr/>
            <p:nvPr/>
          </p:nvSpPr>
          <p:spPr>
            <a:xfrm>
              <a:off x="2306387" y="928139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3" name="object 1573" descr=""/>
            <p:cNvSpPr/>
            <p:nvPr/>
          </p:nvSpPr>
          <p:spPr>
            <a:xfrm>
              <a:off x="2306387" y="928139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4" name="object 1574" descr=""/>
            <p:cNvSpPr/>
            <p:nvPr/>
          </p:nvSpPr>
          <p:spPr>
            <a:xfrm>
              <a:off x="2308781" y="928219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5" name="object 1575" descr=""/>
            <p:cNvSpPr/>
            <p:nvPr/>
          </p:nvSpPr>
          <p:spPr>
            <a:xfrm>
              <a:off x="2308781" y="928219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6" name="object 1576" descr=""/>
            <p:cNvSpPr/>
            <p:nvPr/>
          </p:nvSpPr>
          <p:spPr>
            <a:xfrm>
              <a:off x="2292027" y="9231931"/>
              <a:ext cx="66675" cy="58419"/>
            </a:xfrm>
            <a:custGeom>
              <a:avLst/>
              <a:gdLst/>
              <a:ahLst/>
              <a:cxnLst/>
              <a:rect l="l" t="t" r="r" b="b"/>
              <a:pathLst>
                <a:path w="66675" h="58420">
                  <a:moveTo>
                    <a:pt x="16753" y="0"/>
                  </a:moveTo>
                  <a:lnTo>
                    <a:pt x="18348" y="23933"/>
                  </a:lnTo>
                  <a:lnTo>
                    <a:pt x="66215" y="18348"/>
                  </a:lnTo>
                  <a:lnTo>
                    <a:pt x="66215" y="46271"/>
                  </a:lnTo>
                  <a:lnTo>
                    <a:pt x="0" y="58238"/>
                  </a:lnTo>
                  <a:lnTo>
                    <a:pt x="0" y="0"/>
                  </a:lnTo>
                  <a:lnTo>
                    <a:pt x="16753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77" name="object 1577" descr="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9747297" y="9090723"/>
              <a:ext cx="71800" cy="63822"/>
            </a:xfrm>
            <a:prstGeom prst="rect">
              <a:avLst/>
            </a:prstGeom>
          </p:spPr>
        </p:pic>
        <p:pic>
          <p:nvPicPr>
            <p:cNvPr id="1578" name="object 1578" descr="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1877978" y="9689857"/>
              <a:ext cx="1074612" cy="224176"/>
            </a:xfrm>
            <a:prstGeom prst="rect">
              <a:avLst/>
            </a:prstGeom>
          </p:spPr>
        </p:pic>
        <p:sp>
          <p:nvSpPr>
            <p:cNvPr id="1579" name="object 1579" descr=""/>
            <p:cNvSpPr/>
            <p:nvPr/>
          </p:nvSpPr>
          <p:spPr>
            <a:xfrm>
              <a:off x="1634655" y="9509559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20">
                  <a:moveTo>
                    <a:pt x="0" y="0"/>
                  </a:moveTo>
                  <a:lnTo>
                    <a:pt x="17551" y="45473"/>
                  </a:lnTo>
                  <a:lnTo>
                    <a:pt x="31113" y="36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0" name="object 1580" descr=""/>
            <p:cNvSpPr/>
            <p:nvPr/>
          </p:nvSpPr>
          <p:spPr>
            <a:xfrm>
              <a:off x="1634655" y="9509559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20">
                  <a:moveTo>
                    <a:pt x="17551" y="45473"/>
                  </a:moveTo>
                  <a:lnTo>
                    <a:pt x="0" y="0"/>
                  </a:lnTo>
                  <a:lnTo>
                    <a:pt x="31113" y="36697"/>
                  </a:lnTo>
                  <a:lnTo>
                    <a:pt x="17551" y="4547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1" name="object 1581" descr=""/>
            <p:cNvSpPr/>
            <p:nvPr/>
          </p:nvSpPr>
          <p:spPr>
            <a:xfrm>
              <a:off x="1658588" y="9551043"/>
              <a:ext cx="151130" cy="251460"/>
            </a:xfrm>
            <a:custGeom>
              <a:avLst/>
              <a:gdLst/>
              <a:ahLst/>
              <a:cxnLst/>
              <a:rect l="l" t="t" r="r" b="b"/>
              <a:pathLst>
                <a:path w="151130" h="251459">
                  <a:moveTo>
                    <a:pt x="0" y="0"/>
                  </a:moveTo>
                  <a:lnTo>
                    <a:pt x="16753" y="34304"/>
                  </a:lnTo>
                  <a:lnTo>
                    <a:pt x="31113" y="74193"/>
                  </a:lnTo>
                  <a:lnTo>
                    <a:pt x="43877" y="115678"/>
                  </a:lnTo>
                  <a:lnTo>
                    <a:pt x="57440" y="157163"/>
                  </a:lnTo>
                  <a:lnTo>
                    <a:pt x="73395" y="193860"/>
                  </a:lnTo>
                  <a:lnTo>
                    <a:pt x="104509" y="235345"/>
                  </a:lnTo>
                  <a:lnTo>
                    <a:pt x="142005" y="251301"/>
                  </a:lnTo>
                  <a:lnTo>
                    <a:pt x="150780" y="251301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2" name="object 1582" descr=""/>
            <p:cNvSpPr/>
            <p:nvPr/>
          </p:nvSpPr>
          <p:spPr>
            <a:xfrm>
              <a:off x="915854" y="9582954"/>
              <a:ext cx="48895" cy="19685"/>
            </a:xfrm>
            <a:custGeom>
              <a:avLst/>
              <a:gdLst/>
              <a:ahLst/>
              <a:cxnLst/>
              <a:rect l="l" t="t" r="r" b="b"/>
              <a:pathLst>
                <a:path w="48894" h="19684">
                  <a:moveTo>
                    <a:pt x="0" y="0"/>
                  </a:moveTo>
                  <a:lnTo>
                    <a:pt x="44675" y="19146"/>
                  </a:lnTo>
                  <a:lnTo>
                    <a:pt x="48664" y="3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3" name="object 1583" descr=""/>
            <p:cNvSpPr/>
            <p:nvPr/>
          </p:nvSpPr>
          <p:spPr>
            <a:xfrm>
              <a:off x="915854" y="9582954"/>
              <a:ext cx="48895" cy="19685"/>
            </a:xfrm>
            <a:custGeom>
              <a:avLst/>
              <a:gdLst/>
              <a:ahLst/>
              <a:cxnLst/>
              <a:rect l="l" t="t" r="r" b="b"/>
              <a:pathLst>
                <a:path w="48894" h="19684">
                  <a:moveTo>
                    <a:pt x="44675" y="19146"/>
                  </a:moveTo>
                  <a:lnTo>
                    <a:pt x="0" y="0"/>
                  </a:lnTo>
                  <a:lnTo>
                    <a:pt x="48664" y="3988"/>
                  </a:lnTo>
                  <a:lnTo>
                    <a:pt x="44675" y="1914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4" name="object 1584" descr=""/>
            <p:cNvSpPr/>
            <p:nvPr/>
          </p:nvSpPr>
          <p:spPr>
            <a:xfrm>
              <a:off x="962125" y="9594921"/>
              <a:ext cx="847725" cy="207645"/>
            </a:xfrm>
            <a:custGeom>
              <a:avLst/>
              <a:gdLst/>
              <a:ahLst/>
              <a:cxnLst/>
              <a:rect l="l" t="t" r="r" b="b"/>
              <a:pathLst>
                <a:path w="847725" h="207645">
                  <a:moveTo>
                    <a:pt x="0" y="0"/>
                  </a:moveTo>
                  <a:lnTo>
                    <a:pt x="52653" y="13562"/>
                  </a:lnTo>
                  <a:lnTo>
                    <a:pt x="106104" y="28720"/>
                  </a:lnTo>
                  <a:lnTo>
                    <a:pt x="210614" y="61429"/>
                  </a:lnTo>
                  <a:lnTo>
                    <a:pt x="315921" y="94936"/>
                  </a:lnTo>
                  <a:lnTo>
                    <a:pt x="420430" y="128442"/>
                  </a:lnTo>
                  <a:lnTo>
                    <a:pt x="473084" y="144398"/>
                  </a:lnTo>
                  <a:lnTo>
                    <a:pt x="525738" y="158758"/>
                  </a:lnTo>
                  <a:lnTo>
                    <a:pt x="578391" y="172320"/>
                  </a:lnTo>
                  <a:lnTo>
                    <a:pt x="631843" y="183489"/>
                  </a:lnTo>
                  <a:lnTo>
                    <a:pt x="685294" y="193860"/>
                  </a:lnTo>
                  <a:lnTo>
                    <a:pt x="738745" y="201041"/>
                  </a:lnTo>
                  <a:lnTo>
                    <a:pt x="792995" y="205827"/>
                  </a:lnTo>
                  <a:lnTo>
                    <a:pt x="847244" y="207423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5" name="object 1585" descr=""/>
            <p:cNvSpPr/>
            <p:nvPr/>
          </p:nvSpPr>
          <p:spPr>
            <a:xfrm>
              <a:off x="1633857" y="8703001"/>
              <a:ext cx="0" cy="957580"/>
            </a:xfrm>
            <a:custGeom>
              <a:avLst/>
              <a:gdLst/>
              <a:ahLst/>
              <a:cxnLst/>
              <a:rect l="l" t="t" r="r" b="b"/>
              <a:pathLst>
                <a:path w="0" h="957579">
                  <a:moveTo>
                    <a:pt x="0" y="957338"/>
                  </a:moveTo>
                  <a:lnTo>
                    <a:pt x="0" y="627854"/>
                  </a:lnTo>
                </a:path>
                <a:path w="0" h="957579">
                  <a:moveTo>
                    <a:pt x="0" y="568020"/>
                  </a:moveTo>
                  <a:lnTo>
                    <a:pt x="0" y="508186"/>
                  </a:lnTo>
                </a:path>
                <a:path w="0" h="957579">
                  <a:moveTo>
                    <a:pt x="0" y="448353"/>
                  </a:moveTo>
                  <a:lnTo>
                    <a:pt x="0" y="388519"/>
                  </a:lnTo>
                </a:path>
                <a:path w="0" h="957579">
                  <a:moveTo>
                    <a:pt x="0" y="328686"/>
                  </a:moveTo>
                  <a:lnTo>
                    <a:pt x="0" y="0"/>
                  </a:lnTo>
                </a:path>
              </a:pathLst>
            </a:custGeom>
            <a:ln w="191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6" name="object 1586" descr=""/>
            <p:cNvSpPr/>
            <p:nvPr/>
          </p:nvSpPr>
          <p:spPr>
            <a:xfrm>
              <a:off x="868785" y="9268629"/>
              <a:ext cx="7537450" cy="1828800"/>
            </a:xfrm>
            <a:custGeom>
              <a:avLst/>
              <a:gdLst/>
              <a:ahLst/>
              <a:cxnLst/>
              <a:rect l="l" t="t" r="r" b="b"/>
              <a:pathLst>
                <a:path w="7537450" h="1828800">
                  <a:moveTo>
                    <a:pt x="47866" y="0"/>
                  </a:moveTo>
                  <a:lnTo>
                    <a:pt x="0" y="56642"/>
                  </a:lnTo>
                </a:path>
                <a:path w="7537450" h="1828800">
                  <a:moveTo>
                    <a:pt x="98924" y="1816549"/>
                  </a:moveTo>
                  <a:lnTo>
                    <a:pt x="96531" y="1816549"/>
                  </a:lnTo>
                </a:path>
                <a:path w="7537450" h="1828800">
                  <a:moveTo>
                    <a:pt x="7537442" y="1333891"/>
                  </a:moveTo>
                  <a:lnTo>
                    <a:pt x="6891238" y="1333093"/>
                  </a:lnTo>
                  <a:lnTo>
                    <a:pt x="6891238" y="1345060"/>
                  </a:lnTo>
                  <a:lnTo>
                    <a:pt x="6388636" y="1345060"/>
                  </a:lnTo>
                  <a:lnTo>
                    <a:pt x="6388636" y="1357026"/>
                  </a:lnTo>
                  <a:lnTo>
                    <a:pt x="5886033" y="1357026"/>
                  </a:lnTo>
                  <a:lnTo>
                    <a:pt x="5886033" y="1368993"/>
                  </a:lnTo>
                  <a:lnTo>
                    <a:pt x="5383431" y="1368993"/>
                  </a:lnTo>
                  <a:lnTo>
                    <a:pt x="5383431" y="1380960"/>
                  </a:lnTo>
                  <a:lnTo>
                    <a:pt x="4880828" y="1380960"/>
                  </a:lnTo>
                  <a:lnTo>
                    <a:pt x="4880828" y="1392926"/>
                  </a:lnTo>
                  <a:lnTo>
                    <a:pt x="4378226" y="1392129"/>
                  </a:lnTo>
                  <a:lnTo>
                    <a:pt x="4378226" y="1404095"/>
                  </a:lnTo>
                  <a:lnTo>
                    <a:pt x="3875623" y="1404095"/>
                  </a:lnTo>
                  <a:lnTo>
                    <a:pt x="3875623" y="1416062"/>
                  </a:lnTo>
                  <a:lnTo>
                    <a:pt x="3373021" y="1416062"/>
                  </a:lnTo>
                  <a:lnTo>
                    <a:pt x="3373021" y="1428029"/>
                  </a:lnTo>
                  <a:lnTo>
                    <a:pt x="2702884" y="1428029"/>
                  </a:lnTo>
                  <a:lnTo>
                    <a:pt x="2702884" y="1439996"/>
                  </a:lnTo>
                  <a:lnTo>
                    <a:pt x="2201079" y="1459142"/>
                  </a:lnTo>
                  <a:lnTo>
                    <a:pt x="1913080" y="1450367"/>
                  </a:lnTo>
                  <a:lnTo>
                    <a:pt x="1435209" y="1450367"/>
                  </a:lnTo>
                  <a:lnTo>
                    <a:pt x="1314744" y="1536527"/>
                  </a:lnTo>
                  <a:lnTo>
                    <a:pt x="1003609" y="1828515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7" name="object 1587" descr=""/>
            <p:cNvSpPr/>
            <p:nvPr/>
          </p:nvSpPr>
          <p:spPr>
            <a:xfrm>
              <a:off x="907079" y="11084779"/>
              <a:ext cx="60325" cy="30480"/>
            </a:xfrm>
            <a:custGeom>
              <a:avLst/>
              <a:gdLst/>
              <a:ahLst/>
              <a:cxnLst/>
              <a:rect l="l" t="t" r="r" b="b"/>
              <a:pathLst>
                <a:path w="60325" h="30479">
                  <a:moveTo>
                    <a:pt x="6382" y="0"/>
                  </a:moveTo>
                  <a:lnTo>
                    <a:pt x="8231" y="9160"/>
                  </a:lnTo>
                  <a:lnTo>
                    <a:pt x="13275" y="16641"/>
                  </a:lnTo>
                  <a:lnTo>
                    <a:pt x="20756" y="21685"/>
                  </a:lnTo>
                  <a:lnTo>
                    <a:pt x="29916" y="23534"/>
                  </a:lnTo>
                  <a:lnTo>
                    <a:pt x="39077" y="21685"/>
                  </a:lnTo>
                  <a:lnTo>
                    <a:pt x="46558" y="16641"/>
                  </a:lnTo>
                  <a:lnTo>
                    <a:pt x="51601" y="9160"/>
                  </a:lnTo>
                  <a:lnTo>
                    <a:pt x="53451" y="0"/>
                  </a:lnTo>
                </a:path>
                <a:path w="60325" h="30479">
                  <a:moveTo>
                    <a:pt x="0" y="0"/>
                  </a:moveTo>
                  <a:lnTo>
                    <a:pt x="2351" y="11644"/>
                  </a:lnTo>
                  <a:lnTo>
                    <a:pt x="8762" y="21154"/>
                  </a:lnTo>
                  <a:lnTo>
                    <a:pt x="18271" y="27565"/>
                  </a:lnTo>
                  <a:lnTo>
                    <a:pt x="29916" y="29916"/>
                  </a:lnTo>
                  <a:lnTo>
                    <a:pt x="41561" y="27565"/>
                  </a:lnTo>
                  <a:lnTo>
                    <a:pt x="51071" y="21154"/>
                  </a:lnTo>
                  <a:lnTo>
                    <a:pt x="57482" y="11644"/>
                  </a:lnTo>
                  <a:lnTo>
                    <a:pt x="59833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8" name="object 1588" descr=""/>
            <p:cNvSpPr/>
            <p:nvPr/>
          </p:nvSpPr>
          <p:spPr>
            <a:xfrm>
              <a:off x="907876" y="11085177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 h="0">
                  <a:moveTo>
                    <a:pt x="0" y="0"/>
                  </a:moveTo>
                  <a:lnTo>
                    <a:pt x="5584" y="0"/>
                  </a:lnTo>
                </a:path>
                <a:path w="60325" h="0">
                  <a:moveTo>
                    <a:pt x="53451" y="0"/>
                  </a:moveTo>
                  <a:lnTo>
                    <a:pt x="59833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9" name="object 1589" descr=""/>
            <p:cNvSpPr/>
            <p:nvPr/>
          </p:nvSpPr>
          <p:spPr>
            <a:xfrm>
              <a:off x="915854" y="9268229"/>
              <a:ext cx="60325" cy="30480"/>
            </a:xfrm>
            <a:custGeom>
              <a:avLst/>
              <a:gdLst/>
              <a:ahLst/>
              <a:cxnLst/>
              <a:rect l="l" t="t" r="r" b="b"/>
              <a:pathLst>
                <a:path w="60325" h="30479">
                  <a:moveTo>
                    <a:pt x="6382" y="0"/>
                  </a:moveTo>
                  <a:lnTo>
                    <a:pt x="8231" y="9160"/>
                  </a:lnTo>
                  <a:lnTo>
                    <a:pt x="13275" y="16641"/>
                  </a:lnTo>
                  <a:lnTo>
                    <a:pt x="20756" y="21685"/>
                  </a:lnTo>
                  <a:lnTo>
                    <a:pt x="29916" y="23534"/>
                  </a:lnTo>
                  <a:lnTo>
                    <a:pt x="39077" y="21685"/>
                  </a:lnTo>
                  <a:lnTo>
                    <a:pt x="46558" y="16641"/>
                  </a:lnTo>
                  <a:lnTo>
                    <a:pt x="51601" y="9160"/>
                  </a:lnTo>
                  <a:lnTo>
                    <a:pt x="53451" y="0"/>
                  </a:lnTo>
                </a:path>
                <a:path w="60325" h="30479">
                  <a:moveTo>
                    <a:pt x="0" y="0"/>
                  </a:moveTo>
                  <a:lnTo>
                    <a:pt x="2351" y="11644"/>
                  </a:lnTo>
                  <a:lnTo>
                    <a:pt x="8762" y="21154"/>
                  </a:lnTo>
                  <a:lnTo>
                    <a:pt x="18271" y="27565"/>
                  </a:lnTo>
                  <a:lnTo>
                    <a:pt x="29916" y="29916"/>
                  </a:lnTo>
                  <a:lnTo>
                    <a:pt x="41561" y="27565"/>
                  </a:lnTo>
                  <a:lnTo>
                    <a:pt x="51071" y="21154"/>
                  </a:lnTo>
                  <a:lnTo>
                    <a:pt x="57482" y="11644"/>
                  </a:lnTo>
                  <a:lnTo>
                    <a:pt x="59833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0" name="object 1590" descr=""/>
            <p:cNvSpPr/>
            <p:nvPr/>
          </p:nvSpPr>
          <p:spPr>
            <a:xfrm>
              <a:off x="245717" y="9268629"/>
              <a:ext cx="17111345" cy="4649470"/>
            </a:xfrm>
            <a:custGeom>
              <a:avLst/>
              <a:gdLst/>
              <a:ahLst/>
              <a:cxnLst/>
              <a:rect l="l" t="t" r="r" b="b"/>
              <a:pathLst>
                <a:path w="17111345" h="4649469">
                  <a:moveTo>
                    <a:pt x="670934" y="0"/>
                  </a:moveTo>
                  <a:lnTo>
                    <a:pt x="676518" y="0"/>
                  </a:lnTo>
                </a:path>
                <a:path w="17111345" h="4649469">
                  <a:moveTo>
                    <a:pt x="724385" y="0"/>
                  </a:moveTo>
                  <a:lnTo>
                    <a:pt x="730768" y="0"/>
                  </a:lnTo>
                </a:path>
                <a:path w="17111345" h="4649469">
                  <a:moveTo>
                    <a:pt x="8775" y="4601605"/>
                  </a:moveTo>
                  <a:lnTo>
                    <a:pt x="31113" y="4601605"/>
                  </a:lnTo>
                  <a:lnTo>
                    <a:pt x="0" y="4649472"/>
                  </a:lnTo>
                </a:path>
                <a:path w="17111345" h="4649469">
                  <a:moveTo>
                    <a:pt x="57440" y="4607987"/>
                  </a:moveTo>
                  <a:lnTo>
                    <a:pt x="57440" y="4603200"/>
                  </a:lnTo>
                  <a:lnTo>
                    <a:pt x="53451" y="4600807"/>
                  </a:lnTo>
                  <a:lnTo>
                    <a:pt x="30315" y="4633516"/>
                  </a:lnTo>
                  <a:lnTo>
                    <a:pt x="28720" y="4642292"/>
                  </a:lnTo>
                  <a:lnTo>
                    <a:pt x="31113" y="4647078"/>
                  </a:lnTo>
                  <a:lnTo>
                    <a:pt x="35102" y="4649472"/>
                  </a:lnTo>
                  <a:lnTo>
                    <a:pt x="36697" y="4649472"/>
                  </a:lnTo>
                  <a:lnTo>
                    <a:pt x="30315" y="4633516"/>
                  </a:lnTo>
                </a:path>
                <a:path w="17111345" h="4649469">
                  <a:moveTo>
                    <a:pt x="90947" y="4600807"/>
                  </a:moveTo>
                  <a:lnTo>
                    <a:pt x="75789" y="4600807"/>
                  </a:lnTo>
                  <a:lnTo>
                    <a:pt x="67013" y="4621549"/>
                  </a:lnTo>
                  <a:lnTo>
                    <a:pt x="69407" y="4619156"/>
                  </a:lnTo>
                  <a:lnTo>
                    <a:pt x="74991" y="4616763"/>
                  </a:lnTo>
                  <a:lnTo>
                    <a:pt x="79778" y="4616763"/>
                  </a:lnTo>
                  <a:lnTo>
                    <a:pt x="83767" y="4619156"/>
                  </a:lnTo>
                  <a:lnTo>
                    <a:pt x="86160" y="4623943"/>
                  </a:lnTo>
                  <a:lnTo>
                    <a:pt x="85362" y="4630325"/>
                  </a:lnTo>
                  <a:lnTo>
                    <a:pt x="83767" y="4635112"/>
                  </a:lnTo>
                  <a:lnTo>
                    <a:pt x="79778" y="4641494"/>
                  </a:lnTo>
                  <a:lnTo>
                    <a:pt x="75789" y="4646280"/>
                  </a:lnTo>
                  <a:lnTo>
                    <a:pt x="70204" y="4648674"/>
                  </a:lnTo>
                  <a:lnTo>
                    <a:pt x="65418" y="4648674"/>
                  </a:lnTo>
                  <a:lnTo>
                    <a:pt x="61429" y="4646280"/>
                  </a:lnTo>
                  <a:lnTo>
                    <a:pt x="60631" y="4644685"/>
                  </a:lnTo>
                  <a:lnTo>
                    <a:pt x="59833" y="4639898"/>
                  </a:lnTo>
                </a:path>
                <a:path w="17111345" h="4649469">
                  <a:moveTo>
                    <a:pt x="95733" y="4627932"/>
                  </a:moveTo>
                  <a:lnTo>
                    <a:pt x="124453" y="4627932"/>
                  </a:lnTo>
                </a:path>
                <a:path w="17111345" h="4649469">
                  <a:moveTo>
                    <a:pt x="16977593" y="4627932"/>
                  </a:moveTo>
                  <a:lnTo>
                    <a:pt x="17006313" y="4627932"/>
                  </a:lnTo>
                </a:path>
                <a:path w="17111345" h="4649469">
                  <a:moveTo>
                    <a:pt x="17027853" y="4600807"/>
                  </a:moveTo>
                  <a:lnTo>
                    <a:pt x="17050191" y="4601605"/>
                  </a:lnTo>
                  <a:lnTo>
                    <a:pt x="17018280" y="4648674"/>
                  </a:lnTo>
                </a:path>
                <a:path w="17111345" h="4649469">
                  <a:moveTo>
                    <a:pt x="17077316" y="4607987"/>
                  </a:moveTo>
                  <a:lnTo>
                    <a:pt x="17076518" y="4603998"/>
                  </a:lnTo>
                  <a:lnTo>
                    <a:pt x="17072529" y="4601605"/>
                  </a:lnTo>
                  <a:lnTo>
                    <a:pt x="17069338" y="4601605"/>
                  </a:lnTo>
                  <a:lnTo>
                    <a:pt x="17047798" y="4642292"/>
                  </a:lnTo>
                  <a:lnTo>
                    <a:pt x="17049394" y="4647078"/>
                  </a:lnTo>
                  <a:lnTo>
                    <a:pt x="17053383" y="4649472"/>
                  </a:lnTo>
                  <a:lnTo>
                    <a:pt x="17054978" y="4649472"/>
                  </a:lnTo>
                  <a:lnTo>
                    <a:pt x="17049394" y="4633516"/>
                  </a:lnTo>
                </a:path>
                <a:path w="17111345" h="4649469">
                  <a:moveTo>
                    <a:pt x="17110823" y="4601605"/>
                  </a:moveTo>
                  <a:lnTo>
                    <a:pt x="17094867" y="4601605"/>
                  </a:lnTo>
                  <a:lnTo>
                    <a:pt x="17086889" y="4622347"/>
                  </a:lnTo>
                  <a:lnTo>
                    <a:pt x="17089283" y="4619954"/>
                  </a:lnTo>
                  <a:lnTo>
                    <a:pt x="17094867" y="4617560"/>
                  </a:lnTo>
                  <a:lnTo>
                    <a:pt x="17099654" y="4617560"/>
                  </a:lnTo>
                  <a:lnTo>
                    <a:pt x="17103643" y="4619954"/>
                  </a:lnTo>
                  <a:lnTo>
                    <a:pt x="17105238" y="4624740"/>
                  </a:lnTo>
                  <a:lnTo>
                    <a:pt x="17104441" y="4631123"/>
                  </a:lnTo>
                  <a:lnTo>
                    <a:pt x="17102845" y="4635909"/>
                  </a:lnTo>
                  <a:lnTo>
                    <a:pt x="17098856" y="4643089"/>
                  </a:lnTo>
                  <a:lnTo>
                    <a:pt x="17094069" y="4647078"/>
                  </a:lnTo>
                  <a:lnTo>
                    <a:pt x="17088485" y="4649472"/>
                  </a:lnTo>
                  <a:lnTo>
                    <a:pt x="17083698" y="4649472"/>
                  </a:lnTo>
                  <a:lnTo>
                    <a:pt x="17079709" y="4647078"/>
                  </a:lnTo>
                  <a:lnTo>
                    <a:pt x="17078912" y="4644685"/>
                  </a:lnTo>
                  <a:lnTo>
                    <a:pt x="17078912" y="4640696"/>
                  </a:lnTo>
                </a:path>
                <a:path w="17111345" h="4649469">
                  <a:moveTo>
                    <a:pt x="8282570" y="3943435"/>
                  </a:moveTo>
                  <a:lnTo>
                    <a:pt x="8282570" y="3941839"/>
                  </a:lnTo>
                  <a:lnTo>
                    <a:pt x="6128559" y="3941839"/>
                  </a:lnTo>
                  <a:lnTo>
                    <a:pt x="5794288" y="3964975"/>
                  </a:lnTo>
                  <a:lnTo>
                    <a:pt x="5458422" y="3943435"/>
                  </a:lnTo>
                  <a:lnTo>
                    <a:pt x="5458422" y="3941839"/>
                  </a:lnTo>
                  <a:lnTo>
                    <a:pt x="3424877" y="3941839"/>
                  </a:lnTo>
                  <a:lnTo>
                    <a:pt x="3424877" y="3943435"/>
                  </a:lnTo>
                  <a:lnTo>
                    <a:pt x="2994074" y="3969762"/>
                  </a:lnTo>
                  <a:lnTo>
                    <a:pt x="2706075" y="3953008"/>
                  </a:lnTo>
                  <a:lnTo>
                    <a:pt x="2227406" y="3953008"/>
                  </a:lnTo>
                  <a:lnTo>
                    <a:pt x="2107739" y="4129318"/>
                  </a:lnTo>
                  <a:lnTo>
                    <a:pt x="2031152" y="4149262"/>
                  </a:lnTo>
                </a:path>
                <a:path w="17111345" h="4649469">
                  <a:moveTo>
                    <a:pt x="6128559" y="3940244"/>
                  </a:moveTo>
                  <a:lnTo>
                    <a:pt x="6128559" y="3824565"/>
                  </a:lnTo>
                </a:path>
                <a:path w="17111345" h="4649469">
                  <a:moveTo>
                    <a:pt x="8282570" y="3938648"/>
                  </a:moveTo>
                  <a:lnTo>
                    <a:pt x="8282570" y="3824565"/>
                  </a:lnTo>
                </a:path>
                <a:path w="17111345" h="4649469">
                  <a:moveTo>
                    <a:pt x="6176426" y="3829352"/>
                  </a:moveTo>
                  <a:lnTo>
                    <a:pt x="7010906" y="3829352"/>
                  </a:lnTo>
                </a:path>
                <a:path w="17111345" h="4649469">
                  <a:moveTo>
                    <a:pt x="8234703" y="3829352"/>
                  </a:moveTo>
                  <a:lnTo>
                    <a:pt x="7307680" y="3829352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1" name="object 1591" descr=""/>
            <p:cNvSpPr/>
            <p:nvPr/>
          </p:nvSpPr>
          <p:spPr>
            <a:xfrm>
              <a:off x="6374277" y="1309000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2" name="object 1592" descr=""/>
            <p:cNvSpPr/>
            <p:nvPr/>
          </p:nvSpPr>
          <p:spPr>
            <a:xfrm>
              <a:off x="6374277" y="1309000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60" h="16509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3" name="object 1593" descr=""/>
            <p:cNvSpPr/>
            <p:nvPr/>
          </p:nvSpPr>
          <p:spPr>
            <a:xfrm>
              <a:off x="8480421" y="1309000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4" name="object 1594" descr=""/>
            <p:cNvSpPr/>
            <p:nvPr/>
          </p:nvSpPr>
          <p:spPr>
            <a:xfrm>
              <a:off x="8480421" y="13090004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5" name="object 1595" descr=""/>
            <p:cNvSpPr/>
            <p:nvPr/>
          </p:nvSpPr>
          <p:spPr>
            <a:xfrm>
              <a:off x="7184823" y="13017405"/>
              <a:ext cx="440690" cy="161290"/>
            </a:xfrm>
            <a:custGeom>
              <a:avLst/>
              <a:gdLst/>
              <a:ahLst/>
              <a:cxnLst/>
              <a:rect l="l" t="t" r="r" b="b"/>
              <a:pathLst>
                <a:path w="440690" h="161290">
                  <a:moveTo>
                    <a:pt x="0" y="161151"/>
                  </a:moveTo>
                  <a:lnTo>
                    <a:pt x="440375" y="161151"/>
                  </a:lnTo>
                  <a:lnTo>
                    <a:pt x="440375" y="0"/>
                  </a:lnTo>
                  <a:lnTo>
                    <a:pt x="0" y="161151"/>
                  </a:lnTo>
                  <a:close/>
                </a:path>
                <a:path w="440690" h="161290">
                  <a:moveTo>
                    <a:pt x="0" y="0"/>
                  </a:moveTo>
                  <a:lnTo>
                    <a:pt x="0" y="161151"/>
                  </a:lnTo>
                  <a:lnTo>
                    <a:pt x="4403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6" name="object 1596" descr=""/>
            <p:cNvSpPr/>
            <p:nvPr/>
          </p:nvSpPr>
          <p:spPr>
            <a:xfrm>
              <a:off x="7184823" y="13017405"/>
              <a:ext cx="440690" cy="161290"/>
            </a:xfrm>
            <a:custGeom>
              <a:avLst/>
              <a:gdLst/>
              <a:ahLst/>
              <a:cxnLst/>
              <a:rect l="l" t="t" r="r" b="b"/>
              <a:pathLst>
                <a:path w="440690" h="161290">
                  <a:moveTo>
                    <a:pt x="0" y="0"/>
                  </a:moveTo>
                  <a:lnTo>
                    <a:pt x="0" y="161151"/>
                  </a:lnTo>
                  <a:lnTo>
                    <a:pt x="440375" y="0"/>
                  </a:lnTo>
                  <a:lnTo>
                    <a:pt x="0" y="0"/>
                  </a:lnTo>
                  <a:close/>
                </a:path>
                <a:path w="440690" h="161290">
                  <a:moveTo>
                    <a:pt x="0" y="161151"/>
                  </a:moveTo>
                  <a:lnTo>
                    <a:pt x="440375" y="0"/>
                  </a:lnTo>
                  <a:lnTo>
                    <a:pt x="440375" y="161151"/>
                  </a:lnTo>
                  <a:lnTo>
                    <a:pt x="0" y="161151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7" name="object 1597" descr=""/>
            <p:cNvSpPr/>
            <p:nvPr/>
          </p:nvSpPr>
          <p:spPr>
            <a:xfrm>
              <a:off x="7259017" y="13024585"/>
              <a:ext cx="292100" cy="142240"/>
            </a:xfrm>
            <a:custGeom>
              <a:avLst/>
              <a:gdLst/>
              <a:ahLst/>
              <a:cxnLst/>
              <a:rect l="l" t="t" r="r" b="b"/>
              <a:pathLst>
                <a:path w="292100" h="142240">
                  <a:moveTo>
                    <a:pt x="27124" y="25529"/>
                  </a:moveTo>
                  <a:lnTo>
                    <a:pt x="21540" y="9573"/>
                  </a:lnTo>
                  <a:lnTo>
                    <a:pt x="23135" y="9573"/>
                  </a:lnTo>
                  <a:lnTo>
                    <a:pt x="27124" y="11966"/>
                  </a:lnTo>
                  <a:lnTo>
                    <a:pt x="28720" y="15955"/>
                  </a:lnTo>
                  <a:lnTo>
                    <a:pt x="27124" y="25529"/>
                  </a:lnTo>
                  <a:lnTo>
                    <a:pt x="23933" y="36697"/>
                  </a:lnTo>
                  <a:lnTo>
                    <a:pt x="18348" y="47866"/>
                  </a:lnTo>
                  <a:lnTo>
                    <a:pt x="12764" y="55046"/>
                  </a:lnTo>
                  <a:lnTo>
                    <a:pt x="7180" y="57440"/>
                  </a:lnTo>
                  <a:lnTo>
                    <a:pt x="3988" y="57440"/>
                  </a:lnTo>
                  <a:lnTo>
                    <a:pt x="0" y="55046"/>
                  </a:lnTo>
                  <a:lnTo>
                    <a:pt x="0" y="50260"/>
                  </a:lnTo>
                </a:path>
                <a:path w="292100" h="142240">
                  <a:moveTo>
                    <a:pt x="53451" y="9573"/>
                  </a:moveTo>
                  <a:lnTo>
                    <a:pt x="32709" y="47866"/>
                  </a:lnTo>
                  <a:lnTo>
                    <a:pt x="33506" y="55046"/>
                  </a:lnTo>
                  <a:lnTo>
                    <a:pt x="37495" y="57440"/>
                  </a:lnTo>
                  <a:lnTo>
                    <a:pt x="40686" y="57440"/>
                  </a:lnTo>
                  <a:lnTo>
                    <a:pt x="61429" y="18348"/>
                  </a:lnTo>
                  <a:lnTo>
                    <a:pt x="60631" y="11966"/>
                  </a:lnTo>
                  <a:lnTo>
                    <a:pt x="56642" y="9573"/>
                  </a:lnTo>
                  <a:lnTo>
                    <a:pt x="53451" y="9573"/>
                  </a:lnTo>
                </a:path>
                <a:path w="292100" h="142240">
                  <a:moveTo>
                    <a:pt x="63024" y="52653"/>
                  </a:moveTo>
                  <a:lnTo>
                    <a:pt x="60631" y="55046"/>
                  </a:lnTo>
                  <a:lnTo>
                    <a:pt x="61429" y="57440"/>
                  </a:lnTo>
                  <a:lnTo>
                    <a:pt x="63822" y="55046"/>
                  </a:lnTo>
                </a:path>
                <a:path w="292100" h="142240">
                  <a:moveTo>
                    <a:pt x="101318" y="9573"/>
                  </a:moveTo>
                  <a:lnTo>
                    <a:pt x="80575" y="47866"/>
                  </a:lnTo>
                  <a:lnTo>
                    <a:pt x="81373" y="55046"/>
                  </a:lnTo>
                  <a:lnTo>
                    <a:pt x="85362" y="57440"/>
                  </a:lnTo>
                  <a:lnTo>
                    <a:pt x="88553" y="57440"/>
                  </a:lnTo>
                  <a:lnTo>
                    <a:pt x="109296" y="18348"/>
                  </a:lnTo>
                  <a:lnTo>
                    <a:pt x="108498" y="11966"/>
                  </a:lnTo>
                  <a:lnTo>
                    <a:pt x="104509" y="9573"/>
                  </a:lnTo>
                  <a:lnTo>
                    <a:pt x="101318" y="9573"/>
                  </a:lnTo>
                </a:path>
                <a:path w="292100" h="142240">
                  <a:moveTo>
                    <a:pt x="128442" y="2393"/>
                  </a:moveTo>
                  <a:lnTo>
                    <a:pt x="126847" y="4786"/>
                  </a:lnTo>
                  <a:lnTo>
                    <a:pt x="125251" y="2393"/>
                  </a:lnTo>
                  <a:lnTo>
                    <a:pt x="127645" y="0"/>
                  </a:lnTo>
                  <a:lnTo>
                    <a:pt x="128442" y="2393"/>
                  </a:lnTo>
                  <a:lnTo>
                    <a:pt x="127645" y="7180"/>
                  </a:lnTo>
                  <a:lnTo>
                    <a:pt x="124453" y="11966"/>
                  </a:lnTo>
                  <a:lnTo>
                    <a:pt x="122060" y="14360"/>
                  </a:lnTo>
                </a:path>
                <a:path w="292100" h="142240">
                  <a:moveTo>
                    <a:pt x="152376" y="57440"/>
                  </a:moveTo>
                  <a:lnTo>
                    <a:pt x="168331" y="9573"/>
                  </a:lnTo>
                  <a:lnTo>
                    <a:pt x="182692" y="9573"/>
                  </a:lnTo>
                  <a:lnTo>
                    <a:pt x="186680" y="11966"/>
                  </a:lnTo>
                  <a:lnTo>
                    <a:pt x="187478" y="14360"/>
                  </a:lnTo>
                  <a:lnTo>
                    <a:pt x="187478" y="18348"/>
                  </a:lnTo>
                  <a:lnTo>
                    <a:pt x="159556" y="34304"/>
                  </a:lnTo>
                </a:path>
                <a:path w="292100" h="142240">
                  <a:moveTo>
                    <a:pt x="185883" y="57440"/>
                  </a:moveTo>
                  <a:lnTo>
                    <a:pt x="201838" y="9573"/>
                  </a:lnTo>
                  <a:lnTo>
                    <a:pt x="216198" y="9573"/>
                  </a:lnTo>
                  <a:lnTo>
                    <a:pt x="220187" y="11966"/>
                  </a:lnTo>
                  <a:lnTo>
                    <a:pt x="220985" y="14360"/>
                  </a:lnTo>
                  <a:lnTo>
                    <a:pt x="220985" y="18348"/>
                  </a:lnTo>
                  <a:lnTo>
                    <a:pt x="193860" y="31911"/>
                  </a:lnTo>
                </a:path>
                <a:path w="292100" h="142240">
                  <a:moveTo>
                    <a:pt x="205029" y="31911"/>
                  </a:moveTo>
                  <a:lnTo>
                    <a:pt x="208221" y="57440"/>
                  </a:lnTo>
                </a:path>
                <a:path w="292100" h="142240">
                  <a:moveTo>
                    <a:pt x="244919" y="9573"/>
                  </a:moveTo>
                  <a:lnTo>
                    <a:pt x="224974" y="46271"/>
                  </a:lnTo>
                  <a:lnTo>
                    <a:pt x="224974" y="50260"/>
                  </a:lnTo>
                  <a:lnTo>
                    <a:pt x="226570" y="55046"/>
                  </a:lnTo>
                  <a:lnTo>
                    <a:pt x="228963" y="57440"/>
                  </a:lnTo>
                  <a:lnTo>
                    <a:pt x="235345" y="57440"/>
                  </a:lnTo>
                  <a:lnTo>
                    <a:pt x="255290" y="20742"/>
                  </a:lnTo>
                  <a:lnTo>
                    <a:pt x="255290" y="15955"/>
                  </a:lnTo>
                  <a:lnTo>
                    <a:pt x="253694" y="11966"/>
                  </a:lnTo>
                  <a:lnTo>
                    <a:pt x="251301" y="9573"/>
                  </a:lnTo>
                  <a:lnTo>
                    <a:pt x="244919" y="9573"/>
                  </a:lnTo>
                </a:path>
                <a:path w="292100" h="142240">
                  <a:moveTo>
                    <a:pt x="254492" y="57440"/>
                  </a:moveTo>
                  <a:lnTo>
                    <a:pt x="270448" y="9573"/>
                  </a:lnTo>
                  <a:lnTo>
                    <a:pt x="284808" y="9573"/>
                  </a:lnTo>
                  <a:lnTo>
                    <a:pt x="288796" y="11966"/>
                  </a:lnTo>
                  <a:lnTo>
                    <a:pt x="289594" y="14360"/>
                  </a:lnTo>
                  <a:lnTo>
                    <a:pt x="289594" y="18348"/>
                  </a:lnTo>
                  <a:lnTo>
                    <a:pt x="261672" y="34304"/>
                  </a:lnTo>
                </a:path>
                <a:path w="292100" h="142240">
                  <a:moveTo>
                    <a:pt x="291190" y="52653"/>
                  </a:moveTo>
                  <a:lnTo>
                    <a:pt x="288796" y="55046"/>
                  </a:lnTo>
                  <a:lnTo>
                    <a:pt x="289594" y="57440"/>
                  </a:lnTo>
                  <a:lnTo>
                    <a:pt x="291988" y="55046"/>
                  </a:lnTo>
                </a:path>
                <a:path w="292100" h="142240">
                  <a:moveTo>
                    <a:pt x="31113" y="116476"/>
                  </a:moveTo>
                  <a:lnTo>
                    <a:pt x="23135" y="142005"/>
                  </a:lnTo>
                  <a:lnTo>
                    <a:pt x="8775" y="142005"/>
                  </a:lnTo>
                  <a:lnTo>
                    <a:pt x="23933" y="94138"/>
                  </a:lnTo>
                  <a:lnTo>
                    <a:pt x="38293" y="94138"/>
                  </a:lnTo>
                  <a:lnTo>
                    <a:pt x="42282" y="95733"/>
                  </a:lnTo>
                  <a:lnTo>
                    <a:pt x="43080" y="98127"/>
                  </a:lnTo>
                  <a:lnTo>
                    <a:pt x="43080" y="102913"/>
                  </a:lnTo>
                  <a:lnTo>
                    <a:pt x="16753" y="116476"/>
                  </a:lnTo>
                </a:path>
                <a:path w="292100" h="142240">
                  <a:moveTo>
                    <a:pt x="57440" y="94138"/>
                  </a:moveTo>
                  <a:lnTo>
                    <a:pt x="42282" y="142005"/>
                  </a:lnTo>
                  <a:lnTo>
                    <a:pt x="61429" y="142005"/>
                  </a:lnTo>
                </a:path>
                <a:path w="292100" h="142240">
                  <a:moveTo>
                    <a:pt x="69407" y="142005"/>
                  </a:moveTo>
                  <a:lnTo>
                    <a:pt x="84564" y="94138"/>
                  </a:lnTo>
                  <a:lnTo>
                    <a:pt x="95733" y="94138"/>
                  </a:lnTo>
                  <a:lnTo>
                    <a:pt x="99722" y="95733"/>
                  </a:lnTo>
                  <a:lnTo>
                    <a:pt x="101318" y="100520"/>
                  </a:lnTo>
                  <a:lnTo>
                    <a:pt x="101318" y="105307"/>
                  </a:lnTo>
                  <a:lnTo>
                    <a:pt x="101318" y="111689"/>
                  </a:lnTo>
                  <a:lnTo>
                    <a:pt x="80575" y="142005"/>
                  </a:lnTo>
                  <a:lnTo>
                    <a:pt x="69407" y="142005"/>
                  </a:lnTo>
                </a:path>
                <a:path w="292100" h="142240">
                  <a:moveTo>
                    <a:pt x="138016" y="105307"/>
                  </a:moveTo>
                  <a:lnTo>
                    <a:pt x="138016" y="100520"/>
                  </a:lnTo>
                  <a:lnTo>
                    <a:pt x="136420" y="95733"/>
                  </a:lnTo>
                  <a:lnTo>
                    <a:pt x="134027" y="94138"/>
                  </a:lnTo>
                  <a:lnTo>
                    <a:pt x="127645" y="94138"/>
                  </a:lnTo>
                  <a:lnTo>
                    <a:pt x="107700" y="130038"/>
                  </a:lnTo>
                  <a:lnTo>
                    <a:pt x="107700" y="134825"/>
                  </a:lnTo>
                  <a:lnTo>
                    <a:pt x="110093" y="139611"/>
                  </a:lnTo>
                  <a:lnTo>
                    <a:pt x="112487" y="142005"/>
                  </a:lnTo>
                  <a:lnTo>
                    <a:pt x="118869" y="142005"/>
                  </a:lnTo>
                  <a:lnTo>
                    <a:pt x="124453" y="123656"/>
                  </a:lnTo>
                </a:path>
                <a:path w="292100" h="142240">
                  <a:moveTo>
                    <a:pt x="138814" y="137218"/>
                  </a:moveTo>
                  <a:lnTo>
                    <a:pt x="137218" y="139611"/>
                  </a:lnTo>
                  <a:lnTo>
                    <a:pt x="138016" y="142005"/>
                  </a:lnTo>
                  <a:lnTo>
                    <a:pt x="140409" y="139611"/>
                  </a:lnTo>
                </a:path>
                <a:path w="292100" h="142240">
                  <a:moveTo>
                    <a:pt x="182692" y="142005"/>
                  </a:moveTo>
                  <a:lnTo>
                    <a:pt x="197849" y="94138"/>
                  </a:lnTo>
                  <a:lnTo>
                    <a:pt x="212209" y="94138"/>
                  </a:lnTo>
                  <a:lnTo>
                    <a:pt x="216198" y="95733"/>
                  </a:lnTo>
                  <a:lnTo>
                    <a:pt x="216996" y="98127"/>
                  </a:lnTo>
                  <a:lnTo>
                    <a:pt x="216996" y="102913"/>
                  </a:lnTo>
                  <a:lnTo>
                    <a:pt x="189872" y="118869"/>
                  </a:lnTo>
                </a:path>
                <a:path w="292100" h="142240">
                  <a:moveTo>
                    <a:pt x="216198" y="142005"/>
                  </a:moveTo>
                  <a:lnTo>
                    <a:pt x="244121" y="94138"/>
                  </a:lnTo>
                  <a:lnTo>
                    <a:pt x="241727" y="142005"/>
                  </a:lnTo>
                </a:path>
                <a:path w="292100" h="142240">
                  <a:moveTo>
                    <a:pt x="225772" y="126049"/>
                  </a:moveTo>
                  <a:lnTo>
                    <a:pt x="241727" y="126049"/>
                  </a:lnTo>
                </a:path>
                <a:path w="292100" h="142240">
                  <a:moveTo>
                    <a:pt x="251301" y="142005"/>
                  </a:moveTo>
                  <a:lnTo>
                    <a:pt x="266459" y="94138"/>
                  </a:lnTo>
                  <a:lnTo>
                    <a:pt x="277628" y="94138"/>
                  </a:lnTo>
                  <a:lnTo>
                    <a:pt x="281616" y="95733"/>
                  </a:lnTo>
                  <a:lnTo>
                    <a:pt x="283212" y="100520"/>
                  </a:lnTo>
                  <a:lnTo>
                    <a:pt x="283212" y="105307"/>
                  </a:lnTo>
                  <a:lnTo>
                    <a:pt x="283212" y="111689"/>
                  </a:lnTo>
                  <a:lnTo>
                    <a:pt x="262470" y="142005"/>
                  </a:lnTo>
                  <a:lnTo>
                    <a:pt x="251301" y="142005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98" name="object 1598" descr="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8525894" y="13209671"/>
              <a:ext cx="197052" cy="73395"/>
            </a:xfrm>
            <a:prstGeom prst="rect">
              <a:avLst/>
            </a:prstGeom>
          </p:spPr>
        </p:pic>
        <p:sp>
          <p:nvSpPr>
            <p:cNvPr id="1599" name="object 1599" descr=""/>
            <p:cNvSpPr/>
            <p:nvPr/>
          </p:nvSpPr>
          <p:spPr>
            <a:xfrm>
              <a:off x="9342025" y="12487678"/>
              <a:ext cx="2154555" cy="715010"/>
            </a:xfrm>
            <a:custGeom>
              <a:avLst/>
              <a:gdLst/>
              <a:ahLst/>
              <a:cxnLst/>
              <a:rect l="l" t="t" r="r" b="b"/>
              <a:pathLst>
                <a:path w="2154554" h="715009">
                  <a:moveTo>
                    <a:pt x="2154010" y="714812"/>
                  </a:moveTo>
                  <a:lnTo>
                    <a:pt x="2154010" y="188276"/>
                  </a:lnTo>
                  <a:lnTo>
                    <a:pt x="0" y="188276"/>
                  </a:lnTo>
                  <a:lnTo>
                    <a:pt x="0" y="714812"/>
                  </a:lnTo>
                </a:path>
                <a:path w="2154554" h="715009">
                  <a:moveTo>
                    <a:pt x="0" y="194658"/>
                  </a:moveTo>
                  <a:lnTo>
                    <a:pt x="0" y="0"/>
                  </a:lnTo>
                </a:path>
                <a:path w="2154554" h="715009">
                  <a:moveTo>
                    <a:pt x="2154010" y="194658"/>
                  </a:moveTo>
                  <a:lnTo>
                    <a:pt x="2154010" y="0"/>
                  </a:lnTo>
                </a:path>
                <a:path w="2154554" h="715009">
                  <a:moveTo>
                    <a:pt x="47866" y="3988"/>
                  </a:moveTo>
                  <a:lnTo>
                    <a:pt x="927022" y="3988"/>
                  </a:lnTo>
                </a:path>
                <a:path w="2154554" h="715009">
                  <a:moveTo>
                    <a:pt x="2106143" y="3988"/>
                  </a:moveTo>
                  <a:lnTo>
                    <a:pt x="1342666" y="3988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0" name="object 1600" descr=""/>
            <p:cNvSpPr/>
            <p:nvPr/>
          </p:nvSpPr>
          <p:spPr>
            <a:xfrm>
              <a:off x="9342025" y="1248368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7977"/>
                  </a:moveTo>
                  <a:lnTo>
                    <a:pt x="47866" y="15955"/>
                  </a:lnTo>
                  <a:lnTo>
                    <a:pt x="47866" y="0"/>
                  </a:lnTo>
                  <a:lnTo>
                    <a:pt x="0" y="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1" name="object 1601" descr=""/>
            <p:cNvSpPr/>
            <p:nvPr/>
          </p:nvSpPr>
          <p:spPr>
            <a:xfrm>
              <a:off x="9342025" y="1248368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47866" y="0"/>
                  </a:moveTo>
                  <a:lnTo>
                    <a:pt x="47866" y="15955"/>
                  </a:lnTo>
                  <a:lnTo>
                    <a:pt x="0" y="7977"/>
                  </a:lnTo>
                  <a:lnTo>
                    <a:pt x="4786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2" name="object 1602" descr=""/>
            <p:cNvSpPr/>
            <p:nvPr/>
          </p:nvSpPr>
          <p:spPr>
            <a:xfrm>
              <a:off x="11448169" y="1248368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3" name="object 1603" descr=""/>
            <p:cNvSpPr/>
            <p:nvPr/>
          </p:nvSpPr>
          <p:spPr>
            <a:xfrm>
              <a:off x="11448169" y="12483689"/>
              <a:ext cx="48260" cy="16510"/>
            </a:xfrm>
            <a:custGeom>
              <a:avLst/>
              <a:gdLst/>
              <a:ahLst/>
              <a:cxnLst/>
              <a:rect l="l" t="t" r="r" b="b"/>
              <a:pathLst>
                <a:path w="48259" h="16509">
                  <a:moveTo>
                    <a:pt x="0" y="0"/>
                  </a:moveTo>
                  <a:lnTo>
                    <a:pt x="0" y="15955"/>
                  </a:lnTo>
                  <a:lnTo>
                    <a:pt x="47866" y="797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4" name="object 1604" descr=""/>
            <p:cNvSpPr/>
            <p:nvPr/>
          </p:nvSpPr>
          <p:spPr>
            <a:xfrm>
              <a:off x="10233944" y="12399124"/>
              <a:ext cx="486409" cy="186055"/>
            </a:xfrm>
            <a:custGeom>
              <a:avLst/>
              <a:gdLst/>
              <a:ahLst/>
              <a:cxnLst/>
              <a:rect l="l" t="t" r="r" b="b"/>
              <a:pathLst>
                <a:path w="486409" h="186054">
                  <a:moveTo>
                    <a:pt x="0" y="185883"/>
                  </a:moveTo>
                  <a:lnTo>
                    <a:pt x="485849" y="185883"/>
                  </a:lnTo>
                  <a:lnTo>
                    <a:pt x="485849" y="0"/>
                  </a:lnTo>
                  <a:lnTo>
                    <a:pt x="0" y="185883"/>
                  </a:lnTo>
                  <a:close/>
                </a:path>
                <a:path w="486409" h="186054">
                  <a:moveTo>
                    <a:pt x="0" y="0"/>
                  </a:moveTo>
                  <a:lnTo>
                    <a:pt x="0" y="185883"/>
                  </a:lnTo>
                  <a:lnTo>
                    <a:pt x="4858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5" name="object 1605" descr=""/>
            <p:cNvSpPr/>
            <p:nvPr/>
          </p:nvSpPr>
          <p:spPr>
            <a:xfrm>
              <a:off x="10233944" y="12399124"/>
              <a:ext cx="486409" cy="186055"/>
            </a:xfrm>
            <a:custGeom>
              <a:avLst/>
              <a:gdLst/>
              <a:ahLst/>
              <a:cxnLst/>
              <a:rect l="l" t="t" r="r" b="b"/>
              <a:pathLst>
                <a:path w="486409" h="186054">
                  <a:moveTo>
                    <a:pt x="0" y="0"/>
                  </a:moveTo>
                  <a:lnTo>
                    <a:pt x="0" y="185883"/>
                  </a:lnTo>
                  <a:lnTo>
                    <a:pt x="485849" y="0"/>
                  </a:lnTo>
                  <a:lnTo>
                    <a:pt x="0" y="0"/>
                  </a:lnTo>
                  <a:close/>
                </a:path>
                <a:path w="486409" h="186054">
                  <a:moveTo>
                    <a:pt x="0" y="185883"/>
                  </a:moveTo>
                  <a:lnTo>
                    <a:pt x="485849" y="0"/>
                  </a:lnTo>
                  <a:lnTo>
                    <a:pt x="485849" y="185883"/>
                  </a:lnTo>
                  <a:lnTo>
                    <a:pt x="0" y="185883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6" name="object 1606" descr=""/>
            <p:cNvSpPr/>
            <p:nvPr/>
          </p:nvSpPr>
          <p:spPr>
            <a:xfrm>
              <a:off x="10271441" y="12406305"/>
              <a:ext cx="352425" cy="146050"/>
            </a:xfrm>
            <a:custGeom>
              <a:avLst/>
              <a:gdLst/>
              <a:ahLst/>
              <a:cxnLst/>
              <a:rect l="l" t="t" r="r" b="b"/>
              <a:pathLst>
                <a:path w="352425" h="146050">
                  <a:moveTo>
                    <a:pt x="86958" y="25529"/>
                  </a:moveTo>
                  <a:lnTo>
                    <a:pt x="80575" y="9573"/>
                  </a:lnTo>
                  <a:lnTo>
                    <a:pt x="82171" y="9573"/>
                  </a:lnTo>
                  <a:lnTo>
                    <a:pt x="86160" y="11168"/>
                  </a:lnTo>
                  <a:lnTo>
                    <a:pt x="87755" y="15955"/>
                  </a:lnTo>
                  <a:lnTo>
                    <a:pt x="86958" y="25529"/>
                  </a:lnTo>
                  <a:lnTo>
                    <a:pt x="82969" y="36697"/>
                  </a:lnTo>
                  <a:lnTo>
                    <a:pt x="77384" y="47866"/>
                  </a:lnTo>
                  <a:lnTo>
                    <a:pt x="72598" y="55046"/>
                  </a:lnTo>
                  <a:lnTo>
                    <a:pt x="67013" y="57440"/>
                  </a:lnTo>
                  <a:lnTo>
                    <a:pt x="63822" y="57440"/>
                  </a:lnTo>
                  <a:lnTo>
                    <a:pt x="59833" y="55046"/>
                  </a:lnTo>
                  <a:lnTo>
                    <a:pt x="59035" y="50260"/>
                  </a:lnTo>
                </a:path>
                <a:path w="352425" h="146050">
                  <a:moveTo>
                    <a:pt x="112487" y="9573"/>
                  </a:moveTo>
                  <a:lnTo>
                    <a:pt x="91744" y="47866"/>
                  </a:lnTo>
                  <a:lnTo>
                    <a:pt x="93340" y="55046"/>
                  </a:lnTo>
                  <a:lnTo>
                    <a:pt x="97329" y="57440"/>
                  </a:lnTo>
                  <a:lnTo>
                    <a:pt x="100520" y="57440"/>
                  </a:lnTo>
                  <a:lnTo>
                    <a:pt x="120465" y="18348"/>
                  </a:lnTo>
                  <a:lnTo>
                    <a:pt x="119667" y="11168"/>
                  </a:lnTo>
                  <a:lnTo>
                    <a:pt x="115678" y="9573"/>
                  </a:lnTo>
                  <a:lnTo>
                    <a:pt x="112487" y="9573"/>
                  </a:lnTo>
                </a:path>
                <a:path w="352425" h="146050">
                  <a:moveTo>
                    <a:pt x="122060" y="52653"/>
                  </a:moveTo>
                  <a:lnTo>
                    <a:pt x="120465" y="55046"/>
                  </a:lnTo>
                  <a:lnTo>
                    <a:pt x="121262" y="57440"/>
                  </a:lnTo>
                  <a:lnTo>
                    <a:pt x="123656" y="55046"/>
                  </a:lnTo>
                </a:path>
                <a:path w="352425" h="146050">
                  <a:moveTo>
                    <a:pt x="160354" y="9573"/>
                  </a:moveTo>
                  <a:lnTo>
                    <a:pt x="139611" y="47866"/>
                  </a:lnTo>
                  <a:lnTo>
                    <a:pt x="141207" y="55046"/>
                  </a:lnTo>
                  <a:lnTo>
                    <a:pt x="145196" y="57440"/>
                  </a:lnTo>
                  <a:lnTo>
                    <a:pt x="148387" y="57440"/>
                  </a:lnTo>
                  <a:lnTo>
                    <a:pt x="168331" y="18348"/>
                  </a:lnTo>
                  <a:lnTo>
                    <a:pt x="167534" y="11168"/>
                  </a:lnTo>
                  <a:lnTo>
                    <a:pt x="163545" y="9573"/>
                  </a:lnTo>
                  <a:lnTo>
                    <a:pt x="160354" y="9573"/>
                  </a:lnTo>
                </a:path>
                <a:path w="352425" h="146050">
                  <a:moveTo>
                    <a:pt x="188276" y="2393"/>
                  </a:moveTo>
                  <a:lnTo>
                    <a:pt x="185883" y="4786"/>
                  </a:lnTo>
                  <a:lnTo>
                    <a:pt x="185085" y="2393"/>
                  </a:lnTo>
                  <a:lnTo>
                    <a:pt x="187478" y="0"/>
                  </a:lnTo>
                  <a:lnTo>
                    <a:pt x="188276" y="2393"/>
                  </a:lnTo>
                  <a:lnTo>
                    <a:pt x="186680" y="7180"/>
                  </a:lnTo>
                  <a:lnTo>
                    <a:pt x="183489" y="11168"/>
                  </a:lnTo>
                  <a:lnTo>
                    <a:pt x="181096" y="13562"/>
                  </a:lnTo>
                </a:path>
                <a:path w="352425" h="146050">
                  <a:moveTo>
                    <a:pt x="212209" y="57440"/>
                  </a:moveTo>
                  <a:lnTo>
                    <a:pt x="227367" y="9573"/>
                  </a:lnTo>
                  <a:lnTo>
                    <a:pt x="241727" y="9573"/>
                  </a:lnTo>
                  <a:lnTo>
                    <a:pt x="245716" y="11168"/>
                  </a:lnTo>
                  <a:lnTo>
                    <a:pt x="246514" y="13562"/>
                  </a:lnTo>
                  <a:lnTo>
                    <a:pt x="246514" y="18348"/>
                  </a:lnTo>
                  <a:lnTo>
                    <a:pt x="219389" y="34304"/>
                  </a:lnTo>
                </a:path>
                <a:path w="352425" h="146050">
                  <a:moveTo>
                    <a:pt x="245716" y="57440"/>
                  </a:moveTo>
                  <a:lnTo>
                    <a:pt x="260874" y="9573"/>
                  </a:lnTo>
                  <a:lnTo>
                    <a:pt x="275234" y="9573"/>
                  </a:lnTo>
                  <a:lnTo>
                    <a:pt x="279223" y="11168"/>
                  </a:lnTo>
                  <a:lnTo>
                    <a:pt x="280021" y="13562"/>
                  </a:lnTo>
                  <a:lnTo>
                    <a:pt x="280021" y="18348"/>
                  </a:lnTo>
                  <a:lnTo>
                    <a:pt x="253694" y="31911"/>
                  </a:lnTo>
                </a:path>
                <a:path w="352425" h="146050">
                  <a:moveTo>
                    <a:pt x="264863" y="31911"/>
                  </a:moveTo>
                  <a:lnTo>
                    <a:pt x="268054" y="57440"/>
                  </a:lnTo>
                </a:path>
                <a:path w="352425" h="146050">
                  <a:moveTo>
                    <a:pt x="303954" y="9573"/>
                  </a:moveTo>
                  <a:lnTo>
                    <a:pt x="284010" y="45473"/>
                  </a:lnTo>
                  <a:lnTo>
                    <a:pt x="284010" y="50260"/>
                  </a:lnTo>
                  <a:lnTo>
                    <a:pt x="286403" y="55046"/>
                  </a:lnTo>
                  <a:lnTo>
                    <a:pt x="288796" y="57440"/>
                  </a:lnTo>
                  <a:lnTo>
                    <a:pt x="295179" y="57440"/>
                  </a:lnTo>
                  <a:lnTo>
                    <a:pt x="314326" y="27124"/>
                  </a:lnTo>
                  <a:lnTo>
                    <a:pt x="314326" y="20742"/>
                  </a:lnTo>
                  <a:lnTo>
                    <a:pt x="314326" y="15955"/>
                  </a:lnTo>
                  <a:lnTo>
                    <a:pt x="312730" y="11168"/>
                  </a:lnTo>
                  <a:lnTo>
                    <a:pt x="310337" y="9573"/>
                  </a:lnTo>
                  <a:lnTo>
                    <a:pt x="303954" y="9573"/>
                  </a:lnTo>
                </a:path>
                <a:path w="352425" h="146050">
                  <a:moveTo>
                    <a:pt x="314326" y="57440"/>
                  </a:moveTo>
                  <a:lnTo>
                    <a:pt x="329483" y="9573"/>
                  </a:lnTo>
                  <a:lnTo>
                    <a:pt x="343843" y="9573"/>
                  </a:lnTo>
                  <a:lnTo>
                    <a:pt x="347832" y="11168"/>
                  </a:lnTo>
                  <a:lnTo>
                    <a:pt x="348630" y="13562"/>
                  </a:lnTo>
                  <a:lnTo>
                    <a:pt x="348630" y="18348"/>
                  </a:lnTo>
                  <a:lnTo>
                    <a:pt x="321506" y="34304"/>
                  </a:lnTo>
                </a:path>
                <a:path w="352425" h="146050">
                  <a:moveTo>
                    <a:pt x="350226" y="52653"/>
                  </a:moveTo>
                  <a:lnTo>
                    <a:pt x="348630" y="55046"/>
                  </a:lnTo>
                  <a:lnTo>
                    <a:pt x="349428" y="57440"/>
                  </a:lnTo>
                  <a:lnTo>
                    <a:pt x="351821" y="55046"/>
                  </a:lnTo>
                </a:path>
                <a:path w="352425" h="146050">
                  <a:moveTo>
                    <a:pt x="22337" y="121262"/>
                  </a:moveTo>
                  <a:lnTo>
                    <a:pt x="14360" y="145994"/>
                  </a:lnTo>
                  <a:lnTo>
                    <a:pt x="0" y="145994"/>
                  </a:lnTo>
                  <a:lnTo>
                    <a:pt x="15955" y="98127"/>
                  </a:lnTo>
                  <a:lnTo>
                    <a:pt x="30315" y="98127"/>
                  </a:lnTo>
                  <a:lnTo>
                    <a:pt x="34304" y="100520"/>
                  </a:lnTo>
                  <a:lnTo>
                    <a:pt x="35102" y="102913"/>
                  </a:lnTo>
                  <a:lnTo>
                    <a:pt x="35102" y="106902"/>
                  </a:lnTo>
                  <a:lnTo>
                    <a:pt x="7977" y="121262"/>
                  </a:lnTo>
                </a:path>
                <a:path w="352425" h="146050">
                  <a:moveTo>
                    <a:pt x="49462" y="98127"/>
                  </a:moveTo>
                  <a:lnTo>
                    <a:pt x="33506" y="145994"/>
                  </a:lnTo>
                  <a:lnTo>
                    <a:pt x="52653" y="145994"/>
                  </a:lnTo>
                </a:path>
                <a:path w="352425" h="146050">
                  <a:moveTo>
                    <a:pt x="60631" y="145994"/>
                  </a:moveTo>
                  <a:lnTo>
                    <a:pt x="76587" y="98127"/>
                  </a:lnTo>
                  <a:lnTo>
                    <a:pt x="87755" y="98127"/>
                  </a:lnTo>
                  <a:lnTo>
                    <a:pt x="91744" y="100520"/>
                  </a:lnTo>
                  <a:lnTo>
                    <a:pt x="93340" y="105307"/>
                  </a:lnTo>
                  <a:lnTo>
                    <a:pt x="93340" y="109296"/>
                  </a:lnTo>
                  <a:lnTo>
                    <a:pt x="71800" y="145994"/>
                  </a:lnTo>
                  <a:lnTo>
                    <a:pt x="60631" y="145994"/>
                  </a:lnTo>
                </a:path>
                <a:path w="352425" h="146050">
                  <a:moveTo>
                    <a:pt x="130038" y="109296"/>
                  </a:moveTo>
                  <a:lnTo>
                    <a:pt x="130038" y="105307"/>
                  </a:lnTo>
                  <a:lnTo>
                    <a:pt x="128442" y="100520"/>
                  </a:lnTo>
                  <a:lnTo>
                    <a:pt x="126049" y="98127"/>
                  </a:lnTo>
                  <a:lnTo>
                    <a:pt x="119667" y="98127"/>
                  </a:lnTo>
                  <a:lnTo>
                    <a:pt x="99722" y="127645"/>
                  </a:lnTo>
                  <a:lnTo>
                    <a:pt x="99722" y="134825"/>
                  </a:lnTo>
                  <a:lnTo>
                    <a:pt x="99722" y="138814"/>
                  </a:lnTo>
                  <a:lnTo>
                    <a:pt x="101318" y="143600"/>
                  </a:lnTo>
                  <a:lnTo>
                    <a:pt x="103711" y="145994"/>
                  </a:lnTo>
                  <a:lnTo>
                    <a:pt x="110093" y="145994"/>
                  </a:lnTo>
                  <a:lnTo>
                    <a:pt x="114082" y="143600"/>
                  </a:lnTo>
                  <a:lnTo>
                    <a:pt x="118869" y="138814"/>
                  </a:lnTo>
                  <a:lnTo>
                    <a:pt x="122060" y="134825"/>
                  </a:lnTo>
                  <a:lnTo>
                    <a:pt x="123656" y="127645"/>
                  </a:lnTo>
                  <a:lnTo>
                    <a:pt x="115678" y="127645"/>
                  </a:lnTo>
                </a:path>
                <a:path w="352425" h="146050">
                  <a:moveTo>
                    <a:pt x="157960" y="145994"/>
                  </a:moveTo>
                  <a:lnTo>
                    <a:pt x="173916" y="98127"/>
                  </a:lnTo>
                  <a:lnTo>
                    <a:pt x="188276" y="98127"/>
                  </a:lnTo>
                  <a:lnTo>
                    <a:pt x="192265" y="100520"/>
                  </a:lnTo>
                  <a:lnTo>
                    <a:pt x="193063" y="102913"/>
                  </a:lnTo>
                  <a:lnTo>
                    <a:pt x="193063" y="106902"/>
                  </a:lnTo>
                  <a:lnTo>
                    <a:pt x="165140" y="122858"/>
                  </a:lnTo>
                </a:path>
                <a:path w="352425" h="146050">
                  <a:moveTo>
                    <a:pt x="191467" y="145994"/>
                  </a:moveTo>
                  <a:lnTo>
                    <a:pt x="220187" y="98127"/>
                  </a:lnTo>
                  <a:lnTo>
                    <a:pt x="216996" y="145994"/>
                  </a:lnTo>
                </a:path>
                <a:path w="352425" h="146050">
                  <a:moveTo>
                    <a:pt x="201838" y="130038"/>
                  </a:moveTo>
                  <a:lnTo>
                    <a:pt x="217794" y="130038"/>
                  </a:lnTo>
                </a:path>
                <a:path w="352425" h="146050">
                  <a:moveTo>
                    <a:pt x="226570" y="145994"/>
                  </a:moveTo>
                  <a:lnTo>
                    <a:pt x="242525" y="98127"/>
                  </a:lnTo>
                  <a:lnTo>
                    <a:pt x="253694" y="98127"/>
                  </a:lnTo>
                  <a:lnTo>
                    <a:pt x="257683" y="100520"/>
                  </a:lnTo>
                  <a:lnTo>
                    <a:pt x="259279" y="105307"/>
                  </a:lnTo>
                  <a:lnTo>
                    <a:pt x="259279" y="109296"/>
                  </a:lnTo>
                  <a:lnTo>
                    <a:pt x="237738" y="145994"/>
                  </a:lnTo>
                  <a:lnTo>
                    <a:pt x="226570" y="145994"/>
                  </a:lnTo>
                </a:path>
                <a:path w="352425" h="146050">
                  <a:moveTo>
                    <a:pt x="263267" y="141207"/>
                  </a:moveTo>
                  <a:lnTo>
                    <a:pt x="260874" y="143600"/>
                  </a:lnTo>
                  <a:lnTo>
                    <a:pt x="261672" y="145994"/>
                  </a:lnTo>
                  <a:lnTo>
                    <a:pt x="264065" y="14360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07" name="object 1607" descr="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10578586" y="12493262"/>
              <a:ext cx="106104" cy="77384"/>
            </a:xfrm>
            <a:prstGeom prst="rect">
              <a:avLst/>
            </a:prstGeom>
          </p:spPr>
        </p:pic>
        <p:sp>
          <p:nvSpPr>
            <p:cNvPr id="1608" name="object 1608" descr=""/>
            <p:cNvSpPr/>
            <p:nvPr/>
          </p:nvSpPr>
          <p:spPr>
            <a:xfrm>
              <a:off x="15062917" y="12662392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w="0" h="5079">
                  <a:moveTo>
                    <a:pt x="0" y="0"/>
                  </a:moveTo>
                  <a:lnTo>
                    <a:pt x="0" y="4786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09" name="object 1609" descr="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5598035" y="9754478"/>
              <a:ext cx="726779" cy="199445"/>
            </a:xfrm>
            <a:prstGeom prst="rect">
              <a:avLst/>
            </a:prstGeom>
          </p:spPr>
        </p:pic>
        <p:sp>
          <p:nvSpPr>
            <p:cNvPr id="1610" name="object 1610" descr=""/>
            <p:cNvSpPr/>
            <p:nvPr/>
          </p:nvSpPr>
          <p:spPr>
            <a:xfrm>
              <a:off x="9159333" y="908912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0" y="1595"/>
                  </a:moveTo>
                  <a:lnTo>
                    <a:pt x="1595" y="3191"/>
                  </a:lnTo>
                  <a:lnTo>
                    <a:pt x="3191" y="1595"/>
                  </a:lnTo>
                  <a:lnTo>
                    <a:pt x="1595" y="0"/>
                  </a:lnTo>
                  <a:lnTo>
                    <a:pt x="0" y="1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1" name="object 1611" descr=""/>
            <p:cNvSpPr/>
            <p:nvPr/>
          </p:nvSpPr>
          <p:spPr>
            <a:xfrm>
              <a:off x="9159333" y="9089128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09">
                  <a:moveTo>
                    <a:pt x="1595" y="0"/>
                  </a:moveTo>
                  <a:lnTo>
                    <a:pt x="797" y="797"/>
                  </a:lnTo>
                  <a:lnTo>
                    <a:pt x="0" y="1595"/>
                  </a:lnTo>
                  <a:lnTo>
                    <a:pt x="797" y="2393"/>
                  </a:lnTo>
                  <a:lnTo>
                    <a:pt x="1595" y="3191"/>
                  </a:lnTo>
                  <a:lnTo>
                    <a:pt x="2393" y="2393"/>
                  </a:lnTo>
                  <a:lnTo>
                    <a:pt x="3191" y="1595"/>
                  </a:lnTo>
                  <a:lnTo>
                    <a:pt x="2393" y="797"/>
                  </a:lnTo>
                  <a:lnTo>
                    <a:pt x="15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2" name="object 1612" descr=""/>
            <p:cNvSpPr/>
            <p:nvPr/>
          </p:nvSpPr>
          <p:spPr>
            <a:xfrm>
              <a:off x="2938230" y="8901649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w="0" h="301625">
                  <a:moveTo>
                    <a:pt x="0" y="0"/>
                  </a:moveTo>
                  <a:lnTo>
                    <a:pt x="0" y="301561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3" name="object 1613" descr=""/>
            <p:cNvSpPr/>
            <p:nvPr/>
          </p:nvSpPr>
          <p:spPr>
            <a:xfrm>
              <a:off x="501007" y="10880946"/>
              <a:ext cx="318135" cy="64135"/>
            </a:xfrm>
            <a:custGeom>
              <a:avLst/>
              <a:gdLst/>
              <a:ahLst/>
              <a:cxnLst/>
              <a:rect l="l" t="t" r="r" b="b"/>
              <a:pathLst>
                <a:path w="318134" h="64134">
                  <a:moveTo>
                    <a:pt x="0" y="63822"/>
                  </a:moveTo>
                  <a:lnTo>
                    <a:pt x="317517" y="63822"/>
                  </a:lnTo>
                  <a:lnTo>
                    <a:pt x="317517" y="0"/>
                  </a:lnTo>
                  <a:lnTo>
                    <a:pt x="0" y="63822"/>
                  </a:lnTo>
                  <a:close/>
                </a:path>
                <a:path w="318134" h="64134">
                  <a:moveTo>
                    <a:pt x="0" y="0"/>
                  </a:moveTo>
                  <a:lnTo>
                    <a:pt x="0" y="63822"/>
                  </a:lnTo>
                  <a:lnTo>
                    <a:pt x="317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4" name="object 1614" descr=""/>
            <p:cNvSpPr/>
            <p:nvPr/>
          </p:nvSpPr>
          <p:spPr>
            <a:xfrm>
              <a:off x="501007" y="10880946"/>
              <a:ext cx="318135" cy="64135"/>
            </a:xfrm>
            <a:custGeom>
              <a:avLst/>
              <a:gdLst/>
              <a:ahLst/>
              <a:cxnLst/>
              <a:rect l="l" t="t" r="r" b="b"/>
              <a:pathLst>
                <a:path w="318134" h="64134">
                  <a:moveTo>
                    <a:pt x="0" y="0"/>
                  </a:moveTo>
                  <a:lnTo>
                    <a:pt x="0" y="63822"/>
                  </a:lnTo>
                  <a:lnTo>
                    <a:pt x="317517" y="0"/>
                  </a:lnTo>
                  <a:lnTo>
                    <a:pt x="0" y="0"/>
                  </a:lnTo>
                  <a:close/>
                </a:path>
                <a:path w="318134" h="64134">
                  <a:moveTo>
                    <a:pt x="0" y="63822"/>
                  </a:moveTo>
                  <a:lnTo>
                    <a:pt x="317517" y="0"/>
                  </a:lnTo>
                  <a:lnTo>
                    <a:pt x="317517" y="63822"/>
                  </a:lnTo>
                  <a:lnTo>
                    <a:pt x="0" y="6382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5" name="object 1615" descr="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498614" y="10878552"/>
              <a:ext cx="445960" cy="228963"/>
            </a:xfrm>
            <a:prstGeom prst="rect">
              <a:avLst/>
            </a:prstGeom>
          </p:spPr>
        </p:pic>
        <p:sp>
          <p:nvSpPr>
            <p:cNvPr id="1616" name="object 1616" descr=""/>
            <p:cNvSpPr/>
            <p:nvPr/>
          </p:nvSpPr>
          <p:spPr>
            <a:xfrm>
              <a:off x="501007" y="9057216"/>
              <a:ext cx="332105" cy="64135"/>
            </a:xfrm>
            <a:custGeom>
              <a:avLst/>
              <a:gdLst/>
              <a:ahLst/>
              <a:cxnLst/>
              <a:rect l="l" t="t" r="r" b="b"/>
              <a:pathLst>
                <a:path w="332105" h="64134">
                  <a:moveTo>
                    <a:pt x="0" y="63822"/>
                  </a:moveTo>
                  <a:lnTo>
                    <a:pt x="331877" y="63822"/>
                  </a:lnTo>
                  <a:lnTo>
                    <a:pt x="331877" y="0"/>
                  </a:lnTo>
                  <a:lnTo>
                    <a:pt x="0" y="63822"/>
                  </a:lnTo>
                  <a:close/>
                </a:path>
                <a:path w="332105" h="64134">
                  <a:moveTo>
                    <a:pt x="0" y="0"/>
                  </a:moveTo>
                  <a:lnTo>
                    <a:pt x="0" y="63822"/>
                  </a:lnTo>
                  <a:lnTo>
                    <a:pt x="3318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7" name="object 1617" descr=""/>
            <p:cNvSpPr/>
            <p:nvPr/>
          </p:nvSpPr>
          <p:spPr>
            <a:xfrm>
              <a:off x="501007" y="9057216"/>
              <a:ext cx="332105" cy="64135"/>
            </a:xfrm>
            <a:custGeom>
              <a:avLst/>
              <a:gdLst/>
              <a:ahLst/>
              <a:cxnLst/>
              <a:rect l="l" t="t" r="r" b="b"/>
              <a:pathLst>
                <a:path w="332105" h="64134">
                  <a:moveTo>
                    <a:pt x="0" y="0"/>
                  </a:moveTo>
                  <a:lnTo>
                    <a:pt x="0" y="63822"/>
                  </a:lnTo>
                  <a:lnTo>
                    <a:pt x="331877" y="0"/>
                  </a:lnTo>
                  <a:lnTo>
                    <a:pt x="0" y="0"/>
                  </a:lnTo>
                  <a:close/>
                </a:path>
                <a:path w="332105" h="64134">
                  <a:moveTo>
                    <a:pt x="0" y="63822"/>
                  </a:moveTo>
                  <a:lnTo>
                    <a:pt x="331877" y="0"/>
                  </a:lnTo>
                  <a:lnTo>
                    <a:pt x="331877" y="63822"/>
                  </a:lnTo>
                  <a:lnTo>
                    <a:pt x="0" y="6382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18" name="object 1618" descr="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498614" y="9054823"/>
              <a:ext cx="445960" cy="228963"/>
            </a:xfrm>
            <a:prstGeom prst="rect">
              <a:avLst/>
            </a:prstGeom>
          </p:spPr>
        </p:pic>
        <p:sp>
          <p:nvSpPr>
            <p:cNvPr id="1619" name="object 1619" descr=""/>
            <p:cNvSpPr/>
            <p:nvPr/>
          </p:nvSpPr>
          <p:spPr>
            <a:xfrm>
              <a:off x="528929" y="10999017"/>
              <a:ext cx="284480" cy="64135"/>
            </a:xfrm>
            <a:custGeom>
              <a:avLst/>
              <a:gdLst/>
              <a:ahLst/>
              <a:cxnLst/>
              <a:rect l="l" t="t" r="r" b="b"/>
              <a:pathLst>
                <a:path w="284480" h="64134">
                  <a:moveTo>
                    <a:pt x="0" y="63822"/>
                  </a:moveTo>
                  <a:lnTo>
                    <a:pt x="284010" y="63822"/>
                  </a:lnTo>
                  <a:lnTo>
                    <a:pt x="284010" y="0"/>
                  </a:lnTo>
                  <a:lnTo>
                    <a:pt x="0" y="63822"/>
                  </a:lnTo>
                  <a:close/>
                </a:path>
                <a:path w="284480" h="64134">
                  <a:moveTo>
                    <a:pt x="0" y="0"/>
                  </a:moveTo>
                  <a:lnTo>
                    <a:pt x="0" y="63822"/>
                  </a:lnTo>
                  <a:lnTo>
                    <a:pt x="2840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0" name="object 1620" descr=""/>
            <p:cNvSpPr/>
            <p:nvPr/>
          </p:nvSpPr>
          <p:spPr>
            <a:xfrm>
              <a:off x="528929" y="10999017"/>
              <a:ext cx="284480" cy="64135"/>
            </a:xfrm>
            <a:custGeom>
              <a:avLst/>
              <a:gdLst/>
              <a:ahLst/>
              <a:cxnLst/>
              <a:rect l="l" t="t" r="r" b="b"/>
              <a:pathLst>
                <a:path w="284480" h="64134">
                  <a:moveTo>
                    <a:pt x="0" y="0"/>
                  </a:moveTo>
                  <a:lnTo>
                    <a:pt x="0" y="63822"/>
                  </a:lnTo>
                  <a:lnTo>
                    <a:pt x="284010" y="0"/>
                  </a:lnTo>
                  <a:lnTo>
                    <a:pt x="0" y="0"/>
                  </a:lnTo>
                  <a:close/>
                </a:path>
                <a:path w="284480" h="64134">
                  <a:moveTo>
                    <a:pt x="0" y="63822"/>
                  </a:moveTo>
                  <a:lnTo>
                    <a:pt x="284010" y="0"/>
                  </a:lnTo>
                  <a:lnTo>
                    <a:pt x="284010" y="63822"/>
                  </a:lnTo>
                  <a:lnTo>
                    <a:pt x="0" y="63822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1" name="object 1621" descr=""/>
            <p:cNvSpPr/>
            <p:nvPr/>
          </p:nvSpPr>
          <p:spPr>
            <a:xfrm>
              <a:off x="528929" y="10999017"/>
              <a:ext cx="67945" cy="48260"/>
            </a:xfrm>
            <a:custGeom>
              <a:avLst/>
              <a:gdLst/>
              <a:ahLst/>
              <a:cxnLst/>
              <a:rect l="l" t="t" r="r" b="b"/>
              <a:pathLst>
                <a:path w="67945" h="48259">
                  <a:moveTo>
                    <a:pt x="0" y="47866"/>
                  </a:moveTo>
                  <a:lnTo>
                    <a:pt x="15157" y="0"/>
                  </a:lnTo>
                  <a:lnTo>
                    <a:pt x="35900" y="0"/>
                  </a:lnTo>
                </a:path>
                <a:path w="67945" h="48259">
                  <a:moveTo>
                    <a:pt x="7977" y="22337"/>
                  </a:moveTo>
                  <a:lnTo>
                    <a:pt x="20742" y="22337"/>
                  </a:lnTo>
                </a:path>
                <a:path w="67945" h="48259">
                  <a:moveTo>
                    <a:pt x="0" y="47866"/>
                  </a:moveTo>
                  <a:lnTo>
                    <a:pt x="20742" y="47866"/>
                  </a:lnTo>
                </a:path>
                <a:path w="67945" h="48259">
                  <a:moveTo>
                    <a:pt x="30315" y="47866"/>
                  </a:moveTo>
                  <a:lnTo>
                    <a:pt x="67811" y="0"/>
                  </a:lnTo>
                </a:path>
                <a:path w="67945" h="48259">
                  <a:moveTo>
                    <a:pt x="45473" y="0"/>
                  </a:moveTo>
                  <a:lnTo>
                    <a:pt x="52653" y="47866"/>
                  </a:lnTo>
                </a:path>
                <a:path w="67945" h="48259">
                  <a:moveTo>
                    <a:pt x="65418" y="43080"/>
                  </a:moveTo>
                  <a:lnTo>
                    <a:pt x="63024" y="45473"/>
                  </a:lnTo>
                  <a:lnTo>
                    <a:pt x="63822" y="47866"/>
                  </a:lnTo>
                  <a:lnTo>
                    <a:pt x="66215" y="45473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22" name="object 1622" descr="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643810" y="10997422"/>
              <a:ext cx="246514" cy="82171"/>
            </a:xfrm>
            <a:prstGeom prst="rect">
              <a:avLst/>
            </a:prstGeom>
          </p:spPr>
        </p:pic>
      </p:grpSp>
      <p:sp>
        <p:nvSpPr>
          <p:cNvPr id="1623" name="object 1623" descr=""/>
          <p:cNvSpPr txBox="1"/>
          <p:nvPr/>
        </p:nvSpPr>
        <p:spPr>
          <a:xfrm>
            <a:off x="19012002" y="13564441"/>
            <a:ext cx="564515" cy="399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005"/>
              </a:lnSpc>
            </a:pPr>
            <a:r>
              <a:rPr dirty="0" sz="2600" b="1">
                <a:latin typeface="Arial"/>
                <a:cs typeface="Arial"/>
              </a:rPr>
              <a:t>C-</a:t>
            </a:r>
            <a:r>
              <a:rPr dirty="0" sz="2600" spc="-50" b="1">
                <a:latin typeface="Arial"/>
                <a:cs typeface="Arial"/>
              </a:rPr>
              <a:t>5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24" name="object 162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993" y="-2791"/>
            <a:ext cx="20109684" cy="1436645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9019980" y="13557262"/>
            <a:ext cx="564515" cy="399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005"/>
              </a:lnSpc>
            </a:pPr>
            <a:r>
              <a:rPr dirty="0" sz="2600" b="1">
                <a:latin typeface="Arial"/>
                <a:cs typeface="Arial"/>
              </a:rPr>
              <a:t>C-</a:t>
            </a:r>
            <a:r>
              <a:rPr dirty="0" sz="2600" spc="-50" b="1">
                <a:latin typeface="Arial"/>
                <a:cs typeface="Arial"/>
              </a:rPr>
              <a:t>6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290831" y="8876120"/>
            <a:ext cx="742950" cy="1943100"/>
            <a:chOff x="2290831" y="8876120"/>
            <a:chExt cx="742950" cy="1943100"/>
          </a:xfrm>
        </p:grpSpPr>
        <p:sp>
          <p:nvSpPr>
            <p:cNvPr id="3" name="object 3" descr=""/>
            <p:cNvSpPr/>
            <p:nvPr/>
          </p:nvSpPr>
          <p:spPr>
            <a:xfrm>
              <a:off x="2294421" y="9051632"/>
              <a:ext cx="735965" cy="1764030"/>
            </a:xfrm>
            <a:custGeom>
              <a:avLst/>
              <a:gdLst/>
              <a:ahLst/>
              <a:cxnLst/>
              <a:rect l="l" t="t" r="r" b="b"/>
              <a:pathLst>
                <a:path w="735964" h="1764029">
                  <a:moveTo>
                    <a:pt x="735554" y="3191"/>
                  </a:moveTo>
                  <a:lnTo>
                    <a:pt x="17551" y="0"/>
                  </a:lnTo>
                  <a:lnTo>
                    <a:pt x="0" y="1763895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311972" y="8878513"/>
              <a:ext cx="718185" cy="1917064"/>
            </a:xfrm>
            <a:custGeom>
              <a:avLst/>
              <a:gdLst/>
              <a:ahLst/>
              <a:cxnLst/>
              <a:rect l="l" t="t" r="r" b="b"/>
              <a:pathLst>
                <a:path w="718185" h="1917065">
                  <a:moveTo>
                    <a:pt x="701250" y="1917069"/>
                  </a:moveTo>
                  <a:lnTo>
                    <a:pt x="701250" y="1857235"/>
                  </a:lnTo>
                </a:path>
                <a:path w="718185" h="1917065">
                  <a:moveTo>
                    <a:pt x="702047" y="1826920"/>
                  </a:moveTo>
                  <a:lnTo>
                    <a:pt x="702047" y="1767086"/>
                  </a:lnTo>
                </a:path>
                <a:path w="718185" h="1917065">
                  <a:moveTo>
                    <a:pt x="702845" y="1737568"/>
                  </a:moveTo>
                  <a:lnTo>
                    <a:pt x="702845" y="1677735"/>
                  </a:lnTo>
                </a:path>
                <a:path w="718185" h="1917065">
                  <a:moveTo>
                    <a:pt x="703643" y="1647419"/>
                  </a:moveTo>
                  <a:lnTo>
                    <a:pt x="704441" y="1587585"/>
                  </a:lnTo>
                </a:path>
                <a:path w="718185" h="1917065">
                  <a:moveTo>
                    <a:pt x="704441" y="1558067"/>
                  </a:moveTo>
                  <a:lnTo>
                    <a:pt x="705239" y="1498234"/>
                  </a:lnTo>
                </a:path>
                <a:path w="718185" h="1917065">
                  <a:moveTo>
                    <a:pt x="705239" y="1467918"/>
                  </a:moveTo>
                  <a:lnTo>
                    <a:pt x="706036" y="1408084"/>
                  </a:lnTo>
                </a:path>
                <a:path w="718185" h="1917065">
                  <a:moveTo>
                    <a:pt x="706036" y="1378566"/>
                  </a:moveTo>
                  <a:lnTo>
                    <a:pt x="706834" y="1318733"/>
                  </a:lnTo>
                </a:path>
                <a:path w="718185" h="1917065">
                  <a:moveTo>
                    <a:pt x="706834" y="1288417"/>
                  </a:moveTo>
                  <a:lnTo>
                    <a:pt x="707632" y="1228583"/>
                  </a:lnTo>
                </a:path>
                <a:path w="718185" h="1917065">
                  <a:moveTo>
                    <a:pt x="707632" y="1199065"/>
                  </a:moveTo>
                  <a:lnTo>
                    <a:pt x="708430" y="1139232"/>
                  </a:lnTo>
                </a:path>
                <a:path w="718185" h="1917065">
                  <a:moveTo>
                    <a:pt x="708430" y="1108916"/>
                  </a:moveTo>
                  <a:lnTo>
                    <a:pt x="709227" y="1049083"/>
                  </a:lnTo>
                </a:path>
                <a:path w="718185" h="1917065">
                  <a:moveTo>
                    <a:pt x="709227" y="1019565"/>
                  </a:moveTo>
                  <a:lnTo>
                    <a:pt x="710025" y="959731"/>
                  </a:lnTo>
                </a:path>
                <a:path w="718185" h="1917065">
                  <a:moveTo>
                    <a:pt x="710823" y="929415"/>
                  </a:moveTo>
                  <a:lnTo>
                    <a:pt x="710823" y="869582"/>
                  </a:lnTo>
                </a:path>
                <a:path w="718185" h="1917065">
                  <a:moveTo>
                    <a:pt x="711621" y="840064"/>
                  </a:moveTo>
                  <a:lnTo>
                    <a:pt x="711621" y="780230"/>
                  </a:lnTo>
                </a:path>
                <a:path w="718185" h="1917065">
                  <a:moveTo>
                    <a:pt x="712419" y="749914"/>
                  </a:moveTo>
                  <a:lnTo>
                    <a:pt x="712419" y="690081"/>
                  </a:lnTo>
                </a:path>
                <a:path w="718185" h="1917065">
                  <a:moveTo>
                    <a:pt x="713216" y="660563"/>
                  </a:moveTo>
                  <a:lnTo>
                    <a:pt x="714014" y="600729"/>
                  </a:lnTo>
                </a:path>
                <a:path w="718185" h="1917065">
                  <a:moveTo>
                    <a:pt x="714014" y="570413"/>
                  </a:moveTo>
                  <a:lnTo>
                    <a:pt x="714812" y="510580"/>
                  </a:lnTo>
                </a:path>
                <a:path w="718185" h="1917065">
                  <a:moveTo>
                    <a:pt x="714812" y="481062"/>
                  </a:moveTo>
                  <a:lnTo>
                    <a:pt x="715610" y="421228"/>
                  </a:lnTo>
                </a:path>
                <a:path w="718185" h="1917065">
                  <a:moveTo>
                    <a:pt x="715610" y="390913"/>
                  </a:moveTo>
                  <a:lnTo>
                    <a:pt x="716408" y="331079"/>
                  </a:lnTo>
                </a:path>
                <a:path w="718185" h="1917065">
                  <a:moveTo>
                    <a:pt x="716408" y="301561"/>
                  </a:moveTo>
                  <a:lnTo>
                    <a:pt x="717205" y="241727"/>
                  </a:lnTo>
                </a:path>
                <a:path w="718185" h="1917065">
                  <a:moveTo>
                    <a:pt x="717205" y="211412"/>
                  </a:moveTo>
                  <a:lnTo>
                    <a:pt x="718003" y="180298"/>
                  </a:lnTo>
                </a:path>
                <a:path w="718185" h="1917065">
                  <a:moveTo>
                    <a:pt x="0" y="173118"/>
                  </a:moveTo>
                  <a:lnTo>
                    <a:pt x="1595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2314365" y="8519511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318354" y="8160510"/>
            <a:ext cx="1905" cy="239395"/>
          </a:xfrm>
          <a:custGeom>
            <a:avLst/>
            <a:gdLst/>
            <a:ahLst/>
            <a:cxnLst/>
            <a:rect l="l" t="t" r="r" b="b"/>
            <a:pathLst>
              <a:path w="1905" h="239395">
                <a:moveTo>
                  <a:pt x="0" y="239334"/>
                </a:moveTo>
                <a:lnTo>
                  <a:pt x="159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21545" y="7801508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324736" y="7442506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328725" y="7083504"/>
            <a:ext cx="1905" cy="239395"/>
          </a:xfrm>
          <a:custGeom>
            <a:avLst/>
            <a:gdLst/>
            <a:ahLst/>
            <a:cxnLst/>
            <a:rect l="l" t="t" r="r" b="b"/>
            <a:pathLst>
              <a:path w="1905" h="239395">
                <a:moveTo>
                  <a:pt x="0" y="239334"/>
                </a:moveTo>
                <a:lnTo>
                  <a:pt x="159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331916" y="6724502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335107" y="6365500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339096" y="6006499"/>
            <a:ext cx="1905" cy="239395"/>
          </a:xfrm>
          <a:custGeom>
            <a:avLst/>
            <a:gdLst/>
            <a:ahLst/>
            <a:cxnLst/>
            <a:rect l="l" t="t" r="r" b="b"/>
            <a:pathLst>
              <a:path w="1905" h="239395">
                <a:moveTo>
                  <a:pt x="0" y="239334"/>
                </a:moveTo>
                <a:lnTo>
                  <a:pt x="159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342287" y="5647497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345479" y="5288495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2349468" y="4929494"/>
            <a:ext cx="1905" cy="239395"/>
          </a:xfrm>
          <a:custGeom>
            <a:avLst/>
            <a:gdLst/>
            <a:ahLst/>
            <a:cxnLst/>
            <a:rect l="l" t="t" r="r" b="b"/>
            <a:pathLst>
              <a:path w="1905" h="239395">
                <a:moveTo>
                  <a:pt x="0" y="239334"/>
                </a:moveTo>
                <a:lnTo>
                  <a:pt x="159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2352659" y="4570492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2355850" y="4211490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2359839" y="3852488"/>
            <a:ext cx="1905" cy="239395"/>
          </a:xfrm>
          <a:custGeom>
            <a:avLst/>
            <a:gdLst/>
            <a:ahLst/>
            <a:cxnLst/>
            <a:rect l="l" t="t" r="r" b="b"/>
            <a:pathLst>
              <a:path w="1905" h="239395">
                <a:moveTo>
                  <a:pt x="0" y="239334"/>
                </a:moveTo>
                <a:lnTo>
                  <a:pt x="159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2363030" y="3493486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2366221" y="3134485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5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2370210" y="2775483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4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2373401" y="2416481"/>
            <a:ext cx="2540" cy="239395"/>
          </a:xfrm>
          <a:custGeom>
            <a:avLst/>
            <a:gdLst/>
            <a:ahLst/>
            <a:cxnLst/>
            <a:rect l="l" t="t" r="r" b="b"/>
            <a:pathLst>
              <a:path w="2539" h="239394">
                <a:moveTo>
                  <a:pt x="0" y="239334"/>
                </a:moveTo>
                <a:lnTo>
                  <a:pt x="2393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2670973" y="2406110"/>
            <a:ext cx="64135" cy="6649084"/>
          </a:xfrm>
          <a:custGeom>
            <a:avLst/>
            <a:gdLst/>
            <a:ahLst/>
            <a:cxnLst/>
            <a:rect l="l" t="t" r="r" b="b"/>
            <a:pathLst>
              <a:path w="64135" h="6649084">
                <a:moveTo>
                  <a:pt x="0" y="6648713"/>
                </a:moveTo>
                <a:lnTo>
                  <a:pt x="0" y="6610419"/>
                </a:lnTo>
              </a:path>
              <a:path w="64135" h="6649084">
                <a:moveTo>
                  <a:pt x="0" y="6580901"/>
                </a:moveTo>
                <a:lnTo>
                  <a:pt x="797" y="6521068"/>
                </a:lnTo>
              </a:path>
              <a:path w="64135" h="6649084">
                <a:moveTo>
                  <a:pt x="1595" y="6490752"/>
                </a:moveTo>
                <a:lnTo>
                  <a:pt x="1595" y="6430918"/>
                </a:lnTo>
              </a:path>
              <a:path w="64135" h="6649084">
                <a:moveTo>
                  <a:pt x="2393" y="6401400"/>
                </a:moveTo>
                <a:lnTo>
                  <a:pt x="2393" y="6341567"/>
                </a:lnTo>
              </a:path>
              <a:path w="64135" h="6649084">
                <a:moveTo>
                  <a:pt x="3191" y="6311251"/>
                </a:moveTo>
                <a:lnTo>
                  <a:pt x="3191" y="6251417"/>
                </a:lnTo>
              </a:path>
              <a:path w="64135" h="6649084">
                <a:moveTo>
                  <a:pt x="3988" y="6221899"/>
                </a:moveTo>
                <a:lnTo>
                  <a:pt x="4786" y="6162066"/>
                </a:lnTo>
              </a:path>
              <a:path w="64135" h="6649084">
                <a:moveTo>
                  <a:pt x="4786" y="6131750"/>
                </a:moveTo>
                <a:lnTo>
                  <a:pt x="5584" y="6071917"/>
                </a:lnTo>
              </a:path>
              <a:path w="64135" h="6649084">
                <a:moveTo>
                  <a:pt x="5584" y="6042399"/>
                </a:moveTo>
                <a:lnTo>
                  <a:pt x="6382" y="5982565"/>
                </a:lnTo>
              </a:path>
              <a:path w="64135" h="6649084">
                <a:moveTo>
                  <a:pt x="6382" y="5952249"/>
                </a:moveTo>
                <a:lnTo>
                  <a:pt x="7180" y="5892416"/>
                </a:lnTo>
              </a:path>
              <a:path w="64135" h="6649084">
                <a:moveTo>
                  <a:pt x="7180" y="5862898"/>
                </a:moveTo>
                <a:lnTo>
                  <a:pt x="7977" y="5803064"/>
                </a:lnTo>
              </a:path>
              <a:path w="64135" h="6649084">
                <a:moveTo>
                  <a:pt x="7977" y="5772748"/>
                </a:moveTo>
                <a:lnTo>
                  <a:pt x="8775" y="5712915"/>
                </a:lnTo>
              </a:path>
              <a:path w="64135" h="6649084">
                <a:moveTo>
                  <a:pt x="8775" y="5683397"/>
                </a:moveTo>
                <a:lnTo>
                  <a:pt x="9573" y="5623563"/>
                </a:lnTo>
              </a:path>
              <a:path w="64135" h="6649084">
                <a:moveTo>
                  <a:pt x="9573" y="5593247"/>
                </a:moveTo>
                <a:lnTo>
                  <a:pt x="10371" y="5533414"/>
                </a:lnTo>
              </a:path>
              <a:path w="64135" h="6649084">
                <a:moveTo>
                  <a:pt x="10371" y="5503896"/>
                </a:moveTo>
                <a:lnTo>
                  <a:pt x="11168" y="5444062"/>
                </a:lnTo>
              </a:path>
              <a:path w="64135" h="6649084">
                <a:moveTo>
                  <a:pt x="11966" y="5413747"/>
                </a:moveTo>
                <a:lnTo>
                  <a:pt x="11966" y="5353913"/>
                </a:lnTo>
              </a:path>
              <a:path w="64135" h="6649084">
                <a:moveTo>
                  <a:pt x="12764" y="5324395"/>
                </a:moveTo>
                <a:lnTo>
                  <a:pt x="12764" y="5264561"/>
                </a:lnTo>
              </a:path>
              <a:path w="64135" h="6649084">
                <a:moveTo>
                  <a:pt x="13562" y="5234246"/>
                </a:moveTo>
                <a:lnTo>
                  <a:pt x="13562" y="5174412"/>
                </a:lnTo>
              </a:path>
              <a:path w="64135" h="6649084">
                <a:moveTo>
                  <a:pt x="14360" y="5144894"/>
                </a:moveTo>
                <a:lnTo>
                  <a:pt x="15157" y="5085060"/>
                </a:lnTo>
              </a:path>
              <a:path w="64135" h="6649084">
                <a:moveTo>
                  <a:pt x="15157" y="5054745"/>
                </a:moveTo>
                <a:lnTo>
                  <a:pt x="15955" y="4994911"/>
                </a:lnTo>
              </a:path>
              <a:path w="64135" h="6649084">
                <a:moveTo>
                  <a:pt x="15955" y="4965393"/>
                </a:moveTo>
                <a:lnTo>
                  <a:pt x="16753" y="4905560"/>
                </a:lnTo>
              </a:path>
              <a:path w="64135" h="6649084">
                <a:moveTo>
                  <a:pt x="16753" y="4875244"/>
                </a:moveTo>
                <a:lnTo>
                  <a:pt x="17551" y="4815410"/>
                </a:lnTo>
              </a:path>
              <a:path w="64135" h="6649084">
                <a:moveTo>
                  <a:pt x="17551" y="4785892"/>
                </a:moveTo>
                <a:lnTo>
                  <a:pt x="18348" y="4726059"/>
                </a:lnTo>
              </a:path>
              <a:path w="64135" h="6649084">
                <a:moveTo>
                  <a:pt x="18348" y="4695743"/>
                </a:moveTo>
                <a:lnTo>
                  <a:pt x="19146" y="4635909"/>
                </a:lnTo>
              </a:path>
              <a:path w="64135" h="6649084">
                <a:moveTo>
                  <a:pt x="19146" y="4606391"/>
                </a:moveTo>
                <a:lnTo>
                  <a:pt x="19944" y="4546558"/>
                </a:lnTo>
              </a:path>
              <a:path w="64135" h="6649084">
                <a:moveTo>
                  <a:pt x="19944" y="4516242"/>
                </a:moveTo>
                <a:lnTo>
                  <a:pt x="20742" y="4456408"/>
                </a:lnTo>
              </a:path>
              <a:path w="64135" h="6649084">
                <a:moveTo>
                  <a:pt x="20742" y="4426891"/>
                </a:moveTo>
                <a:lnTo>
                  <a:pt x="21540" y="4367057"/>
                </a:lnTo>
              </a:path>
              <a:path w="64135" h="6649084">
                <a:moveTo>
                  <a:pt x="22337" y="4336741"/>
                </a:moveTo>
                <a:lnTo>
                  <a:pt x="22337" y="4276908"/>
                </a:lnTo>
              </a:path>
              <a:path w="64135" h="6649084">
                <a:moveTo>
                  <a:pt x="23135" y="4247390"/>
                </a:moveTo>
                <a:lnTo>
                  <a:pt x="23135" y="4187556"/>
                </a:lnTo>
              </a:path>
              <a:path w="64135" h="6649084">
                <a:moveTo>
                  <a:pt x="23933" y="4157240"/>
                </a:moveTo>
                <a:lnTo>
                  <a:pt x="23933" y="4097407"/>
                </a:lnTo>
              </a:path>
              <a:path w="64135" h="6649084">
                <a:moveTo>
                  <a:pt x="24731" y="4067889"/>
                </a:moveTo>
                <a:lnTo>
                  <a:pt x="25529" y="4008055"/>
                </a:lnTo>
              </a:path>
              <a:path w="64135" h="6649084">
                <a:moveTo>
                  <a:pt x="25529" y="3977739"/>
                </a:moveTo>
                <a:lnTo>
                  <a:pt x="26326" y="3917906"/>
                </a:lnTo>
              </a:path>
              <a:path w="64135" h="6649084">
                <a:moveTo>
                  <a:pt x="26326" y="3888388"/>
                </a:moveTo>
                <a:lnTo>
                  <a:pt x="27124" y="3828554"/>
                </a:lnTo>
              </a:path>
              <a:path w="64135" h="6649084">
                <a:moveTo>
                  <a:pt x="27124" y="3798238"/>
                </a:moveTo>
                <a:lnTo>
                  <a:pt x="27922" y="3738405"/>
                </a:lnTo>
              </a:path>
              <a:path w="64135" h="6649084">
                <a:moveTo>
                  <a:pt x="27922" y="3708887"/>
                </a:moveTo>
                <a:lnTo>
                  <a:pt x="28720" y="3649053"/>
                </a:lnTo>
              </a:path>
              <a:path w="64135" h="6649084">
                <a:moveTo>
                  <a:pt x="28720" y="3618738"/>
                </a:moveTo>
                <a:lnTo>
                  <a:pt x="29517" y="3558904"/>
                </a:lnTo>
              </a:path>
              <a:path w="64135" h="6649084">
                <a:moveTo>
                  <a:pt x="29517" y="3529386"/>
                </a:moveTo>
                <a:lnTo>
                  <a:pt x="30315" y="3469552"/>
                </a:lnTo>
              </a:path>
              <a:path w="64135" h="6649084">
                <a:moveTo>
                  <a:pt x="30315" y="3439237"/>
                </a:moveTo>
                <a:lnTo>
                  <a:pt x="31113" y="3379403"/>
                </a:lnTo>
              </a:path>
              <a:path w="64135" h="6649084">
                <a:moveTo>
                  <a:pt x="31911" y="3349885"/>
                </a:moveTo>
                <a:lnTo>
                  <a:pt x="31911" y="3290051"/>
                </a:lnTo>
              </a:path>
              <a:path w="64135" h="6649084">
                <a:moveTo>
                  <a:pt x="32709" y="3259736"/>
                </a:moveTo>
                <a:lnTo>
                  <a:pt x="32709" y="3199902"/>
                </a:lnTo>
              </a:path>
              <a:path w="64135" h="6649084">
                <a:moveTo>
                  <a:pt x="33506" y="3170384"/>
                </a:moveTo>
                <a:lnTo>
                  <a:pt x="33506" y="3110551"/>
                </a:lnTo>
              </a:path>
              <a:path w="64135" h="6649084">
                <a:moveTo>
                  <a:pt x="34304" y="3080235"/>
                </a:moveTo>
                <a:lnTo>
                  <a:pt x="34304" y="3020401"/>
                </a:lnTo>
              </a:path>
              <a:path w="64135" h="6649084">
                <a:moveTo>
                  <a:pt x="35102" y="2990883"/>
                </a:moveTo>
                <a:lnTo>
                  <a:pt x="35900" y="2931050"/>
                </a:lnTo>
              </a:path>
              <a:path w="64135" h="6649084">
                <a:moveTo>
                  <a:pt x="35900" y="2900734"/>
                </a:moveTo>
                <a:lnTo>
                  <a:pt x="36697" y="2840900"/>
                </a:lnTo>
              </a:path>
              <a:path w="64135" h="6649084">
                <a:moveTo>
                  <a:pt x="36697" y="2811382"/>
                </a:moveTo>
                <a:lnTo>
                  <a:pt x="37495" y="2751549"/>
                </a:lnTo>
              </a:path>
              <a:path w="64135" h="6649084">
                <a:moveTo>
                  <a:pt x="37495" y="2721233"/>
                </a:moveTo>
                <a:lnTo>
                  <a:pt x="38293" y="2661399"/>
                </a:lnTo>
              </a:path>
              <a:path w="64135" h="6649084">
                <a:moveTo>
                  <a:pt x="38293" y="2631882"/>
                </a:moveTo>
                <a:lnTo>
                  <a:pt x="39091" y="2572048"/>
                </a:lnTo>
              </a:path>
              <a:path w="64135" h="6649084">
                <a:moveTo>
                  <a:pt x="39091" y="2541732"/>
                </a:moveTo>
                <a:lnTo>
                  <a:pt x="39889" y="2481899"/>
                </a:lnTo>
              </a:path>
              <a:path w="64135" h="6649084">
                <a:moveTo>
                  <a:pt x="39889" y="2452381"/>
                </a:moveTo>
                <a:lnTo>
                  <a:pt x="40686" y="2392547"/>
                </a:lnTo>
              </a:path>
              <a:path w="64135" h="6649084">
                <a:moveTo>
                  <a:pt x="40686" y="2362231"/>
                </a:moveTo>
                <a:lnTo>
                  <a:pt x="41484" y="2302398"/>
                </a:lnTo>
              </a:path>
              <a:path w="64135" h="6649084">
                <a:moveTo>
                  <a:pt x="42282" y="2272880"/>
                </a:moveTo>
                <a:lnTo>
                  <a:pt x="42282" y="2213046"/>
                </a:lnTo>
              </a:path>
              <a:path w="64135" h="6649084">
                <a:moveTo>
                  <a:pt x="43080" y="2182730"/>
                </a:moveTo>
                <a:lnTo>
                  <a:pt x="43080" y="2122897"/>
                </a:lnTo>
              </a:path>
              <a:path w="64135" h="6649084">
                <a:moveTo>
                  <a:pt x="43877" y="2093379"/>
                </a:moveTo>
                <a:lnTo>
                  <a:pt x="43877" y="2033545"/>
                </a:lnTo>
              </a:path>
              <a:path w="64135" h="6649084">
                <a:moveTo>
                  <a:pt x="44675" y="2003230"/>
                </a:moveTo>
                <a:lnTo>
                  <a:pt x="45473" y="1943396"/>
                </a:lnTo>
              </a:path>
              <a:path w="64135" h="6649084">
                <a:moveTo>
                  <a:pt x="45473" y="1913878"/>
                </a:moveTo>
                <a:lnTo>
                  <a:pt x="46271" y="1854044"/>
                </a:lnTo>
              </a:path>
              <a:path w="64135" h="6649084">
                <a:moveTo>
                  <a:pt x="46271" y="1823729"/>
                </a:moveTo>
                <a:lnTo>
                  <a:pt x="47069" y="1763895"/>
                </a:lnTo>
              </a:path>
              <a:path w="64135" h="6649084">
                <a:moveTo>
                  <a:pt x="47069" y="1734377"/>
                </a:moveTo>
                <a:lnTo>
                  <a:pt x="47866" y="1674543"/>
                </a:lnTo>
              </a:path>
              <a:path w="64135" h="6649084">
                <a:moveTo>
                  <a:pt x="47866" y="1644228"/>
                </a:moveTo>
                <a:lnTo>
                  <a:pt x="48664" y="1584394"/>
                </a:lnTo>
              </a:path>
              <a:path w="64135" h="6649084">
                <a:moveTo>
                  <a:pt x="48664" y="1554876"/>
                </a:moveTo>
                <a:lnTo>
                  <a:pt x="49462" y="1495043"/>
                </a:lnTo>
              </a:path>
              <a:path w="64135" h="6649084">
                <a:moveTo>
                  <a:pt x="49462" y="1464727"/>
                </a:moveTo>
                <a:lnTo>
                  <a:pt x="50260" y="1404893"/>
                </a:lnTo>
              </a:path>
              <a:path w="64135" h="6649084">
                <a:moveTo>
                  <a:pt x="50260" y="1375375"/>
                </a:moveTo>
                <a:lnTo>
                  <a:pt x="51058" y="1315542"/>
                </a:lnTo>
              </a:path>
              <a:path w="64135" h="6649084">
                <a:moveTo>
                  <a:pt x="51058" y="1285226"/>
                </a:moveTo>
                <a:lnTo>
                  <a:pt x="51855" y="1225392"/>
                </a:lnTo>
              </a:path>
              <a:path w="64135" h="6649084">
                <a:moveTo>
                  <a:pt x="52653" y="1195874"/>
                </a:moveTo>
                <a:lnTo>
                  <a:pt x="52653" y="1136041"/>
                </a:lnTo>
              </a:path>
              <a:path w="64135" h="6649084">
                <a:moveTo>
                  <a:pt x="53451" y="1105725"/>
                </a:moveTo>
                <a:lnTo>
                  <a:pt x="53451" y="1045891"/>
                </a:lnTo>
              </a:path>
              <a:path w="64135" h="6649084">
                <a:moveTo>
                  <a:pt x="54249" y="1016373"/>
                </a:moveTo>
                <a:lnTo>
                  <a:pt x="54249" y="956540"/>
                </a:lnTo>
              </a:path>
              <a:path w="64135" h="6649084">
                <a:moveTo>
                  <a:pt x="55046" y="926224"/>
                </a:moveTo>
                <a:lnTo>
                  <a:pt x="55844" y="866390"/>
                </a:lnTo>
              </a:path>
              <a:path w="64135" h="6649084">
                <a:moveTo>
                  <a:pt x="55844" y="836873"/>
                </a:moveTo>
                <a:lnTo>
                  <a:pt x="56642" y="777039"/>
                </a:lnTo>
              </a:path>
              <a:path w="64135" h="6649084">
                <a:moveTo>
                  <a:pt x="56642" y="746723"/>
                </a:moveTo>
                <a:lnTo>
                  <a:pt x="57440" y="686890"/>
                </a:lnTo>
              </a:path>
              <a:path w="64135" h="6649084">
                <a:moveTo>
                  <a:pt x="57440" y="657372"/>
                </a:moveTo>
                <a:lnTo>
                  <a:pt x="58238" y="597538"/>
                </a:lnTo>
              </a:path>
              <a:path w="64135" h="6649084">
                <a:moveTo>
                  <a:pt x="58238" y="567222"/>
                </a:moveTo>
                <a:lnTo>
                  <a:pt x="59035" y="507389"/>
                </a:lnTo>
              </a:path>
              <a:path w="64135" h="6649084">
                <a:moveTo>
                  <a:pt x="59035" y="477871"/>
                </a:moveTo>
                <a:lnTo>
                  <a:pt x="59833" y="418037"/>
                </a:lnTo>
              </a:path>
              <a:path w="64135" h="6649084">
                <a:moveTo>
                  <a:pt x="59833" y="387721"/>
                </a:moveTo>
                <a:lnTo>
                  <a:pt x="60631" y="327888"/>
                </a:lnTo>
              </a:path>
              <a:path w="64135" h="6649084">
                <a:moveTo>
                  <a:pt x="60631" y="298370"/>
                </a:moveTo>
                <a:lnTo>
                  <a:pt x="61429" y="238536"/>
                </a:lnTo>
              </a:path>
              <a:path w="64135" h="6649084">
                <a:moveTo>
                  <a:pt x="61429" y="208221"/>
                </a:moveTo>
                <a:lnTo>
                  <a:pt x="62226" y="148387"/>
                </a:lnTo>
              </a:path>
              <a:path w="64135" h="6649084">
                <a:moveTo>
                  <a:pt x="63024" y="118869"/>
                </a:moveTo>
                <a:lnTo>
                  <a:pt x="63024" y="59035"/>
                </a:lnTo>
              </a:path>
              <a:path w="64135" h="6649084">
                <a:moveTo>
                  <a:pt x="63822" y="28720"/>
                </a:moveTo>
                <a:lnTo>
                  <a:pt x="63822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1447371" y="8659123"/>
            <a:ext cx="4445" cy="429259"/>
          </a:xfrm>
          <a:custGeom>
            <a:avLst/>
            <a:gdLst/>
            <a:ahLst/>
            <a:cxnLst/>
            <a:rect l="l" t="t" r="r" b="b"/>
            <a:pathLst>
              <a:path w="4445" h="429259">
                <a:moveTo>
                  <a:pt x="0" y="429206"/>
                </a:moveTo>
                <a:lnTo>
                  <a:pt x="3988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1442584" y="8539456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1452955" y="8060787"/>
            <a:ext cx="4445" cy="419100"/>
          </a:xfrm>
          <a:custGeom>
            <a:avLst/>
            <a:gdLst/>
            <a:ahLst/>
            <a:cxnLst/>
            <a:rect l="l" t="t" r="r" b="b"/>
            <a:pathLst>
              <a:path w="4445" h="419100">
                <a:moveTo>
                  <a:pt x="0" y="418835"/>
                </a:moveTo>
                <a:lnTo>
                  <a:pt x="797" y="359001"/>
                </a:lnTo>
              </a:path>
              <a:path w="4445" h="419100">
                <a:moveTo>
                  <a:pt x="797" y="299168"/>
                </a:moveTo>
                <a:lnTo>
                  <a:pt x="3988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1448168" y="7941119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1458540" y="6744447"/>
            <a:ext cx="11430" cy="1137285"/>
          </a:xfrm>
          <a:custGeom>
            <a:avLst/>
            <a:gdLst/>
            <a:ahLst/>
            <a:cxnLst/>
            <a:rect l="l" t="t" r="r" b="b"/>
            <a:pathLst>
              <a:path w="11429" h="1137284">
                <a:moveTo>
                  <a:pt x="0" y="1136839"/>
                </a:moveTo>
                <a:lnTo>
                  <a:pt x="797" y="1077005"/>
                </a:lnTo>
              </a:path>
              <a:path w="11429" h="1137284">
                <a:moveTo>
                  <a:pt x="1595" y="1017171"/>
                </a:moveTo>
                <a:lnTo>
                  <a:pt x="3988" y="718003"/>
                </a:lnTo>
              </a:path>
              <a:path w="11429" h="1137284">
                <a:moveTo>
                  <a:pt x="4786" y="658169"/>
                </a:moveTo>
                <a:lnTo>
                  <a:pt x="5584" y="598336"/>
                </a:lnTo>
              </a:path>
              <a:path w="11429" h="1137284">
                <a:moveTo>
                  <a:pt x="5584" y="538502"/>
                </a:moveTo>
                <a:lnTo>
                  <a:pt x="6382" y="478669"/>
                </a:lnTo>
              </a:path>
              <a:path w="11429" h="1137284">
                <a:moveTo>
                  <a:pt x="7180" y="418835"/>
                </a:moveTo>
                <a:lnTo>
                  <a:pt x="9573" y="119667"/>
                </a:lnTo>
              </a:path>
              <a:path w="11429" h="1137284">
                <a:moveTo>
                  <a:pt x="10371" y="59833"/>
                </a:moveTo>
                <a:lnTo>
                  <a:pt x="11168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1460933" y="6624780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1471304" y="5667442"/>
            <a:ext cx="8890" cy="897890"/>
          </a:xfrm>
          <a:custGeom>
            <a:avLst/>
            <a:gdLst/>
            <a:ahLst/>
            <a:cxnLst/>
            <a:rect l="l" t="t" r="r" b="b"/>
            <a:pathLst>
              <a:path w="8890" h="897890">
                <a:moveTo>
                  <a:pt x="0" y="897504"/>
                </a:moveTo>
                <a:lnTo>
                  <a:pt x="3191" y="598336"/>
                </a:lnTo>
              </a:path>
              <a:path w="8890" h="897890">
                <a:moveTo>
                  <a:pt x="3191" y="538502"/>
                </a:moveTo>
                <a:lnTo>
                  <a:pt x="3988" y="478669"/>
                </a:lnTo>
              </a:path>
              <a:path w="8890" h="897890">
                <a:moveTo>
                  <a:pt x="4786" y="418835"/>
                </a:moveTo>
                <a:lnTo>
                  <a:pt x="5584" y="359001"/>
                </a:lnTo>
              </a:path>
              <a:path w="8890" h="897890">
                <a:moveTo>
                  <a:pt x="5584" y="299168"/>
                </a:moveTo>
                <a:lnTo>
                  <a:pt x="8775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1471304" y="5547774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1481675" y="4351102"/>
            <a:ext cx="11430" cy="1137285"/>
          </a:xfrm>
          <a:custGeom>
            <a:avLst/>
            <a:gdLst/>
            <a:ahLst/>
            <a:cxnLst/>
            <a:rect l="l" t="t" r="r" b="b"/>
            <a:pathLst>
              <a:path w="11429" h="1137285">
                <a:moveTo>
                  <a:pt x="0" y="1136839"/>
                </a:moveTo>
                <a:lnTo>
                  <a:pt x="797" y="1077005"/>
                </a:lnTo>
              </a:path>
              <a:path w="11429" h="1137285">
                <a:moveTo>
                  <a:pt x="1595" y="1017171"/>
                </a:moveTo>
                <a:lnTo>
                  <a:pt x="3988" y="718003"/>
                </a:lnTo>
              </a:path>
              <a:path w="11429" h="1137285">
                <a:moveTo>
                  <a:pt x="4786" y="658169"/>
                </a:moveTo>
                <a:lnTo>
                  <a:pt x="5584" y="598336"/>
                </a:lnTo>
              </a:path>
              <a:path w="11429" h="1137285">
                <a:moveTo>
                  <a:pt x="5584" y="538502"/>
                </a:moveTo>
                <a:lnTo>
                  <a:pt x="6382" y="478669"/>
                </a:lnTo>
              </a:path>
              <a:path w="11429" h="1137285">
                <a:moveTo>
                  <a:pt x="7180" y="418835"/>
                </a:moveTo>
                <a:lnTo>
                  <a:pt x="9573" y="119667"/>
                </a:lnTo>
              </a:path>
              <a:path w="11429" h="1137285">
                <a:moveTo>
                  <a:pt x="10371" y="59833"/>
                </a:moveTo>
                <a:lnTo>
                  <a:pt x="11168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1484068" y="4231435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1494440" y="3274096"/>
            <a:ext cx="8890" cy="897890"/>
          </a:xfrm>
          <a:custGeom>
            <a:avLst/>
            <a:gdLst/>
            <a:ahLst/>
            <a:cxnLst/>
            <a:rect l="l" t="t" r="r" b="b"/>
            <a:pathLst>
              <a:path w="8890" h="897889">
                <a:moveTo>
                  <a:pt x="0" y="897504"/>
                </a:moveTo>
                <a:lnTo>
                  <a:pt x="3191" y="598336"/>
                </a:lnTo>
              </a:path>
              <a:path w="8890" h="897889">
                <a:moveTo>
                  <a:pt x="3191" y="538502"/>
                </a:moveTo>
                <a:lnTo>
                  <a:pt x="3988" y="478669"/>
                </a:lnTo>
              </a:path>
              <a:path w="8890" h="897889">
                <a:moveTo>
                  <a:pt x="4786" y="418835"/>
                </a:moveTo>
                <a:lnTo>
                  <a:pt x="5584" y="359001"/>
                </a:lnTo>
              </a:path>
              <a:path w="8890" h="897889">
                <a:moveTo>
                  <a:pt x="5584" y="299168"/>
                </a:moveTo>
                <a:lnTo>
                  <a:pt x="8775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1494440" y="3154429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1504811" y="2436425"/>
            <a:ext cx="6985" cy="658495"/>
          </a:xfrm>
          <a:custGeom>
            <a:avLst/>
            <a:gdLst/>
            <a:ahLst/>
            <a:cxnLst/>
            <a:rect l="l" t="t" r="r" b="b"/>
            <a:pathLst>
              <a:path w="6984" h="658494">
                <a:moveTo>
                  <a:pt x="0" y="658169"/>
                </a:moveTo>
                <a:lnTo>
                  <a:pt x="797" y="598336"/>
                </a:lnTo>
              </a:path>
              <a:path w="6984" h="658494">
                <a:moveTo>
                  <a:pt x="797" y="538502"/>
                </a:moveTo>
                <a:lnTo>
                  <a:pt x="3988" y="239334"/>
                </a:lnTo>
              </a:path>
              <a:path w="6984" h="658494">
                <a:moveTo>
                  <a:pt x="4786" y="179500"/>
                </a:moveTo>
                <a:lnTo>
                  <a:pt x="5584" y="119667"/>
                </a:lnTo>
              </a:path>
              <a:path w="6984" h="658494">
                <a:moveTo>
                  <a:pt x="5584" y="59833"/>
                </a:moveTo>
                <a:lnTo>
                  <a:pt x="6382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3088213" y="2442808"/>
            <a:ext cx="5715" cy="539115"/>
          </a:xfrm>
          <a:custGeom>
            <a:avLst/>
            <a:gdLst/>
            <a:ahLst/>
            <a:cxnLst/>
            <a:rect l="l" t="t" r="r" b="b"/>
            <a:pathLst>
              <a:path w="5714" h="539114">
                <a:moveTo>
                  <a:pt x="5584" y="0"/>
                </a:moveTo>
                <a:lnTo>
                  <a:pt x="4786" y="59833"/>
                </a:lnTo>
              </a:path>
              <a:path w="5714" h="539114">
                <a:moveTo>
                  <a:pt x="3988" y="119667"/>
                </a:moveTo>
                <a:lnTo>
                  <a:pt x="3191" y="179500"/>
                </a:lnTo>
              </a:path>
              <a:path w="5714" h="539114">
                <a:moveTo>
                  <a:pt x="3191" y="239334"/>
                </a:moveTo>
                <a:lnTo>
                  <a:pt x="0" y="538502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3087416" y="3041144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3075449" y="3160811"/>
            <a:ext cx="11430" cy="1137285"/>
          </a:xfrm>
          <a:custGeom>
            <a:avLst/>
            <a:gdLst/>
            <a:ahLst/>
            <a:cxnLst/>
            <a:rect l="l" t="t" r="r" b="b"/>
            <a:pathLst>
              <a:path w="11430" h="1137285">
                <a:moveTo>
                  <a:pt x="11168" y="0"/>
                </a:moveTo>
                <a:lnTo>
                  <a:pt x="10371" y="59833"/>
                </a:lnTo>
              </a:path>
              <a:path w="11430" h="1137285">
                <a:moveTo>
                  <a:pt x="9573" y="119667"/>
                </a:moveTo>
                <a:lnTo>
                  <a:pt x="7180" y="418835"/>
                </a:lnTo>
              </a:path>
              <a:path w="11430" h="1137285">
                <a:moveTo>
                  <a:pt x="6382" y="478669"/>
                </a:moveTo>
                <a:lnTo>
                  <a:pt x="5584" y="538502"/>
                </a:lnTo>
              </a:path>
              <a:path w="11430" h="1137285">
                <a:moveTo>
                  <a:pt x="5584" y="598336"/>
                </a:moveTo>
                <a:lnTo>
                  <a:pt x="4786" y="658169"/>
                </a:lnTo>
              </a:path>
              <a:path w="11430" h="1137285">
                <a:moveTo>
                  <a:pt x="3988" y="718003"/>
                </a:moveTo>
                <a:lnTo>
                  <a:pt x="1595" y="1017171"/>
                </a:lnTo>
              </a:path>
              <a:path w="11430" h="1137285">
                <a:moveTo>
                  <a:pt x="797" y="1077005"/>
                </a:moveTo>
                <a:lnTo>
                  <a:pt x="0" y="1136839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3074651" y="4357484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3065078" y="4477151"/>
            <a:ext cx="8890" cy="897890"/>
          </a:xfrm>
          <a:custGeom>
            <a:avLst/>
            <a:gdLst/>
            <a:ahLst/>
            <a:cxnLst/>
            <a:rect l="l" t="t" r="r" b="b"/>
            <a:pathLst>
              <a:path w="8889" h="897889">
                <a:moveTo>
                  <a:pt x="8775" y="0"/>
                </a:moveTo>
                <a:lnTo>
                  <a:pt x="5584" y="299168"/>
                </a:lnTo>
              </a:path>
              <a:path w="8889" h="897889">
                <a:moveTo>
                  <a:pt x="5584" y="359001"/>
                </a:moveTo>
                <a:lnTo>
                  <a:pt x="4786" y="418835"/>
                </a:lnTo>
              </a:path>
              <a:path w="8889" h="897889">
                <a:moveTo>
                  <a:pt x="3988" y="478669"/>
                </a:moveTo>
                <a:lnTo>
                  <a:pt x="3191" y="538502"/>
                </a:lnTo>
              </a:path>
              <a:path w="8889" h="897889">
                <a:moveTo>
                  <a:pt x="3191" y="598336"/>
                </a:moveTo>
                <a:lnTo>
                  <a:pt x="0" y="897504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3064280" y="5434489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3052313" y="5554157"/>
            <a:ext cx="11430" cy="1137285"/>
          </a:xfrm>
          <a:custGeom>
            <a:avLst/>
            <a:gdLst/>
            <a:ahLst/>
            <a:cxnLst/>
            <a:rect l="l" t="t" r="r" b="b"/>
            <a:pathLst>
              <a:path w="11430" h="1137284">
                <a:moveTo>
                  <a:pt x="11168" y="0"/>
                </a:moveTo>
                <a:lnTo>
                  <a:pt x="10371" y="59833"/>
                </a:lnTo>
              </a:path>
              <a:path w="11430" h="1137284">
                <a:moveTo>
                  <a:pt x="9573" y="119667"/>
                </a:moveTo>
                <a:lnTo>
                  <a:pt x="7180" y="418835"/>
                </a:lnTo>
              </a:path>
              <a:path w="11430" h="1137284">
                <a:moveTo>
                  <a:pt x="6382" y="478669"/>
                </a:moveTo>
                <a:lnTo>
                  <a:pt x="5584" y="538502"/>
                </a:lnTo>
              </a:path>
              <a:path w="11430" h="1137284">
                <a:moveTo>
                  <a:pt x="5584" y="598336"/>
                </a:moveTo>
                <a:lnTo>
                  <a:pt x="4786" y="658169"/>
                </a:lnTo>
              </a:path>
              <a:path w="11430" h="1137284">
                <a:moveTo>
                  <a:pt x="3988" y="718003"/>
                </a:moveTo>
                <a:lnTo>
                  <a:pt x="1595" y="1017171"/>
                </a:lnTo>
              </a:path>
              <a:path w="11430" h="1137284">
                <a:moveTo>
                  <a:pt x="797" y="1077005"/>
                </a:moveTo>
                <a:lnTo>
                  <a:pt x="0" y="1136839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3051515" y="6750829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3046729" y="6870496"/>
            <a:ext cx="4445" cy="419100"/>
          </a:xfrm>
          <a:custGeom>
            <a:avLst/>
            <a:gdLst/>
            <a:ahLst/>
            <a:cxnLst/>
            <a:rect l="l" t="t" r="r" b="b"/>
            <a:pathLst>
              <a:path w="4444" h="419100">
                <a:moveTo>
                  <a:pt x="3988" y="0"/>
                </a:moveTo>
                <a:lnTo>
                  <a:pt x="797" y="299168"/>
                </a:lnTo>
              </a:path>
              <a:path w="4444" h="419100">
                <a:moveTo>
                  <a:pt x="797" y="359001"/>
                </a:moveTo>
                <a:lnTo>
                  <a:pt x="0" y="41883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3045931" y="7349166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3041942" y="7468833"/>
            <a:ext cx="3810" cy="299720"/>
          </a:xfrm>
          <a:custGeom>
            <a:avLst/>
            <a:gdLst/>
            <a:ahLst/>
            <a:cxnLst/>
            <a:rect l="l" t="t" r="r" b="b"/>
            <a:pathLst>
              <a:path w="3810" h="299720">
                <a:moveTo>
                  <a:pt x="3191" y="0"/>
                </a:moveTo>
                <a:lnTo>
                  <a:pt x="0" y="299168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3041144" y="7827835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3036358" y="7947502"/>
            <a:ext cx="4445" cy="419100"/>
          </a:xfrm>
          <a:custGeom>
            <a:avLst/>
            <a:gdLst/>
            <a:ahLst/>
            <a:cxnLst/>
            <a:rect l="l" t="t" r="r" b="b"/>
            <a:pathLst>
              <a:path w="4444" h="419100">
                <a:moveTo>
                  <a:pt x="3988" y="0"/>
                </a:moveTo>
                <a:lnTo>
                  <a:pt x="3191" y="59833"/>
                </a:lnTo>
              </a:path>
              <a:path w="4444" h="419100">
                <a:moveTo>
                  <a:pt x="3191" y="119667"/>
                </a:moveTo>
                <a:lnTo>
                  <a:pt x="0" y="41883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3035560" y="8426171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3029975" y="8545838"/>
            <a:ext cx="29845" cy="509270"/>
          </a:xfrm>
          <a:custGeom>
            <a:avLst/>
            <a:gdLst/>
            <a:ahLst/>
            <a:cxnLst/>
            <a:rect l="l" t="t" r="r" b="b"/>
            <a:pathLst>
              <a:path w="29844" h="509270">
                <a:moveTo>
                  <a:pt x="4786" y="0"/>
                </a:moveTo>
                <a:lnTo>
                  <a:pt x="3988" y="59833"/>
                </a:lnTo>
              </a:path>
              <a:path w="29844" h="509270">
                <a:moveTo>
                  <a:pt x="3191" y="119667"/>
                </a:moveTo>
                <a:lnTo>
                  <a:pt x="797" y="418835"/>
                </a:lnTo>
              </a:path>
              <a:path w="29844" h="509270">
                <a:moveTo>
                  <a:pt x="0" y="478669"/>
                </a:moveTo>
                <a:lnTo>
                  <a:pt x="0" y="508984"/>
                </a:lnTo>
                <a:lnTo>
                  <a:pt x="29517" y="508984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3119327" y="9054823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3238994" y="9055621"/>
            <a:ext cx="299720" cy="1270"/>
          </a:xfrm>
          <a:custGeom>
            <a:avLst/>
            <a:gdLst/>
            <a:ahLst/>
            <a:cxnLst/>
            <a:rect l="l" t="t" r="r" b="b"/>
            <a:pathLst>
              <a:path w="299720" h="1270">
                <a:moveTo>
                  <a:pt x="0" y="0"/>
                </a:moveTo>
                <a:lnTo>
                  <a:pt x="299168" y="797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3597996" y="9057216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3717663" y="9057216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3837330" y="9058014"/>
            <a:ext cx="299720" cy="1270"/>
          </a:xfrm>
          <a:custGeom>
            <a:avLst/>
            <a:gdLst/>
            <a:ahLst/>
            <a:cxnLst/>
            <a:rect l="l" t="t" r="r" b="b"/>
            <a:pathLst>
              <a:path w="299720" h="1270">
                <a:moveTo>
                  <a:pt x="0" y="0"/>
                </a:moveTo>
                <a:lnTo>
                  <a:pt x="299168" y="797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4196332" y="905961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4316000" y="905961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4435667" y="9060408"/>
            <a:ext cx="299720" cy="1270"/>
          </a:xfrm>
          <a:custGeom>
            <a:avLst/>
            <a:gdLst/>
            <a:ahLst/>
            <a:cxnLst/>
            <a:rect l="l" t="t" r="r" b="b"/>
            <a:pathLst>
              <a:path w="299720" h="1270">
                <a:moveTo>
                  <a:pt x="0" y="0"/>
                </a:moveTo>
                <a:lnTo>
                  <a:pt x="299168" y="797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4794668" y="9062003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4914336" y="9062003"/>
            <a:ext cx="419100" cy="1905"/>
          </a:xfrm>
          <a:custGeom>
            <a:avLst/>
            <a:gdLst/>
            <a:ahLst/>
            <a:cxnLst/>
            <a:rect l="l" t="t" r="r" b="b"/>
            <a:pathLst>
              <a:path w="419100" h="1904">
                <a:moveTo>
                  <a:pt x="0" y="0"/>
                </a:moveTo>
                <a:lnTo>
                  <a:pt x="59833" y="797"/>
                </a:lnTo>
              </a:path>
              <a:path w="419100" h="1904">
                <a:moveTo>
                  <a:pt x="119667" y="797"/>
                </a:moveTo>
                <a:lnTo>
                  <a:pt x="418835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5393005" y="9064397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5512672" y="9064397"/>
            <a:ext cx="419100" cy="1905"/>
          </a:xfrm>
          <a:custGeom>
            <a:avLst/>
            <a:gdLst/>
            <a:ahLst/>
            <a:cxnLst/>
            <a:rect l="l" t="t" r="r" b="b"/>
            <a:pathLst>
              <a:path w="419100" h="1904">
                <a:moveTo>
                  <a:pt x="0" y="0"/>
                </a:moveTo>
                <a:lnTo>
                  <a:pt x="59833" y="797"/>
                </a:lnTo>
              </a:path>
              <a:path w="419100" h="1904">
                <a:moveTo>
                  <a:pt x="119667" y="797"/>
                </a:moveTo>
                <a:lnTo>
                  <a:pt x="418835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5991341" y="9066789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6111009" y="9066789"/>
            <a:ext cx="419100" cy="1905"/>
          </a:xfrm>
          <a:custGeom>
            <a:avLst/>
            <a:gdLst/>
            <a:ahLst/>
            <a:cxnLst/>
            <a:rect l="l" t="t" r="r" b="b"/>
            <a:pathLst>
              <a:path w="419100" h="1904">
                <a:moveTo>
                  <a:pt x="0" y="0"/>
                </a:moveTo>
                <a:lnTo>
                  <a:pt x="59833" y="797"/>
                </a:lnTo>
              </a:path>
              <a:path w="419100" h="1904">
                <a:moveTo>
                  <a:pt x="119667" y="797"/>
                </a:moveTo>
                <a:lnTo>
                  <a:pt x="418835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6589678" y="9069183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6709345" y="9069183"/>
            <a:ext cx="419100" cy="1905"/>
          </a:xfrm>
          <a:custGeom>
            <a:avLst/>
            <a:gdLst/>
            <a:ahLst/>
            <a:cxnLst/>
            <a:rect l="l" t="t" r="r" b="b"/>
            <a:pathLst>
              <a:path w="419100" h="1904">
                <a:moveTo>
                  <a:pt x="0" y="0"/>
                </a:moveTo>
                <a:lnTo>
                  <a:pt x="59833" y="797"/>
                </a:lnTo>
              </a:path>
              <a:path w="419100" h="1904">
                <a:moveTo>
                  <a:pt x="119667" y="797"/>
                </a:moveTo>
                <a:lnTo>
                  <a:pt x="418835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7188014" y="9071577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7307681" y="9071577"/>
            <a:ext cx="419100" cy="2540"/>
          </a:xfrm>
          <a:custGeom>
            <a:avLst/>
            <a:gdLst/>
            <a:ahLst/>
            <a:cxnLst/>
            <a:rect l="l" t="t" r="r" b="b"/>
            <a:pathLst>
              <a:path w="419100" h="2540">
                <a:moveTo>
                  <a:pt x="0" y="0"/>
                </a:moveTo>
                <a:lnTo>
                  <a:pt x="59833" y="797"/>
                </a:lnTo>
              </a:path>
              <a:path w="419100" h="2540">
                <a:moveTo>
                  <a:pt x="119667" y="797"/>
                </a:moveTo>
                <a:lnTo>
                  <a:pt x="418835" y="239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7786350" y="9064397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7906018" y="9073970"/>
            <a:ext cx="419100" cy="2540"/>
          </a:xfrm>
          <a:custGeom>
            <a:avLst/>
            <a:gdLst/>
            <a:ahLst/>
            <a:cxnLst/>
            <a:rect l="l" t="t" r="r" b="b"/>
            <a:pathLst>
              <a:path w="419100" h="2540">
                <a:moveTo>
                  <a:pt x="0" y="0"/>
                </a:moveTo>
                <a:lnTo>
                  <a:pt x="59833" y="797"/>
                </a:lnTo>
              </a:path>
              <a:path w="419100" h="2540">
                <a:moveTo>
                  <a:pt x="119667" y="797"/>
                </a:moveTo>
                <a:lnTo>
                  <a:pt x="418835" y="239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8384686" y="9066789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8504354" y="9076363"/>
            <a:ext cx="419100" cy="2540"/>
          </a:xfrm>
          <a:custGeom>
            <a:avLst/>
            <a:gdLst/>
            <a:ahLst/>
            <a:cxnLst/>
            <a:rect l="l" t="t" r="r" b="b"/>
            <a:pathLst>
              <a:path w="419100" h="2540">
                <a:moveTo>
                  <a:pt x="0" y="0"/>
                </a:moveTo>
                <a:lnTo>
                  <a:pt x="59833" y="797"/>
                </a:lnTo>
              </a:path>
              <a:path w="419100" h="2540">
                <a:moveTo>
                  <a:pt x="119667" y="797"/>
                </a:moveTo>
                <a:lnTo>
                  <a:pt x="418835" y="239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8983023" y="9069183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9102690" y="9069981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9222358" y="9079555"/>
            <a:ext cx="299720" cy="1905"/>
          </a:xfrm>
          <a:custGeom>
            <a:avLst/>
            <a:gdLst/>
            <a:ahLst/>
            <a:cxnLst/>
            <a:rect l="l" t="t" r="r" b="b"/>
            <a:pathLst>
              <a:path w="299720" h="1904">
                <a:moveTo>
                  <a:pt x="0" y="0"/>
                </a:moveTo>
                <a:lnTo>
                  <a:pt x="299168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9581359" y="9071577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9701027" y="9072374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9820694" y="9081947"/>
            <a:ext cx="299720" cy="1905"/>
          </a:xfrm>
          <a:custGeom>
            <a:avLst/>
            <a:gdLst/>
            <a:ahLst/>
            <a:cxnLst/>
            <a:rect l="l" t="t" r="r" b="b"/>
            <a:pathLst>
              <a:path w="299720" h="1904">
                <a:moveTo>
                  <a:pt x="0" y="0"/>
                </a:moveTo>
                <a:lnTo>
                  <a:pt x="299168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0179695" y="9073970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10299363" y="9074767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0419030" y="9084341"/>
            <a:ext cx="299720" cy="1905"/>
          </a:xfrm>
          <a:custGeom>
            <a:avLst/>
            <a:gdLst/>
            <a:ahLst/>
            <a:cxnLst/>
            <a:rect l="l" t="t" r="r" b="b"/>
            <a:pathLst>
              <a:path w="299720" h="1904">
                <a:moveTo>
                  <a:pt x="0" y="0"/>
                </a:moveTo>
                <a:lnTo>
                  <a:pt x="299168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0778032" y="9076363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0897699" y="9077161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1017367" y="9086734"/>
            <a:ext cx="430530" cy="1905"/>
          </a:xfrm>
          <a:custGeom>
            <a:avLst/>
            <a:gdLst/>
            <a:ahLst/>
            <a:cxnLst/>
            <a:rect l="l" t="t" r="r" b="b"/>
            <a:pathLst>
              <a:path w="430529" h="1904">
                <a:moveTo>
                  <a:pt x="0" y="0"/>
                </a:moveTo>
                <a:lnTo>
                  <a:pt x="430004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2503634" y="9093117"/>
            <a:ext cx="207645" cy="1270"/>
          </a:xfrm>
          <a:custGeom>
            <a:avLst/>
            <a:gdLst/>
            <a:ahLst/>
            <a:cxnLst/>
            <a:rect l="l" t="t" r="r" b="b"/>
            <a:pathLst>
              <a:path w="207645" h="1270">
                <a:moveTo>
                  <a:pt x="207423" y="797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2144632" y="9091521"/>
            <a:ext cx="239395" cy="1270"/>
          </a:xfrm>
          <a:custGeom>
            <a:avLst/>
            <a:gdLst/>
            <a:ahLst/>
            <a:cxnLst/>
            <a:rect l="l" t="t" r="r" b="b"/>
            <a:pathLst>
              <a:path w="239395" h="1270">
                <a:moveTo>
                  <a:pt x="239334" y="797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1785631" y="9089925"/>
            <a:ext cx="239395" cy="1270"/>
          </a:xfrm>
          <a:custGeom>
            <a:avLst/>
            <a:gdLst/>
            <a:ahLst/>
            <a:cxnLst/>
            <a:rect l="l" t="t" r="r" b="b"/>
            <a:pathLst>
              <a:path w="239395" h="1270">
                <a:moveTo>
                  <a:pt x="239334" y="797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1447371" y="9088330"/>
            <a:ext cx="219075" cy="1905"/>
          </a:xfrm>
          <a:custGeom>
            <a:avLst/>
            <a:gdLst/>
            <a:ahLst/>
            <a:cxnLst/>
            <a:rect l="l" t="t" r="r" b="b"/>
            <a:pathLst>
              <a:path w="219075" h="1904">
                <a:moveTo>
                  <a:pt x="218592" y="1595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3031571" y="8576154"/>
            <a:ext cx="8417560" cy="33655"/>
          </a:xfrm>
          <a:custGeom>
            <a:avLst/>
            <a:gdLst/>
            <a:ahLst/>
            <a:cxnLst/>
            <a:rect l="l" t="t" r="r" b="b"/>
            <a:pathLst>
              <a:path w="8417560" h="33654">
                <a:moveTo>
                  <a:pt x="8417395" y="33506"/>
                </a:moveTo>
                <a:lnTo>
                  <a:pt x="8351977" y="33506"/>
                </a:lnTo>
              </a:path>
              <a:path w="8417560" h="33654">
                <a:moveTo>
                  <a:pt x="8322459" y="33506"/>
                </a:moveTo>
                <a:lnTo>
                  <a:pt x="8262625" y="33506"/>
                </a:lnTo>
              </a:path>
              <a:path w="8417560" h="33654">
                <a:moveTo>
                  <a:pt x="8232310" y="32709"/>
                </a:moveTo>
                <a:lnTo>
                  <a:pt x="8172476" y="32709"/>
                </a:lnTo>
              </a:path>
              <a:path w="8417560" h="33654">
                <a:moveTo>
                  <a:pt x="8142958" y="32709"/>
                </a:moveTo>
                <a:lnTo>
                  <a:pt x="8083124" y="32709"/>
                </a:lnTo>
              </a:path>
              <a:path w="8417560" h="33654">
                <a:moveTo>
                  <a:pt x="8052809" y="32709"/>
                </a:moveTo>
                <a:lnTo>
                  <a:pt x="7992975" y="31911"/>
                </a:lnTo>
              </a:path>
              <a:path w="8417560" h="33654">
                <a:moveTo>
                  <a:pt x="7963457" y="31911"/>
                </a:moveTo>
                <a:lnTo>
                  <a:pt x="7903623" y="31911"/>
                </a:lnTo>
              </a:path>
              <a:path w="8417560" h="33654">
                <a:moveTo>
                  <a:pt x="7873308" y="31911"/>
                </a:moveTo>
                <a:lnTo>
                  <a:pt x="7813474" y="31113"/>
                </a:lnTo>
              </a:path>
              <a:path w="8417560" h="33654">
                <a:moveTo>
                  <a:pt x="7783956" y="31113"/>
                </a:moveTo>
                <a:lnTo>
                  <a:pt x="7724123" y="31113"/>
                </a:lnTo>
              </a:path>
              <a:path w="8417560" h="33654">
                <a:moveTo>
                  <a:pt x="7693807" y="31113"/>
                </a:moveTo>
                <a:lnTo>
                  <a:pt x="7633973" y="30315"/>
                </a:lnTo>
              </a:path>
              <a:path w="8417560" h="33654">
                <a:moveTo>
                  <a:pt x="7604455" y="30315"/>
                </a:moveTo>
                <a:lnTo>
                  <a:pt x="7544622" y="30315"/>
                </a:lnTo>
              </a:path>
              <a:path w="8417560" h="33654">
                <a:moveTo>
                  <a:pt x="7514306" y="30315"/>
                </a:moveTo>
                <a:lnTo>
                  <a:pt x="7454472" y="29517"/>
                </a:lnTo>
              </a:path>
              <a:path w="8417560" h="33654">
                <a:moveTo>
                  <a:pt x="7424954" y="29517"/>
                </a:moveTo>
                <a:lnTo>
                  <a:pt x="7365121" y="29517"/>
                </a:lnTo>
              </a:path>
              <a:path w="8417560" h="33654">
                <a:moveTo>
                  <a:pt x="7334805" y="29517"/>
                </a:moveTo>
                <a:lnTo>
                  <a:pt x="7274971" y="29517"/>
                </a:lnTo>
              </a:path>
              <a:path w="8417560" h="33654">
                <a:moveTo>
                  <a:pt x="7245453" y="28720"/>
                </a:moveTo>
                <a:lnTo>
                  <a:pt x="7185620" y="28720"/>
                </a:lnTo>
              </a:path>
              <a:path w="8417560" h="33654">
                <a:moveTo>
                  <a:pt x="7155304" y="28720"/>
                </a:moveTo>
                <a:lnTo>
                  <a:pt x="7095471" y="28720"/>
                </a:lnTo>
              </a:path>
              <a:path w="8417560" h="33654">
                <a:moveTo>
                  <a:pt x="7065953" y="28720"/>
                </a:moveTo>
                <a:lnTo>
                  <a:pt x="7006119" y="27922"/>
                </a:lnTo>
              </a:path>
              <a:path w="8417560" h="33654">
                <a:moveTo>
                  <a:pt x="6975803" y="27922"/>
                </a:moveTo>
                <a:lnTo>
                  <a:pt x="6915970" y="27922"/>
                </a:lnTo>
              </a:path>
              <a:path w="8417560" h="33654">
                <a:moveTo>
                  <a:pt x="6886452" y="27922"/>
                </a:moveTo>
                <a:lnTo>
                  <a:pt x="6826618" y="27124"/>
                </a:lnTo>
              </a:path>
              <a:path w="8417560" h="33654">
                <a:moveTo>
                  <a:pt x="6796302" y="27124"/>
                </a:moveTo>
                <a:lnTo>
                  <a:pt x="6736469" y="27124"/>
                </a:lnTo>
              </a:path>
              <a:path w="8417560" h="33654">
                <a:moveTo>
                  <a:pt x="6706951" y="27124"/>
                </a:moveTo>
                <a:lnTo>
                  <a:pt x="6647117" y="26326"/>
                </a:lnTo>
              </a:path>
              <a:path w="8417560" h="33654">
                <a:moveTo>
                  <a:pt x="6616801" y="26326"/>
                </a:moveTo>
                <a:lnTo>
                  <a:pt x="6556968" y="26326"/>
                </a:lnTo>
              </a:path>
              <a:path w="8417560" h="33654">
                <a:moveTo>
                  <a:pt x="6527450" y="26326"/>
                </a:moveTo>
                <a:lnTo>
                  <a:pt x="6467616" y="25529"/>
                </a:lnTo>
              </a:path>
              <a:path w="8417560" h="33654">
                <a:moveTo>
                  <a:pt x="6437301" y="25529"/>
                </a:moveTo>
                <a:lnTo>
                  <a:pt x="6377467" y="25529"/>
                </a:lnTo>
              </a:path>
              <a:path w="8417560" h="33654">
                <a:moveTo>
                  <a:pt x="6347949" y="25529"/>
                </a:moveTo>
                <a:lnTo>
                  <a:pt x="6288115" y="25529"/>
                </a:lnTo>
              </a:path>
              <a:path w="8417560" h="33654">
                <a:moveTo>
                  <a:pt x="6257800" y="24731"/>
                </a:moveTo>
                <a:lnTo>
                  <a:pt x="6197966" y="24731"/>
                </a:lnTo>
              </a:path>
              <a:path w="8417560" h="33654">
                <a:moveTo>
                  <a:pt x="6168448" y="24731"/>
                </a:moveTo>
                <a:lnTo>
                  <a:pt x="6108614" y="24731"/>
                </a:lnTo>
              </a:path>
              <a:path w="8417560" h="33654">
                <a:moveTo>
                  <a:pt x="6078299" y="23933"/>
                </a:moveTo>
                <a:lnTo>
                  <a:pt x="6018465" y="23933"/>
                </a:lnTo>
              </a:path>
              <a:path w="8417560" h="33654">
                <a:moveTo>
                  <a:pt x="5988947" y="23933"/>
                </a:moveTo>
                <a:lnTo>
                  <a:pt x="5929114" y="23933"/>
                </a:lnTo>
              </a:path>
              <a:path w="8417560" h="33654">
                <a:moveTo>
                  <a:pt x="5898798" y="23933"/>
                </a:moveTo>
                <a:lnTo>
                  <a:pt x="5838964" y="23135"/>
                </a:lnTo>
              </a:path>
              <a:path w="8417560" h="33654">
                <a:moveTo>
                  <a:pt x="5809446" y="23135"/>
                </a:moveTo>
                <a:lnTo>
                  <a:pt x="5749613" y="23135"/>
                </a:lnTo>
              </a:path>
              <a:path w="8417560" h="33654">
                <a:moveTo>
                  <a:pt x="5719297" y="23135"/>
                </a:moveTo>
                <a:lnTo>
                  <a:pt x="5659463" y="22337"/>
                </a:lnTo>
              </a:path>
              <a:path w="8417560" h="33654">
                <a:moveTo>
                  <a:pt x="5629945" y="22337"/>
                </a:moveTo>
                <a:lnTo>
                  <a:pt x="5570112" y="22337"/>
                </a:lnTo>
              </a:path>
              <a:path w="8417560" h="33654">
                <a:moveTo>
                  <a:pt x="5539796" y="22337"/>
                </a:moveTo>
                <a:lnTo>
                  <a:pt x="5479962" y="21540"/>
                </a:lnTo>
              </a:path>
              <a:path w="8417560" h="33654">
                <a:moveTo>
                  <a:pt x="5450445" y="21540"/>
                </a:moveTo>
                <a:lnTo>
                  <a:pt x="5390611" y="21540"/>
                </a:lnTo>
              </a:path>
              <a:path w="8417560" h="33654">
                <a:moveTo>
                  <a:pt x="5360295" y="21540"/>
                </a:moveTo>
                <a:lnTo>
                  <a:pt x="5300462" y="21540"/>
                </a:lnTo>
              </a:path>
              <a:path w="8417560" h="33654">
                <a:moveTo>
                  <a:pt x="5270944" y="20742"/>
                </a:moveTo>
                <a:lnTo>
                  <a:pt x="5211110" y="20742"/>
                </a:lnTo>
              </a:path>
              <a:path w="8417560" h="33654">
                <a:moveTo>
                  <a:pt x="5180794" y="20742"/>
                </a:moveTo>
                <a:lnTo>
                  <a:pt x="5120961" y="20742"/>
                </a:lnTo>
              </a:path>
              <a:path w="8417560" h="33654">
                <a:moveTo>
                  <a:pt x="5091443" y="19944"/>
                </a:moveTo>
                <a:lnTo>
                  <a:pt x="5031609" y="19944"/>
                </a:lnTo>
              </a:path>
              <a:path w="8417560" h="33654">
                <a:moveTo>
                  <a:pt x="5001293" y="19944"/>
                </a:moveTo>
                <a:lnTo>
                  <a:pt x="4941460" y="19944"/>
                </a:lnTo>
              </a:path>
              <a:path w="8417560" h="33654">
                <a:moveTo>
                  <a:pt x="4911942" y="19944"/>
                </a:moveTo>
                <a:lnTo>
                  <a:pt x="4852108" y="19146"/>
                </a:lnTo>
              </a:path>
              <a:path w="8417560" h="33654">
                <a:moveTo>
                  <a:pt x="4821792" y="19146"/>
                </a:moveTo>
                <a:lnTo>
                  <a:pt x="4761959" y="19146"/>
                </a:lnTo>
              </a:path>
              <a:path w="8417560" h="33654">
                <a:moveTo>
                  <a:pt x="4732441" y="19146"/>
                </a:moveTo>
                <a:lnTo>
                  <a:pt x="4672607" y="18348"/>
                </a:lnTo>
              </a:path>
              <a:path w="8417560" h="33654">
                <a:moveTo>
                  <a:pt x="4642292" y="18348"/>
                </a:moveTo>
                <a:lnTo>
                  <a:pt x="4582458" y="18348"/>
                </a:lnTo>
              </a:path>
              <a:path w="8417560" h="33654">
                <a:moveTo>
                  <a:pt x="4552940" y="18348"/>
                </a:moveTo>
                <a:lnTo>
                  <a:pt x="4493106" y="17551"/>
                </a:lnTo>
              </a:path>
              <a:path w="8417560" h="33654">
                <a:moveTo>
                  <a:pt x="4462791" y="17551"/>
                </a:moveTo>
                <a:lnTo>
                  <a:pt x="4402957" y="17551"/>
                </a:lnTo>
              </a:path>
              <a:path w="8417560" h="33654">
                <a:moveTo>
                  <a:pt x="4373439" y="17551"/>
                </a:moveTo>
                <a:lnTo>
                  <a:pt x="4313606" y="17551"/>
                </a:lnTo>
              </a:path>
              <a:path w="8417560" h="33654">
                <a:moveTo>
                  <a:pt x="4283290" y="16753"/>
                </a:moveTo>
                <a:lnTo>
                  <a:pt x="4223456" y="16753"/>
                </a:lnTo>
              </a:path>
              <a:path w="8417560" h="33654">
                <a:moveTo>
                  <a:pt x="4193938" y="16753"/>
                </a:moveTo>
                <a:lnTo>
                  <a:pt x="4134105" y="16753"/>
                </a:lnTo>
              </a:path>
              <a:path w="8417560" h="33654">
                <a:moveTo>
                  <a:pt x="4103789" y="15955"/>
                </a:moveTo>
                <a:lnTo>
                  <a:pt x="4043955" y="15955"/>
                </a:lnTo>
              </a:path>
              <a:path w="8417560" h="33654">
                <a:moveTo>
                  <a:pt x="4014437" y="15955"/>
                </a:moveTo>
                <a:lnTo>
                  <a:pt x="3954604" y="15955"/>
                </a:lnTo>
              </a:path>
              <a:path w="8417560" h="33654">
                <a:moveTo>
                  <a:pt x="3924288" y="15955"/>
                </a:moveTo>
                <a:lnTo>
                  <a:pt x="3864454" y="15157"/>
                </a:lnTo>
              </a:path>
              <a:path w="8417560" h="33654">
                <a:moveTo>
                  <a:pt x="3834936" y="15157"/>
                </a:moveTo>
                <a:lnTo>
                  <a:pt x="3775103" y="15157"/>
                </a:lnTo>
              </a:path>
              <a:path w="8417560" h="33654">
                <a:moveTo>
                  <a:pt x="3744787" y="15157"/>
                </a:moveTo>
                <a:lnTo>
                  <a:pt x="3684953" y="14360"/>
                </a:lnTo>
              </a:path>
              <a:path w="8417560" h="33654">
                <a:moveTo>
                  <a:pt x="3655436" y="14360"/>
                </a:moveTo>
                <a:lnTo>
                  <a:pt x="3595602" y="14360"/>
                </a:lnTo>
              </a:path>
              <a:path w="8417560" h="33654">
                <a:moveTo>
                  <a:pt x="3565286" y="14360"/>
                </a:moveTo>
                <a:lnTo>
                  <a:pt x="3505453" y="13562"/>
                </a:lnTo>
              </a:path>
              <a:path w="8417560" h="33654">
                <a:moveTo>
                  <a:pt x="3475935" y="13562"/>
                </a:moveTo>
                <a:lnTo>
                  <a:pt x="3416101" y="13562"/>
                </a:lnTo>
              </a:path>
              <a:path w="8417560" h="33654">
                <a:moveTo>
                  <a:pt x="3385785" y="13562"/>
                </a:moveTo>
                <a:lnTo>
                  <a:pt x="3325952" y="13562"/>
                </a:lnTo>
              </a:path>
              <a:path w="8417560" h="33654">
                <a:moveTo>
                  <a:pt x="3296434" y="12764"/>
                </a:moveTo>
                <a:lnTo>
                  <a:pt x="3236600" y="12764"/>
                </a:lnTo>
              </a:path>
              <a:path w="8417560" h="33654">
                <a:moveTo>
                  <a:pt x="3206284" y="12764"/>
                </a:moveTo>
                <a:lnTo>
                  <a:pt x="3146451" y="12764"/>
                </a:lnTo>
              </a:path>
              <a:path w="8417560" h="33654">
                <a:moveTo>
                  <a:pt x="3116933" y="11966"/>
                </a:moveTo>
                <a:lnTo>
                  <a:pt x="3057099" y="11966"/>
                </a:lnTo>
              </a:path>
              <a:path w="8417560" h="33654">
                <a:moveTo>
                  <a:pt x="3026784" y="11966"/>
                </a:moveTo>
                <a:lnTo>
                  <a:pt x="2966950" y="11966"/>
                </a:lnTo>
              </a:path>
              <a:path w="8417560" h="33654">
                <a:moveTo>
                  <a:pt x="2937432" y="11966"/>
                </a:moveTo>
                <a:lnTo>
                  <a:pt x="2877598" y="11168"/>
                </a:lnTo>
              </a:path>
              <a:path w="8417560" h="33654">
                <a:moveTo>
                  <a:pt x="2847283" y="11168"/>
                </a:moveTo>
                <a:lnTo>
                  <a:pt x="2787449" y="11168"/>
                </a:lnTo>
              </a:path>
              <a:path w="8417560" h="33654">
                <a:moveTo>
                  <a:pt x="2757931" y="11168"/>
                </a:moveTo>
                <a:lnTo>
                  <a:pt x="2698097" y="10371"/>
                </a:lnTo>
              </a:path>
              <a:path w="8417560" h="33654">
                <a:moveTo>
                  <a:pt x="2667782" y="10371"/>
                </a:moveTo>
                <a:lnTo>
                  <a:pt x="2607948" y="10371"/>
                </a:lnTo>
              </a:path>
              <a:path w="8417560" h="33654">
                <a:moveTo>
                  <a:pt x="2578430" y="10371"/>
                </a:moveTo>
                <a:lnTo>
                  <a:pt x="2518597" y="9573"/>
                </a:lnTo>
              </a:path>
              <a:path w="8417560" h="33654">
                <a:moveTo>
                  <a:pt x="2488281" y="9573"/>
                </a:moveTo>
                <a:lnTo>
                  <a:pt x="2428447" y="9573"/>
                </a:lnTo>
              </a:path>
              <a:path w="8417560" h="33654">
                <a:moveTo>
                  <a:pt x="2398929" y="9573"/>
                </a:moveTo>
                <a:lnTo>
                  <a:pt x="2339096" y="8775"/>
                </a:lnTo>
              </a:path>
              <a:path w="8417560" h="33654">
                <a:moveTo>
                  <a:pt x="2308780" y="8775"/>
                </a:moveTo>
                <a:lnTo>
                  <a:pt x="2248946" y="8775"/>
                </a:lnTo>
              </a:path>
              <a:path w="8417560" h="33654">
                <a:moveTo>
                  <a:pt x="2219428" y="8775"/>
                </a:moveTo>
                <a:lnTo>
                  <a:pt x="2159595" y="8775"/>
                </a:lnTo>
              </a:path>
              <a:path w="8417560" h="33654">
                <a:moveTo>
                  <a:pt x="2129279" y="7977"/>
                </a:moveTo>
                <a:lnTo>
                  <a:pt x="2069445" y="7977"/>
                </a:lnTo>
              </a:path>
              <a:path w="8417560" h="33654">
                <a:moveTo>
                  <a:pt x="2039927" y="7977"/>
                </a:moveTo>
                <a:lnTo>
                  <a:pt x="1980094" y="7977"/>
                </a:lnTo>
              </a:path>
              <a:path w="8417560" h="33654">
                <a:moveTo>
                  <a:pt x="1949778" y="7977"/>
                </a:moveTo>
                <a:lnTo>
                  <a:pt x="1889945" y="7180"/>
                </a:lnTo>
              </a:path>
              <a:path w="8417560" h="33654">
                <a:moveTo>
                  <a:pt x="1860427" y="7180"/>
                </a:moveTo>
                <a:lnTo>
                  <a:pt x="1800593" y="7180"/>
                </a:lnTo>
              </a:path>
              <a:path w="8417560" h="33654">
                <a:moveTo>
                  <a:pt x="1770277" y="7180"/>
                </a:moveTo>
                <a:lnTo>
                  <a:pt x="1710444" y="6382"/>
                </a:lnTo>
              </a:path>
              <a:path w="8417560" h="33654">
                <a:moveTo>
                  <a:pt x="1680926" y="6382"/>
                </a:moveTo>
                <a:lnTo>
                  <a:pt x="1621092" y="6382"/>
                </a:lnTo>
              </a:path>
              <a:path w="8417560" h="33654">
                <a:moveTo>
                  <a:pt x="1590776" y="6382"/>
                </a:moveTo>
                <a:lnTo>
                  <a:pt x="1530943" y="5584"/>
                </a:lnTo>
              </a:path>
              <a:path w="8417560" h="33654">
                <a:moveTo>
                  <a:pt x="1501425" y="5584"/>
                </a:moveTo>
                <a:lnTo>
                  <a:pt x="1441591" y="5584"/>
                </a:lnTo>
              </a:path>
              <a:path w="8417560" h="33654">
                <a:moveTo>
                  <a:pt x="1411275" y="5584"/>
                </a:moveTo>
                <a:lnTo>
                  <a:pt x="1351442" y="4786"/>
                </a:lnTo>
              </a:path>
              <a:path w="8417560" h="33654">
                <a:moveTo>
                  <a:pt x="1321924" y="4786"/>
                </a:moveTo>
                <a:lnTo>
                  <a:pt x="1262090" y="4786"/>
                </a:lnTo>
              </a:path>
              <a:path w="8417560" h="33654">
                <a:moveTo>
                  <a:pt x="1231775" y="4786"/>
                </a:moveTo>
                <a:lnTo>
                  <a:pt x="1171941" y="4786"/>
                </a:lnTo>
              </a:path>
              <a:path w="8417560" h="33654">
                <a:moveTo>
                  <a:pt x="1142423" y="3988"/>
                </a:moveTo>
                <a:lnTo>
                  <a:pt x="1082589" y="3988"/>
                </a:lnTo>
              </a:path>
              <a:path w="8417560" h="33654">
                <a:moveTo>
                  <a:pt x="1052274" y="3988"/>
                </a:moveTo>
                <a:lnTo>
                  <a:pt x="992440" y="3988"/>
                </a:lnTo>
              </a:path>
              <a:path w="8417560" h="33654">
                <a:moveTo>
                  <a:pt x="962922" y="3988"/>
                </a:moveTo>
                <a:lnTo>
                  <a:pt x="903088" y="3191"/>
                </a:lnTo>
              </a:path>
              <a:path w="8417560" h="33654">
                <a:moveTo>
                  <a:pt x="872773" y="3191"/>
                </a:moveTo>
                <a:lnTo>
                  <a:pt x="812939" y="3191"/>
                </a:lnTo>
              </a:path>
              <a:path w="8417560" h="33654">
                <a:moveTo>
                  <a:pt x="783421" y="3191"/>
                </a:moveTo>
                <a:lnTo>
                  <a:pt x="723588" y="2393"/>
                </a:lnTo>
              </a:path>
              <a:path w="8417560" h="33654">
                <a:moveTo>
                  <a:pt x="693272" y="2393"/>
                </a:moveTo>
                <a:lnTo>
                  <a:pt x="633438" y="2393"/>
                </a:lnTo>
              </a:path>
              <a:path w="8417560" h="33654">
                <a:moveTo>
                  <a:pt x="603920" y="2393"/>
                </a:moveTo>
                <a:lnTo>
                  <a:pt x="544087" y="1595"/>
                </a:lnTo>
              </a:path>
              <a:path w="8417560" h="33654">
                <a:moveTo>
                  <a:pt x="513771" y="1595"/>
                </a:moveTo>
                <a:lnTo>
                  <a:pt x="453937" y="1595"/>
                </a:lnTo>
              </a:path>
              <a:path w="8417560" h="33654">
                <a:moveTo>
                  <a:pt x="424419" y="1595"/>
                </a:moveTo>
                <a:lnTo>
                  <a:pt x="364586" y="797"/>
                </a:lnTo>
              </a:path>
              <a:path w="8417560" h="33654">
                <a:moveTo>
                  <a:pt x="334270" y="797"/>
                </a:moveTo>
                <a:lnTo>
                  <a:pt x="274436" y="797"/>
                </a:lnTo>
              </a:path>
              <a:path w="8417560" h="33654">
                <a:moveTo>
                  <a:pt x="244919" y="797"/>
                </a:moveTo>
                <a:lnTo>
                  <a:pt x="185085" y="797"/>
                </a:lnTo>
              </a:path>
              <a:path w="8417560" h="33654">
                <a:moveTo>
                  <a:pt x="154769" y="0"/>
                </a:moveTo>
                <a:lnTo>
                  <a:pt x="94936" y="0"/>
                </a:lnTo>
              </a:path>
              <a:path w="8417560" h="33654">
                <a:moveTo>
                  <a:pt x="65418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3029975" y="8911222"/>
            <a:ext cx="8417560" cy="33655"/>
          </a:xfrm>
          <a:custGeom>
            <a:avLst/>
            <a:gdLst/>
            <a:ahLst/>
            <a:cxnLst/>
            <a:rect l="l" t="t" r="r" b="b"/>
            <a:pathLst>
              <a:path w="8417560" h="33654">
                <a:moveTo>
                  <a:pt x="8417395" y="33506"/>
                </a:moveTo>
                <a:lnTo>
                  <a:pt x="8351977" y="33506"/>
                </a:lnTo>
              </a:path>
              <a:path w="8417560" h="33654">
                <a:moveTo>
                  <a:pt x="8322459" y="33506"/>
                </a:moveTo>
                <a:lnTo>
                  <a:pt x="8262625" y="33506"/>
                </a:lnTo>
              </a:path>
              <a:path w="8417560" h="33654">
                <a:moveTo>
                  <a:pt x="8232310" y="32709"/>
                </a:moveTo>
                <a:lnTo>
                  <a:pt x="8172476" y="32709"/>
                </a:lnTo>
              </a:path>
              <a:path w="8417560" h="33654">
                <a:moveTo>
                  <a:pt x="8142958" y="32709"/>
                </a:moveTo>
                <a:lnTo>
                  <a:pt x="8083124" y="32709"/>
                </a:lnTo>
              </a:path>
              <a:path w="8417560" h="33654">
                <a:moveTo>
                  <a:pt x="8052809" y="32709"/>
                </a:moveTo>
                <a:lnTo>
                  <a:pt x="7992975" y="31911"/>
                </a:lnTo>
              </a:path>
              <a:path w="8417560" h="33654">
                <a:moveTo>
                  <a:pt x="7963457" y="31911"/>
                </a:moveTo>
                <a:lnTo>
                  <a:pt x="7903623" y="31911"/>
                </a:lnTo>
              </a:path>
              <a:path w="8417560" h="33654">
                <a:moveTo>
                  <a:pt x="7874106" y="31911"/>
                </a:moveTo>
                <a:lnTo>
                  <a:pt x="7814272" y="31113"/>
                </a:lnTo>
              </a:path>
              <a:path w="8417560" h="33654">
                <a:moveTo>
                  <a:pt x="7783956" y="31113"/>
                </a:moveTo>
                <a:lnTo>
                  <a:pt x="7724123" y="31113"/>
                </a:lnTo>
              </a:path>
              <a:path w="8417560" h="33654">
                <a:moveTo>
                  <a:pt x="7694605" y="31113"/>
                </a:moveTo>
                <a:lnTo>
                  <a:pt x="7634771" y="30315"/>
                </a:lnTo>
              </a:path>
              <a:path w="8417560" h="33654">
                <a:moveTo>
                  <a:pt x="7604455" y="30315"/>
                </a:moveTo>
                <a:lnTo>
                  <a:pt x="7544622" y="30315"/>
                </a:lnTo>
              </a:path>
              <a:path w="8417560" h="33654">
                <a:moveTo>
                  <a:pt x="7515104" y="30315"/>
                </a:moveTo>
                <a:lnTo>
                  <a:pt x="7455270" y="30315"/>
                </a:lnTo>
              </a:path>
              <a:path w="8417560" h="33654">
                <a:moveTo>
                  <a:pt x="7424954" y="29517"/>
                </a:moveTo>
                <a:lnTo>
                  <a:pt x="7365121" y="29517"/>
                </a:lnTo>
              </a:path>
              <a:path w="8417560" h="33654">
                <a:moveTo>
                  <a:pt x="7335603" y="29517"/>
                </a:moveTo>
                <a:lnTo>
                  <a:pt x="7275769" y="29517"/>
                </a:lnTo>
              </a:path>
              <a:path w="8417560" h="33654">
                <a:moveTo>
                  <a:pt x="7245453" y="28720"/>
                </a:moveTo>
                <a:lnTo>
                  <a:pt x="7185620" y="28720"/>
                </a:lnTo>
              </a:path>
              <a:path w="8417560" h="33654">
                <a:moveTo>
                  <a:pt x="7156102" y="28720"/>
                </a:moveTo>
                <a:lnTo>
                  <a:pt x="7096268" y="28720"/>
                </a:lnTo>
              </a:path>
              <a:path w="8417560" h="33654">
                <a:moveTo>
                  <a:pt x="7065953" y="28720"/>
                </a:moveTo>
                <a:lnTo>
                  <a:pt x="7006119" y="27922"/>
                </a:lnTo>
              </a:path>
              <a:path w="8417560" h="33654">
                <a:moveTo>
                  <a:pt x="6976601" y="27922"/>
                </a:moveTo>
                <a:lnTo>
                  <a:pt x="6916767" y="27922"/>
                </a:lnTo>
              </a:path>
              <a:path w="8417560" h="33654">
                <a:moveTo>
                  <a:pt x="6886452" y="27922"/>
                </a:moveTo>
                <a:lnTo>
                  <a:pt x="6826618" y="27124"/>
                </a:lnTo>
              </a:path>
              <a:path w="8417560" h="33654">
                <a:moveTo>
                  <a:pt x="6797100" y="27124"/>
                </a:moveTo>
                <a:lnTo>
                  <a:pt x="6737267" y="27124"/>
                </a:lnTo>
              </a:path>
              <a:path w="8417560" h="33654">
                <a:moveTo>
                  <a:pt x="6706951" y="27124"/>
                </a:moveTo>
                <a:lnTo>
                  <a:pt x="6647117" y="26326"/>
                </a:lnTo>
              </a:path>
              <a:path w="8417560" h="33654">
                <a:moveTo>
                  <a:pt x="6617599" y="26326"/>
                </a:moveTo>
                <a:lnTo>
                  <a:pt x="6557766" y="26326"/>
                </a:lnTo>
              </a:path>
              <a:path w="8417560" h="33654">
                <a:moveTo>
                  <a:pt x="6527450" y="26326"/>
                </a:moveTo>
                <a:lnTo>
                  <a:pt x="6467616" y="26326"/>
                </a:lnTo>
              </a:path>
              <a:path w="8417560" h="33654">
                <a:moveTo>
                  <a:pt x="6438098" y="25529"/>
                </a:moveTo>
                <a:lnTo>
                  <a:pt x="6378265" y="25529"/>
                </a:lnTo>
              </a:path>
              <a:path w="8417560" h="33654">
                <a:moveTo>
                  <a:pt x="6347949" y="25529"/>
                </a:moveTo>
                <a:lnTo>
                  <a:pt x="6288115" y="25529"/>
                </a:lnTo>
              </a:path>
              <a:path w="8417560" h="33654">
                <a:moveTo>
                  <a:pt x="6258597" y="24731"/>
                </a:moveTo>
                <a:lnTo>
                  <a:pt x="6198764" y="24731"/>
                </a:lnTo>
              </a:path>
              <a:path w="8417560" h="33654">
                <a:moveTo>
                  <a:pt x="6168448" y="24731"/>
                </a:moveTo>
                <a:lnTo>
                  <a:pt x="6108614" y="24731"/>
                </a:lnTo>
              </a:path>
              <a:path w="8417560" h="33654">
                <a:moveTo>
                  <a:pt x="6079097" y="24731"/>
                </a:moveTo>
                <a:lnTo>
                  <a:pt x="6019263" y="23933"/>
                </a:lnTo>
              </a:path>
              <a:path w="8417560" h="33654">
                <a:moveTo>
                  <a:pt x="5988947" y="23933"/>
                </a:moveTo>
                <a:lnTo>
                  <a:pt x="5929114" y="23933"/>
                </a:lnTo>
              </a:path>
              <a:path w="8417560" h="33654">
                <a:moveTo>
                  <a:pt x="5899596" y="23933"/>
                </a:moveTo>
                <a:lnTo>
                  <a:pt x="5839762" y="23135"/>
                </a:lnTo>
              </a:path>
              <a:path w="8417560" h="33654">
                <a:moveTo>
                  <a:pt x="5809446" y="23135"/>
                </a:moveTo>
                <a:lnTo>
                  <a:pt x="5749613" y="23135"/>
                </a:lnTo>
              </a:path>
              <a:path w="8417560" h="33654">
                <a:moveTo>
                  <a:pt x="5720095" y="23135"/>
                </a:moveTo>
                <a:lnTo>
                  <a:pt x="5660261" y="22337"/>
                </a:lnTo>
              </a:path>
              <a:path w="8417560" h="33654">
                <a:moveTo>
                  <a:pt x="5629945" y="22337"/>
                </a:moveTo>
                <a:lnTo>
                  <a:pt x="5570112" y="22337"/>
                </a:lnTo>
              </a:path>
              <a:path w="8417560" h="33654">
                <a:moveTo>
                  <a:pt x="5540594" y="22337"/>
                </a:moveTo>
                <a:lnTo>
                  <a:pt x="5480760" y="21540"/>
                </a:lnTo>
              </a:path>
              <a:path w="8417560" h="33654">
                <a:moveTo>
                  <a:pt x="5450445" y="21540"/>
                </a:moveTo>
                <a:lnTo>
                  <a:pt x="5390611" y="21540"/>
                </a:lnTo>
              </a:path>
              <a:path w="8417560" h="33654">
                <a:moveTo>
                  <a:pt x="5361093" y="21540"/>
                </a:moveTo>
                <a:lnTo>
                  <a:pt x="5301259" y="21540"/>
                </a:lnTo>
              </a:path>
              <a:path w="8417560" h="33654">
                <a:moveTo>
                  <a:pt x="5270944" y="20742"/>
                </a:moveTo>
                <a:lnTo>
                  <a:pt x="5211110" y="20742"/>
                </a:lnTo>
              </a:path>
              <a:path w="8417560" h="33654">
                <a:moveTo>
                  <a:pt x="5181592" y="20742"/>
                </a:moveTo>
                <a:lnTo>
                  <a:pt x="5121758" y="20742"/>
                </a:lnTo>
              </a:path>
              <a:path w="8417560" h="33654">
                <a:moveTo>
                  <a:pt x="5091443" y="20742"/>
                </a:moveTo>
                <a:lnTo>
                  <a:pt x="5031609" y="19944"/>
                </a:lnTo>
              </a:path>
              <a:path w="8417560" h="33654">
                <a:moveTo>
                  <a:pt x="5002091" y="19944"/>
                </a:moveTo>
                <a:lnTo>
                  <a:pt x="4942258" y="19944"/>
                </a:lnTo>
              </a:path>
              <a:path w="8417560" h="33654">
                <a:moveTo>
                  <a:pt x="4911942" y="19944"/>
                </a:moveTo>
                <a:lnTo>
                  <a:pt x="4852108" y="19146"/>
                </a:lnTo>
              </a:path>
              <a:path w="8417560" h="33654">
                <a:moveTo>
                  <a:pt x="4822590" y="19146"/>
                </a:moveTo>
                <a:lnTo>
                  <a:pt x="4762757" y="19146"/>
                </a:lnTo>
              </a:path>
              <a:path w="8417560" h="33654">
                <a:moveTo>
                  <a:pt x="4732441" y="19146"/>
                </a:moveTo>
                <a:lnTo>
                  <a:pt x="4672607" y="18348"/>
                </a:lnTo>
              </a:path>
              <a:path w="8417560" h="33654">
                <a:moveTo>
                  <a:pt x="4643089" y="18348"/>
                </a:moveTo>
                <a:lnTo>
                  <a:pt x="4583256" y="18348"/>
                </a:lnTo>
              </a:path>
              <a:path w="8417560" h="33654">
                <a:moveTo>
                  <a:pt x="4552940" y="18348"/>
                </a:moveTo>
                <a:lnTo>
                  <a:pt x="4493106" y="17551"/>
                </a:lnTo>
              </a:path>
              <a:path w="8417560" h="33654">
                <a:moveTo>
                  <a:pt x="4463588" y="17551"/>
                </a:moveTo>
                <a:lnTo>
                  <a:pt x="4403755" y="17551"/>
                </a:lnTo>
              </a:path>
              <a:path w="8417560" h="33654">
                <a:moveTo>
                  <a:pt x="4373439" y="17551"/>
                </a:moveTo>
                <a:lnTo>
                  <a:pt x="4313606" y="17551"/>
                </a:lnTo>
              </a:path>
              <a:path w="8417560" h="33654">
                <a:moveTo>
                  <a:pt x="4284088" y="16753"/>
                </a:moveTo>
                <a:lnTo>
                  <a:pt x="4224254" y="16753"/>
                </a:lnTo>
              </a:path>
              <a:path w="8417560" h="33654">
                <a:moveTo>
                  <a:pt x="4193938" y="16753"/>
                </a:moveTo>
                <a:lnTo>
                  <a:pt x="4134105" y="16753"/>
                </a:lnTo>
              </a:path>
              <a:path w="8417560" h="33654">
                <a:moveTo>
                  <a:pt x="4104587" y="15955"/>
                </a:moveTo>
                <a:lnTo>
                  <a:pt x="4044753" y="15955"/>
                </a:lnTo>
              </a:path>
              <a:path w="8417560" h="33654">
                <a:moveTo>
                  <a:pt x="4014437" y="15955"/>
                </a:moveTo>
                <a:lnTo>
                  <a:pt x="3954604" y="15955"/>
                </a:lnTo>
              </a:path>
              <a:path w="8417560" h="33654">
                <a:moveTo>
                  <a:pt x="3925086" y="15955"/>
                </a:moveTo>
                <a:lnTo>
                  <a:pt x="3865252" y="15157"/>
                </a:lnTo>
              </a:path>
              <a:path w="8417560" h="33654">
                <a:moveTo>
                  <a:pt x="3834936" y="15157"/>
                </a:moveTo>
                <a:lnTo>
                  <a:pt x="3775103" y="15157"/>
                </a:lnTo>
              </a:path>
              <a:path w="8417560" h="33654">
                <a:moveTo>
                  <a:pt x="3745585" y="15157"/>
                </a:moveTo>
                <a:lnTo>
                  <a:pt x="3685751" y="14360"/>
                </a:lnTo>
              </a:path>
              <a:path w="8417560" h="33654">
                <a:moveTo>
                  <a:pt x="3655436" y="14360"/>
                </a:moveTo>
                <a:lnTo>
                  <a:pt x="3595602" y="14360"/>
                </a:lnTo>
              </a:path>
              <a:path w="8417560" h="33654">
                <a:moveTo>
                  <a:pt x="3566084" y="14360"/>
                </a:moveTo>
                <a:lnTo>
                  <a:pt x="3506250" y="13562"/>
                </a:lnTo>
              </a:path>
              <a:path w="8417560" h="33654">
                <a:moveTo>
                  <a:pt x="3475935" y="13562"/>
                </a:moveTo>
                <a:lnTo>
                  <a:pt x="3416101" y="13562"/>
                </a:lnTo>
              </a:path>
              <a:path w="8417560" h="33654">
                <a:moveTo>
                  <a:pt x="3386583" y="13562"/>
                </a:moveTo>
                <a:lnTo>
                  <a:pt x="3326749" y="13562"/>
                </a:lnTo>
              </a:path>
              <a:path w="8417560" h="33654">
                <a:moveTo>
                  <a:pt x="3296434" y="12764"/>
                </a:moveTo>
                <a:lnTo>
                  <a:pt x="3236600" y="12764"/>
                </a:lnTo>
              </a:path>
              <a:path w="8417560" h="33654">
                <a:moveTo>
                  <a:pt x="3207082" y="12764"/>
                </a:moveTo>
                <a:lnTo>
                  <a:pt x="3147249" y="12764"/>
                </a:lnTo>
              </a:path>
              <a:path w="8417560" h="33654">
                <a:moveTo>
                  <a:pt x="3116933" y="11966"/>
                </a:moveTo>
                <a:lnTo>
                  <a:pt x="3057099" y="11966"/>
                </a:lnTo>
              </a:path>
              <a:path w="8417560" h="33654">
                <a:moveTo>
                  <a:pt x="3027581" y="11966"/>
                </a:moveTo>
                <a:lnTo>
                  <a:pt x="2967748" y="11966"/>
                </a:lnTo>
              </a:path>
              <a:path w="8417560" h="33654">
                <a:moveTo>
                  <a:pt x="2937432" y="11966"/>
                </a:moveTo>
                <a:lnTo>
                  <a:pt x="2877598" y="11168"/>
                </a:lnTo>
              </a:path>
              <a:path w="8417560" h="33654">
                <a:moveTo>
                  <a:pt x="2848080" y="11168"/>
                </a:moveTo>
                <a:lnTo>
                  <a:pt x="2788247" y="11168"/>
                </a:lnTo>
              </a:path>
              <a:path w="8417560" h="33654">
                <a:moveTo>
                  <a:pt x="2757931" y="11168"/>
                </a:moveTo>
                <a:lnTo>
                  <a:pt x="2698097" y="10371"/>
                </a:lnTo>
              </a:path>
              <a:path w="8417560" h="33654">
                <a:moveTo>
                  <a:pt x="2668580" y="10371"/>
                </a:moveTo>
                <a:lnTo>
                  <a:pt x="2608746" y="10371"/>
                </a:lnTo>
              </a:path>
              <a:path w="8417560" h="33654">
                <a:moveTo>
                  <a:pt x="2578430" y="10371"/>
                </a:moveTo>
                <a:lnTo>
                  <a:pt x="2518597" y="9573"/>
                </a:lnTo>
              </a:path>
              <a:path w="8417560" h="33654">
                <a:moveTo>
                  <a:pt x="2489079" y="9573"/>
                </a:moveTo>
                <a:lnTo>
                  <a:pt x="2429245" y="9573"/>
                </a:lnTo>
              </a:path>
              <a:path w="8417560" h="33654">
                <a:moveTo>
                  <a:pt x="2398929" y="9573"/>
                </a:moveTo>
                <a:lnTo>
                  <a:pt x="2339096" y="9573"/>
                </a:lnTo>
              </a:path>
              <a:path w="8417560" h="33654">
                <a:moveTo>
                  <a:pt x="2309578" y="8775"/>
                </a:moveTo>
                <a:lnTo>
                  <a:pt x="2249744" y="8775"/>
                </a:lnTo>
              </a:path>
              <a:path w="8417560" h="33654">
                <a:moveTo>
                  <a:pt x="2219428" y="8775"/>
                </a:moveTo>
                <a:lnTo>
                  <a:pt x="2159595" y="8775"/>
                </a:lnTo>
              </a:path>
              <a:path w="8417560" h="33654">
                <a:moveTo>
                  <a:pt x="2130077" y="7977"/>
                </a:moveTo>
                <a:lnTo>
                  <a:pt x="2070243" y="7977"/>
                </a:lnTo>
              </a:path>
              <a:path w="8417560" h="33654">
                <a:moveTo>
                  <a:pt x="2039927" y="7977"/>
                </a:moveTo>
                <a:lnTo>
                  <a:pt x="1980094" y="7977"/>
                </a:lnTo>
              </a:path>
              <a:path w="8417560" h="33654">
                <a:moveTo>
                  <a:pt x="1950576" y="7977"/>
                </a:moveTo>
                <a:lnTo>
                  <a:pt x="1890742" y="7180"/>
                </a:lnTo>
              </a:path>
              <a:path w="8417560" h="33654">
                <a:moveTo>
                  <a:pt x="1860427" y="7180"/>
                </a:moveTo>
                <a:lnTo>
                  <a:pt x="1800593" y="7180"/>
                </a:lnTo>
              </a:path>
              <a:path w="8417560" h="33654">
                <a:moveTo>
                  <a:pt x="1771075" y="7180"/>
                </a:moveTo>
                <a:lnTo>
                  <a:pt x="1711241" y="6382"/>
                </a:lnTo>
              </a:path>
              <a:path w="8417560" h="33654">
                <a:moveTo>
                  <a:pt x="1680926" y="6382"/>
                </a:moveTo>
                <a:lnTo>
                  <a:pt x="1621092" y="6382"/>
                </a:lnTo>
              </a:path>
              <a:path w="8417560" h="33654">
                <a:moveTo>
                  <a:pt x="1591574" y="6382"/>
                </a:moveTo>
                <a:lnTo>
                  <a:pt x="1531740" y="5584"/>
                </a:lnTo>
              </a:path>
              <a:path w="8417560" h="33654">
                <a:moveTo>
                  <a:pt x="1501425" y="5584"/>
                </a:moveTo>
                <a:lnTo>
                  <a:pt x="1441591" y="5584"/>
                </a:lnTo>
              </a:path>
              <a:path w="8417560" h="33654">
                <a:moveTo>
                  <a:pt x="1412073" y="5584"/>
                </a:moveTo>
                <a:lnTo>
                  <a:pt x="1352240" y="5584"/>
                </a:lnTo>
              </a:path>
              <a:path w="8417560" h="33654">
                <a:moveTo>
                  <a:pt x="1321924" y="4786"/>
                </a:moveTo>
                <a:lnTo>
                  <a:pt x="1262090" y="4786"/>
                </a:lnTo>
              </a:path>
              <a:path w="8417560" h="33654">
                <a:moveTo>
                  <a:pt x="1232572" y="4786"/>
                </a:moveTo>
                <a:lnTo>
                  <a:pt x="1172739" y="4786"/>
                </a:lnTo>
              </a:path>
              <a:path w="8417560" h="33654">
                <a:moveTo>
                  <a:pt x="1142423" y="3988"/>
                </a:moveTo>
                <a:lnTo>
                  <a:pt x="1082589" y="3988"/>
                </a:lnTo>
              </a:path>
              <a:path w="8417560" h="33654">
                <a:moveTo>
                  <a:pt x="1053071" y="3988"/>
                </a:moveTo>
                <a:lnTo>
                  <a:pt x="993238" y="3988"/>
                </a:lnTo>
              </a:path>
              <a:path w="8417560" h="33654">
                <a:moveTo>
                  <a:pt x="962922" y="3988"/>
                </a:moveTo>
                <a:lnTo>
                  <a:pt x="903088" y="3191"/>
                </a:lnTo>
              </a:path>
              <a:path w="8417560" h="33654">
                <a:moveTo>
                  <a:pt x="873571" y="3191"/>
                </a:moveTo>
                <a:lnTo>
                  <a:pt x="813737" y="3191"/>
                </a:lnTo>
              </a:path>
              <a:path w="8417560" h="33654">
                <a:moveTo>
                  <a:pt x="783421" y="3191"/>
                </a:moveTo>
                <a:lnTo>
                  <a:pt x="723588" y="2393"/>
                </a:lnTo>
              </a:path>
              <a:path w="8417560" h="33654">
                <a:moveTo>
                  <a:pt x="694070" y="2393"/>
                </a:moveTo>
                <a:lnTo>
                  <a:pt x="634236" y="2393"/>
                </a:lnTo>
              </a:path>
              <a:path w="8417560" h="33654">
                <a:moveTo>
                  <a:pt x="603920" y="2393"/>
                </a:moveTo>
                <a:lnTo>
                  <a:pt x="544087" y="1595"/>
                </a:lnTo>
              </a:path>
              <a:path w="8417560" h="33654">
                <a:moveTo>
                  <a:pt x="514569" y="1595"/>
                </a:moveTo>
                <a:lnTo>
                  <a:pt x="454735" y="1595"/>
                </a:lnTo>
              </a:path>
              <a:path w="8417560" h="33654">
                <a:moveTo>
                  <a:pt x="424419" y="1595"/>
                </a:moveTo>
                <a:lnTo>
                  <a:pt x="364586" y="797"/>
                </a:lnTo>
              </a:path>
              <a:path w="8417560" h="33654">
                <a:moveTo>
                  <a:pt x="335068" y="797"/>
                </a:moveTo>
                <a:lnTo>
                  <a:pt x="275234" y="797"/>
                </a:lnTo>
              </a:path>
              <a:path w="8417560" h="33654">
                <a:moveTo>
                  <a:pt x="244919" y="797"/>
                </a:moveTo>
                <a:lnTo>
                  <a:pt x="185085" y="797"/>
                </a:lnTo>
              </a:path>
              <a:path w="8417560" h="33654">
                <a:moveTo>
                  <a:pt x="155567" y="0"/>
                </a:moveTo>
                <a:lnTo>
                  <a:pt x="95733" y="0"/>
                </a:lnTo>
              </a:path>
              <a:path w="8417560" h="33654">
                <a:moveTo>
                  <a:pt x="65418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812560" y="2686131"/>
            <a:ext cx="193675" cy="1905"/>
          </a:xfrm>
          <a:custGeom>
            <a:avLst/>
            <a:gdLst/>
            <a:ahLst/>
            <a:cxnLst/>
            <a:rect l="l" t="t" r="r" b="b"/>
            <a:pathLst>
              <a:path w="193675" h="1905">
                <a:moveTo>
                  <a:pt x="0" y="0"/>
                </a:moveTo>
                <a:lnTo>
                  <a:pt x="193063" y="1595"/>
                </a:lnTo>
              </a:path>
            </a:pathLst>
          </a:custGeom>
          <a:ln w="95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2125291" y="2689322"/>
            <a:ext cx="248285" cy="2540"/>
          </a:xfrm>
          <a:custGeom>
            <a:avLst/>
            <a:gdLst/>
            <a:ahLst/>
            <a:cxnLst/>
            <a:rect l="l" t="t" r="r" b="b"/>
            <a:pathLst>
              <a:path w="248285" h="2539">
                <a:moveTo>
                  <a:pt x="0" y="0"/>
                </a:moveTo>
                <a:lnTo>
                  <a:pt x="248110" y="2393"/>
                </a:lnTo>
              </a:path>
            </a:pathLst>
          </a:custGeom>
          <a:ln w="95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812560" y="5170423"/>
            <a:ext cx="169545" cy="1905"/>
          </a:xfrm>
          <a:custGeom>
            <a:avLst/>
            <a:gdLst/>
            <a:ahLst/>
            <a:cxnLst/>
            <a:rect l="l" t="t" r="r" b="b"/>
            <a:pathLst>
              <a:path w="169544" h="1904">
                <a:moveTo>
                  <a:pt x="0" y="0"/>
                </a:moveTo>
                <a:lnTo>
                  <a:pt x="169129" y="1595"/>
                </a:lnTo>
              </a:path>
            </a:pathLst>
          </a:custGeom>
          <a:ln w="95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2101357" y="5172817"/>
            <a:ext cx="248285" cy="2540"/>
          </a:xfrm>
          <a:custGeom>
            <a:avLst/>
            <a:gdLst/>
            <a:ahLst/>
            <a:cxnLst/>
            <a:rect l="l" t="t" r="r" b="b"/>
            <a:pathLst>
              <a:path w="248285" h="2539">
                <a:moveTo>
                  <a:pt x="0" y="0"/>
                </a:moveTo>
                <a:lnTo>
                  <a:pt x="248110" y="2393"/>
                </a:lnTo>
              </a:path>
            </a:pathLst>
          </a:custGeom>
          <a:ln w="95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6214720" y="9106679"/>
            <a:ext cx="33020" cy="48260"/>
          </a:xfrm>
          <a:custGeom>
            <a:avLst/>
            <a:gdLst/>
            <a:ahLst/>
            <a:cxnLst/>
            <a:rect l="l" t="t" r="r" b="b"/>
            <a:pathLst>
              <a:path w="33020" h="48259">
                <a:moveTo>
                  <a:pt x="0" y="47866"/>
                </a:moveTo>
                <a:lnTo>
                  <a:pt x="797" y="0"/>
                </a:lnTo>
                <a:lnTo>
                  <a:pt x="31911" y="47866"/>
                </a:lnTo>
                <a:lnTo>
                  <a:pt x="32709" y="0"/>
                </a:lnTo>
              </a:path>
            </a:pathLst>
          </a:custGeom>
          <a:ln w="3191">
            <a:solidFill>
              <a:srgbClr val="26262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7" name="object 97" descr=""/>
          <p:cNvGrpSpPr/>
          <p:nvPr/>
        </p:nvGrpSpPr>
        <p:grpSpPr>
          <a:xfrm>
            <a:off x="6306465" y="9098701"/>
            <a:ext cx="334645" cy="61594"/>
            <a:chOff x="6306465" y="9098701"/>
            <a:chExt cx="334645" cy="61594"/>
          </a:xfrm>
        </p:grpSpPr>
        <p:sp>
          <p:nvSpPr>
            <p:cNvPr id="98" name="object 98" descr=""/>
            <p:cNvSpPr/>
            <p:nvPr/>
          </p:nvSpPr>
          <p:spPr>
            <a:xfrm>
              <a:off x="6308061" y="9107476"/>
              <a:ext cx="76200" cy="48895"/>
            </a:xfrm>
            <a:custGeom>
              <a:avLst/>
              <a:gdLst/>
              <a:ahLst/>
              <a:cxnLst/>
              <a:rect l="l" t="t" r="r" b="b"/>
              <a:pathLst>
                <a:path w="76200" h="48895">
                  <a:moveTo>
                    <a:pt x="11966" y="0"/>
                  </a:moveTo>
                  <a:lnTo>
                    <a:pt x="4786" y="2393"/>
                  </a:lnTo>
                  <a:lnTo>
                    <a:pt x="2393" y="7180"/>
                  </a:lnTo>
                  <a:lnTo>
                    <a:pt x="2393" y="11168"/>
                  </a:lnTo>
                  <a:lnTo>
                    <a:pt x="4786" y="15955"/>
                  </a:lnTo>
                  <a:lnTo>
                    <a:pt x="9573" y="18348"/>
                  </a:lnTo>
                  <a:lnTo>
                    <a:pt x="18348" y="20742"/>
                  </a:lnTo>
                  <a:lnTo>
                    <a:pt x="25529" y="23135"/>
                  </a:lnTo>
                  <a:lnTo>
                    <a:pt x="29517" y="27922"/>
                  </a:lnTo>
                  <a:lnTo>
                    <a:pt x="31911" y="31911"/>
                  </a:lnTo>
                  <a:lnTo>
                    <a:pt x="31911" y="39091"/>
                  </a:lnTo>
                  <a:lnTo>
                    <a:pt x="29517" y="43877"/>
                  </a:lnTo>
                  <a:lnTo>
                    <a:pt x="27124" y="46271"/>
                  </a:lnTo>
                  <a:lnTo>
                    <a:pt x="20742" y="47866"/>
                  </a:lnTo>
                  <a:lnTo>
                    <a:pt x="11168" y="47866"/>
                  </a:lnTo>
                  <a:lnTo>
                    <a:pt x="4786" y="45473"/>
                  </a:lnTo>
                  <a:lnTo>
                    <a:pt x="2393" y="43080"/>
                  </a:lnTo>
                  <a:lnTo>
                    <a:pt x="0" y="39091"/>
                  </a:lnTo>
                  <a:lnTo>
                    <a:pt x="0" y="31911"/>
                  </a:lnTo>
                  <a:lnTo>
                    <a:pt x="2393" y="27124"/>
                  </a:lnTo>
                  <a:lnTo>
                    <a:pt x="7180" y="23135"/>
                  </a:lnTo>
                  <a:lnTo>
                    <a:pt x="14360" y="20742"/>
                  </a:lnTo>
                  <a:lnTo>
                    <a:pt x="23135" y="18348"/>
                  </a:lnTo>
                  <a:lnTo>
                    <a:pt x="27922" y="15955"/>
                  </a:lnTo>
                  <a:lnTo>
                    <a:pt x="30315" y="11966"/>
                  </a:lnTo>
                  <a:lnTo>
                    <a:pt x="30315" y="7180"/>
                  </a:lnTo>
                  <a:lnTo>
                    <a:pt x="27922" y="2393"/>
                  </a:lnTo>
                  <a:lnTo>
                    <a:pt x="20742" y="0"/>
                  </a:lnTo>
                  <a:lnTo>
                    <a:pt x="11966" y="0"/>
                  </a:lnTo>
                </a:path>
                <a:path w="76200" h="48895">
                  <a:moveTo>
                    <a:pt x="75789" y="16753"/>
                  </a:moveTo>
                  <a:lnTo>
                    <a:pt x="46271" y="16753"/>
                  </a:lnTo>
                  <a:lnTo>
                    <a:pt x="46271" y="14360"/>
                  </a:lnTo>
                  <a:lnTo>
                    <a:pt x="48664" y="7180"/>
                  </a:lnTo>
                  <a:lnTo>
                    <a:pt x="52653" y="3191"/>
                  </a:lnTo>
                  <a:lnTo>
                    <a:pt x="59833" y="797"/>
                  </a:lnTo>
                  <a:lnTo>
                    <a:pt x="62226" y="797"/>
                  </a:lnTo>
                  <a:lnTo>
                    <a:pt x="68609" y="3191"/>
                  </a:lnTo>
                  <a:lnTo>
                    <a:pt x="73395" y="7977"/>
                  </a:lnTo>
                  <a:lnTo>
                    <a:pt x="75789" y="16753"/>
                  </a:lnTo>
                  <a:lnTo>
                    <a:pt x="75789" y="27922"/>
                  </a:lnTo>
                  <a:lnTo>
                    <a:pt x="73395" y="39889"/>
                  </a:lnTo>
                  <a:lnTo>
                    <a:pt x="68609" y="46271"/>
                  </a:lnTo>
                  <a:lnTo>
                    <a:pt x="61429" y="48664"/>
                  </a:lnTo>
                  <a:lnTo>
                    <a:pt x="56642" y="48664"/>
                  </a:lnTo>
                  <a:lnTo>
                    <a:pt x="50260" y="46271"/>
                  </a:lnTo>
                  <a:lnTo>
                    <a:pt x="47866" y="41484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6399782" y="9108251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90">
                  <a:moveTo>
                    <a:pt x="8798" y="4453"/>
                  </a:moveTo>
                  <a:lnTo>
                    <a:pt x="8822" y="2030"/>
                  </a:lnTo>
                  <a:lnTo>
                    <a:pt x="6876" y="46"/>
                  </a:lnTo>
                  <a:lnTo>
                    <a:pt x="4453" y="23"/>
                  </a:lnTo>
                  <a:lnTo>
                    <a:pt x="2030" y="0"/>
                  </a:lnTo>
                  <a:lnTo>
                    <a:pt x="46" y="1945"/>
                  </a:lnTo>
                  <a:lnTo>
                    <a:pt x="23" y="4368"/>
                  </a:lnTo>
                  <a:lnTo>
                    <a:pt x="0" y="6791"/>
                  </a:lnTo>
                  <a:lnTo>
                    <a:pt x="1945" y="8775"/>
                  </a:lnTo>
                  <a:lnTo>
                    <a:pt x="4368" y="8798"/>
                  </a:lnTo>
                  <a:lnTo>
                    <a:pt x="6791" y="8822"/>
                  </a:lnTo>
                  <a:lnTo>
                    <a:pt x="8775" y="6876"/>
                  </a:lnTo>
                  <a:lnTo>
                    <a:pt x="8798" y="4453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6417357" y="9100296"/>
              <a:ext cx="222250" cy="58419"/>
            </a:xfrm>
            <a:custGeom>
              <a:avLst/>
              <a:gdLst/>
              <a:ahLst/>
              <a:cxnLst/>
              <a:rect l="l" t="t" r="r" b="b"/>
              <a:pathLst>
                <a:path w="222250" h="58420">
                  <a:moveTo>
                    <a:pt x="23135" y="56642"/>
                  </a:moveTo>
                  <a:lnTo>
                    <a:pt x="23135" y="8775"/>
                  </a:lnTo>
                  <a:lnTo>
                    <a:pt x="0" y="39889"/>
                  </a:lnTo>
                  <a:lnTo>
                    <a:pt x="34304" y="40686"/>
                  </a:lnTo>
                </a:path>
                <a:path w="222250" h="58420">
                  <a:moveTo>
                    <a:pt x="73395" y="8775"/>
                  </a:moveTo>
                  <a:lnTo>
                    <a:pt x="51058" y="8775"/>
                  </a:lnTo>
                  <a:lnTo>
                    <a:pt x="48664" y="29517"/>
                  </a:lnTo>
                  <a:lnTo>
                    <a:pt x="50260" y="27124"/>
                  </a:lnTo>
                  <a:lnTo>
                    <a:pt x="57440" y="24731"/>
                  </a:lnTo>
                  <a:lnTo>
                    <a:pt x="64620" y="24731"/>
                  </a:lnTo>
                  <a:lnTo>
                    <a:pt x="71002" y="27124"/>
                  </a:lnTo>
                  <a:lnTo>
                    <a:pt x="75789" y="31911"/>
                  </a:lnTo>
                  <a:lnTo>
                    <a:pt x="78182" y="39091"/>
                  </a:lnTo>
                  <a:lnTo>
                    <a:pt x="78182" y="43080"/>
                  </a:lnTo>
                  <a:lnTo>
                    <a:pt x="75789" y="50260"/>
                  </a:lnTo>
                  <a:lnTo>
                    <a:pt x="71002" y="54249"/>
                  </a:lnTo>
                  <a:lnTo>
                    <a:pt x="63822" y="56642"/>
                  </a:lnTo>
                  <a:lnTo>
                    <a:pt x="57440" y="56642"/>
                  </a:lnTo>
                  <a:lnTo>
                    <a:pt x="50260" y="54249"/>
                  </a:lnTo>
                  <a:lnTo>
                    <a:pt x="47866" y="51855"/>
                  </a:lnTo>
                  <a:lnTo>
                    <a:pt x="45473" y="47866"/>
                  </a:lnTo>
                </a:path>
                <a:path w="222250" h="58420">
                  <a:moveTo>
                    <a:pt x="96531" y="2393"/>
                  </a:moveTo>
                  <a:lnTo>
                    <a:pt x="94138" y="4786"/>
                  </a:lnTo>
                  <a:lnTo>
                    <a:pt x="91744" y="2393"/>
                  </a:lnTo>
                  <a:lnTo>
                    <a:pt x="94138" y="0"/>
                  </a:lnTo>
                  <a:lnTo>
                    <a:pt x="96531" y="2393"/>
                  </a:lnTo>
                  <a:lnTo>
                    <a:pt x="96531" y="7180"/>
                  </a:lnTo>
                  <a:lnTo>
                    <a:pt x="94138" y="11168"/>
                  </a:lnTo>
                  <a:lnTo>
                    <a:pt x="91744" y="13562"/>
                  </a:lnTo>
                </a:path>
                <a:path w="222250" h="58420">
                  <a:moveTo>
                    <a:pt x="139611" y="9573"/>
                  </a:moveTo>
                  <a:lnTo>
                    <a:pt x="116476" y="9573"/>
                  </a:lnTo>
                  <a:lnTo>
                    <a:pt x="114082" y="30315"/>
                  </a:lnTo>
                  <a:lnTo>
                    <a:pt x="116476" y="27922"/>
                  </a:lnTo>
                  <a:lnTo>
                    <a:pt x="123656" y="25529"/>
                  </a:lnTo>
                  <a:lnTo>
                    <a:pt x="130038" y="25529"/>
                  </a:lnTo>
                  <a:lnTo>
                    <a:pt x="137218" y="27922"/>
                  </a:lnTo>
                  <a:lnTo>
                    <a:pt x="142005" y="32709"/>
                  </a:lnTo>
                  <a:lnTo>
                    <a:pt x="143600" y="39091"/>
                  </a:lnTo>
                  <a:lnTo>
                    <a:pt x="143600" y="43877"/>
                  </a:lnTo>
                  <a:lnTo>
                    <a:pt x="141207" y="51058"/>
                  </a:lnTo>
                  <a:lnTo>
                    <a:pt x="137218" y="55046"/>
                  </a:lnTo>
                  <a:lnTo>
                    <a:pt x="130038" y="57440"/>
                  </a:lnTo>
                  <a:lnTo>
                    <a:pt x="122858" y="57440"/>
                  </a:lnTo>
                  <a:lnTo>
                    <a:pt x="116476" y="55046"/>
                  </a:lnTo>
                  <a:lnTo>
                    <a:pt x="114082" y="52653"/>
                  </a:lnTo>
                  <a:lnTo>
                    <a:pt x="111689" y="47866"/>
                  </a:lnTo>
                </a:path>
                <a:path w="222250" h="58420">
                  <a:moveTo>
                    <a:pt x="160354" y="21540"/>
                  </a:moveTo>
                  <a:lnTo>
                    <a:pt x="160354" y="19146"/>
                  </a:lnTo>
                  <a:lnTo>
                    <a:pt x="162747" y="14360"/>
                  </a:lnTo>
                  <a:lnTo>
                    <a:pt x="164343" y="11966"/>
                  </a:lnTo>
                  <a:lnTo>
                    <a:pt x="169129" y="9573"/>
                  </a:lnTo>
                  <a:lnTo>
                    <a:pt x="178703" y="10371"/>
                  </a:lnTo>
                  <a:lnTo>
                    <a:pt x="182692" y="12764"/>
                  </a:lnTo>
                  <a:lnTo>
                    <a:pt x="185085" y="14360"/>
                  </a:lnTo>
                  <a:lnTo>
                    <a:pt x="187478" y="19146"/>
                  </a:lnTo>
                  <a:lnTo>
                    <a:pt x="187478" y="23933"/>
                  </a:lnTo>
                  <a:lnTo>
                    <a:pt x="185085" y="28720"/>
                  </a:lnTo>
                  <a:lnTo>
                    <a:pt x="180298" y="35102"/>
                  </a:lnTo>
                  <a:lnTo>
                    <a:pt x="157163" y="57440"/>
                  </a:lnTo>
                  <a:lnTo>
                    <a:pt x="189074" y="58238"/>
                  </a:lnTo>
                </a:path>
                <a:path w="222250" h="58420">
                  <a:moveTo>
                    <a:pt x="208221" y="3191"/>
                  </a:moveTo>
                  <a:lnTo>
                    <a:pt x="205827" y="5584"/>
                  </a:lnTo>
                  <a:lnTo>
                    <a:pt x="203434" y="3191"/>
                  </a:lnTo>
                  <a:lnTo>
                    <a:pt x="205827" y="797"/>
                  </a:lnTo>
                  <a:lnTo>
                    <a:pt x="208221" y="3191"/>
                  </a:lnTo>
                  <a:lnTo>
                    <a:pt x="208221" y="7977"/>
                  </a:lnTo>
                  <a:lnTo>
                    <a:pt x="205827" y="12764"/>
                  </a:lnTo>
                  <a:lnTo>
                    <a:pt x="203434" y="15157"/>
                  </a:lnTo>
                </a:path>
                <a:path w="222250" h="58420">
                  <a:moveTo>
                    <a:pt x="221783" y="3988"/>
                  </a:moveTo>
                  <a:lnTo>
                    <a:pt x="219389" y="5584"/>
                  </a:lnTo>
                  <a:lnTo>
                    <a:pt x="216996" y="3191"/>
                  </a:lnTo>
                  <a:lnTo>
                    <a:pt x="219389" y="1595"/>
                  </a:lnTo>
                  <a:lnTo>
                    <a:pt x="221783" y="3988"/>
                  </a:lnTo>
                  <a:lnTo>
                    <a:pt x="221783" y="7977"/>
                  </a:lnTo>
                  <a:lnTo>
                    <a:pt x="219389" y="12764"/>
                  </a:lnTo>
                  <a:lnTo>
                    <a:pt x="216996" y="15157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1" name="object 101" descr=""/>
          <p:cNvSpPr/>
          <p:nvPr/>
        </p:nvSpPr>
        <p:spPr>
          <a:xfrm>
            <a:off x="6698176" y="9111466"/>
            <a:ext cx="45720" cy="48260"/>
          </a:xfrm>
          <a:custGeom>
            <a:avLst/>
            <a:gdLst/>
            <a:ahLst/>
            <a:cxnLst/>
            <a:rect l="l" t="t" r="r" b="b"/>
            <a:pathLst>
              <a:path w="45720" h="48259">
                <a:moveTo>
                  <a:pt x="0" y="0"/>
                </a:moveTo>
                <a:lnTo>
                  <a:pt x="11168" y="47866"/>
                </a:lnTo>
                <a:lnTo>
                  <a:pt x="23135" y="0"/>
                </a:lnTo>
                <a:lnTo>
                  <a:pt x="33506" y="47866"/>
                </a:lnTo>
                <a:lnTo>
                  <a:pt x="45473" y="0"/>
                </a:lnTo>
              </a:path>
            </a:pathLst>
          </a:custGeom>
          <a:ln w="3191">
            <a:solidFill>
              <a:srgbClr val="26262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6796303" y="9105083"/>
            <a:ext cx="237490" cy="57785"/>
          </a:xfrm>
          <a:custGeom>
            <a:avLst/>
            <a:gdLst/>
            <a:ahLst/>
            <a:cxnLst/>
            <a:rect l="l" t="t" r="r" b="b"/>
            <a:pathLst>
              <a:path w="237490" h="57784">
                <a:moveTo>
                  <a:pt x="4786" y="7180"/>
                </a:moveTo>
                <a:lnTo>
                  <a:pt x="29517" y="7180"/>
                </a:lnTo>
                <a:lnTo>
                  <a:pt x="15955" y="25529"/>
                </a:lnTo>
                <a:lnTo>
                  <a:pt x="22337" y="25529"/>
                </a:lnTo>
                <a:lnTo>
                  <a:pt x="27124" y="27922"/>
                </a:lnTo>
                <a:lnTo>
                  <a:pt x="29517" y="30315"/>
                </a:lnTo>
                <a:lnTo>
                  <a:pt x="31911" y="37495"/>
                </a:lnTo>
                <a:lnTo>
                  <a:pt x="31911" y="41484"/>
                </a:lnTo>
                <a:lnTo>
                  <a:pt x="29517" y="48664"/>
                </a:lnTo>
                <a:lnTo>
                  <a:pt x="24731" y="52653"/>
                </a:lnTo>
                <a:lnTo>
                  <a:pt x="17551" y="55046"/>
                </a:lnTo>
                <a:lnTo>
                  <a:pt x="11168" y="55046"/>
                </a:lnTo>
                <a:lnTo>
                  <a:pt x="3988" y="52653"/>
                </a:lnTo>
                <a:lnTo>
                  <a:pt x="1595" y="50260"/>
                </a:lnTo>
                <a:lnTo>
                  <a:pt x="0" y="46271"/>
                </a:lnTo>
              </a:path>
              <a:path w="237490" h="57784">
                <a:moveTo>
                  <a:pt x="72598" y="7977"/>
                </a:moveTo>
                <a:lnTo>
                  <a:pt x="50260" y="7977"/>
                </a:lnTo>
                <a:lnTo>
                  <a:pt x="47866" y="27922"/>
                </a:lnTo>
                <a:lnTo>
                  <a:pt x="50260" y="26326"/>
                </a:lnTo>
                <a:lnTo>
                  <a:pt x="56642" y="23933"/>
                </a:lnTo>
                <a:lnTo>
                  <a:pt x="63822" y="23933"/>
                </a:lnTo>
                <a:lnTo>
                  <a:pt x="70204" y="26326"/>
                </a:lnTo>
                <a:lnTo>
                  <a:pt x="74991" y="31113"/>
                </a:lnTo>
                <a:lnTo>
                  <a:pt x="77384" y="37495"/>
                </a:lnTo>
                <a:lnTo>
                  <a:pt x="77384" y="42282"/>
                </a:lnTo>
                <a:lnTo>
                  <a:pt x="74991" y="48664"/>
                </a:lnTo>
                <a:lnTo>
                  <a:pt x="70204" y="53451"/>
                </a:lnTo>
                <a:lnTo>
                  <a:pt x="63024" y="55844"/>
                </a:lnTo>
                <a:lnTo>
                  <a:pt x="56642" y="55844"/>
                </a:lnTo>
                <a:lnTo>
                  <a:pt x="49462" y="53451"/>
                </a:lnTo>
                <a:lnTo>
                  <a:pt x="47866" y="51058"/>
                </a:lnTo>
                <a:lnTo>
                  <a:pt x="45473" y="46271"/>
                </a:lnTo>
              </a:path>
              <a:path w="237490" h="57784">
                <a:moveTo>
                  <a:pt x="90947" y="17551"/>
                </a:moveTo>
                <a:lnTo>
                  <a:pt x="95733" y="15157"/>
                </a:lnTo>
                <a:lnTo>
                  <a:pt x="102913" y="7977"/>
                </a:lnTo>
                <a:lnTo>
                  <a:pt x="102116" y="55844"/>
                </a:lnTo>
              </a:path>
              <a:path w="237490" h="57784">
                <a:moveTo>
                  <a:pt x="129240" y="51855"/>
                </a:moveTo>
                <a:lnTo>
                  <a:pt x="126847" y="54249"/>
                </a:lnTo>
                <a:lnTo>
                  <a:pt x="129240" y="56642"/>
                </a:lnTo>
                <a:lnTo>
                  <a:pt x="131633" y="54249"/>
                </a:lnTo>
              </a:path>
              <a:path w="237490" h="57784">
                <a:moveTo>
                  <a:pt x="150780" y="8775"/>
                </a:moveTo>
                <a:lnTo>
                  <a:pt x="182692" y="8775"/>
                </a:lnTo>
                <a:lnTo>
                  <a:pt x="158758" y="56642"/>
                </a:lnTo>
              </a:path>
              <a:path w="237490" h="57784">
                <a:moveTo>
                  <a:pt x="196254" y="18348"/>
                </a:moveTo>
                <a:lnTo>
                  <a:pt x="200243" y="15955"/>
                </a:lnTo>
                <a:lnTo>
                  <a:pt x="207423" y="9573"/>
                </a:lnTo>
                <a:lnTo>
                  <a:pt x="206625" y="57440"/>
                </a:lnTo>
              </a:path>
              <a:path w="237490" h="57784">
                <a:moveTo>
                  <a:pt x="236941" y="2393"/>
                </a:moveTo>
                <a:lnTo>
                  <a:pt x="234547" y="4786"/>
                </a:lnTo>
                <a:lnTo>
                  <a:pt x="232952" y="2393"/>
                </a:lnTo>
                <a:lnTo>
                  <a:pt x="234547" y="0"/>
                </a:lnTo>
                <a:lnTo>
                  <a:pt x="236941" y="2393"/>
                </a:lnTo>
                <a:lnTo>
                  <a:pt x="236941" y="7180"/>
                </a:lnTo>
                <a:lnTo>
                  <a:pt x="234547" y="11966"/>
                </a:lnTo>
                <a:lnTo>
                  <a:pt x="232154" y="14360"/>
                </a:lnTo>
              </a:path>
            </a:pathLst>
          </a:custGeom>
          <a:ln w="3191">
            <a:solidFill>
              <a:srgbClr val="26262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3" name="object 103" descr=""/>
          <p:cNvGrpSpPr/>
          <p:nvPr/>
        </p:nvGrpSpPr>
        <p:grpSpPr>
          <a:xfrm>
            <a:off x="3030773" y="8860962"/>
            <a:ext cx="4954270" cy="220345"/>
            <a:chOff x="3030773" y="8860962"/>
            <a:chExt cx="4954270" cy="220345"/>
          </a:xfrm>
        </p:grpSpPr>
        <p:sp>
          <p:nvSpPr>
            <p:cNvPr id="104" name="object 104" descr=""/>
            <p:cNvSpPr/>
            <p:nvPr/>
          </p:nvSpPr>
          <p:spPr>
            <a:xfrm>
              <a:off x="7953087" y="8883300"/>
              <a:ext cx="29845" cy="195580"/>
            </a:xfrm>
            <a:custGeom>
              <a:avLst/>
              <a:gdLst/>
              <a:ahLst/>
              <a:cxnLst/>
              <a:rect l="l" t="t" r="r" b="b"/>
              <a:pathLst>
                <a:path w="29845" h="195579">
                  <a:moveTo>
                    <a:pt x="27922" y="195456"/>
                  </a:moveTo>
                  <a:lnTo>
                    <a:pt x="28720" y="149185"/>
                  </a:lnTo>
                </a:path>
                <a:path w="29845" h="195579">
                  <a:moveTo>
                    <a:pt x="28720" y="119667"/>
                  </a:moveTo>
                  <a:lnTo>
                    <a:pt x="29517" y="59833"/>
                  </a:lnTo>
                </a:path>
                <a:path w="29845" h="195579">
                  <a:moveTo>
                    <a:pt x="29517" y="29517"/>
                  </a:moveTo>
                  <a:lnTo>
                    <a:pt x="29517" y="0"/>
                  </a:lnTo>
                  <a:lnTo>
                    <a:pt x="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3030773" y="8872928"/>
              <a:ext cx="4892040" cy="0"/>
            </a:xfrm>
            <a:custGeom>
              <a:avLst/>
              <a:gdLst/>
              <a:ahLst/>
              <a:cxnLst/>
              <a:rect l="l" t="t" r="r" b="b"/>
              <a:pathLst>
                <a:path w="4892040" h="0">
                  <a:moveTo>
                    <a:pt x="0" y="0"/>
                  </a:moveTo>
                  <a:lnTo>
                    <a:pt x="4891997" y="0"/>
                  </a:lnTo>
                </a:path>
              </a:pathLst>
            </a:custGeom>
            <a:ln w="23933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6" name="object 106" descr=""/>
          <p:cNvGrpSpPr/>
          <p:nvPr/>
        </p:nvGrpSpPr>
        <p:grpSpPr>
          <a:xfrm>
            <a:off x="1809369" y="5955441"/>
            <a:ext cx="406400" cy="3432175"/>
            <a:chOff x="1809369" y="5955441"/>
            <a:chExt cx="406400" cy="3432175"/>
          </a:xfrm>
        </p:grpSpPr>
        <p:sp>
          <p:nvSpPr>
            <p:cNvPr id="107" name="object 107" descr=""/>
            <p:cNvSpPr/>
            <p:nvPr/>
          </p:nvSpPr>
          <p:spPr>
            <a:xfrm>
              <a:off x="1812560" y="5958632"/>
              <a:ext cx="400050" cy="3425825"/>
            </a:xfrm>
            <a:custGeom>
              <a:avLst/>
              <a:gdLst/>
              <a:ahLst/>
              <a:cxnLst/>
              <a:rect l="l" t="t" r="r" b="b"/>
              <a:pathLst>
                <a:path w="400050" h="3425825">
                  <a:moveTo>
                    <a:pt x="0" y="0"/>
                  </a:moveTo>
                  <a:lnTo>
                    <a:pt x="133229" y="5584"/>
                  </a:lnTo>
                  <a:lnTo>
                    <a:pt x="233750" y="43877"/>
                  </a:lnTo>
                  <a:lnTo>
                    <a:pt x="320708" y="119667"/>
                  </a:lnTo>
                  <a:lnTo>
                    <a:pt x="373361" y="231356"/>
                  </a:lnTo>
                  <a:lnTo>
                    <a:pt x="399688" y="540896"/>
                  </a:lnTo>
                  <a:lnTo>
                    <a:pt x="389317" y="1198268"/>
                  </a:lnTo>
                  <a:lnTo>
                    <a:pt x="384530" y="1825324"/>
                  </a:lnTo>
                  <a:lnTo>
                    <a:pt x="380541" y="2475516"/>
                  </a:lnTo>
                  <a:lnTo>
                    <a:pt x="367777" y="3039548"/>
                  </a:lnTo>
                  <a:lnTo>
                    <a:pt x="355810" y="3425674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2135662" y="93803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2135662" y="93803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2123695" y="9205604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7977" y="92542"/>
                  </a:moveTo>
                  <a:lnTo>
                    <a:pt x="11168" y="27124"/>
                  </a:lnTo>
                  <a:lnTo>
                    <a:pt x="0" y="26326"/>
                  </a:lnTo>
                  <a:lnTo>
                    <a:pt x="23135" y="0"/>
                  </a:lnTo>
                  <a:lnTo>
                    <a:pt x="43877" y="28720"/>
                  </a:lnTo>
                  <a:lnTo>
                    <a:pt x="32709" y="27922"/>
                  </a:lnTo>
                  <a:lnTo>
                    <a:pt x="29517" y="93340"/>
                  </a:lnTo>
                  <a:lnTo>
                    <a:pt x="7977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2154809" y="90013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2154809" y="90013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2136460" y="8910425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9573" y="93340"/>
                  </a:moveTo>
                  <a:lnTo>
                    <a:pt x="11168" y="27922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113" y="93340"/>
                  </a:lnTo>
                  <a:lnTo>
                    <a:pt x="9573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2159595" y="870619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2159595" y="870619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2141247" y="8616043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09">
                  <a:moveTo>
                    <a:pt x="9573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124"/>
                  </a:lnTo>
                  <a:lnTo>
                    <a:pt x="31911" y="92542"/>
                  </a:lnTo>
                  <a:lnTo>
                    <a:pt x="9573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2164382" y="841101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2164382" y="841101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2146033" y="8320864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9573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9573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2169169" y="811583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2169169" y="811583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2150820" y="8025685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9573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9573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2173956" y="782145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2173956" y="782145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2154809" y="7730506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1168" y="93340"/>
                  </a:moveTo>
                  <a:lnTo>
                    <a:pt x="11168" y="27922"/>
                  </a:lnTo>
                  <a:lnTo>
                    <a:pt x="0" y="27922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2709" y="93340"/>
                  </a:lnTo>
                  <a:lnTo>
                    <a:pt x="11168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2174753" y="752627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2174753" y="752627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2155607" y="7435326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10371" y="93340"/>
                  </a:moveTo>
                  <a:lnTo>
                    <a:pt x="10371" y="27922"/>
                  </a:lnTo>
                  <a:lnTo>
                    <a:pt x="0" y="27922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2174753" y="723109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2174753" y="723109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2155607" y="7140147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10371" y="93340"/>
                  </a:moveTo>
                  <a:lnTo>
                    <a:pt x="11168" y="27922"/>
                  </a:lnTo>
                  <a:lnTo>
                    <a:pt x="0" y="27922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2709" y="93340"/>
                  </a:lnTo>
                  <a:lnTo>
                    <a:pt x="10371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2177944" y="693591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2177944" y="693591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2159595" y="6845765"/>
              <a:ext cx="43180" cy="92710"/>
            </a:xfrm>
            <a:custGeom>
              <a:avLst/>
              <a:gdLst/>
              <a:ahLst/>
              <a:cxnLst/>
              <a:rect l="l" t="t" r="r" b="b"/>
              <a:pathLst>
                <a:path w="43180" h="92709">
                  <a:moveTo>
                    <a:pt x="9573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080" y="27922"/>
                  </a:lnTo>
                  <a:lnTo>
                    <a:pt x="32709" y="27124"/>
                  </a:lnTo>
                  <a:lnTo>
                    <a:pt x="31911" y="92542"/>
                  </a:lnTo>
                  <a:lnTo>
                    <a:pt x="9573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2181933" y="664073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2181933" y="664073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2163584" y="6550586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9573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9573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2169169" y="63463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2169169" y="63463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2143640" y="6256205"/>
              <a:ext cx="43180" cy="94615"/>
            </a:xfrm>
            <a:custGeom>
              <a:avLst/>
              <a:gdLst/>
              <a:ahLst/>
              <a:cxnLst/>
              <a:rect l="l" t="t" r="r" b="b"/>
              <a:pathLst>
                <a:path w="43180" h="94614">
                  <a:moveTo>
                    <a:pt x="16753" y="94138"/>
                  </a:moveTo>
                  <a:lnTo>
                    <a:pt x="10371" y="28720"/>
                  </a:lnTo>
                  <a:lnTo>
                    <a:pt x="0" y="29517"/>
                  </a:lnTo>
                  <a:lnTo>
                    <a:pt x="19146" y="0"/>
                  </a:lnTo>
                  <a:lnTo>
                    <a:pt x="43080" y="25529"/>
                  </a:lnTo>
                  <a:lnTo>
                    <a:pt x="31911" y="27124"/>
                  </a:lnTo>
                  <a:lnTo>
                    <a:pt x="38293" y="91744"/>
                  </a:lnTo>
                  <a:lnTo>
                    <a:pt x="16753" y="9413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1" name="object 14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6793" y="6007297"/>
              <a:ext cx="82171" cy="77384"/>
            </a:xfrm>
            <a:prstGeom prst="rect">
              <a:avLst/>
            </a:prstGeom>
          </p:spPr>
        </p:pic>
        <p:sp>
          <p:nvSpPr>
            <p:cNvPr id="142" name="object 142" descr=""/>
            <p:cNvSpPr/>
            <p:nvPr/>
          </p:nvSpPr>
          <p:spPr>
            <a:xfrm>
              <a:off x="1816549" y="598176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816549" y="598176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1812560" y="5972194"/>
              <a:ext cx="347980" cy="3406775"/>
            </a:xfrm>
            <a:custGeom>
              <a:avLst/>
              <a:gdLst/>
              <a:ahLst/>
              <a:cxnLst/>
              <a:rect l="l" t="t" r="r" b="b"/>
              <a:pathLst>
                <a:path w="347980" h="3406775">
                  <a:moveTo>
                    <a:pt x="0" y="0"/>
                  </a:moveTo>
                  <a:lnTo>
                    <a:pt x="7180" y="797"/>
                  </a:lnTo>
                  <a:lnTo>
                    <a:pt x="5584" y="22337"/>
                  </a:lnTo>
                  <a:lnTo>
                    <a:pt x="0" y="22337"/>
                  </a:lnTo>
                </a:path>
                <a:path w="347980" h="3406775">
                  <a:moveTo>
                    <a:pt x="0" y="36697"/>
                  </a:moveTo>
                  <a:lnTo>
                    <a:pt x="130038" y="43877"/>
                  </a:lnTo>
                  <a:lnTo>
                    <a:pt x="205827" y="73395"/>
                  </a:lnTo>
                  <a:lnTo>
                    <a:pt x="270448" y="129240"/>
                  </a:lnTo>
                  <a:lnTo>
                    <a:pt x="323899" y="237738"/>
                  </a:lnTo>
                  <a:lnTo>
                    <a:pt x="347832" y="528929"/>
                  </a:lnTo>
                  <a:lnTo>
                    <a:pt x="341450" y="1179919"/>
                  </a:lnTo>
                  <a:lnTo>
                    <a:pt x="337461" y="1813357"/>
                  </a:lnTo>
                  <a:lnTo>
                    <a:pt x="333472" y="2451583"/>
                  </a:lnTo>
                  <a:lnTo>
                    <a:pt x="320708" y="3029975"/>
                  </a:lnTo>
                  <a:lnTo>
                    <a:pt x="308741" y="340652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5" name="object 145" descr=""/>
          <p:cNvSpPr/>
          <p:nvPr/>
        </p:nvSpPr>
        <p:spPr>
          <a:xfrm>
            <a:off x="2517002" y="9670711"/>
            <a:ext cx="59055" cy="1144905"/>
          </a:xfrm>
          <a:custGeom>
            <a:avLst/>
            <a:gdLst/>
            <a:ahLst/>
            <a:cxnLst/>
            <a:rect l="l" t="t" r="r" b="b"/>
            <a:pathLst>
              <a:path w="59055" h="1144904">
                <a:moveTo>
                  <a:pt x="24731" y="1144816"/>
                </a:moveTo>
                <a:lnTo>
                  <a:pt x="0" y="1139232"/>
                </a:lnTo>
              </a:path>
              <a:path w="59055" h="1144904">
                <a:moveTo>
                  <a:pt x="24731" y="1117692"/>
                </a:moveTo>
                <a:lnTo>
                  <a:pt x="28720" y="639023"/>
                </a:lnTo>
              </a:path>
              <a:path w="59055" h="1144904">
                <a:moveTo>
                  <a:pt x="5584" y="615089"/>
                </a:moveTo>
                <a:lnTo>
                  <a:pt x="53451" y="603920"/>
                </a:lnTo>
                <a:lnTo>
                  <a:pt x="5584" y="591954"/>
                </a:lnTo>
                <a:lnTo>
                  <a:pt x="53451" y="581582"/>
                </a:lnTo>
                <a:lnTo>
                  <a:pt x="5584" y="569616"/>
                </a:lnTo>
              </a:path>
              <a:path w="59055" h="1144904">
                <a:moveTo>
                  <a:pt x="30315" y="548076"/>
                </a:moveTo>
                <a:lnTo>
                  <a:pt x="34304" y="69407"/>
                </a:lnTo>
              </a:path>
              <a:path w="59055" h="1144904">
                <a:moveTo>
                  <a:pt x="11168" y="45473"/>
                </a:moveTo>
                <a:lnTo>
                  <a:pt x="59035" y="34304"/>
                </a:lnTo>
                <a:lnTo>
                  <a:pt x="11168" y="22337"/>
                </a:lnTo>
                <a:lnTo>
                  <a:pt x="59035" y="11966"/>
                </a:lnTo>
                <a:lnTo>
                  <a:pt x="11168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46" name="object 146" descr=""/>
          <p:cNvGrpSpPr/>
          <p:nvPr/>
        </p:nvGrpSpPr>
        <p:grpSpPr>
          <a:xfrm>
            <a:off x="1809369" y="2402919"/>
            <a:ext cx="5535930" cy="8413115"/>
            <a:chOff x="1809369" y="2402919"/>
            <a:chExt cx="5535930" cy="8413115"/>
          </a:xfrm>
        </p:grpSpPr>
        <p:sp>
          <p:nvSpPr>
            <p:cNvPr id="147" name="object 147" descr=""/>
            <p:cNvSpPr/>
            <p:nvPr/>
          </p:nvSpPr>
          <p:spPr>
            <a:xfrm>
              <a:off x="2538542" y="2406110"/>
              <a:ext cx="104139" cy="6673850"/>
            </a:xfrm>
            <a:custGeom>
              <a:avLst/>
              <a:gdLst/>
              <a:ahLst/>
              <a:cxnLst/>
              <a:rect l="l" t="t" r="r" b="b"/>
              <a:pathLst>
                <a:path w="104139" h="6673850">
                  <a:moveTo>
                    <a:pt x="19146" y="6673444"/>
                  </a:moveTo>
                  <a:lnTo>
                    <a:pt x="23933" y="6194775"/>
                  </a:lnTo>
                </a:path>
                <a:path w="104139" h="6673850">
                  <a:moveTo>
                    <a:pt x="0" y="6170841"/>
                  </a:moveTo>
                  <a:lnTo>
                    <a:pt x="48664" y="6159673"/>
                  </a:lnTo>
                  <a:lnTo>
                    <a:pt x="797" y="6147706"/>
                  </a:lnTo>
                  <a:lnTo>
                    <a:pt x="48664" y="6137335"/>
                  </a:lnTo>
                  <a:lnTo>
                    <a:pt x="797" y="6125368"/>
                  </a:lnTo>
                </a:path>
                <a:path w="104139" h="6673850">
                  <a:moveTo>
                    <a:pt x="24731" y="6103828"/>
                  </a:moveTo>
                  <a:lnTo>
                    <a:pt x="29517" y="5625159"/>
                  </a:lnTo>
                </a:path>
                <a:path w="104139" h="6673850">
                  <a:moveTo>
                    <a:pt x="5584" y="5601225"/>
                  </a:moveTo>
                  <a:lnTo>
                    <a:pt x="53451" y="5590056"/>
                  </a:lnTo>
                  <a:lnTo>
                    <a:pt x="6382" y="5578090"/>
                  </a:lnTo>
                  <a:lnTo>
                    <a:pt x="54249" y="5567718"/>
                  </a:lnTo>
                  <a:lnTo>
                    <a:pt x="6382" y="5555752"/>
                  </a:lnTo>
                </a:path>
                <a:path w="104139" h="6673850">
                  <a:moveTo>
                    <a:pt x="30315" y="5534212"/>
                  </a:moveTo>
                  <a:lnTo>
                    <a:pt x="35102" y="5055543"/>
                  </a:lnTo>
                </a:path>
                <a:path w="104139" h="6673850">
                  <a:moveTo>
                    <a:pt x="11168" y="5031609"/>
                  </a:moveTo>
                  <a:lnTo>
                    <a:pt x="59035" y="5020440"/>
                  </a:lnTo>
                  <a:lnTo>
                    <a:pt x="11168" y="5008473"/>
                  </a:lnTo>
                  <a:lnTo>
                    <a:pt x="59833" y="4998102"/>
                  </a:lnTo>
                  <a:lnTo>
                    <a:pt x="11966" y="4986136"/>
                  </a:lnTo>
                </a:path>
                <a:path w="104139" h="6673850">
                  <a:moveTo>
                    <a:pt x="35900" y="4964595"/>
                  </a:moveTo>
                  <a:lnTo>
                    <a:pt x="40686" y="4485926"/>
                  </a:lnTo>
                </a:path>
                <a:path w="104139" h="6673850">
                  <a:moveTo>
                    <a:pt x="16753" y="4461993"/>
                  </a:moveTo>
                  <a:lnTo>
                    <a:pt x="64620" y="4450824"/>
                  </a:lnTo>
                  <a:lnTo>
                    <a:pt x="16753" y="4438857"/>
                  </a:lnTo>
                  <a:lnTo>
                    <a:pt x="64620" y="4428486"/>
                  </a:lnTo>
                  <a:lnTo>
                    <a:pt x="17551" y="4416519"/>
                  </a:lnTo>
                </a:path>
                <a:path w="104139" h="6673850">
                  <a:moveTo>
                    <a:pt x="41484" y="4394979"/>
                  </a:moveTo>
                  <a:lnTo>
                    <a:pt x="46271" y="3916310"/>
                  </a:lnTo>
                </a:path>
                <a:path w="104139" h="6673850">
                  <a:moveTo>
                    <a:pt x="22337" y="3892377"/>
                  </a:moveTo>
                  <a:lnTo>
                    <a:pt x="70204" y="3881208"/>
                  </a:lnTo>
                  <a:lnTo>
                    <a:pt x="22337" y="3869241"/>
                  </a:lnTo>
                  <a:lnTo>
                    <a:pt x="70204" y="3858870"/>
                  </a:lnTo>
                  <a:lnTo>
                    <a:pt x="22337" y="3846903"/>
                  </a:lnTo>
                </a:path>
                <a:path w="104139" h="6673850">
                  <a:moveTo>
                    <a:pt x="47069" y="3825363"/>
                  </a:moveTo>
                  <a:lnTo>
                    <a:pt x="51855" y="3346694"/>
                  </a:lnTo>
                </a:path>
                <a:path w="104139" h="6673850">
                  <a:moveTo>
                    <a:pt x="27922" y="3322761"/>
                  </a:moveTo>
                  <a:lnTo>
                    <a:pt x="75789" y="3311592"/>
                  </a:lnTo>
                  <a:lnTo>
                    <a:pt x="27922" y="3299625"/>
                  </a:lnTo>
                  <a:lnTo>
                    <a:pt x="75789" y="3289254"/>
                  </a:lnTo>
                  <a:lnTo>
                    <a:pt x="27922" y="3277287"/>
                  </a:lnTo>
                </a:path>
                <a:path w="104139" h="6673850">
                  <a:moveTo>
                    <a:pt x="52653" y="3255747"/>
                  </a:moveTo>
                  <a:lnTo>
                    <a:pt x="56642" y="2777078"/>
                  </a:lnTo>
                </a:path>
                <a:path w="104139" h="6673850">
                  <a:moveTo>
                    <a:pt x="33506" y="2753144"/>
                  </a:moveTo>
                  <a:lnTo>
                    <a:pt x="81373" y="2741975"/>
                  </a:lnTo>
                  <a:lnTo>
                    <a:pt x="33506" y="2730009"/>
                  </a:lnTo>
                  <a:lnTo>
                    <a:pt x="81373" y="2719638"/>
                  </a:lnTo>
                  <a:lnTo>
                    <a:pt x="33506" y="2707671"/>
                  </a:lnTo>
                </a:path>
                <a:path w="104139" h="6673850">
                  <a:moveTo>
                    <a:pt x="57440" y="2686131"/>
                  </a:moveTo>
                  <a:lnTo>
                    <a:pt x="62226" y="2207462"/>
                  </a:lnTo>
                </a:path>
                <a:path w="104139" h="6673850">
                  <a:moveTo>
                    <a:pt x="39091" y="2183528"/>
                  </a:moveTo>
                  <a:lnTo>
                    <a:pt x="86958" y="2172359"/>
                  </a:lnTo>
                  <a:lnTo>
                    <a:pt x="39091" y="2160393"/>
                  </a:lnTo>
                  <a:lnTo>
                    <a:pt x="86958" y="2150021"/>
                  </a:lnTo>
                  <a:lnTo>
                    <a:pt x="39091" y="2138055"/>
                  </a:lnTo>
                </a:path>
                <a:path w="104139" h="6673850">
                  <a:moveTo>
                    <a:pt x="63024" y="2116515"/>
                  </a:moveTo>
                  <a:lnTo>
                    <a:pt x="67811" y="1637845"/>
                  </a:lnTo>
                </a:path>
                <a:path w="104139" h="6673850">
                  <a:moveTo>
                    <a:pt x="43877" y="1613912"/>
                  </a:moveTo>
                  <a:lnTo>
                    <a:pt x="92542" y="1602743"/>
                  </a:lnTo>
                  <a:lnTo>
                    <a:pt x="44675" y="1590776"/>
                  </a:lnTo>
                  <a:lnTo>
                    <a:pt x="92542" y="1579607"/>
                  </a:lnTo>
                  <a:lnTo>
                    <a:pt x="44675" y="1568438"/>
                  </a:lnTo>
                </a:path>
                <a:path w="104139" h="6673850">
                  <a:moveTo>
                    <a:pt x="68609" y="1546898"/>
                  </a:moveTo>
                  <a:lnTo>
                    <a:pt x="73395" y="1068229"/>
                  </a:lnTo>
                </a:path>
                <a:path w="104139" h="6673850">
                  <a:moveTo>
                    <a:pt x="49462" y="1044296"/>
                  </a:moveTo>
                  <a:lnTo>
                    <a:pt x="97329" y="1033127"/>
                  </a:lnTo>
                  <a:lnTo>
                    <a:pt x="50260" y="1021160"/>
                  </a:lnTo>
                  <a:lnTo>
                    <a:pt x="98127" y="1009991"/>
                  </a:lnTo>
                  <a:lnTo>
                    <a:pt x="50260" y="998822"/>
                  </a:lnTo>
                </a:path>
                <a:path w="104139" h="6673850">
                  <a:moveTo>
                    <a:pt x="74193" y="977282"/>
                  </a:moveTo>
                  <a:lnTo>
                    <a:pt x="78980" y="498613"/>
                  </a:lnTo>
                </a:path>
                <a:path w="104139" h="6673850">
                  <a:moveTo>
                    <a:pt x="55046" y="474680"/>
                  </a:moveTo>
                  <a:lnTo>
                    <a:pt x="102913" y="463511"/>
                  </a:lnTo>
                  <a:lnTo>
                    <a:pt x="55844" y="451544"/>
                  </a:lnTo>
                  <a:lnTo>
                    <a:pt x="103711" y="440375"/>
                  </a:lnTo>
                  <a:lnTo>
                    <a:pt x="55844" y="429206"/>
                  </a:lnTo>
                </a:path>
                <a:path w="104139" h="6673850">
                  <a:moveTo>
                    <a:pt x="79778" y="407666"/>
                  </a:moveTo>
                  <a:lnTo>
                    <a:pt x="83767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2474719" y="7563769"/>
              <a:ext cx="57785" cy="302895"/>
            </a:xfrm>
            <a:custGeom>
              <a:avLst/>
              <a:gdLst/>
              <a:ahLst/>
              <a:cxnLst/>
              <a:rect l="l" t="t" r="r" b="b"/>
              <a:pathLst>
                <a:path w="57785" h="302895">
                  <a:moveTo>
                    <a:pt x="57440" y="302359"/>
                  </a:moveTo>
                  <a:lnTo>
                    <a:pt x="9573" y="287201"/>
                  </a:lnTo>
                  <a:lnTo>
                    <a:pt x="9573" y="266459"/>
                  </a:lnTo>
                </a:path>
                <a:path w="57785" h="302895">
                  <a:moveTo>
                    <a:pt x="31911" y="294381"/>
                  </a:moveTo>
                  <a:lnTo>
                    <a:pt x="31911" y="281616"/>
                  </a:lnTo>
                </a:path>
                <a:path w="57785" h="302895">
                  <a:moveTo>
                    <a:pt x="57440" y="302359"/>
                  </a:moveTo>
                  <a:lnTo>
                    <a:pt x="57440" y="281616"/>
                  </a:lnTo>
                </a:path>
                <a:path w="57785" h="302895">
                  <a:moveTo>
                    <a:pt x="57440" y="272043"/>
                  </a:moveTo>
                  <a:lnTo>
                    <a:pt x="9573" y="234547"/>
                  </a:lnTo>
                </a:path>
                <a:path w="57785" h="302895">
                  <a:moveTo>
                    <a:pt x="9573" y="256885"/>
                  </a:moveTo>
                  <a:lnTo>
                    <a:pt x="57440" y="249705"/>
                  </a:lnTo>
                </a:path>
                <a:path w="57785" h="302895">
                  <a:moveTo>
                    <a:pt x="52653" y="236941"/>
                  </a:moveTo>
                  <a:lnTo>
                    <a:pt x="55046" y="239334"/>
                  </a:lnTo>
                  <a:lnTo>
                    <a:pt x="57440" y="238536"/>
                  </a:lnTo>
                  <a:lnTo>
                    <a:pt x="55046" y="236143"/>
                  </a:lnTo>
                </a:path>
                <a:path w="57785" h="302895">
                  <a:moveTo>
                    <a:pt x="20742" y="180298"/>
                  </a:moveTo>
                  <a:lnTo>
                    <a:pt x="18348" y="179500"/>
                  </a:lnTo>
                  <a:lnTo>
                    <a:pt x="13562" y="177107"/>
                  </a:lnTo>
                  <a:lnTo>
                    <a:pt x="11966" y="174714"/>
                  </a:lnTo>
                  <a:lnTo>
                    <a:pt x="9573" y="170725"/>
                  </a:lnTo>
                  <a:lnTo>
                    <a:pt x="9573" y="164343"/>
                  </a:lnTo>
                  <a:lnTo>
                    <a:pt x="11966" y="161949"/>
                  </a:lnTo>
                  <a:lnTo>
                    <a:pt x="13562" y="161151"/>
                  </a:lnTo>
                  <a:lnTo>
                    <a:pt x="18348" y="160354"/>
                  </a:lnTo>
                  <a:lnTo>
                    <a:pt x="23135" y="161949"/>
                  </a:lnTo>
                  <a:lnTo>
                    <a:pt x="27922" y="165140"/>
                  </a:lnTo>
                  <a:lnTo>
                    <a:pt x="34304" y="170725"/>
                  </a:lnTo>
                  <a:lnTo>
                    <a:pt x="57440" y="193860"/>
                  </a:lnTo>
                  <a:lnTo>
                    <a:pt x="57440" y="171523"/>
                  </a:lnTo>
                </a:path>
                <a:path w="57785" h="302895">
                  <a:moveTo>
                    <a:pt x="57440" y="145994"/>
                  </a:moveTo>
                  <a:lnTo>
                    <a:pt x="9573" y="130836"/>
                  </a:lnTo>
                  <a:lnTo>
                    <a:pt x="41484" y="157163"/>
                  </a:lnTo>
                  <a:lnTo>
                    <a:pt x="41484" y="133229"/>
                  </a:lnTo>
                </a:path>
                <a:path w="57785" h="302895">
                  <a:moveTo>
                    <a:pt x="2393" y="109296"/>
                  </a:moveTo>
                  <a:lnTo>
                    <a:pt x="4786" y="111689"/>
                  </a:lnTo>
                  <a:lnTo>
                    <a:pt x="2393" y="112487"/>
                  </a:lnTo>
                  <a:lnTo>
                    <a:pt x="0" y="110093"/>
                  </a:lnTo>
                  <a:lnTo>
                    <a:pt x="2393" y="109296"/>
                  </a:lnTo>
                  <a:lnTo>
                    <a:pt x="7180" y="110891"/>
                  </a:lnTo>
                  <a:lnTo>
                    <a:pt x="11966" y="114082"/>
                  </a:lnTo>
                  <a:lnTo>
                    <a:pt x="13562" y="116476"/>
                  </a:lnTo>
                </a:path>
                <a:path w="57785" h="302895">
                  <a:moveTo>
                    <a:pt x="2393" y="99722"/>
                  </a:moveTo>
                  <a:lnTo>
                    <a:pt x="4786" y="102116"/>
                  </a:lnTo>
                  <a:lnTo>
                    <a:pt x="2393" y="102913"/>
                  </a:lnTo>
                  <a:lnTo>
                    <a:pt x="0" y="100520"/>
                  </a:lnTo>
                  <a:lnTo>
                    <a:pt x="2393" y="99722"/>
                  </a:lnTo>
                  <a:lnTo>
                    <a:pt x="7180" y="101318"/>
                  </a:lnTo>
                  <a:lnTo>
                    <a:pt x="11966" y="104509"/>
                  </a:lnTo>
                  <a:lnTo>
                    <a:pt x="13562" y="106902"/>
                  </a:lnTo>
                </a:path>
                <a:path w="57785" h="302895">
                  <a:moveTo>
                    <a:pt x="9573" y="60631"/>
                  </a:moveTo>
                  <a:lnTo>
                    <a:pt x="57440" y="67811"/>
                  </a:lnTo>
                  <a:lnTo>
                    <a:pt x="9573" y="44675"/>
                  </a:lnTo>
                  <a:lnTo>
                    <a:pt x="57440" y="51855"/>
                  </a:lnTo>
                  <a:lnTo>
                    <a:pt x="9573" y="28720"/>
                  </a:lnTo>
                </a:path>
                <a:path w="57785" h="302895">
                  <a:moveTo>
                    <a:pt x="9573" y="11168"/>
                  </a:moveTo>
                  <a:lnTo>
                    <a:pt x="57440" y="26326"/>
                  </a:lnTo>
                </a:path>
                <a:path w="57785" h="302895">
                  <a:moveTo>
                    <a:pt x="9573" y="22337"/>
                  </a:moveTo>
                  <a:lnTo>
                    <a:pt x="9573" y="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9" name="object 14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9369" y="2402919"/>
              <a:ext cx="5535807" cy="8412608"/>
            </a:xfrm>
            <a:prstGeom prst="rect">
              <a:avLst/>
            </a:prstGeom>
          </p:spPr>
        </p:pic>
        <p:sp>
          <p:nvSpPr>
            <p:cNvPr id="150" name="object 150" descr=""/>
            <p:cNvSpPr/>
            <p:nvPr/>
          </p:nvSpPr>
          <p:spPr>
            <a:xfrm>
              <a:off x="2484293" y="7040424"/>
              <a:ext cx="48260" cy="532130"/>
            </a:xfrm>
            <a:custGeom>
              <a:avLst/>
              <a:gdLst/>
              <a:ahLst/>
              <a:cxnLst/>
              <a:rect l="l" t="t" r="r" b="b"/>
              <a:pathLst>
                <a:path w="48260" h="532129">
                  <a:moveTo>
                    <a:pt x="47866" y="532120"/>
                  </a:moveTo>
                  <a:lnTo>
                    <a:pt x="0" y="516962"/>
                  </a:lnTo>
                  <a:lnTo>
                    <a:pt x="0" y="502602"/>
                  </a:lnTo>
                  <a:lnTo>
                    <a:pt x="2393" y="498613"/>
                  </a:lnTo>
                  <a:lnTo>
                    <a:pt x="3988" y="497815"/>
                  </a:lnTo>
                  <a:lnTo>
                    <a:pt x="8775" y="497018"/>
                  </a:lnTo>
                  <a:lnTo>
                    <a:pt x="13562" y="498613"/>
                  </a:lnTo>
                  <a:lnTo>
                    <a:pt x="18348" y="501804"/>
                  </a:lnTo>
                  <a:lnTo>
                    <a:pt x="19944" y="504198"/>
                  </a:lnTo>
                  <a:lnTo>
                    <a:pt x="22337" y="509782"/>
                  </a:lnTo>
                  <a:lnTo>
                    <a:pt x="22337" y="524142"/>
                  </a:lnTo>
                </a:path>
                <a:path w="48260" h="532129">
                  <a:moveTo>
                    <a:pt x="22337" y="512973"/>
                  </a:moveTo>
                  <a:lnTo>
                    <a:pt x="47866" y="509782"/>
                  </a:lnTo>
                </a:path>
                <a:path w="48260" h="532129">
                  <a:moveTo>
                    <a:pt x="47866" y="468297"/>
                  </a:moveTo>
                  <a:lnTo>
                    <a:pt x="0" y="453140"/>
                  </a:lnTo>
                  <a:lnTo>
                    <a:pt x="0" y="438779"/>
                  </a:lnTo>
                  <a:lnTo>
                    <a:pt x="2393" y="434791"/>
                  </a:lnTo>
                  <a:lnTo>
                    <a:pt x="3988" y="433993"/>
                  </a:lnTo>
                  <a:lnTo>
                    <a:pt x="8775" y="433195"/>
                  </a:lnTo>
                  <a:lnTo>
                    <a:pt x="15955" y="435588"/>
                  </a:lnTo>
                  <a:lnTo>
                    <a:pt x="19944" y="438779"/>
                  </a:lnTo>
                  <a:lnTo>
                    <a:pt x="22337" y="441173"/>
                  </a:lnTo>
                  <a:lnTo>
                    <a:pt x="24731" y="446757"/>
                  </a:lnTo>
                  <a:lnTo>
                    <a:pt x="24731" y="461117"/>
                  </a:lnTo>
                </a:path>
                <a:path w="48260" h="532129">
                  <a:moveTo>
                    <a:pt x="47866" y="434791"/>
                  </a:moveTo>
                  <a:lnTo>
                    <a:pt x="0" y="419633"/>
                  </a:lnTo>
                  <a:lnTo>
                    <a:pt x="0" y="398890"/>
                  </a:lnTo>
                </a:path>
                <a:path w="48260" h="532129">
                  <a:moveTo>
                    <a:pt x="22337" y="426813"/>
                  </a:moveTo>
                  <a:lnTo>
                    <a:pt x="22337" y="414048"/>
                  </a:lnTo>
                </a:path>
                <a:path w="48260" h="532129">
                  <a:moveTo>
                    <a:pt x="47866" y="434791"/>
                  </a:moveTo>
                  <a:lnTo>
                    <a:pt x="47866" y="414048"/>
                  </a:lnTo>
                </a:path>
                <a:path w="48260" h="532129">
                  <a:moveTo>
                    <a:pt x="47866" y="404475"/>
                  </a:moveTo>
                  <a:lnTo>
                    <a:pt x="0" y="389317"/>
                  </a:lnTo>
                  <a:lnTo>
                    <a:pt x="0" y="374957"/>
                  </a:lnTo>
                  <a:lnTo>
                    <a:pt x="2393" y="370968"/>
                  </a:lnTo>
                  <a:lnTo>
                    <a:pt x="3988" y="370170"/>
                  </a:lnTo>
                  <a:lnTo>
                    <a:pt x="8775" y="369372"/>
                  </a:lnTo>
                  <a:lnTo>
                    <a:pt x="13562" y="370968"/>
                  </a:lnTo>
                  <a:lnTo>
                    <a:pt x="18348" y="374159"/>
                  </a:lnTo>
                  <a:lnTo>
                    <a:pt x="19944" y="376552"/>
                  </a:lnTo>
                  <a:lnTo>
                    <a:pt x="22337" y="382137"/>
                  </a:lnTo>
                  <a:lnTo>
                    <a:pt x="22337" y="396497"/>
                  </a:lnTo>
                </a:path>
                <a:path w="48260" h="532129">
                  <a:moveTo>
                    <a:pt x="22337" y="385328"/>
                  </a:moveTo>
                  <a:lnTo>
                    <a:pt x="47866" y="382137"/>
                  </a:lnTo>
                </a:path>
                <a:path w="48260" h="532129">
                  <a:moveTo>
                    <a:pt x="47866" y="340652"/>
                  </a:moveTo>
                  <a:lnTo>
                    <a:pt x="0" y="325494"/>
                  </a:lnTo>
                  <a:lnTo>
                    <a:pt x="0" y="314326"/>
                  </a:lnTo>
                  <a:lnTo>
                    <a:pt x="2393" y="310337"/>
                  </a:lnTo>
                  <a:lnTo>
                    <a:pt x="6382" y="307943"/>
                  </a:lnTo>
                  <a:lnTo>
                    <a:pt x="11168" y="307943"/>
                  </a:lnTo>
                  <a:lnTo>
                    <a:pt x="18348" y="308741"/>
                  </a:lnTo>
                  <a:lnTo>
                    <a:pt x="29517" y="312730"/>
                  </a:lnTo>
                  <a:lnTo>
                    <a:pt x="35900" y="316719"/>
                  </a:lnTo>
                  <a:lnTo>
                    <a:pt x="40686" y="319112"/>
                  </a:lnTo>
                  <a:lnTo>
                    <a:pt x="45473" y="323899"/>
                  </a:lnTo>
                  <a:lnTo>
                    <a:pt x="47866" y="329483"/>
                  </a:lnTo>
                  <a:lnTo>
                    <a:pt x="47866" y="340652"/>
                  </a:lnTo>
                </a:path>
                <a:path w="48260" h="532129">
                  <a:moveTo>
                    <a:pt x="0" y="291988"/>
                  </a:moveTo>
                  <a:lnTo>
                    <a:pt x="47866" y="299168"/>
                  </a:lnTo>
                  <a:lnTo>
                    <a:pt x="0" y="276032"/>
                  </a:lnTo>
                  <a:lnTo>
                    <a:pt x="47866" y="283212"/>
                  </a:lnTo>
                  <a:lnTo>
                    <a:pt x="0" y="260076"/>
                  </a:lnTo>
                </a:path>
                <a:path w="48260" h="532129">
                  <a:moveTo>
                    <a:pt x="11168" y="232952"/>
                  </a:moveTo>
                  <a:lnTo>
                    <a:pt x="6382" y="232952"/>
                  </a:lnTo>
                  <a:lnTo>
                    <a:pt x="2393" y="235345"/>
                  </a:lnTo>
                  <a:lnTo>
                    <a:pt x="0" y="237738"/>
                  </a:lnTo>
                  <a:lnTo>
                    <a:pt x="0" y="244121"/>
                  </a:lnTo>
                  <a:lnTo>
                    <a:pt x="35900" y="264065"/>
                  </a:lnTo>
                  <a:lnTo>
                    <a:pt x="40686" y="263267"/>
                  </a:lnTo>
                  <a:lnTo>
                    <a:pt x="45473" y="261672"/>
                  </a:lnTo>
                  <a:lnTo>
                    <a:pt x="47866" y="259279"/>
                  </a:lnTo>
                  <a:lnTo>
                    <a:pt x="47866" y="252896"/>
                  </a:lnTo>
                  <a:lnTo>
                    <a:pt x="29517" y="247312"/>
                  </a:lnTo>
                </a:path>
                <a:path w="48260" h="532129">
                  <a:moveTo>
                    <a:pt x="47866" y="205029"/>
                  </a:moveTo>
                  <a:lnTo>
                    <a:pt x="0" y="189872"/>
                  </a:lnTo>
                  <a:lnTo>
                    <a:pt x="0" y="178703"/>
                  </a:lnTo>
                  <a:lnTo>
                    <a:pt x="2393" y="174714"/>
                  </a:lnTo>
                  <a:lnTo>
                    <a:pt x="6382" y="172320"/>
                  </a:lnTo>
                  <a:lnTo>
                    <a:pt x="11168" y="172320"/>
                  </a:lnTo>
                  <a:lnTo>
                    <a:pt x="18348" y="173118"/>
                  </a:lnTo>
                  <a:lnTo>
                    <a:pt x="29517" y="177107"/>
                  </a:lnTo>
                  <a:lnTo>
                    <a:pt x="35900" y="181096"/>
                  </a:lnTo>
                  <a:lnTo>
                    <a:pt x="40686" y="183489"/>
                  </a:lnTo>
                  <a:lnTo>
                    <a:pt x="45473" y="188276"/>
                  </a:lnTo>
                  <a:lnTo>
                    <a:pt x="47866" y="193860"/>
                  </a:lnTo>
                  <a:lnTo>
                    <a:pt x="47866" y="205029"/>
                  </a:lnTo>
                </a:path>
                <a:path w="48260" h="532129">
                  <a:moveTo>
                    <a:pt x="47866" y="171523"/>
                  </a:moveTo>
                  <a:lnTo>
                    <a:pt x="0" y="156365"/>
                  </a:lnTo>
                </a:path>
                <a:path w="48260" h="532129">
                  <a:moveTo>
                    <a:pt x="0" y="134027"/>
                  </a:moveTo>
                  <a:lnTo>
                    <a:pt x="47866" y="149185"/>
                  </a:lnTo>
                </a:path>
                <a:path w="48260" h="532129">
                  <a:moveTo>
                    <a:pt x="22337" y="163545"/>
                  </a:moveTo>
                  <a:lnTo>
                    <a:pt x="22337" y="141207"/>
                  </a:lnTo>
                </a:path>
                <a:path w="48260" h="532129">
                  <a:moveTo>
                    <a:pt x="27124" y="130038"/>
                  </a:moveTo>
                  <a:lnTo>
                    <a:pt x="27124" y="101318"/>
                  </a:lnTo>
                </a:path>
                <a:path w="48260" h="532129">
                  <a:moveTo>
                    <a:pt x="0" y="71800"/>
                  </a:moveTo>
                  <a:lnTo>
                    <a:pt x="2393" y="77384"/>
                  </a:lnTo>
                  <a:lnTo>
                    <a:pt x="6382" y="79778"/>
                  </a:lnTo>
                  <a:lnTo>
                    <a:pt x="11168" y="81373"/>
                  </a:lnTo>
                  <a:lnTo>
                    <a:pt x="15955" y="81373"/>
                  </a:lnTo>
                  <a:lnTo>
                    <a:pt x="18348" y="78980"/>
                  </a:lnTo>
                  <a:lnTo>
                    <a:pt x="19944" y="73395"/>
                  </a:lnTo>
                  <a:lnTo>
                    <a:pt x="22337" y="69407"/>
                  </a:lnTo>
                  <a:lnTo>
                    <a:pt x="27124" y="67811"/>
                  </a:lnTo>
                  <a:lnTo>
                    <a:pt x="31911" y="67811"/>
                  </a:lnTo>
                  <a:lnTo>
                    <a:pt x="38293" y="69407"/>
                  </a:lnTo>
                  <a:lnTo>
                    <a:pt x="43080" y="72598"/>
                  </a:lnTo>
                  <a:lnTo>
                    <a:pt x="45473" y="74991"/>
                  </a:lnTo>
                  <a:lnTo>
                    <a:pt x="47866" y="80575"/>
                  </a:lnTo>
                  <a:lnTo>
                    <a:pt x="47866" y="86958"/>
                  </a:lnTo>
                  <a:lnTo>
                    <a:pt x="45473" y="90947"/>
                  </a:lnTo>
                  <a:lnTo>
                    <a:pt x="43080" y="91744"/>
                  </a:lnTo>
                  <a:lnTo>
                    <a:pt x="38293" y="91744"/>
                  </a:lnTo>
                  <a:lnTo>
                    <a:pt x="18348" y="69407"/>
                  </a:lnTo>
                  <a:lnTo>
                    <a:pt x="15955" y="65418"/>
                  </a:lnTo>
                  <a:lnTo>
                    <a:pt x="11168" y="62226"/>
                  </a:lnTo>
                  <a:lnTo>
                    <a:pt x="6382" y="60631"/>
                  </a:lnTo>
                  <a:lnTo>
                    <a:pt x="2393" y="61429"/>
                  </a:lnTo>
                  <a:lnTo>
                    <a:pt x="0" y="65418"/>
                  </a:lnTo>
                  <a:lnTo>
                    <a:pt x="0" y="71800"/>
                  </a:lnTo>
                </a:path>
                <a:path w="48260" h="532129">
                  <a:moveTo>
                    <a:pt x="0" y="47866"/>
                  </a:moveTo>
                  <a:lnTo>
                    <a:pt x="0" y="25529"/>
                  </a:lnTo>
                  <a:lnTo>
                    <a:pt x="47866" y="56642"/>
                  </a:lnTo>
                </a:path>
                <a:path w="48260" h="532129">
                  <a:moveTo>
                    <a:pt x="47866" y="15157"/>
                  </a:moveTo>
                  <a:lnTo>
                    <a:pt x="0" y="0"/>
                  </a:lnTo>
                  <a:lnTo>
                    <a:pt x="31911" y="26326"/>
                  </a:lnTo>
                  <a:lnTo>
                    <a:pt x="31911" y="2393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1" name="object 151" descr=""/>
          <p:cNvGrpSpPr/>
          <p:nvPr/>
        </p:nvGrpSpPr>
        <p:grpSpPr>
          <a:xfrm>
            <a:off x="11018962" y="2402919"/>
            <a:ext cx="338455" cy="5540375"/>
            <a:chOff x="11018962" y="2402919"/>
            <a:chExt cx="338455" cy="5540375"/>
          </a:xfrm>
        </p:grpSpPr>
        <p:sp>
          <p:nvSpPr>
            <p:cNvPr id="152" name="object 152" descr=""/>
            <p:cNvSpPr/>
            <p:nvPr/>
          </p:nvSpPr>
          <p:spPr>
            <a:xfrm>
              <a:off x="11231172" y="2406110"/>
              <a:ext cx="107314" cy="1324610"/>
            </a:xfrm>
            <a:custGeom>
              <a:avLst/>
              <a:gdLst/>
              <a:ahLst/>
              <a:cxnLst/>
              <a:rect l="l" t="t" r="r" b="b"/>
              <a:pathLst>
                <a:path w="107315" h="1324610">
                  <a:moveTo>
                    <a:pt x="0" y="0"/>
                  </a:moveTo>
                  <a:lnTo>
                    <a:pt x="106902" y="1324317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11337990" y="3729987"/>
              <a:ext cx="4445" cy="190500"/>
            </a:xfrm>
            <a:custGeom>
              <a:avLst/>
              <a:gdLst/>
              <a:ahLst/>
              <a:cxnLst/>
              <a:rect l="l" t="t" r="r" b="b"/>
              <a:pathLst>
                <a:path w="4445" h="190500">
                  <a:moveTo>
                    <a:pt x="847" y="190065"/>
                  </a:moveTo>
                  <a:lnTo>
                    <a:pt x="3363" y="142562"/>
                  </a:lnTo>
                  <a:lnTo>
                    <a:pt x="4061" y="95016"/>
                  </a:lnTo>
                  <a:lnTo>
                    <a:pt x="2939" y="47478"/>
                  </a:lnTo>
                  <a:lnTo>
                    <a:pt x="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11022951" y="2406110"/>
              <a:ext cx="327660" cy="5521960"/>
            </a:xfrm>
            <a:custGeom>
              <a:avLst/>
              <a:gdLst/>
              <a:ahLst/>
              <a:cxnLst/>
              <a:rect l="l" t="t" r="r" b="b"/>
              <a:pathLst>
                <a:path w="327659" h="5521959">
                  <a:moveTo>
                    <a:pt x="315921" y="1514189"/>
                  </a:moveTo>
                  <a:lnTo>
                    <a:pt x="27124" y="5521447"/>
                  </a:lnTo>
                  <a:lnTo>
                    <a:pt x="0" y="5520649"/>
                  </a:lnTo>
                </a:path>
                <a:path w="327659" h="5521959">
                  <a:moveTo>
                    <a:pt x="32709" y="4779510"/>
                  </a:moveTo>
                  <a:lnTo>
                    <a:pt x="12764" y="5053947"/>
                  </a:lnTo>
                  <a:lnTo>
                    <a:pt x="3988" y="5053947"/>
                  </a:lnTo>
                </a:path>
                <a:path w="327659" h="5521959">
                  <a:moveTo>
                    <a:pt x="171523" y="0"/>
                  </a:moveTo>
                  <a:lnTo>
                    <a:pt x="279223" y="1327508"/>
                  </a:lnTo>
                </a:path>
                <a:path w="327659" h="5521959">
                  <a:moveTo>
                    <a:pt x="279284" y="1511416"/>
                  </a:moveTo>
                  <a:lnTo>
                    <a:pt x="281725" y="1465254"/>
                  </a:lnTo>
                  <a:lnTo>
                    <a:pt x="282402" y="1419049"/>
                  </a:lnTo>
                  <a:lnTo>
                    <a:pt x="281314" y="1372851"/>
                  </a:lnTo>
                  <a:lnTo>
                    <a:pt x="278461" y="1326713"/>
                  </a:lnTo>
                </a:path>
                <a:path w="327659" h="5521959">
                  <a:moveTo>
                    <a:pt x="220187" y="0"/>
                  </a:moveTo>
                  <a:lnTo>
                    <a:pt x="327090" y="132351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11349918" y="3729019"/>
              <a:ext cx="4445" cy="192405"/>
            </a:xfrm>
            <a:custGeom>
              <a:avLst/>
              <a:gdLst/>
              <a:ahLst/>
              <a:cxnLst/>
              <a:rect l="l" t="t" r="r" b="b"/>
              <a:pathLst>
                <a:path w="4445" h="192404">
                  <a:moveTo>
                    <a:pt x="856" y="191893"/>
                  </a:moveTo>
                  <a:lnTo>
                    <a:pt x="3396" y="143934"/>
                  </a:lnTo>
                  <a:lnTo>
                    <a:pt x="4100" y="95930"/>
                  </a:lnTo>
                  <a:lnTo>
                    <a:pt x="2967" y="47934"/>
                  </a:lnTo>
                  <a:lnTo>
                    <a:pt x="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11022153" y="3921895"/>
              <a:ext cx="328930" cy="4017645"/>
            </a:xfrm>
            <a:custGeom>
              <a:avLst/>
              <a:gdLst/>
              <a:ahLst/>
              <a:cxnLst/>
              <a:rect l="l" t="t" r="r" b="b"/>
              <a:pathLst>
                <a:path w="328929" h="4017645">
                  <a:moveTo>
                    <a:pt x="328686" y="0"/>
                  </a:moveTo>
                  <a:lnTo>
                    <a:pt x="39091" y="4017628"/>
                  </a:lnTo>
                  <a:lnTo>
                    <a:pt x="0" y="4016831"/>
                  </a:lnTo>
                </a:path>
                <a:path w="328929" h="4017645">
                  <a:moveTo>
                    <a:pt x="45473" y="3263725"/>
                  </a:moveTo>
                  <a:lnTo>
                    <a:pt x="24731" y="3550128"/>
                  </a:lnTo>
                  <a:lnTo>
                    <a:pt x="4786" y="355012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57" name="object 15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0825" y="6435706"/>
            <a:ext cx="102913" cy="102913"/>
          </a:xfrm>
          <a:prstGeom prst="rect">
            <a:avLst/>
          </a:prstGeom>
        </p:spPr>
      </p:pic>
      <p:pic>
        <p:nvPicPr>
          <p:cNvPr id="158" name="object 15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03075" y="4746802"/>
            <a:ext cx="102913" cy="102913"/>
          </a:xfrm>
          <a:prstGeom prst="rect">
            <a:avLst/>
          </a:prstGeom>
        </p:spPr>
      </p:pic>
      <p:sp>
        <p:nvSpPr>
          <p:cNvPr id="159" name="object 159" descr=""/>
          <p:cNvSpPr/>
          <p:nvPr/>
        </p:nvSpPr>
        <p:spPr>
          <a:xfrm>
            <a:off x="11447371" y="8659123"/>
            <a:ext cx="4445" cy="429259"/>
          </a:xfrm>
          <a:custGeom>
            <a:avLst/>
            <a:gdLst/>
            <a:ahLst/>
            <a:cxnLst/>
            <a:rect l="l" t="t" r="r" b="b"/>
            <a:pathLst>
              <a:path w="4445" h="429259">
                <a:moveTo>
                  <a:pt x="0" y="429206"/>
                </a:moveTo>
                <a:lnTo>
                  <a:pt x="3988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 descr=""/>
          <p:cNvSpPr/>
          <p:nvPr/>
        </p:nvSpPr>
        <p:spPr>
          <a:xfrm>
            <a:off x="11442584" y="8539456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 descr=""/>
          <p:cNvSpPr/>
          <p:nvPr/>
        </p:nvSpPr>
        <p:spPr>
          <a:xfrm>
            <a:off x="11452955" y="8060787"/>
            <a:ext cx="4445" cy="419100"/>
          </a:xfrm>
          <a:custGeom>
            <a:avLst/>
            <a:gdLst/>
            <a:ahLst/>
            <a:cxnLst/>
            <a:rect l="l" t="t" r="r" b="b"/>
            <a:pathLst>
              <a:path w="4445" h="419100">
                <a:moveTo>
                  <a:pt x="0" y="418835"/>
                </a:moveTo>
                <a:lnTo>
                  <a:pt x="797" y="359001"/>
                </a:lnTo>
              </a:path>
              <a:path w="4445" h="419100">
                <a:moveTo>
                  <a:pt x="797" y="299168"/>
                </a:moveTo>
                <a:lnTo>
                  <a:pt x="3988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 descr=""/>
          <p:cNvSpPr/>
          <p:nvPr/>
        </p:nvSpPr>
        <p:spPr>
          <a:xfrm>
            <a:off x="11448168" y="7941119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 descr=""/>
          <p:cNvSpPr/>
          <p:nvPr/>
        </p:nvSpPr>
        <p:spPr>
          <a:xfrm>
            <a:off x="11458540" y="6744447"/>
            <a:ext cx="11430" cy="1137285"/>
          </a:xfrm>
          <a:custGeom>
            <a:avLst/>
            <a:gdLst/>
            <a:ahLst/>
            <a:cxnLst/>
            <a:rect l="l" t="t" r="r" b="b"/>
            <a:pathLst>
              <a:path w="11429" h="1137284">
                <a:moveTo>
                  <a:pt x="0" y="1136839"/>
                </a:moveTo>
                <a:lnTo>
                  <a:pt x="797" y="1077005"/>
                </a:lnTo>
              </a:path>
              <a:path w="11429" h="1137284">
                <a:moveTo>
                  <a:pt x="1595" y="1017171"/>
                </a:moveTo>
                <a:lnTo>
                  <a:pt x="3988" y="718003"/>
                </a:lnTo>
              </a:path>
              <a:path w="11429" h="1137284">
                <a:moveTo>
                  <a:pt x="4786" y="658169"/>
                </a:moveTo>
                <a:lnTo>
                  <a:pt x="5584" y="598336"/>
                </a:lnTo>
              </a:path>
              <a:path w="11429" h="1137284">
                <a:moveTo>
                  <a:pt x="5584" y="538502"/>
                </a:moveTo>
                <a:lnTo>
                  <a:pt x="6382" y="478669"/>
                </a:lnTo>
              </a:path>
              <a:path w="11429" h="1137284">
                <a:moveTo>
                  <a:pt x="7180" y="418835"/>
                </a:moveTo>
                <a:lnTo>
                  <a:pt x="9573" y="119667"/>
                </a:lnTo>
              </a:path>
              <a:path w="11429" h="1137284">
                <a:moveTo>
                  <a:pt x="10371" y="59833"/>
                </a:moveTo>
                <a:lnTo>
                  <a:pt x="11168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 descr=""/>
          <p:cNvSpPr/>
          <p:nvPr/>
        </p:nvSpPr>
        <p:spPr>
          <a:xfrm>
            <a:off x="11460933" y="6624780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 descr=""/>
          <p:cNvSpPr/>
          <p:nvPr/>
        </p:nvSpPr>
        <p:spPr>
          <a:xfrm>
            <a:off x="11471304" y="5667442"/>
            <a:ext cx="8890" cy="897890"/>
          </a:xfrm>
          <a:custGeom>
            <a:avLst/>
            <a:gdLst/>
            <a:ahLst/>
            <a:cxnLst/>
            <a:rect l="l" t="t" r="r" b="b"/>
            <a:pathLst>
              <a:path w="8890" h="897890">
                <a:moveTo>
                  <a:pt x="0" y="897504"/>
                </a:moveTo>
                <a:lnTo>
                  <a:pt x="3191" y="598336"/>
                </a:lnTo>
              </a:path>
              <a:path w="8890" h="897890">
                <a:moveTo>
                  <a:pt x="3191" y="538502"/>
                </a:moveTo>
                <a:lnTo>
                  <a:pt x="3988" y="478669"/>
                </a:lnTo>
              </a:path>
              <a:path w="8890" h="897890">
                <a:moveTo>
                  <a:pt x="4786" y="418835"/>
                </a:moveTo>
                <a:lnTo>
                  <a:pt x="5584" y="359001"/>
                </a:lnTo>
              </a:path>
              <a:path w="8890" h="897890">
                <a:moveTo>
                  <a:pt x="5584" y="299168"/>
                </a:moveTo>
                <a:lnTo>
                  <a:pt x="8775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 descr=""/>
          <p:cNvSpPr/>
          <p:nvPr/>
        </p:nvSpPr>
        <p:spPr>
          <a:xfrm>
            <a:off x="11471304" y="5547774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 descr=""/>
          <p:cNvSpPr/>
          <p:nvPr/>
        </p:nvSpPr>
        <p:spPr>
          <a:xfrm>
            <a:off x="11481675" y="4351102"/>
            <a:ext cx="11430" cy="1137285"/>
          </a:xfrm>
          <a:custGeom>
            <a:avLst/>
            <a:gdLst/>
            <a:ahLst/>
            <a:cxnLst/>
            <a:rect l="l" t="t" r="r" b="b"/>
            <a:pathLst>
              <a:path w="11429" h="1137285">
                <a:moveTo>
                  <a:pt x="0" y="1136839"/>
                </a:moveTo>
                <a:lnTo>
                  <a:pt x="797" y="1077005"/>
                </a:lnTo>
              </a:path>
              <a:path w="11429" h="1137285">
                <a:moveTo>
                  <a:pt x="1595" y="1017171"/>
                </a:moveTo>
                <a:lnTo>
                  <a:pt x="3988" y="718003"/>
                </a:lnTo>
              </a:path>
              <a:path w="11429" h="1137285">
                <a:moveTo>
                  <a:pt x="4786" y="658169"/>
                </a:moveTo>
                <a:lnTo>
                  <a:pt x="5584" y="598336"/>
                </a:lnTo>
              </a:path>
              <a:path w="11429" h="1137285">
                <a:moveTo>
                  <a:pt x="5584" y="538502"/>
                </a:moveTo>
                <a:lnTo>
                  <a:pt x="6382" y="478669"/>
                </a:lnTo>
              </a:path>
              <a:path w="11429" h="1137285">
                <a:moveTo>
                  <a:pt x="7180" y="418835"/>
                </a:moveTo>
                <a:lnTo>
                  <a:pt x="9573" y="119667"/>
                </a:lnTo>
              </a:path>
              <a:path w="11429" h="1137285">
                <a:moveTo>
                  <a:pt x="10371" y="59833"/>
                </a:moveTo>
                <a:lnTo>
                  <a:pt x="11168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 descr=""/>
          <p:cNvSpPr/>
          <p:nvPr/>
        </p:nvSpPr>
        <p:spPr>
          <a:xfrm>
            <a:off x="11484068" y="4231435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 descr=""/>
          <p:cNvSpPr/>
          <p:nvPr/>
        </p:nvSpPr>
        <p:spPr>
          <a:xfrm>
            <a:off x="11494440" y="3274096"/>
            <a:ext cx="8890" cy="897890"/>
          </a:xfrm>
          <a:custGeom>
            <a:avLst/>
            <a:gdLst/>
            <a:ahLst/>
            <a:cxnLst/>
            <a:rect l="l" t="t" r="r" b="b"/>
            <a:pathLst>
              <a:path w="8890" h="897889">
                <a:moveTo>
                  <a:pt x="0" y="897504"/>
                </a:moveTo>
                <a:lnTo>
                  <a:pt x="3191" y="598336"/>
                </a:lnTo>
              </a:path>
              <a:path w="8890" h="897889">
                <a:moveTo>
                  <a:pt x="3191" y="538502"/>
                </a:moveTo>
                <a:lnTo>
                  <a:pt x="3988" y="478669"/>
                </a:lnTo>
              </a:path>
              <a:path w="8890" h="897889">
                <a:moveTo>
                  <a:pt x="4786" y="418835"/>
                </a:moveTo>
                <a:lnTo>
                  <a:pt x="5584" y="359001"/>
                </a:lnTo>
              </a:path>
              <a:path w="8890" h="897889">
                <a:moveTo>
                  <a:pt x="5584" y="299168"/>
                </a:moveTo>
                <a:lnTo>
                  <a:pt x="8775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 descr=""/>
          <p:cNvSpPr/>
          <p:nvPr/>
        </p:nvSpPr>
        <p:spPr>
          <a:xfrm>
            <a:off x="11494440" y="3154429"/>
            <a:ext cx="19685" cy="60325"/>
          </a:xfrm>
          <a:custGeom>
            <a:avLst/>
            <a:gdLst/>
            <a:ahLst/>
            <a:cxnLst/>
            <a:rect l="l" t="t" r="r" b="b"/>
            <a:pathLst>
              <a:path w="19684" h="60325">
                <a:moveTo>
                  <a:pt x="19146" y="59833"/>
                </a:moveTo>
                <a:lnTo>
                  <a:pt x="19146" y="0"/>
                </a:lnTo>
                <a:lnTo>
                  <a:pt x="0" y="0"/>
                </a:lnTo>
                <a:lnTo>
                  <a:pt x="0" y="59833"/>
                </a:lnTo>
                <a:lnTo>
                  <a:pt x="19146" y="59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 descr=""/>
          <p:cNvSpPr/>
          <p:nvPr/>
        </p:nvSpPr>
        <p:spPr>
          <a:xfrm>
            <a:off x="11504811" y="2436425"/>
            <a:ext cx="6985" cy="658495"/>
          </a:xfrm>
          <a:custGeom>
            <a:avLst/>
            <a:gdLst/>
            <a:ahLst/>
            <a:cxnLst/>
            <a:rect l="l" t="t" r="r" b="b"/>
            <a:pathLst>
              <a:path w="6984" h="658494">
                <a:moveTo>
                  <a:pt x="0" y="658169"/>
                </a:moveTo>
                <a:lnTo>
                  <a:pt x="797" y="598336"/>
                </a:lnTo>
              </a:path>
              <a:path w="6984" h="658494">
                <a:moveTo>
                  <a:pt x="797" y="538502"/>
                </a:moveTo>
                <a:lnTo>
                  <a:pt x="3988" y="239334"/>
                </a:lnTo>
              </a:path>
              <a:path w="6984" h="658494">
                <a:moveTo>
                  <a:pt x="4786" y="179500"/>
                </a:moveTo>
                <a:lnTo>
                  <a:pt x="5584" y="119667"/>
                </a:lnTo>
              </a:path>
              <a:path w="6984" h="658494">
                <a:moveTo>
                  <a:pt x="5584" y="59833"/>
                </a:moveTo>
                <a:lnTo>
                  <a:pt x="6382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 descr=""/>
          <p:cNvSpPr/>
          <p:nvPr/>
        </p:nvSpPr>
        <p:spPr>
          <a:xfrm>
            <a:off x="3088213" y="2442808"/>
            <a:ext cx="5715" cy="539115"/>
          </a:xfrm>
          <a:custGeom>
            <a:avLst/>
            <a:gdLst/>
            <a:ahLst/>
            <a:cxnLst/>
            <a:rect l="l" t="t" r="r" b="b"/>
            <a:pathLst>
              <a:path w="5714" h="539114">
                <a:moveTo>
                  <a:pt x="5584" y="0"/>
                </a:moveTo>
                <a:lnTo>
                  <a:pt x="4786" y="59833"/>
                </a:lnTo>
              </a:path>
              <a:path w="5714" h="539114">
                <a:moveTo>
                  <a:pt x="3988" y="119667"/>
                </a:moveTo>
                <a:lnTo>
                  <a:pt x="3191" y="179500"/>
                </a:lnTo>
              </a:path>
              <a:path w="5714" h="539114">
                <a:moveTo>
                  <a:pt x="3191" y="239334"/>
                </a:moveTo>
                <a:lnTo>
                  <a:pt x="0" y="538502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 descr=""/>
          <p:cNvSpPr/>
          <p:nvPr/>
        </p:nvSpPr>
        <p:spPr>
          <a:xfrm>
            <a:off x="3087416" y="3041144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 descr=""/>
          <p:cNvSpPr/>
          <p:nvPr/>
        </p:nvSpPr>
        <p:spPr>
          <a:xfrm>
            <a:off x="3075449" y="3160811"/>
            <a:ext cx="11430" cy="1137285"/>
          </a:xfrm>
          <a:custGeom>
            <a:avLst/>
            <a:gdLst/>
            <a:ahLst/>
            <a:cxnLst/>
            <a:rect l="l" t="t" r="r" b="b"/>
            <a:pathLst>
              <a:path w="11430" h="1137285">
                <a:moveTo>
                  <a:pt x="11168" y="0"/>
                </a:moveTo>
                <a:lnTo>
                  <a:pt x="10371" y="59833"/>
                </a:lnTo>
              </a:path>
              <a:path w="11430" h="1137285">
                <a:moveTo>
                  <a:pt x="9573" y="119667"/>
                </a:moveTo>
                <a:lnTo>
                  <a:pt x="7180" y="418835"/>
                </a:lnTo>
              </a:path>
              <a:path w="11430" h="1137285">
                <a:moveTo>
                  <a:pt x="6382" y="478669"/>
                </a:moveTo>
                <a:lnTo>
                  <a:pt x="5584" y="538502"/>
                </a:lnTo>
              </a:path>
              <a:path w="11430" h="1137285">
                <a:moveTo>
                  <a:pt x="5584" y="598336"/>
                </a:moveTo>
                <a:lnTo>
                  <a:pt x="4786" y="658169"/>
                </a:lnTo>
              </a:path>
              <a:path w="11430" h="1137285">
                <a:moveTo>
                  <a:pt x="3988" y="718003"/>
                </a:moveTo>
                <a:lnTo>
                  <a:pt x="1595" y="1017171"/>
                </a:lnTo>
              </a:path>
              <a:path w="11430" h="1137285">
                <a:moveTo>
                  <a:pt x="797" y="1077005"/>
                </a:moveTo>
                <a:lnTo>
                  <a:pt x="0" y="1136839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 descr=""/>
          <p:cNvSpPr/>
          <p:nvPr/>
        </p:nvSpPr>
        <p:spPr>
          <a:xfrm>
            <a:off x="3074651" y="4357484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 descr=""/>
          <p:cNvSpPr/>
          <p:nvPr/>
        </p:nvSpPr>
        <p:spPr>
          <a:xfrm>
            <a:off x="3065078" y="4477151"/>
            <a:ext cx="8890" cy="897890"/>
          </a:xfrm>
          <a:custGeom>
            <a:avLst/>
            <a:gdLst/>
            <a:ahLst/>
            <a:cxnLst/>
            <a:rect l="l" t="t" r="r" b="b"/>
            <a:pathLst>
              <a:path w="8889" h="897889">
                <a:moveTo>
                  <a:pt x="8775" y="0"/>
                </a:moveTo>
                <a:lnTo>
                  <a:pt x="5584" y="299168"/>
                </a:lnTo>
              </a:path>
              <a:path w="8889" h="897889">
                <a:moveTo>
                  <a:pt x="5584" y="359001"/>
                </a:moveTo>
                <a:lnTo>
                  <a:pt x="4786" y="418835"/>
                </a:lnTo>
              </a:path>
              <a:path w="8889" h="897889">
                <a:moveTo>
                  <a:pt x="3988" y="478669"/>
                </a:moveTo>
                <a:lnTo>
                  <a:pt x="3191" y="538502"/>
                </a:lnTo>
              </a:path>
              <a:path w="8889" h="897889">
                <a:moveTo>
                  <a:pt x="3191" y="598336"/>
                </a:moveTo>
                <a:lnTo>
                  <a:pt x="0" y="897504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 descr=""/>
          <p:cNvSpPr/>
          <p:nvPr/>
        </p:nvSpPr>
        <p:spPr>
          <a:xfrm>
            <a:off x="3064280" y="5434489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 descr=""/>
          <p:cNvSpPr/>
          <p:nvPr/>
        </p:nvSpPr>
        <p:spPr>
          <a:xfrm>
            <a:off x="3052313" y="5554157"/>
            <a:ext cx="11430" cy="1137285"/>
          </a:xfrm>
          <a:custGeom>
            <a:avLst/>
            <a:gdLst/>
            <a:ahLst/>
            <a:cxnLst/>
            <a:rect l="l" t="t" r="r" b="b"/>
            <a:pathLst>
              <a:path w="11430" h="1137284">
                <a:moveTo>
                  <a:pt x="11168" y="0"/>
                </a:moveTo>
                <a:lnTo>
                  <a:pt x="10371" y="59833"/>
                </a:lnTo>
              </a:path>
              <a:path w="11430" h="1137284">
                <a:moveTo>
                  <a:pt x="9573" y="119667"/>
                </a:moveTo>
                <a:lnTo>
                  <a:pt x="7180" y="418835"/>
                </a:lnTo>
              </a:path>
              <a:path w="11430" h="1137284">
                <a:moveTo>
                  <a:pt x="6382" y="478669"/>
                </a:moveTo>
                <a:lnTo>
                  <a:pt x="5584" y="538502"/>
                </a:lnTo>
              </a:path>
              <a:path w="11430" h="1137284">
                <a:moveTo>
                  <a:pt x="5584" y="598336"/>
                </a:moveTo>
                <a:lnTo>
                  <a:pt x="4786" y="658169"/>
                </a:lnTo>
              </a:path>
              <a:path w="11430" h="1137284">
                <a:moveTo>
                  <a:pt x="3988" y="718003"/>
                </a:moveTo>
                <a:lnTo>
                  <a:pt x="1595" y="1017171"/>
                </a:lnTo>
              </a:path>
              <a:path w="11430" h="1137284">
                <a:moveTo>
                  <a:pt x="797" y="1077005"/>
                </a:moveTo>
                <a:lnTo>
                  <a:pt x="0" y="1136839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 descr=""/>
          <p:cNvSpPr/>
          <p:nvPr/>
        </p:nvSpPr>
        <p:spPr>
          <a:xfrm>
            <a:off x="3051515" y="6750829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 descr=""/>
          <p:cNvSpPr/>
          <p:nvPr/>
        </p:nvSpPr>
        <p:spPr>
          <a:xfrm>
            <a:off x="3046729" y="6870496"/>
            <a:ext cx="4445" cy="419100"/>
          </a:xfrm>
          <a:custGeom>
            <a:avLst/>
            <a:gdLst/>
            <a:ahLst/>
            <a:cxnLst/>
            <a:rect l="l" t="t" r="r" b="b"/>
            <a:pathLst>
              <a:path w="4444" h="419100">
                <a:moveTo>
                  <a:pt x="3988" y="0"/>
                </a:moveTo>
                <a:lnTo>
                  <a:pt x="797" y="299168"/>
                </a:lnTo>
              </a:path>
              <a:path w="4444" h="419100">
                <a:moveTo>
                  <a:pt x="797" y="359001"/>
                </a:moveTo>
                <a:lnTo>
                  <a:pt x="0" y="41883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" name="object 181" descr=""/>
          <p:cNvSpPr/>
          <p:nvPr/>
        </p:nvSpPr>
        <p:spPr>
          <a:xfrm>
            <a:off x="3045931" y="7349166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" name="object 182" descr=""/>
          <p:cNvSpPr/>
          <p:nvPr/>
        </p:nvSpPr>
        <p:spPr>
          <a:xfrm>
            <a:off x="3041942" y="7468833"/>
            <a:ext cx="3810" cy="299720"/>
          </a:xfrm>
          <a:custGeom>
            <a:avLst/>
            <a:gdLst/>
            <a:ahLst/>
            <a:cxnLst/>
            <a:rect l="l" t="t" r="r" b="b"/>
            <a:pathLst>
              <a:path w="3810" h="299720">
                <a:moveTo>
                  <a:pt x="3191" y="0"/>
                </a:moveTo>
                <a:lnTo>
                  <a:pt x="0" y="299168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 descr=""/>
          <p:cNvSpPr/>
          <p:nvPr/>
        </p:nvSpPr>
        <p:spPr>
          <a:xfrm>
            <a:off x="3041144" y="7827835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 descr=""/>
          <p:cNvSpPr/>
          <p:nvPr/>
        </p:nvSpPr>
        <p:spPr>
          <a:xfrm>
            <a:off x="3036358" y="7947502"/>
            <a:ext cx="4445" cy="419100"/>
          </a:xfrm>
          <a:custGeom>
            <a:avLst/>
            <a:gdLst/>
            <a:ahLst/>
            <a:cxnLst/>
            <a:rect l="l" t="t" r="r" b="b"/>
            <a:pathLst>
              <a:path w="4444" h="419100">
                <a:moveTo>
                  <a:pt x="3988" y="0"/>
                </a:moveTo>
                <a:lnTo>
                  <a:pt x="3191" y="59833"/>
                </a:lnTo>
              </a:path>
              <a:path w="4444" h="419100">
                <a:moveTo>
                  <a:pt x="3191" y="119667"/>
                </a:moveTo>
                <a:lnTo>
                  <a:pt x="0" y="41883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 descr=""/>
          <p:cNvSpPr/>
          <p:nvPr/>
        </p:nvSpPr>
        <p:spPr>
          <a:xfrm>
            <a:off x="3035560" y="8426171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0"/>
                </a:moveTo>
                <a:lnTo>
                  <a:pt x="0" y="5983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 descr=""/>
          <p:cNvSpPr/>
          <p:nvPr/>
        </p:nvSpPr>
        <p:spPr>
          <a:xfrm>
            <a:off x="3029975" y="8545838"/>
            <a:ext cx="29845" cy="509270"/>
          </a:xfrm>
          <a:custGeom>
            <a:avLst/>
            <a:gdLst/>
            <a:ahLst/>
            <a:cxnLst/>
            <a:rect l="l" t="t" r="r" b="b"/>
            <a:pathLst>
              <a:path w="29844" h="509270">
                <a:moveTo>
                  <a:pt x="4786" y="0"/>
                </a:moveTo>
                <a:lnTo>
                  <a:pt x="3988" y="59833"/>
                </a:lnTo>
              </a:path>
              <a:path w="29844" h="509270">
                <a:moveTo>
                  <a:pt x="3191" y="119667"/>
                </a:moveTo>
                <a:lnTo>
                  <a:pt x="797" y="418835"/>
                </a:lnTo>
              </a:path>
              <a:path w="29844" h="509270">
                <a:moveTo>
                  <a:pt x="0" y="478669"/>
                </a:moveTo>
                <a:lnTo>
                  <a:pt x="0" y="508984"/>
                </a:lnTo>
                <a:lnTo>
                  <a:pt x="29517" y="508984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 descr=""/>
          <p:cNvSpPr/>
          <p:nvPr/>
        </p:nvSpPr>
        <p:spPr>
          <a:xfrm>
            <a:off x="3119327" y="9054823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" name="object 188" descr=""/>
          <p:cNvSpPr/>
          <p:nvPr/>
        </p:nvSpPr>
        <p:spPr>
          <a:xfrm>
            <a:off x="3238994" y="9055621"/>
            <a:ext cx="299720" cy="1270"/>
          </a:xfrm>
          <a:custGeom>
            <a:avLst/>
            <a:gdLst/>
            <a:ahLst/>
            <a:cxnLst/>
            <a:rect l="l" t="t" r="r" b="b"/>
            <a:pathLst>
              <a:path w="299720" h="1270">
                <a:moveTo>
                  <a:pt x="0" y="0"/>
                </a:moveTo>
                <a:lnTo>
                  <a:pt x="299168" y="797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" name="object 189" descr=""/>
          <p:cNvSpPr/>
          <p:nvPr/>
        </p:nvSpPr>
        <p:spPr>
          <a:xfrm>
            <a:off x="3597996" y="9057216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" name="object 190" descr=""/>
          <p:cNvSpPr/>
          <p:nvPr/>
        </p:nvSpPr>
        <p:spPr>
          <a:xfrm>
            <a:off x="3717663" y="9057216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" name="object 191" descr=""/>
          <p:cNvSpPr/>
          <p:nvPr/>
        </p:nvSpPr>
        <p:spPr>
          <a:xfrm>
            <a:off x="3837330" y="9058014"/>
            <a:ext cx="299720" cy="1270"/>
          </a:xfrm>
          <a:custGeom>
            <a:avLst/>
            <a:gdLst/>
            <a:ahLst/>
            <a:cxnLst/>
            <a:rect l="l" t="t" r="r" b="b"/>
            <a:pathLst>
              <a:path w="299720" h="1270">
                <a:moveTo>
                  <a:pt x="0" y="0"/>
                </a:moveTo>
                <a:lnTo>
                  <a:pt x="299168" y="797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" name="object 192" descr=""/>
          <p:cNvSpPr/>
          <p:nvPr/>
        </p:nvSpPr>
        <p:spPr>
          <a:xfrm>
            <a:off x="4196332" y="905961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" name="object 193" descr=""/>
          <p:cNvSpPr/>
          <p:nvPr/>
        </p:nvSpPr>
        <p:spPr>
          <a:xfrm>
            <a:off x="4316000" y="905961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" name="object 194" descr=""/>
          <p:cNvSpPr/>
          <p:nvPr/>
        </p:nvSpPr>
        <p:spPr>
          <a:xfrm>
            <a:off x="4435667" y="9060408"/>
            <a:ext cx="299720" cy="1270"/>
          </a:xfrm>
          <a:custGeom>
            <a:avLst/>
            <a:gdLst/>
            <a:ahLst/>
            <a:cxnLst/>
            <a:rect l="l" t="t" r="r" b="b"/>
            <a:pathLst>
              <a:path w="299720" h="1270">
                <a:moveTo>
                  <a:pt x="0" y="0"/>
                </a:moveTo>
                <a:lnTo>
                  <a:pt x="299168" y="797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" name="object 195" descr=""/>
          <p:cNvSpPr/>
          <p:nvPr/>
        </p:nvSpPr>
        <p:spPr>
          <a:xfrm>
            <a:off x="4794668" y="9062003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 descr=""/>
          <p:cNvSpPr/>
          <p:nvPr/>
        </p:nvSpPr>
        <p:spPr>
          <a:xfrm>
            <a:off x="4914336" y="9062003"/>
            <a:ext cx="419100" cy="1905"/>
          </a:xfrm>
          <a:custGeom>
            <a:avLst/>
            <a:gdLst/>
            <a:ahLst/>
            <a:cxnLst/>
            <a:rect l="l" t="t" r="r" b="b"/>
            <a:pathLst>
              <a:path w="419100" h="1904">
                <a:moveTo>
                  <a:pt x="0" y="0"/>
                </a:moveTo>
                <a:lnTo>
                  <a:pt x="59833" y="797"/>
                </a:lnTo>
              </a:path>
              <a:path w="419100" h="1904">
                <a:moveTo>
                  <a:pt x="119667" y="797"/>
                </a:moveTo>
                <a:lnTo>
                  <a:pt x="418835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 descr=""/>
          <p:cNvSpPr/>
          <p:nvPr/>
        </p:nvSpPr>
        <p:spPr>
          <a:xfrm>
            <a:off x="5393005" y="9064397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" name="object 198" descr=""/>
          <p:cNvSpPr/>
          <p:nvPr/>
        </p:nvSpPr>
        <p:spPr>
          <a:xfrm>
            <a:off x="5512672" y="9064397"/>
            <a:ext cx="419100" cy="1905"/>
          </a:xfrm>
          <a:custGeom>
            <a:avLst/>
            <a:gdLst/>
            <a:ahLst/>
            <a:cxnLst/>
            <a:rect l="l" t="t" r="r" b="b"/>
            <a:pathLst>
              <a:path w="419100" h="1904">
                <a:moveTo>
                  <a:pt x="0" y="0"/>
                </a:moveTo>
                <a:lnTo>
                  <a:pt x="59833" y="797"/>
                </a:lnTo>
              </a:path>
              <a:path w="419100" h="1904">
                <a:moveTo>
                  <a:pt x="119667" y="797"/>
                </a:moveTo>
                <a:lnTo>
                  <a:pt x="418835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object 199" descr=""/>
          <p:cNvSpPr/>
          <p:nvPr/>
        </p:nvSpPr>
        <p:spPr>
          <a:xfrm>
            <a:off x="5991341" y="9066789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" name="object 200" descr=""/>
          <p:cNvSpPr/>
          <p:nvPr/>
        </p:nvSpPr>
        <p:spPr>
          <a:xfrm>
            <a:off x="6111009" y="9066789"/>
            <a:ext cx="419100" cy="1905"/>
          </a:xfrm>
          <a:custGeom>
            <a:avLst/>
            <a:gdLst/>
            <a:ahLst/>
            <a:cxnLst/>
            <a:rect l="l" t="t" r="r" b="b"/>
            <a:pathLst>
              <a:path w="419100" h="1904">
                <a:moveTo>
                  <a:pt x="0" y="0"/>
                </a:moveTo>
                <a:lnTo>
                  <a:pt x="59833" y="797"/>
                </a:lnTo>
              </a:path>
              <a:path w="419100" h="1904">
                <a:moveTo>
                  <a:pt x="119667" y="797"/>
                </a:moveTo>
                <a:lnTo>
                  <a:pt x="418835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object 201" descr=""/>
          <p:cNvSpPr/>
          <p:nvPr/>
        </p:nvSpPr>
        <p:spPr>
          <a:xfrm>
            <a:off x="6589678" y="9069183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" name="object 202" descr=""/>
          <p:cNvSpPr/>
          <p:nvPr/>
        </p:nvSpPr>
        <p:spPr>
          <a:xfrm>
            <a:off x="6709345" y="9069183"/>
            <a:ext cx="419100" cy="1905"/>
          </a:xfrm>
          <a:custGeom>
            <a:avLst/>
            <a:gdLst/>
            <a:ahLst/>
            <a:cxnLst/>
            <a:rect l="l" t="t" r="r" b="b"/>
            <a:pathLst>
              <a:path w="419100" h="1904">
                <a:moveTo>
                  <a:pt x="0" y="0"/>
                </a:moveTo>
                <a:lnTo>
                  <a:pt x="59833" y="797"/>
                </a:lnTo>
              </a:path>
              <a:path w="419100" h="1904">
                <a:moveTo>
                  <a:pt x="119667" y="797"/>
                </a:moveTo>
                <a:lnTo>
                  <a:pt x="418835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" name="object 203" descr=""/>
          <p:cNvSpPr/>
          <p:nvPr/>
        </p:nvSpPr>
        <p:spPr>
          <a:xfrm>
            <a:off x="7188014" y="9071577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59833" y="0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" name="object 204" descr=""/>
          <p:cNvSpPr/>
          <p:nvPr/>
        </p:nvSpPr>
        <p:spPr>
          <a:xfrm>
            <a:off x="7307681" y="9071577"/>
            <a:ext cx="419100" cy="2540"/>
          </a:xfrm>
          <a:custGeom>
            <a:avLst/>
            <a:gdLst/>
            <a:ahLst/>
            <a:cxnLst/>
            <a:rect l="l" t="t" r="r" b="b"/>
            <a:pathLst>
              <a:path w="419100" h="2540">
                <a:moveTo>
                  <a:pt x="0" y="0"/>
                </a:moveTo>
                <a:lnTo>
                  <a:pt x="59833" y="797"/>
                </a:lnTo>
              </a:path>
              <a:path w="419100" h="2540">
                <a:moveTo>
                  <a:pt x="119667" y="797"/>
                </a:moveTo>
                <a:lnTo>
                  <a:pt x="418835" y="239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" name="object 205" descr=""/>
          <p:cNvSpPr/>
          <p:nvPr/>
        </p:nvSpPr>
        <p:spPr>
          <a:xfrm>
            <a:off x="7786350" y="9064397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 descr=""/>
          <p:cNvSpPr/>
          <p:nvPr/>
        </p:nvSpPr>
        <p:spPr>
          <a:xfrm>
            <a:off x="7906018" y="9073970"/>
            <a:ext cx="419100" cy="2540"/>
          </a:xfrm>
          <a:custGeom>
            <a:avLst/>
            <a:gdLst/>
            <a:ahLst/>
            <a:cxnLst/>
            <a:rect l="l" t="t" r="r" b="b"/>
            <a:pathLst>
              <a:path w="419100" h="2540">
                <a:moveTo>
                  <a:pt x="0" y="0"/>
                </a:moveTo>
                <a:lnTo>
                  <a:pt x="59833" y="797"/>
                </a:lnTo>
              </a:path>
              <a:path w="419100" h="2540">
                <a:moveTo>
                  <a:pt x="119667" y="797"/>
                </a:moveTo>
                <a:lnTo>
                  <a:pt x="418835" y="239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7" name="object 207" descr=""/>
          <p:cNvSpPr/>
          <p:nvPr/>
        </p:nvSpPr>
        <p:spPr>
          <a:xfrm>
            <a:off x="8384686" y="9066789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 descr=""/>
          <p:cNvSpPr/>
          <p:nvPr/>
        </p:nvSpPr>
        <p:spPr>
          <a:xfrm>
            <a:off x="8504354" y="9076363"/>
            <a:ext cx="419100" cy="2540"/>
          </a:xfrm>
          <a:custGeom>
            <a:avLst/>
            <a:gdLst/>
            <a:ahLst/>
            <a:cxnLst/>
            <a:rect l="l" t="t" r="r" b="b"/>
            <a:pathLst>
              <a:path w="419100" h="2540">
                <a:moveTo>
                  <a:pt x="0" y="0"/>
                </a:moveTo>
                <a:lnTo>
                  <a:pt x="59833" y="797"/>
                </a:lnTo>
              </a:path>
              <a:path w="419100" h="2540">
                <a:moveTo>
                  <a:pt x="119667" y="797"/>
                </a:moveTo>
                <a:lnTo>
                  <a:pt x="418835" y="2393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" name="object 209" descr=""/>
          <p:cNvSpPr/>
          <p:nvPr/>
        </p:nvSpPr>
        <p:spPr>
          <a:xfrm>
            <a:off x="8983023" y="9069183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 descr=""/>
          <p:cNvSpPr/>
          <p:nvPr/>
        </p:nvSpPr>
        <p:spPr>
          <a:xfrm>
            <a:off x="9102690" y="9069981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 descr=""/>
          <p:cNvSpPr/>
          <p:nvPr/>
        </p:nvSpPr>
        <p:spPr>
          <a:xfrm>
            <a:off x="9222358" y="9079555"/>
            <a:ext cx="299720" cy="1905"/>
          </a:xfrm>
          <a:custGeom>
            <a:avLst/>
            <a:gdLst/>
            <a:ahLst/>
            <a:cxnLst/>
            <a:rect l="l" t="t" r="r" b="b"/>
            <a:pathLst>
              <a:path w="299720" h="1904">
                <a:moveTo>
                  <a:pt x="0" y="0"/>
                </a:moveTo>
                <a:lnTo>
                  <a:pt x="299168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" name="object 212" descr=""/>
          <p:cNvSpPr/>
          <p:nvPr/>
        </p:nvSpPr>
        <p:spPr>
          <a:xfrm>
            <a:off x="9581359" y="9071577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 descr=""/>
          <p:cNvSpPr/>
          <p:nvPr/>
        </p:nvSpPr>
        <p:spPr>
          <a:xfrm>
            <a:off x="9701027" y="9072374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 descr=""/>
          <p:cNvSpPr/>
          <p:nvPr/>
        </p:nvSpPr>
        <p:spPr>
          <a:xfrm>
            <a:off x="9820694" y="9081947"/>
            <a:ext cx="299720" cy="1905"/>
          </a:xfrm>
          <a:custGeom>
            <a:avLst/>
            <a:gdLst/>
            <a:ahLst/>
            <a:cxnLst/>
            <a:rect l="l" t="t" r="r" b="b"/>
            <a:pathLst>
              <a:path w="299720" h="1904">
                <a:moveTo>
                  <a:pt x="0" y="0"/>
                </a:moveTo>
                <a:lnTo>
                  <a:pt x="299168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 descr=""/>
          <p:cNvSpPr/>
          <p:nvPr/>
        </p:nvSpPr>
        <p:spPr>
          <a:xfrm>
            <a:off x="10179695" y="9073970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 descr=""/>
          <p:cNvSpPr/>
          <p:nvPr/>
        </p:nvSpPr>
        <p:spPr>
          <a:xfrm>
            <a:off x="10299363" y="9074767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 descr=""/>
          <p:cNvSpPr/>
          <p:nvPr/>
        </p:nvSpPr>
        <p:spPr>
          <a:xfrm>
            <a:off x="10419030" y="9084341"/>
            <a:ext cx="299720" cy="1905"/>
          </a:xfrm>
          <a:custGeom>
            <a:avLst/>
            <a:gdLst/>
            <a:ahLst/>
            <a:cxnLst/>
            <a:rect l="l" t="t" r="r" b="b"/>
            <a:pathLst>
              <a:path w="299720" h="1904">
                <a:moveTo>
                  <a:pt x="0" y="0"/>
                </a:moveTo>
                <a:lnTo>
                  <a:pt x="299168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 descr=""/>
          <p:cNvSpPr/>
          <p:nvPr/>
        </p:nvSpPr>
        <p:spPr>
          <a:xfrm>
            <a:off x="10778032" y="9076363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 descr=""/>
          <p:cNvSpPr/>
          <p:nvPr/>
        </p:nvSpPr>
        <p:spPr>
          <a:xfrm>
            <a:off x="10897699" y="9077161"/>
            <a:ext cx="60325" cy="19685"/>
          </a:xfrm>
          <a:custGeom>
            <a:avLst/>
            <a:gdLst/>
            <a:ahLst/>
            <a:cxnLst/>
            <a:rect l="l" t="t" r="r" b="b"/>
            <a:pathLst>
              <a:path w="60325" h="19684">
                <a:moveTo>
                  <a:pt x="59833" y="19146"/>
                </a:moveTo>
                <a:lnTo>
                  <a:pt x="59833" y="0"/>
                </a:lnTo>
                <a:lnTo>
                  <a:pt x="0" y="0"/>
                </a:lnTo>
                <a:lnTo>
                  <a:pt x="0" y="19146"/>
                </a:lnTo>
                <a:lnTo>
                  <a:pt x="59833" y="19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object 220" descr=""/>
          <p:cNvSpPr/>
          <p:nvPr/>
        </p:nvSpPr>
        <p:spPr>
          <a:xfrm>
            <a:off x="11017367" y="9086734"/>
            <a:ext cx="430530" cy="1905"/>
          </a:xfrm>
          <a:custGeom>
            <a:avLst/>
            <a:gdLst/>
            <a:ahLst/>
            <a:cxnLst/>
            <a:rect l="l" t="t" r="r" b="b"/>
            <a:pathLst>
              <a:path w="430529" h="1904">
                <a:moveTo>
                  <a:pt x="0" y="0"/>
                </a:moveTo>
                <a:lnTo>
                  <a:pt x="430004" y="1595"/>
                </a:lnTo>
              </a:path>
            </a:pathLst>
          </a:custGeom>
          <a:ln w="191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21" name="object 22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8492" y="5305249"/>
            <a:ext cx="366979" cy="103711"/>
          </a:xfrm>
          <a:prstGeom prst="rect">
            <a:avLst/>
          </a:prstGeom>
        </p:spPr>
      </p:pic>
      <p:sp>
        <p:nvSpPr>
          <p:cNvPr id="222" name="object 222" descr=""/>
          <p:cNvSpPr/>
          <p:nvPr/>
        </p:nvSpPr>
        <p:spPr>
          <a:xfrm>
            <a:off x="7152912" y="5309237"/>
            <a:ext cx="76835" cy="95885"/>
          </a:xfrm>
          <a:custGeom>
            <a:avLst/>
            <a:gdLst/>
            <a:ahLst/>
            <a:cxnLst/>
            <a:rect l="l" t="t" r="r" b="b"/>
            <a:pathLst>
              <a:path w="76834" h="95885">
                <a:moveTo>
                  <a:pt x="0" y="95733"/>
                </a:moveTo>
                <a:lnTo>
                  <a:pt x="0" y="0"/>
                </a:lnTo>
                <a:lnTo>
                  <a:pt x="9573" y="0"/>
                </a:lnTo>
                <a:lnTo>
                  <a:pt x="9573" y="39889"/>
                </a:lnTo>
                <a:lnTo>
                  <a:pt x="67013" y="39889"/>
                </a:lnTo>
                <a:lnTo>
                  <a:pt x="67013" y="0"/>
                </a:lnTo>
                <a:lnTo>
                  <a:pt x="76587" y="0"/>
                </a:lnTo>
                <a:lnTo>
                  <a:pt x="76587" y="95733"/>
                </a:lnTo>
                <a:lnTo>
                  <a:pt x="67013" y="95733"/>
                </a:lnTo>
                <a:lnTo>
                  <a:pt x="67013" y="49462"/>
                </a:lnTo>
                <a:lnTo>
                  <a:pt x="9573" y="49462"/>
                </a:lnTo>
                <a:lnTo>
                  <a:pt x="9573" y="95733"/>
                </a:lnTo>
                <a:lnTo>
                  <a:pt x="0" y="95733"/>
                </a:lnTo>
              </a:path>
              <a:path w="76834" h="95885">
                <a:moveTo>
                  <a:pt x="1595" y="94138"/>
                </a:moveTo>
                <a:lnTo>
                  <a:pt x="1595" y="1595"/>
                </a:lnTo>
                <a:lnTo>
                  <a:pt x="7977" y="1595"/>
                </a:lnTo>
                <a:lnTo>
                  <a:pt x="7977" y="41484"/>
                </a:lnTo>
                <a:lnTo>
                  <a:pt x="68609" y="41484"/>
                </a:lnTo>
                <a:lnTo>
                  <a:pt x="68609" y="1595"/>
                </a:lnTo>
                <a:lnTo>
                  <a:pt x="74991" y="1595"/>
                </a:lnTo>
                <a:lnTo>
                  <a:pt x="74991" y="94138"/>
                </a:lnTo>
                <a:lnTo>
                  <a:pt x="68609" y="94138"/>
                </a:lnTo>
                <a:lnTo>
                  <a:pt x="68609" y="47866"/>
                </a:lnTo>
                <a:lnTo>
                  <a:pt x="7977" y="47866"/>
                </a:lnTo>
                <a:lnTo>
                  <a:pt x="7977" y="94138"/>
                </a:lnTo>
                <a:lnTo>
                  <a:pt x="1595" y="94138"/>
                </a:lnTo>
              </a:path>
              <a:path w="76834" h="95885">
                <a:moveTo>
                  <a:pt x="3191" y="92542"/>
                </a:moveTo>
                <a:lnTo>
                  <a:pt x="3191" y="3191"/>
                </a:lnTo>
                <a:lnTo>
                  <a:pt x="6382" y="3191"/>
                </a:lnTo>
                <a:lnTo>
                  <a:pt x="6382" y="43080"/>
                </a:lnTo>
                <a:lnTo>
                  <a:pt x="70204" y="43080"/>
                </a:lnTo>
                <a:lnTo>
                  <a:pt x="70204" y="3191"/>
                </a:lnTo>
                <a:lnTo>
                  <a:pt x="73395" y="3191"/>
                </a:lnTo>
                <a:lnTo>
                  <a:pt x="73395" y="92542"/>
                </a:lnTo>
                <a:lnTo>
                  <a:pt x="70204" y="92542"/>
                </a:lnTo>
                <a:lnTo>
                  <a:pt x="70204" y="46271"/>
                </a:lnTo>
                <a:lnTo>
                  <a:pt x="6382" y="46271"/>
                </a:lnTo>
                <a:lnTo>
                  <a:pt x="6382" y="92542"/>
                </a:lnTo>
                <a:lnTo>
                  <a:pt x="3191" y="92542"/>
                </a:lnTo>
              </a:path>
              <a:path w="76834" h="95885">
                <a:moveTo>
                  <a:pt x="4786" y="90947"/>
                </a:moveTo>
                <a:lnTo>
                  <a:pt x="4786" y="4786"/>
                </a:lnTo>
              </a:path>
              <a:path w="76834" h="95885">
                <a:moveTo>
                  <a:pt x="71800" y="4786"/>
                </a:moveTo>
                <a:lnTo>
                  <a:pt x="71800" y="90947"/>
                </a:lnTo>
              </a:path>
              <a:path w="76834" h="95885">
                <a:moveTo>
                  <a:pt x="71800" y="44675"/>
                </a:moveTo>
                <a:lnTo>
                  <a:pt x="4786" y="44675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23" name="object 223" descr=""/>
          <p:cNvGrpSpPr/>
          <p:nvPr/>
        </p:nvGrpSpPr>
        <p:grpSpPr>
          <a:xfrm>
            <a:off x="7290130" y="5304451"/>
            <a:ext cx="709295" cy="123825"/>
            <a:chOff x="7290130" y="5304451"/>
            <a:chExt cx="709295" cy="123825"/>
          </a:xfrm>
        </p:grpSpPr>
        <p:pic>
          <p:nvPicPr>
            <p:cNvPr id="224" name="object 22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90130" y="5304451"/>
              <a:ext cx="622269" cy="123556"/>
            </a:xfrm>
            <a:prstGeom prst="rect">
              <a:avLst/>
            </a:prstGeom>
          </p:spPr>
        </p:pic>
        <p:sp>
          <p:nvSpPr>
            <p:cNvPr id="225" name="object 225" descr=""/>
            <p:cNvSpPr/>
            <p:nvPr/>
          </p:nvSpPr>
          <p:spPr>
            <a:xfrm>
              <a:off x="7922771" y="5309238"/>
              <a:ext cx="73660" cy="97155"/>
            </a:xfrm>
            <a:custGeom>
              <a:avLst/>
              <a:gdLst/>
              <a:ahLst/>
              <a:cxnLst/>
              <a:rect l="l" t="t" r="r" b="b"/>
              <a:pathLst>
                <a:path w="73659" h="97154">
                  <a:moveTo>
                    <a:pt x="0" y="96531"/>
                  </a:moveTo>
                  <a:lnTo>
                    <a:pt x="0" y="0"/>
                  </a:lnTo>
                  <a:lnTo>
                    <a:pt x="73395" y="0"/>
                  </a:lnTo>
                  <a:lnTo>
                    <a:pt x="73395" y="9573"/>
                  </a:lnTo>
                  <a:lnTo>
                    <a:pt x="9573" y="9573"/>
                  </a:lnTo>
                  <a:lnTo>
                    <a:pt x="9573" y="40686"/>
                  </a:lnTo>
                  <a:lnTo>
                    <a:pt x="73395" y="40686"/>
                  </a:lnTo>
                  <a:lnTo>
                    <a:pt x="73395" y="50260"/>
                  </a:lnTo>
                  <a:lnTo>
                    <a:pt x="9573" y="50260"/>
                  </a:lnTo>
                  <a:lnTo>
                    <a:pt x="9573" y="96531"/>
                  </a:lnTo>
                  <a:lnTo>
                    <a:pt x="0" y="96531"/>
                  </a:lnTo>
                </a:path>
                <a:path w="73659" h="97154">
                  <a:moveTo>
                    <a:pt x="1595" y="94936"/>
                  </a:moveTo>
                  <a:lnTo>
                    <a:pt x="1595" y="1595"/>
                  </a:lnTo>
                  <a:lnTo>
                    <a:pt x="71800" y="1595"/>
                  </a:lnTo>
                  <a:lnTo>
                    <a:pt x="71800" y="7977"/>
                  </a:lnTo>
                  <a:lnTo>
                    <a:pt x="7977" y="7977"/>
                  </a:lnTo>
                  <a:lnTo>
                    <a:pt x="7977" y="42282"/>
                  </a:lnTo>
                  <a:lnTo>
                    <a:pt x="71800" y="42282"/>
                  </a:lnTo>
                  <a:lnTo>
                    <a:pt x="71800" y="48664"/>
                  </a:lnTo>
                  <a:lnTo>
                    <a:pt x="7977" y="48664"/>
                  </a:lnTo>
                  <a:lnTo>
                    <a:pt x="7977" y="94936"/>
                  </a:lnTo>
                  <a:lnTo>
                    <a:pt x="1595" y="94936"/>
                  </a:lnTo>
                </a:path>
                <a:path w="73659" h="97154">
                  <a:moveTo>
                    <a:pt x="3191" y="93340"/>
                  </a:moveTo>
                  <a:lnTo>
                    <a:pt x="3191" y="3191"/>
                  </a:lnTo>
                  <a:lnTo>
                    <a:pt x="70204" y="3191"/>
                  </a:lnTo>
                  <a:lnTo>
                    <a:pt x="70204" y="6382"/>
                  </a:lnTo>
                  <a:lnTo>
                    <a:pt x="6382" y="6382"/>
                  </a:lnTo>
                  <a:lnTo>
                    <a:pt x="6382" y="43877"/>
                  </a:lnTo>
                  <a:lnTo>
                    <a:pt x="70204" y="43877"/>
                  </a:lnTo>
                  <a:lnTo>
                    <a:pt x="70204" y="47069"/>
                  </a:lnTo>
                  <a:lnTo>
                    <a:pt x="6382" y="47069"/>
                  </a:lnTo>
                  <a:lnTo>
                    <a:pt x="6382" y="93340"/>
                  </a:lnTo>
                  <a:lnTo>
                    <a:pt x="3191" y="93340"/>
                  </a:lnTo>
                </a:path>
                <a:path w="73659" h="97154">
                  <a:moveTo>
                    <a:pt x="4786" y="91744"/>
                  </a:moveTo>
                  <a:lnTo>
                    <a:pt x="4786" y="4786"/>
                  </a:lnTo>
                  <a:lnTo>
                    <a:pt x="68609" y="4786"/>
                  </a:lnTo>
                </a:path>
                <a:path w="73659" h="97154">
                  <a:moveTo>
                    <a:pt x="68609" y="45473"/>
                  </a:moveTo>
                  <a:lnTo>
                    <a:pt x="4786" y="45473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6" name="object 226" descr=""/>
          <p:cNvGrpSpPr/>
          <p:nvPr/>
        </p:nvGrpSpPr>
        <p:grpSpPr>
          <a:xfrm>
            <a:off x="2960568" y="6538722"/>
            <a:ext cx="239395" cy="2522855"/>
            <a:chOff x="2960568" y="6538722"/>
            <a:chExt cx="239395" cy="2522855"/>
          </a:xfrm>
        </p:grpSpPr>
        <p:sp>
          <p:nvSpPr>
            <p:cNvPr id="227" name="object 227" descr=""/>
            <p:cNvSpPr/>
            <p:nvPr/>
          </p:nvSpPr>
          <p:spPr>
            <a:xfrm>
              <a:off x="2963759" y="6614408"/>
              <a:ext cx="24130" cy="2444115"/>
            </a:xfrm>
            <a:custGeom>
              <a:avLst/>
              <a:gdLst/>
              <a:ahLst/>
              <a:cxnLst/>
              <a:rect l="l" t="t" r="r" b="b"/>
              <a:pathLst>
                <a:path w="24130" h="2444115">
                  <a:moveTo>
                    <a:pt x="0" y="2443605"/>
                  </a:moveTo>
                  <a:lnTo>
                    <a:pt x="23933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8" name="object 2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4505" y="6538722"/>
              <a:ext cx="215397" cy="85259"/>
            </a:xfrm>
            <a:prstGeom prst="rect">
              <a:avLst/>
            </a:prstGeom>
          </p:spPr>
        </p:pic>
      </p:grpSp>
      <p:grpSp>
        <p:nvGrpSpPr>
          <p:cNvPr id="229" name="object 229" descr=""/>
          <p:cNvGrpSpPr/>
          <p:nvPr/>
        </p:nvGrpSpPr>
        <p:grpSpPr>
          <a:xfrm>
            <a:off x="4975765" y="6633555"/>
            <a:ext cx="4745355" cy="242570"/>
            <a:chOff x="4975765" y="6633555"/>
            <a:chExt cx="4745355" cy="242570"/>
          </a:xfrm>
        </p:grpSpPr>
        <p:sp>
          <p:nvSpPr>
            <p:cNvPr id="230" name="object 230" descr=""/>
            <p:cNvSpPr/>
            <p:nvPr/>
          </p:nvSpPr>
          <p:spPr>
            <a:xfrm>
              <a:off x="4975765" y="6633555"/>
              <a:ext cx="533400" cy="201930"/>
            </a:xfrm>
            <a:custGeom>
              <a:avLst/>
              <a:gdLst/>
              <a:ahLst/>
              <a:cxnLst/>
              <a:rect l="l" t="t" r="r" b="b"/>
              <a:pathLst>
                <a:path w="533400" h="201929">
                  <a:moveTo>
                    <a:pt x="528131" y="10371"/>
                  </a:moveTo>
                  <a:lnTo>
                    <a:pt x="531322" y="201838"/>
                  </a:lnTo>
                  <a:lnTo>
                    <a:pt x="532918" y="5584"/>
                  </a:lnTo>
                  <a:lnTo>
                    <a:pt x="528131" y="10371"/>
                  </a:lnTo>
                  <a:close/>
                </a:path>
                <a:path w="533400" h="201929">
                  <a:moveTo>
                    <a:pt x="6382" y="4786"/>
                  </a:moveTo>
                  <a:lnTo>
                    <a:pt x="526535" y="10354"/>
                  </a:lnTo>
                  <a:lnTo>
                    <a:pt x="528131" y="10371"/>
                  </a:lnTo>
                  <a:lnTo>
                    <a:pt x="532918" y="5584"/>
                  </a:lnTo>
                  <a:lnTo>
                    <a:pt x="6382" y="4786"/>
                  </a:lnTo>
                  <a:close/>
                </a:path>
                <a:path w="533400" h="201929">
                  <a:moveTo>
                    <a:pt x="6382" y="196263"/>
                  </a:moveTo>
                  <a:lnTo>
                    <a:pt x="526535" y="201788"/>
                  </a:lnTo>
                  <a:lnTo>
                    <a:pt x="531322" y="201838"/>
                  </a:lnTo>
                  <a:lnTo>
                    <a:pt x="526535" y="197052"/>
                  </a:lnTo>
                  <a:lnTo>
                    <a:pt x="6382" y="196263"/>
                  </a:lnTo>
                  <a:close/>
                </a:path>
                <a:path w="533400" h="201929">
                  <a:moveTo>
                    <a:pt x="526535" y="197052"/>
                  </a:moveTo>
                  <a:lnTo>
                    <a:pt x="531322" y="201838"/>
                  </a:lnTo>
                  <a:lnTo>
                    <a:pt x="528131" y="10371"/>
                  </a:lnTo>
                  <a:lnTo>
                    <a:pt x="526535" y="197052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526535" y="197052"/>
                  </a:lnTo>
                  <a:lnTo>
                    <a:pt x="6382" y="191484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6382" y="4786"/>
                  </a:lnTo>
                  <a:lnTo>
                    <a:pt x="526535" y="5574"/>
                  </a:lnTo>
                  <a:lnTo>
                    <a:pt x="6382" y="50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4786" y="191467"/>
                  </a:lnTo>
                  <a:lnTo>
                    <a:pt x="6382" y="4786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 descr=""/>
            <p:cNvSpPr/>
            <p:nvPr/>
          </p:nvSpPr>
          <p:spPr>
            <a:xfrm>
              <a:off x="4975765" y="6633555"/>
              <a:ext cx="533400" cy="201930"/>
            </a:xfrm>
            <a:custGeom>
              <a:avLst/>
              <a:gdLst/>
              <a:ahLst/>
              <a:cxnLst/>
              <a:rect l="l" t="t" r="r" b="b"/>
              <a:pathLst>
                <a:path w="533400" h="201929">
                  <a:moveTo>
                    <a:pt x="532918" y="5584"/>
                  </a:moveTo>
                  <a:lnTo>
                    <a:pt x="528131" y="10371"/>
                  </a:lnTo>
                  <a:lnTo>
                    <a:pt x="531322" y="201838"/>
                  </a:lnTo>
                  <a:lnTo>
                    <a:pt x="532918" y="5584"/>
                  </a:lnTo>
                  <a:close/>
                </a:path>
                <a:path w="533400" h="201929">
                  <a:moveTo>
                    <a:pt x="528131" y="10371"/>
                  </a:moveTo>
                  <a:lnTo>
                    <a:pt x="531322" y="201838"/>
                  </a:lnTo>
                  <a:lnTo>
                    <a:pt x="526535" y="197052"/>
                  </a:lnTo>
                  <a:lnTo>
                    <a:pt x="528131" y="10371"/>
                  </a:lnTo>
                  <a:close/>
                </a:path>
                <a:path w="533400" h="201929">
                  <a:moveTo>
                    <a:pt x="531322" y="201838"/>
                  </a:moveTo>
                  <a:lnTo>
                    <a:pt x="526535" y="197052"/>
                  </a:lnTo>
                  <a:lnTo>
                    <a:pt x="0" y="196254"/>
                  </a:lnTo>
                  <a:lnTo>
                    <a:pt x="531322" y="201838"/>
                  </a:lnTo>
                  <a:close/>
                </a:path>
                <a:path w="533400" h="201929">
                  <a:moveTo>
                    <a:pt x="526535" y="197052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7052"/>
                  </a:lnTo>
                  <a:close/>
                </a:path>
                <a:path w="533400" h="201929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  <a:path w="533400" h="201929">
                  <a:moveTo>
                    <a:pt x="4786" y="191467"/>
                  </a:moveTo>
                  <a:lnTo>
                    <a:pt x="1595" y="0"/>
                  </a:lnTo>
                  <a:lnTo>
                    <a:pt x="6382" y="4786"/>
                  </a:lnTo>
                  <a:lnTo>
                    <a:pt x="4786" y="191467"/>
                  </a:lnTo>
                  <a:close/>
                </a:path>
                <a:path w="533400" h="201929">
                  <a:moveTo>
                    <a:pt x="1595" y="0"/>
                  </a:moveTo>
                  <a:lnTo>
                    <a:pt x="6382" y="4786"/>
                  </a:lnTo>
                  <a:lnTo>
                    <a:pt x="532918" y="5584"/>
                  </a:lnTo>
                  <a:lnTo>
                    <a:pt x="1595" y="0"/>
                  </a:lnTo>
                  <a:close/>
                </a:path>
                <a:path w="533400" h="201929">
                  <a:moveTo>
                    <a:pt x="6382" y="4786"/>
                  </a:moveTo>
                  <a:lnTo>
                    <a:pt x="532918" y="5584"/>
                  </a:lnTo>
                  <a:lnTo>
                    <a:pt x="528131" y="10371"/>
                  </a:lnTo>
                  <a:lnTo>
                    <a:pt x="6382" y="478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 descr=""/>
            <p:cNvSpPr/>
            <p:nvPr/>
          </p:nvSpPr>
          <p:spPr>
            <a:xfrm>
              <a:off x="5502301" y="6639140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32918" y="4786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26535" y="9558"/>
                  </a:lnTo>
                  <a:lnTo>
                    <a:pt x="528131" y="9573"/>
                  </a:lnTo>
                  <a:lnTo>
                    <a:pt x="532918" y="4786"/>
                  </a:lnTo>
                  <a:lnTo>
                    <a:pt x="6382" y="4786"/>
                  </a:lnTo>
                  <a:close/>
                </a:path>
                <a:path w="533400" h="201295">
                  <a:moveTo>
                    <a:pt x="6382" y="196254"/>
                  </a:moveTo>
                  <a:lnTo>
                    <a:pt x="526535" y="200997"/>
                  </a:lnTo>
                  <a:lnTo>
                    <a:pt x="531322" y="201041"/>
                  </a:lnTo>
                  <a:lnTo>
                    <a:pt x="526535" y="196254"/>
                  </a:lnTo>
                  <a:lnTo>
                    <a:pt x="6382" y="196254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531322" y="201041"/>
                  </a:lnTo>
                  <a:lnTo>
                    <a:pt x="528131" y="9573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526535" y="196254"/>
                  </a:lnTo>
                  <a:lnTo>
                    <a:pt x="6382" y="191482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26535" y="4786"/>
                  </a:lnTo>
                  <a:lnTo>
                    <a:pt x="6382" y="43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4786" y="191467"/>
                  </a:lnTo>
                  <a:lnTo>
                    <a:pt x="6382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 descr=""/>
            <p:cNvSpPr/>
            <p:nvPr/>
          </p:nvSpPr>
          <p:spPr>
            <a:xfrm>
              <a:off x="5502301" y="6639140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32918" y="4786"/>
                  </a:moveTo>
                  <a:lnTo>
                    <a:pt x="528131" y="9573"/>
                  </a:lnTo>
                  <a:lnTo>
                    <a:pt x="531322" y="201041"/>
                  </a:lnTo>
                  <a:lnTo>
                    <a:pt x="532918" y="4786"/>
                  </a:lnTo>
                  <a:close/>
                </a:path>
                <a:path w="533400" h="201295">
                  <a:moveTo>
                    <a:pt x="528131" y="9573"/>
                  </a:moveTo>
                  <a:lnTo>
                    <a:pt x="531322" y="201041"/>
                  </a:lnTo>
                  <a:lnTo>
                    <a:pt x="526535" y="196254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531322" y="201041"/>
                  </a:moveTo>
                  <a:lnTo>
                    <a:pt x="526535" y="196254"/>
                  </a:lnTo>
                  <a:lnTo>
                    <a:pt x="0" y="196254"/>
                  </a:lnTo>
                  <a:lnTo>
                    <a:pt x="531322" y="201041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4786" y="191467"/>
                  </a:moveTo>
                  <a:lnTo>
                    <a:pt x="1595" y="0"/>
                  </a:lnTo>
                  <a:lnTo>
                    <a:pt x="6382" y="4786"/>
                  </a:lnTo>
                  <a:lnTo>
                    <a:pt x="4786" y="191467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32918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32918" y="4786"/>
                  </a:lnTo>
                  <a:lnTo>
                    <a:pt x="528131" y="9573"/>
                  </a:lnTo>
                  <a:lnTo>
                    <a:pt x="6382" y="478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 descr=""/>
            <p:cNvSpPr/>
            <p:nvPr/>
          </p:nvSpPr>
          <p:spPr>
            <a:xfrm>
              <a:off x="6028837" y="6643926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28131" y="9573"/>
                  </a:moveTo>
                  <a:lnTo>
                    <a:pt x="530524" y="201041"/>
                  </a:lnTo>
                  <a:lnTo>
                    <a:pt x="532918" y="4786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26535" y="9558"/>
                  </a:lnTo>
                  <a:lnTo>
                    <a:pt x="528131" y="9573"/>
                  </a:lnTo>
                  <a:lnTo>
                    <a:pt x="532918" y="4786"/>
                  </a:lnTo>
                  <a:lnTo>
                    <a:pt x="6382" y="4786"/>
                  </a:lnTo>
                  <a:close/>
                </a:path>
                <a:path w="533400" h="201295">
                  <a:moveTo>
                    <a:pt x="6382" y="196254"/>
                  </a:moveTo>
                  <a:lnTo>
                    <a:pt x="526535" y="201005"/>
                  </a:lnTo>
                  <a:lnTo>
                    <a:pt x="530524" y="201041"/>
                  </a:lnTo>
                  <a:lnTo>
                    <a:pt x="526535" y="196254"/>
                  </a:lnTo>
                  <a:lnTo>
                    <a:pt x="6382" y="196254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530524" y="201041"/>
                  </a:lnTo>
                  <a:lnTo>
                    <a:pt x="528131" y="9573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526535" y="196254"/>
                  </a:lnTo>
                  <a:lnTo>
                    <a:pt x="6382" y="191482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26535" y="4786"/>
                  </a:lnTo>
                  <a:lnTo>
                    <a:pt x="6382" y="43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4786" y="191467"/>
                  </a:lnTo>
                  <a:lnTo>
                    <a:pt x="6382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 descr=""/>
            <p:cNvSpPr/>
            <p:nvPr/>
          </p:nvSpPr>
          <p:spPr>
            <a:xfrm>
              <a:off x="6028837" y="6643926"/>
              <a:ext cx="533400" cy="201295"/>
            </a:xfrm>
            <a:custGeom>
              <a:avLst/>
              <a:gdLst/>
              <a:ahLst/>
              <a:cxnLst/>
              <a:rect l="l" t="t" r="r" b="b"/>
              <a:pathLst>
                <a:path w="533400" h="201295">
                  <a:moveTo>
                    <a:pt x="532918" y="4786"/>
                  </a:moveTo>
                  <a:lnTo>
                    <a:pt x="528131" y="9573"/>
                  </a:lnTo>
                  <a:lnTo>
                    <a:pt x="530524" y="201041"/>
                  </a:lnTo>
                  <a:lnTo>
                    <a:pt x="532918" y="4786"/>
                  </a:lnTo>
                  <a:close/>
                </a:path>
                <a:path w="533400" h="201295">
                  <a:moveTo>
                    <a:pt x="528131" y="9573"/>
                  </a:moveTo>
                  <a:lnTo>
                    <a:pt x="530524" y="201041"/>
                  </a:lnTo>
                  <a:lnTo>
                    <a:pt x="526535" y="196254"/>
                  </a:lnTo>
                  <a:lnTo>
                    <a:pt x="528131" y="9573"/>
                  </a:lnTo>
                  <a:close/>
                </a:path>
                <a:path w="533400" h="201295">
                  <a:moveTo>
                    <a:pt x="530524" y="201041"/>
                  </a:moveTo>
                  <a:lnTo>
                    <a:pt x="526535" y="196254"/>
                  </a:lnTo>
                  <a:lnTo>
                    <a:pt x="0" y="196254"/>
                  </a:lnTo>
                  <a:lnTo>
                    <a:pt x="530524" y="201041"/>
                  </a:lnTo>
                  <a:close/>
                </a:path>
                <a:path w="533400" h="201295">
                  <a:moveTo>
                    <a:pt x="526535" y="196254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6254"/>
                  </a:lnTo>
                  <a:close/>
                </a:path>
                <a:path w="533400" h="201295">
                  <a:moveTo>
                    <a:pt x="0" y="196254"/>
                  </a:moveTo>
                  <a:lnTo>
                    <a:pt x="4786" y="191467"/>
                  </a:lnTo>
                  <a:lnTo>
                    <a:pt x="1595" y="0"/>
                  </a:lnTo>
                  <a:lnTo>
                    <a:pt x="0" y="196254"/>
                  </a:lnTo>
                  <a:close/>
                </a:path>
                <a:path w="533400" h="201295">
                  <a:moveTo>
                    <a:pt x="4786" y="191467"/>
                  </a:moveTo>
                  <a:lnTo>
                    <a:pt x="1595" y="0"/>
                  </a:lnTo>
                  <a:lnTo>
                    <a:pt x="6382" y="4786"/>
                  </a:lnTo>
                  <a:lnTo>
                    <a:pt x="4786" y="191467"/>
                  </a:lnTo>
                  <a:close/>
                </a:path>
                <a:path w="533400" h="201295">
                  <a:moveTo>
                    <a:pt x="1595" y="0"/>
                  </a:moveTo>
                  <a:lnTo>
                    <a:pt x="6382" y="4786"/>
                  </a:lnTo>
                  <a:lnTo>
                    <a:pt x="532918" y="4786"/>
                  </a:lnTo>
                  <a:lnTo>
                    <a:pt x="1595" y="0"/>
                  </a:lnTo>
                  <a:close/>
                </a:path>
                <a:path w="533400" h="201295">
                  <a:moveTo>
                    <a:pt x="6382" y="4786"/>
                  </a:moveTo>
                  <a:lnTo>
                    <a:pt x="532918" y="4786"/>
                  </a:lnTo>
                  <a:lnTo>
                    <a:pt x="528131" y="9573"/>
                  </a:lnTo>
                  <a:lnTo>
                    <a:pt x="6382" y="478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 descr=""/>
            <p:cNvSpPr/>
            <p:nvPr/>
          </p:nvSpPr>
          <p:spPr>
            <a:xfrm>
              <a:off x="6554575" y="6648713"/>
              <a:ext cx="534035" cy="201930"/>
            </a:xfrm>
            <a:custGeom>
              <a:avLst/>
              <a:gdLst/>
              <a:ahLst/>
              <a:cxnLst/>
              <a:rect l="l" t="t" r="r" b="b"/>
              <a:pathLst>
                <a:path w="534034" h="201929">
                  <a:moveTo>
                    <a:pt x="528929" y="10371"/>
                  </a:moveTo>
                  <a:lnTo>
                    <a:pt x="531322" y="201838"/>
                  </a:lnTo>
                  <a:lnTo>
                    <a:pt x="533716" y="5584"/>
                  </a:lnTo>
                  <a:lnTo>
                    <a:pt x="528929" y="10371"/>
                  </a:lnTo>
                  <a:close/>
                </a:path>
                <a:path w="534034" h="201929">
                  <a:moveTo>
                    <a:pt x="7180" y="4786"/>
                  </a:moveTo>
                  <a:lnTo>
                    <a:pt x="527333" y="10354"/>
                  </a:lnTo>
                  <a:lnTo>
                    <a:pt x="528929" y="10371"/>
                  </a:lnTo>
                  <a:lnTo>
                    <a:pt x="533716" y="5584"/>
                  </a:lnTo>
                  <a:lnTo>
                    <a:pt x="7180" y="4786"/>
                  </a:lnTo>
                  <a:close/>
                </a:path>
                <a:path w="534034" h="201929">
                  <a:moveTo>
                    <a:pt x="7180" y="196265"/>
                  </a:moveTo>
                  <a:lnTo>
                    <a:pt x="527333" y="201796"/>
                  </a:lnTo>
                  <a:lnTo>
                    <a:pt x="531322" y="201838"/>
                  </a:lnTo>
                  <a:lnTo>
                    <a:pt x="527333" y="197052"/>
                  </a:lnTo>
                  <a:lnTo>
                    <a:pt x="7180" y="196265"/>
                  </a:lnTo>
                  <a:close/>
                </a:path>
                <a:path w="534034" h="201929">
                  <a:moveTo>
                    <a:pt x="527333" y="197052"/>
                  </a:moveTo>
                  <a:lnTo>
                    <a:pt x="531322" y="201838"/>
                  </a:lnTo>
                  <a:lnTo>
                    <a:pt x="528929" y="10371"/>
                  </a:lnTo>
                  <a:lnTo>
                    <a:pt x="527333" y="197052"/>
                  </a:lnTo>
                  <a:close/>
                </a:path>
                <a:path w="534034" h="201929">
                  <a:moveTo>
                    <a:pt x="0" y="196254"/>
                  </a:moveTo>
                  <a:lnTo>
                    <a:pt x="527333" y="197052"/>
                  </a:lnTo>
                  <a:lnTo>
                    <a:pt x="7180" y="191484"/>
                  </a:lnTo>
                  <a:lnTo>
                    <a:pt x="5584" y="191467"/>
                  </a:lnTo>
                  <a:lnTo>
                    <a:pt x="0" y="196254"/>
                  </a:lnTo>
                  <a:close/>
                </a:path>
                <a:path w="534034" h="201929">
                  <a:moveTo>
                    <a:pt x="2393" y="0"/>
                  </a:moveTo>
                  <a:lnTo>
                    <a:pt x="7180" y="4786"/>
                  </a:lnTo>
                  <a:lnTo>
                    <a:pt x="527333" y="5574"/>
                  </a:lnTo>
                  <a:lnTo>
                    <a:pt x="7180" y="50"/>
                  </a:lnTo>
                  <a:lnTo>
                    <a:pt x="2393" y="0"/>
                  </a:lnTo>
                  <a:close/>
                </a:path>
                <a:path w="534034" h="201929">
                  <a:moveTo>
                    <a:pt x="2393" y="0"/>
                  </a:moveTo>
                  <a:lnTo>
                    <a:pt x="5584" y="191467"/>
                  </a:lnTo>
                  <a:lnTo>
                    <a:pt x="7180" y="4786"/>
                  </a:lnTo>
                  <a:lnTo>
                    <a:pt x="2393" y="0"/>
                  </a:lnTo>
                  <a:close/>
                </a:path>
                <a:path w="534034" h="201929">
                  <a:moveTo>
                    <a:pt x="0" y="196254"/>
                  </a:moveTo>
                  <a:lnTo>
                    <a:pt x="5584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 descr=""/>
            <p:cNvSpPr/>
            <p:nvPr/>
          </p:nvSpPr>
          <p:spPr>
            <a:xfrm>
              <a:off x="6554575" y="6648713"/>
              <a:ext cx="534035" cy="201930"/>
            </a:xfrm>
            <a:custGeom>
              <a:avLst/>
              <a:gdLst/>
              <a:ahLst/>
              <a:cxnLst/>
              <a:rect l="l" t="t" r="r" b="b"/>
              <a:pathLst>
                <a:path w="534034" h="201929">
                  <a:moveTo>
                    <a:pt x="533716" y="5584"/>
                  </a:moveTo>
                  <a:lnTo>
                    <a:pt x="528929" y="10371"/>
                  </a:lnTo>
                  <a:lnTo>
                    <a:pt x="531322" y="201838"/>
                  </a:lnTo>
                  <a:lnTo>
                    <a:pt x="533716" y="5584"/>
                  </a:lnTo>
                  <a:close/>
                </a:path>
                <a:path w="534034" h="201929">
                  <a:moveTo>
                    <a:pt x="528929" y="10371"/>
                  </a:moveTo>
                  <a:lnTo>
                    <a:pt x="531322" y="201838"/>
                  </a:lnTo>
                  <a:lnTo>
                    <a:pt x="527333" y="197052"/>
                  </a:lnTo>
                  <a:lnTo>
                    <a:pt x="528929" y="10371"/>
                  </a:lnTo>
                  <a:close/>
                </a:path>
                <a:path w="534034" h="201929">
                  <a:moveTo>
                    <a:pt x="531322" y="201838"/>
                  </a:moveTo>
                  <a:lnTo>
                    <a:pt x="527333" y="197052"/>
                  </a:lnTo>
                  <a:lnTo>
                    <a:pt x="0" y="196254"/>
                  </a:lnTo>
                  <a:lnTo>
                    <a:pt x="531322" y="201838"/>
                  </a:lnTo>
                  <a:close/>
                </a:path>
                <a:path w="534034" h="201929">
                  <a:moveTo>
                    <a:pt x="527333" y="197052"/>
                  </a:moveTo>
                  <a:lnTo>
                    <a:pt x="0" y="196254"/>
                  </a:lnTo>
                  <a:lnTo>
                    <a:pt x="5584" y="191467"/>
                  </a:lnTo>
                  <a:lnTo>
                    <a:pt x="527333" y="197052"/>
                  </a:lnTo>
                  <a:close/>
                </a:path>
                <a:path w="534034" h="201929">
                  <a:moveTo>
                    <a:pt x="0" y="196254"/>
                  </a:moveTo>
                  <a:lnTo>
                    <a:pt x="5584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  <a:path w="534034" h="201929">
                  <a:moveTo>
                    <a:pt x="5584" y="191467"/>
                  </a:moveTo>
                  <a:lnTo>
                    <a:pt x="2393" y="0"/>
                  </a:lnTo>
                  <a:lnTo>
                    <a:pt x="7180" y="4786"/>
                  </a:lnTo>
                  <a:lnTo>
                    <a:pt x="5584" y="191467"/>
                  </a:lnTo>
                  <a:close/>
                </a:path>
                <a:path w="534034" h="201929">
                  <a:moveTo>
                    <a:pt x="2393" y="0"/>
                  </a:moveTo>
                  <a:lnTo>
                    <a:pt x="7180" y="4786"/>
                  </a:lnTo>
                  <a:lnTo>
                    <a:pt x="533716" y="5584"/>
                  </a:lnTo>
                  <a:lnTo>
                    <a:pt x="2393" y="0"/>
                  </a:lnTo>
                  <a:close/>
                </a:path>
                <a:path w="534034" h="201929">
                  <a:moveTo>
                    <a:pt x="7180" y="4786"/>
                  </a:moveTo>
                  <a:lnTo>
                    <a:pt x="533716" y="5584"/>
                  </a:lnTo>
                  <a:lnTo>
                    <a:pt x="528929" y="10371"/>
                  </a:lnTo>
                  <a:lnTo>
                    <a:pt x="7180" y="478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 descr=""/>
            <p:cNvSpPr/>
            <p:nvPr/>
          </p:nvSpPr>
          <p:spPr>
            <a:xfrm>
              <a:off x="7081111" y="6654297"/>
              <a:ext cx="534035" cy="201295"/>
            </a:xfrm>
            <a:custGeom>
              <a:avLst/>
              <a:gdLst/>
              <a:ahLst/>
              <a:cxnLst/>
              <a:rect l="l" t="t" r="r" b="b"/>
              <a:pathLst>
                <a:path w="534034" h="201295">
                  <a:moveTo>
                    <a:pt x="528929" y="9573"/>
                  </a:moveTo>
                  <a:lnTo>
                    <a:pt x="531322" y="201041"/>
                  </a:lnTo>
                  <a:lnTo>
                    <a:pt x="533716" y="4786"/>
                  </a:lnTo>
                  <a:lnTo>
                    <a:pt x="528929" y="9573"/>
                  </a:lnTo>
                  <a:close/>
                </a:path>
                <a:path w="534034" h="201295">
                  <a:moveTo>
                    <a:pt x="7180" y="4786"/>
                  </a:moveTo>
                  <a:lnTo>
                    <a:pt x="526535" y="9551"/>
                  </a:lnTo>
                  <a:lnTo>
                    <a:pt x="528929" y="9573"/>
                  </a:lnTo>
                  <a:lnTo>
                    <a:pt x="533716" y="4786"/>
                  </a:lnTo>
                  <a:lnTo>
                    <a:pt x="7180" y="4786"/>
                  </a:lnTo>
                  <a:close/>
                </a:path>
                <a:path w="534034" h="201295">
                  <a:moveTo>
                    <a:pt x="7180" y="196254"/>
                  </a:moveTo>
                  <a:lnTo>
                    <a:pt x="526535" y="200997"/>
                  </a:lnTo>
                  <a:lnTo>
                    <a:pt x="531322" y="201041"/>
                  </a:lnTo>
                  <a:lnTo>
                    <a:pt x="526535" y="196254"/>
                  </a:lnTo>
                  <a:lnTo>
                    <a:pt x="7180" y="196254"/>
                  </a:lnTo>
                  <a:close/>
                </a:path>
                <a:path w="534034" h="201295">
                  <a:moveTo>
                    <a:pt x="526535" y="196254"/>
                  </a:moveTo>
                  <a:lnTo>
                    <a:pt x="531322" y="201041"/>
                  </a:lnTo>
                  <a:lnTo>
                    <a:pt x="528929" y="9573"/>
                  </a:lnTo>
                  <a:lnTo>
                    <a:pt x="526535" y="196254"/>
                  </a:lnTo>
                  <a:close/>
                </a:path>
                <a:path w="534034" h="201295">
                  <a:moveTo>
                    <a:pt x="0" y="196254"/>
                  </a:moveTo>
                  <a:lnTo>
                    <a:pt x="526535" y="196254"/>
                  </a:lnTo>
                  <a:lnTo>
                    <a:pt x="7180" y="191482"/>
                  </a:lnTo>
                  <a:lnTo>
                    <a:pt x="5584" y="191467"/>
                  </a:lnTo>
                  <a:lnTo>
                    <a:pt x="0" y="196254"/>
                  </a:lnTo>
                  <a:close/>
                </a:path>
                <a:path w="534034" h="201295">
                  <a:moveTo>
                    <a:pt x="2393" y="0"/>
                  </a:moveTo>
                  <a:lnTo>
                    <a:pt x="7180" y="4786"/>
                  </a:lnTo>
                  <a:lnTo>
                    <a:pt x="526535" y="4786"/>
                  </a:lnTo>
                  <a:lnTo>
                    <a:pt x="7180" y="43"/>
                  </a:lnTo>
                  <a:lnTo>
                    <a:pt x="2393" y="0"/>
                  </a:lnTo>
                  <a:close/>
                </a:path>
                <a:path w="534034" h="201295">
                  <a:moveTo>
                    <a:pt x="2393" y="0"/>
                  </a:moveTo>
                  <a:lnTo>
                    <a:pt x="5584" y="191467"/>
                  </a:lnTo>
                  <a:lnTo>
                    <a:pt x="7180" y="4786"/>
                  </a:lnTo>
                  <a:lnTo>
                    <a:pt x="2393" y="0"/>
                  </a:lnTo>
                  <a:close/>
                </a:path>
                <a:path w="534034" h="201295">
                  <a:moveTo>
                    <a:pt x="0" y="196254"/>
                  </a:moveTo>
                  <a:lnTo>
                    <a:pt x="5584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 descr=""/>
            <p:cNvSpPr/>
            <p:nvPr/>
          </p:nvSpPr>
          <p:spPr>
            <a:xfrm>
              <a:off x="7081111" y="6654298"/>
              <a:ext cx="534035" cy="201295"/>
            </a:xfrm>
            <a:custGeom>
              <a:avLst/>
              <a:gdLst/>
              <a:ahLst/>
              <a:cxnLst/>
              <a:rect l="l" t="t" r="r" b="b"/>
              <a:pathLst>
                <a:path w="534034" h="201295">
                  <a:moveTo>
                    <a:pt x="533716" y="4786"/>
                  </a:moveTo>
                  <a:lnTo>
                    <a:pt x="528929" y="9573"/>
                  </a:lnTo>
                  <a:lnTo>
                    <a:pt x="531322" y="201041"/>
                  </a:lnTo>
                  <a:lnTo>
                    <a:pt x="533716" y="4786"/>
                  </a:lnTo>
                  <a:close/>
                </a:path>
                <a:path w="534034" h="201295">
                  <a:moveTo>
                    <a:pt x="528929" y="9573"/>
                  </a:moveTo>
                  <a:lnTo>
                    <a:pt x="531322" y="201041"/>
                  </a:lnTo>
                  <a:lnTo>
                    <a:pt x="526535" y="196254"/>
                  </a:lnTo>
                  <a:lnTo>
                    <a:pt x="528929" y="9573"/>
                  </a:lnTo>
                  <a:close/>
                </a:path>
                <a:path w="534034" h="201295">
                  <a:moveTo>
                    <a:pt x="531322" y="201041"/>
                  </a:moveTo>
                  <a:lnTo>
                    <a:pt x="526535" y="196254"/>
                  </a:lnTo>
                  <a:lnTo>
                    <a:pt x="0" y="196254"/>
                  </a:lnTo>
                  <a:lnTo>
                    <a:pt x="531322" y="201041"/>
                  </a:lnTo>
                  <a:close/>
                </a:path>
                <a:path w="534034" h="201295">
                  <a:moveTo>
                    <a:pt x="526535" y="196254"/>
                  </a:moveTo>
                  <a:lnTo>
                    <a:pt x="0" y="196254"/>
                  </a:lnTo>
                  <a:lnTo>
                    <a:pt x="5584" y="191467"/>
                  </a:lnTo>
                  <a:lnTo>
                    <a:pt x="526535" y="196254"/>
                  </a:lnTo>
                  <a:close/>
                </a:path>
                <a:path w="534034" h="201295">
                  <a:moveTo>
                    <a:pt x="0" y="196254"/>
                  </a:moveTo>
                  <a:lnTo>
                    <a:pt x="5584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  <a:path w="534034" h="201295">
                  <a:moveTo>
                    <a:pt x="5584" y="191467"/>
                  </a:moveTo>
                  <a:lnTo>
                    <a:pt x="2393" y="0"/>
                  </a:lnTo>
                  <a:lnTo>
                    <a:pt x="7180" y="4786"/>
                  </a:lnTo>
                  <a:lnTo>
                    <a:pt x="5584" y="191467"/>
                  </a:lnTo>
                  <a:close/>
                </a:path>
                <a:path w="534034" h="201295">
                  <a:moveTo>
                    <a:pt x="2393" y="0"/>
                  </a:moveTo>
                  <a:lnTo>
                    <a:pt x="7180" y="4786"/>
                  </a:lnTo>
                  <a:lnTo>
                    <a:pt x="533716" y="4786"/>
                  </a:lnTo>
                  <a:lnTo>
                    <a:pt x="2393" y="0"/>
                  </a:lnTo>
                  <a:close/>
                </a:path>
                <a:path w="534034" h="201295">
                  <a:moveTo>
                    <a:pt x="7180" y="4786"/>
                  </a:moveTo>
                  <a:lnTo>
                    <a:pt x="533716" y="4786"/>
                  </a:lnTo>
                  <a:lnTo>
                    <a:pt x="528929" y="9573"/>
                  </a:lnTo>
                  <a:lnTo>
                    <a:pt x="7180" y="478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 descr=""/>
            <p:cNvSpPr/>
            <p:nvPr/>
          </p:nvSpPr>
          <p:spPr>
            <a:xfrm>
              <a:off x="7607647" y="6659084"/>
              <a:ext cx="534035" cy="201295"/>
            </a:xfrm>
            <a:custGeom>
              <a:avLst/>
              <a:gdLst/>
              <a:ahLst/>
              <a:cxnLst/>
              <a:rect l="l" t="t" r="r" b="b"/>
              <a:pathLst>
                <a:path w="534034" h="201295">
                  <a:moveTo>
                    <a:pt x="528929" y="9573"/>
                  </a:moveTo>
                  <a:lnTo>
                    <a:pt x="531322" y="201041"/>
                  </a:lnTo>
                  <a:lnTo>
                    <a:pt x="533716" y="4786"/>
                  </a:lnTo>
                  <a:lnTo>
                    <a:pt x="528929" y="9573"/>
                  </a:lnTo>
                  <a:close/>
                </a:path>
                <a:path w="534034" h="201295">
                  <a:moveTo>
                    <a:pt x="7180" y="4786"/>
                  </a:moveTo>
                  <a:lnTo>
                    <a:pt x="526535" y="9551"/>
                  </a:lnTo>
                  <a:lnTo>
                    <a:pt x="528929" y="9573"/>
                  </a:lnTo>
                  <a:lnTo>
                    <a:pt x="533716" y="4786"/>
                  </a:lnTo>
                  <a:lnTo>
                    <a:pt x="7180" y="4786"/>
                  </a:lnTo>
                  <a:close/>
                </a:path>
                <a:path w="534034" h="201295">
                  <a:moveTo>
                    <a:pt x="7180" y="196254"/>
                  </a:moveTo>
                  <a:lnTo>
                    <a:pt x="526535" y="200997"/>
                  </a:lnTo>
                  <a:lnTo>
                    <a:pt x="531322" y="201041"/>
                  </a:lnTo>
                  <a:lnTo>
                    <a:pt x="526535" y="196254"/>
                  </a:lnTo>
                  <a:lnTo>
                    <a:pt x="7180" y="196254"/>
                  </a:lnTo>
                  <a:close/>
                </a:path>
                <a:path w="534034" h="201295">
                  <a:moveTo>
                    <a:pt x="526535" y="196254"/>
                  </a:moveTo>
                  <a:lnTo>
                    <a:pt x="531322" y="201041"/>
                  </a:lnTo>
                  <a:lnTo>
                    <a:pt x="528929" y="9573"/>
                  </a:lnTo>
                  <a:lnTo>
                    <a:pt x="526535" y="196254"/>
                  </a:lnTo>
                  <a:close/>
                </a:path>
                <a:path w="534034" h="201295">
                  <a:moveTo>
                    <a:pt x="0" y="196254"/>
                  </a:moveTo>
                  <a:lnTo>
                    <a:pt x="526535" y="196254"/>
                  </a:lnTo>
                  <a:lnTo>
                    <a:pt x="7180" y="191489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4034" h="201295">
                  <a:moveTo>
                    <a:pt x="2393" y="0"/>
                  </a:moveTo>
                  <a:lnTo>
                    <a:pt x="7180" y="4786"/>
                  </a:lnTo>
                  <a:lnTo>
                    <a:pt x="526535" y="4786"/>
                  </a:lnTo>
                  <a:lnTo>
                    <a:pt x="7180" y="43"/>
                  </a:lnTo>
                  <a:lnTo>
                    <a:pt x="2393" y="0"/>
                  </a:lnTo>
                  <a:close/>
                </a:path>
                <a:path w="534034" h="201295">
                  <a:moveTo>
                    <a:pt x="2393" y="0"/>
                  </a:moveTo>
                  <a:lnTo>
                    <a:pt x="4786" y="191467"/>
                  </a:lnTo>
                  <a:lnTo>
                    <a:pt x="7180" y="4786"/>
                  </a:lnTo>
                  <a:lnTo>
                    <a:pt x="2393" y="0"/>
                  </a:lnTo>
                  <a:close/>
                </a:path>
                <a:path w="534034" h="201295">
                  <a:moveTo>
                    <a:pt x="0" y="196254"/>
                  </a:moveTo>
                  <a:lnTo>
                    <a:pt x="4786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 descr=""/>
            <p:cNvSpPr/>
            <p:nvPr/>
          </p:nvSpPr>
          <p:spPr>
            <a:xfrm>
              <a:off x="7607647" y="6659084"/>
              <a:ext cx="534035" cy="201295"/>
            </a:xfrm>
            <a:custGeom>
              <a:avLst/>
              <a:gdLst/>
              <a:ahLst/>
              <a:cxnLst/>
              <a:rect l="l" t="t" r="r" b="b"/>
              <a:pathLst>
                <a:path w="534034" h="201295">
                  <a:moveTo>
                    <a:pt x="533716" y="4786"/>
                  </a:moveTo>
                  <a:lnTo>
                    <a:pt x="528929" y="9573"/>
                  </a:lnTo>
                  <a:lnTo>
                    <a:pt x="531322" y="201041"/>
                  </a:lnTo>
                  <a:lnTo>
                    <a:pt x="533716" y="4786"/>
                  </a:lnTo>
                  <a:close/>
                </a:path>
                <a:path w="534034" h="201295">
                  <a:moveTo>
                    <a:pt x="528929" y="9573"/>
                  </a:moveTo>
                  <a:lnTo>
                    <a:pt x="531322" y="201041"/>
                  </a:lnTo>
                  <a:lnTo>
                    <a:pt x="526535" y="196254"/>
                  </a:lnTo>
                  <a:lnTo>
                    <a:pt x="528929" y="9573"/>
                  </a:lnTo>
                  <a:close/>
                </a:path>
                <a:path w="534034" h="201295">
                  <a:moveTo>
                    <a:pt x="531322" y="201041"/>
                  </a:moveTo>
                  <a:lnTo>
                    <a:pt x="526535" y="196254"/>
                  </a:lnTo>
                  <a:lnTo>
                    <a:pt x="0" y="196254"/>
                  </a:lnTo>
                  <a:lnTo>
                    <a:pt x="531322" y="201041"/>
                  </a:lnTo>
                  <a:close/>
                </a:path>
                <a:path w="534034" h="201295">
                  <a:moveTo>
                    <a:pt x="526535" y="196254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6254"/>
                  </a:lnTo>
                  <a:close/>
                </a:path>
                <a:path w="534034" h="201295">
                  <a:moveTo>
                    <a:pt x="0" y="196254"/>
                  </a:moveTo>
                  <a:lnTo>
                    <a:pt x="4786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  <a:path w="534034" h="201295">
                  <a:moveTo>
                    <a:pt x="4786" y="191467"/>
                  </a:moveTo>
                  <a:lnTo>
                    <a:pt x="2393" y="0"/>
                  </a:lnTo>
                  <a:lnTo>
                    <a:pt x="7180" y="4786"/>
                  </a:lnTo>
                  <a:lnTo>
                    <a:pt x="4786" y="191467"/>
                  </a:lnTo>
                  <a:close/>
                </a:path>
                <a:path w="534034" h="201295">
                  <a:moveTo>
                    <a:pt x="2393" y="0"/>
                  </a:moveTo>
                  <a:lnTo>
                    <a:pt x="7180" y="4786"/>
                  </a:lnTo>
                  <a:lnTo>
                    <a:pt x="533716" y="4786"/>
                  </a:lnTo>
                  <a:lnTo>
                    <a:pt x="2393" y="0"/>
                  </a:lnTo>
                  <a:close/>
                </a:path>
                <a:path w="534034" h="201295">
                  <a:moveTo>
                    <a:pt x="7180" y="4786"/>
                  </a:moveTo>
                  <a:lnTo>
                    <a:pt x="533716" y="4786"/>
                  </a:lnTo>
                  <a:lnTo>
                    <a:pt x="528929" y="9573"/>
                  </a:lnTo>
                  <a:lnTo>
                    <a:pt x="7180" y="478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 descr=""/>
            <p:cNvSpPr/>
            <p:nvPr/>
          </p:nvSpPr>
          <p:spPr>
            <a:xfrm>
              <a:off x="8134183" y="6663871"/>
              <a:ext cx="534035" cy="201930"/>
            </a:xfrm>
            <a:custGeom>
              <a:avLst/>
              <a:gdLst/>
              <a:ahLst/>
              <a:cxnLst/>
              <a:rect l="l" t="t" r="r" b="b"/>
              <a:pathLst>
                <a:path w="534034" h="201929">
                  <a:moveTo>
                    <a:pt x="528929" y="10371"/>
                  </a:moveTo>
                  <a:lnTo>
                    <a:pt x="531322" y="201838"/>
                  </a:lnTo>
                  <a:lnTo>
                    <a:pt x="533716" y="5584"/>
                  </a:lnTo>
                  <a:lnTo>
                    <a:pt x="528929" y="10371"/>
                  </a:lnTo>
                  <a:close/>
                </a:path>
                <a:path w="534034" h="201929">
                  <a:moveTo>
                    <a:pt x="7180" y="4786"/>
                  </a:moveTo>
                  <a:lnTo>
                    <a:pt x="526535" y="10345"/>
                  </a:lnTo>
                  <a:lnTo>
                    <a:pt x="528929" y="10371"/>
                  </a:lnTo>
                  <a:lnTo>
                    <a:pt x="533716" y="5584"/>
                  </a:lnTo>
                  <a:lnTo>
                    <a:pt x="7180" y="4786"/>
                  </a:lnTo>
                  <a:close/>
                </a:path>
                <a:path w="534034" h="201929">
                  <a:moveTo>
                    <a:pt x="7180" y="196265"/>
                  </a:moveTo>
                  <a:lnTo>
                    <a:pt x="526535" y="201788"/>
                  </a:lnTo>
                  <a:lnTo>
                    <a:pt x="531322" y="201838"/>
                  </a:lnTo>
                  <a:lnTo>
                    <a:pt x="526535" y="197052"/>
                  </a:lnTo>
                  <a:lnTo>
                    <a:pt x="7180" y="196265"/>
                  </a:lnTo>
                  <a:close/>
                </a:path>
                <a:path w="534034" h="201929">
                  <a:moveTo>
                    <a:pt x="526535" y="197052"/>
                  </a:moveTo>
                  <a:lnTo>
                    <a:pt x="531322" y="201838"/>
                  </a:lnTo>
                  <a:lnTo>
                    <a:pt x="528929" y="10371"/>
                  </a:lnTo>
                  <a:lnTo>
                    <a:pt x="526535" y="197052"/>
                  </a:lnTo>
                  <a:close/>
                </a:path>
                <a:path w="534034" h="201929">
                  <a:moveTo>
                    <a:pt x="0" y="196254"/>
                  </a:moveTo>
                  <a:lnTo>
                    <a:pt x="526535" y="197052"/>
                  </a:lnTo>
                  <a:lnTo>
                    <a:pt x="7180" y="191493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4034" h="201929">
                  <a:moveTo>
                    <a:pt x="2393" y="0"/>
                  </a:moveTo>
                  <a:lnTo>
                    <a:pt x="7180" y="4786"/>
                  </a:lnTo>
                  <a:lnTo>
                    <a:pt x="526535" y="5573"/>
                  </a:lnTo>
                  <a:lnTo>
                    <a:pt x="7180" y="50"/>
                  </a:lnTo>
                  <a:lnTo>
                    <a:pt x="2393" y="0"/>
                  </a:lnTo>
                  <a:close/>
                </a:path>
                <a:path w="534034" h="201929">
                  <a:moveTo>
                    <a:pt x="2393" y="0"/>
                  </a:moveTo>
                  <a:lnTo>
                    <a:pt x="4786" y="191467"/>
                  </a:lnTo>
                  <a:lnTo>
                    <a:pt x="7180" y="4786"/>
                  </a:lnTo>
                  <a:lnTo>
                    <a:pt x="2393" y="0"/>
                  </a:lnTo>
                  <a:close/>
                </a:path>
                <a:path w="534034" h="201929">
                  <a:moveTo>
                    <a:pt x="0" y="196254"/>
                  </a:moveTo>
                  <a:lnTo>
                    <a:pt x="4786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 descr=""/>
            <p:cNvSpPr/>
            <p:nvPr/>
          </p:nvSpPr>
          <p:spPr>
            <a:xfrm>
              <a:off x="8134183" y="6663871"/>
              <a:ext cx="534035" cy="201930"/>
            </a:xfrm>
            <a:custGeom>
              <a:avLst/>
              <a:gdLst/>
              <a:ahLst/>
              <a:cxnLst/>
              <a:rect l="l" t="t" r="r" b="b"/>
              <a:pathLst>
                <a:path w="534034" h="201929">
                  <a:moveTo>
                    <a:pt x="533716" y="5584"/>
                  </a:moveTo>
                  <a:lnTo>
                    <a:pt x="528929" y="10371"/>
                  </a:lnTo>
                  <a:lnTo>
                    <a:pt x="531322" y="201838"/>
                  </a:lnTo>
                  <a:lnTo>
                    <a:pt x="533716" y="5584"/>
                  </a:lnTo>
                  <a:close/>
                </a:path>
                <a:path w="534034" h="201929">
                  <a:moveTo>
                    <a:pt x="528929" y="10371"/>
                  </a:moveTo>
                  <a:lnTo>
                    <a:pt x="531322" y="201838"/>
                  </a:lnTo>
                  <a:lnTo>
                    <a:pt x="526535" y="197052"/>
                  </a:lnTo>
                  <a:lnTo>
                    <a:pt x="528929" y="10371"/>
                  </a:lnTo>
                  <a:close/>
                </a:path>
                <a:path w="534034" h="201929">
                  <a:moveTo>
                    <a:pt x="531322" y="201838"/>
                  </a:moveTo>
                  <a:lnTo>
                    <a:pt x="526535" y="197052"/>
                  </a:lnTo>
                  <a:lnTo>
                    <a:pt x="0" y="196254"/>
                  </a:lnTo>
                  <a:lnTo>
                    <a:pt x="531322" y="201838"/>
                  </a:lnTo>
                  <a:close/>
                </a:path>
                <a:path w="534034" h="201929">
                  <a:moveTo>
                    <a:pt x="526535" y="197052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7052"/>
                  </a:lnTo>
                  <a:close/>
                </a:path>
                <a:path w="534034" h="201929">
                  <a:moveTo>
                    <a:pt x="0" y="196254"/>
                  </a:moveTo>
                  <a:lnTo>
                    <a:pt x="4786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  <a:path w="534034" h="201929">
                  <a:moveTo>
                    <a:pt x="4786" y="191467"/>
                  </a:moveTo>
                  <a:lnTo>
                    <a:pt x="2393" y="0"/>
                  </a:lnTo>
                  <a:lnTo>
                    <a:pt x="7180" y="4786"/>
                  </a:lnTo>
                  <a:lnTo>
                    <a:pt x="4786" y="191467"/>
                  </a:lnTo>
                  <a:close/>
                </a:path>
                <a:path w="534034" h="201929">
                  <a:moveTo>
                    <a:pt x="2393" y="0"/>
                  </a:moveTo>
                  <a:lnTo>
                    <a:pt x="7180" y="4786"/>
                  </a:lnTo>
                  <a:lnTo>
                    <a:pt x="533716" y="5584"/>
                  </a:lnTo>
                  <a:lnTo>
                    <a:pt x="2393" y="0"/>
                  </a:lnTo>
                  <a:close/>
                </a:path>
                <a:path w="534034" h="201929">
                  <a:moveTo>
                    <a:pt x="7180" y="4786"/>
                  </a:moveTo>
                  <a:lnTo>
                    <a:pt x="533716" y="5584"/>
                  </a:lnTo>
                  <a:lnTo>
                    <a:pt x="528929" y="10371"/>
                  </a:lnTo>
                  <a:lnTo>
                    <a:pt x="7180" y="478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 descr=""/>
            <p:cNvSpPr/>
            <p:nvPr/>
          </p:nvSpPr>
          <p:spPr>
            <a:xfrm>
              <a:off x="8660719" y="6669455"/>
              <a:ext cx="534035" cy="201295"/>
            </a:xfrm>
            <a:custGeom>
              <a:avLst/>
              <a:gdLst/>
              <a:ahLst/>
              <a:cxnLst/>
              <a:rect l="l" t="t" r="r" b="b"/>
              <a:pathLst>
                <a:path w="534034" h="201295">
                  <a:moveTo>
                    <a:pt x="528929" y="9573"/>
                  </a:moveTo>
                  <a:lnTo>
                    <a:pt x="531322" y="201041"/>
                  </a:lnTo>
                  <a:lnTo>
                    <a:pt x="533716" y="4786"/>
                  </a:lnTo>
                  <a:lnTo>
                    <a:pt x="528929" y="9573"/>
                  </a:lnTo>
                  <a:close/>
                </a:path>
                <a:path w="534034" h="201295">
                  <a:moveTo>
                    <a:pt x="7180" y="4786"/>
                  </a:moveTo>
                  <a:lnTo>
                    <a:pt x="526535" y="9551"/>
                  </a:lnTo>
                  <a:lnTo>
                    <a:pt x="528929" y="9573"/>
                  </a:lnTo>
                  <a:lnTo>
                    <a:pt x="533716" y="4786"/>
                  </a:lnTo>
                  <a:lnTo>
                    <a:pt x="7180" y="4786"/>
                  </a:lnTo>
                  <a:close/>
                </a:path>
                <a:path w="534034" h="201295">
                  <a:moveTo>
                    <a:pt x="7180" y="196254"/>
                  </a:moveTo>
                  <a:lnTo>
                    <a:pt x="526535" y="200997"/>
                  </a:lnTo>
                  <a:lnTo>
                    <a:pt x="531322" y="201041"/>
                  </a:lnTo>
                  <a:lnTo>
                    <a:pt x="526535" y="196254"/>
                  </a:lnTo>
                  <a:lnTo>
                    <a:pt x="7180" y="196254"/>
                  </a:lnTo>
                  <a:close/>
                </a:path>
                <a:path w="534034" h="201295">
                  <a:moveTo>
                    <a:pt x="526535" y="196254"/>
                  </a:moveTo>
                  <a:lnTo>
                    <a:pt x="531322" y="201041"/>
                  </a:lnTo>
                  <a:lnTo>
                    <a:pt x="528929" y="9573"/>
                  </a:lnTo>
                  <a:lnTo>
                    <a:pt x="526535" y="196254"/>
                  </a:lnTo>
                  <a:close/>
                </a:path>
                <a:path w="534034" h="201295">
                  <a:moveTo>
                    <a:pt x="0" y="196254"/>
                  </a:moveTo>
                  <a:lnTo>
                    <a:pt x="526535" y="196254"/>
                  </a:lnTo>
                  <a:lnTo>
                    <a:pt x="7180" y="191489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4034" h="201295">
                  <a:moveTo>
                    <a:pt x="2393" y="0"/>
                  </a:moveTo>
                  <a:lnTo>
                    <a:pt x="7180" y="4786"/>
                  </a:lnTo>
                  <a:lnTo>
                    <a:pt x="526535" y="4786"/>
                  </a:lnTo>
                  <a:lnTo>
                    <a:pt x="7180" y="43"/>
                  </a:lnTo>
                  <a:lnTo>
                    <a:pt x="2393" y="0"/>
                  </a:lnTo>
                  <a:close/>
                </a:path>
                <a:path w="534034" h="201295">
                  <a:moveTo>
                    <a:pt x="2393" y="0"/>
                  </a:moveTo>
                  <a:lnTo>
                    <a:pt x="4786" y="191467"/>
                  </a:lnTo>
                  <a:lnTo>
                    <a:pt x="7180" y="4786"/>
                  </a:lnTo>
                  <a:lnTo>
                    <a:pt x="2393" y="0"/>
                  </a:lnTo>
                  <a:close/>
                </a:path>
                <a:path w="534034" h="201295">
                  <a:moveTo>
                    <a:pt x="0" y="196254"/>
                  </a:moveTo>
                  <a:lnTo>
                    <a:pt x="4786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 descr=""/>
            <p:cNvSpPr/>
            <p:nvPr/>
          </p:nvSpPr>
          <p:spPr>
            <a:xfrm>
              <a:off x="8660719" y="6669455"/>
              <a:ext cx="534035" cy="201295"/>
            </a:xfrm>
            <a:custGeom>
              <a:avLst/>
              <a:gdLst/>
              <a:ahLst/>
              <a:cxnLst/>
              <a:rect l="l" t="t" r="r" b="b"/>
              <a:pathLst>
                <a:path w="534034" h="201295">
                  <a:moveTo>
                    <a:pt x="533716" y="4786"/>
                  </a:moveTo>
                  <a:lnTo>
                    <a:pt x="528929" y="9573"/>
                  </a:lnTo>
                  <a:lnTo>
                    <a:pt x="531322" y="201041"/>
                  </a:lnTo>
                  <a:lnTo>
                    <a:pt x="533716" y="4786"/>
                  </a:lnTo>
                  <a:close/>
                </a:path>
                <a:path w="534034" h="201295">
                  <a:moveTo>
                    <a:pt x="528929" y="9573"/>
                  </a:moveTo>
                  <a:lnTo>
                    <a:pt x="531322" y="201041"/>
                  </a:lnTo>
                  <a:lnTo>
                    <a:pt x="526535" y="196254"/>
                  </a:lnTo>
                  <a:lnTo>
                    <a:pt x="528929" y="9573"/>
                  </a:lnTo>
                  <a:close/>
                </a:path>
                <a:path w="534034" h="201295">
                  <a:moveTo>
                    <a:pt x="531322" y="201041"/>
                  </a:moveTo>
                  <a:lnTo>
                    <a:pt x="526535" y="196254"/>
                  </a:lnTo>
                  <a:lnTo>
                    <a:pt x="0" y="196254"/>
                  </a:lnTo>
                  <a:lnTo>
                    <a:pt x="531322" y="201041"/>
                  </a:lnTo>
                  <a:close/>
                </a:path>
                <a:path w="534034" h="201295">
                  <a:moveTo>
                    <a:pt x="526535" y="196254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6254"/>
                  </a:lnTo>
                  <a:close/>
                </a:path>
                <a:path w="534034" h="201295">
                  <a:moveTo>
                    <a:pt x="0" y="196254"/>
                  </a:moveTo>
                  <a:lnTo>
                    <a:pt x="4786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  <a:path w="534034" h="201295">
                  <a:moveTo>
                    <a:pt x="4786" y="191467"/>
                  </a:moveTo>
                  <a:lnTo>
                    <a:pt x="2393" y="0"/>
                  </a:lnTo>
                  <a:lnTo>
                    <a:pt x="7180" y="4786"/>
                  </a:lnTo>
                  <a:lnTo>
                    <a:pt x="4786" y="191467"/>
                  </a:lnTo>
                  <a:close/>
                </a:path>
                <a:path w="534034" h="201295">
                  <a:moveTo>
                    <a:pt x="2393" y="0"/>
                  </a:moveTo>
                  <a:lnTo>
                    <a:pt x="7180" y="4786"/>
                  </a:lnTo>
                  <a:lnTo>
                    <a:pt x="533716" y="4786"/>
                  </a:lnTo>
                  <a:lnTo>
                    <a:pt x="2393" y="0"/>
                  </a:lnTo>
                  <a:close/>
                </a:path>
                <a:path w="534034" h="201295">
                  <a:moveTo>
                    <a:pt x="7180" y="4786"/>
                  </a:moveTo>
                  <a:lnTo>
                    <a:pt x="533716" y="4786"/>
                  </a:lnTo>
                  <a:lnTo>
                    <a:pt x="528929" y="9573"/>
                  </a:lnTo>
                  <a:lnTo>
                    <a:pt x="7180" y="478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 descr=""/>
            <p:cNvSpPr/>
            <p:nvPr/>
          </p:nvSpPr>
          <p:spPr>
            <a:xfrm>
              <a:off x="9187255" y="6674242"/>
              <a:ext cx="534035" cy="201930"/>
            </a:xfrm>
            <a:custGeom>
              <a:avLst/>
              <a:gdLst/>
              <a:ahLst/>
              <a:cxnLst/>
              <a:rect l="l" t="t" r="r" b="b"/>
              <a:pathLst>
                <a:path w="534034" h="201929">
                  <a:moveTo>
                    <a:pt x="528929" y="9573"/>
                  </a:moveTo>
                  <a:lnTo>
                    <a:pt x="531322" y="201838"/>
                  </a:lnTo>
                  <a:lnTo>
                    <a:pt x="533716" y="5584"/>
                  </a:lnTo>
                  <a:lnTo>
                    <a:pt x="528929" y="9573"/>
                  </a:lnTo>
                  <a:close/>
                </a:path>
                <a:path w="534034" h="201929">
                  <a:moveTo>
                    <a:pt x="7180" y="4786"/>
                  </a:moveTo>
                  <a:lnTo>
                    <a:pt x="526535" y="9551"/>
                  </a:lnTo>
                  <a:lnTo>
                    <a:pt x="528929" y="9573"/>
                  </a:lnTo>
                  <a:lnTo>
                    <a:pt x="533716" y="5584"/>
                  </a:lnTo>
                  <a:lnTo>
                    <a:pt x="7180" y="4786"/>
                  </a:lnTo>
                  <a:close/>
                </a:path>
                <a:path w="534034" h="201929">
                  <a:moveTo>
                    <a:pt x="7180" y="196254"/>
                  </a:moveTo>
                  <a:lnTo>
                    <a:pt x="526535" y="201788"/>
                  </a:lnTo>
                  <a:lnTo>
                    <a:pt x="531322" y="201838"/>
                  </a:lnTo>
                  <a:lnTo>
                    <a:pt x="526535" y="196254"/>
                  </a:lnTo>
                  <a:lnTo>
                    <a:pt x="7180" y="196254"/>
                  </a:lnTo>
                  <a:close/>
                </a:path>
                <a:path w="534034" h="201929">
                  <a:moveTo>
                    <a:pt x="526535" y="196254"/>
                  </a:moveTo>
                  <a:lnTo>
                    <a:pt x="531322" y="201838"/>
                  </a:lnTo>
                  <a:lnTo>
                    <a:pt x="528929" y="9573"/>
                  </a:lnTo>
                  <a:lnTo>
                    <a:pt x="526535" y="196254"/>
                  </a:lnTo>
                  <a:close/>
                </a:path>
                <a:path w="534034" h="201929">
                  <a:moveTo>
                    <a:pt x="0" y="196254"/>
                  </a:moveTo>
                  <a:lnTo>
                    <a:pt x="526535" y="196254"/>
                  </a:lnTo>
                  <a:lnTo>
                    <a:pt x="7180" y="191489"/>
                  </a:lnTo>
                  <a:lnTo>
                    <a:pt x="4786" y="191467"/>
                  </a:lnTo>
                  <a:lnTo>
                    <a:pt x="0" y="196254"/>
                  </a:lnTo>
                  <a:close/>
                </a:path>
                <a:path w="534034" h="201929">
                  <a:moveTo>
                    <a:pt x="2393" y="0"/>
                  </a:moveTo>
                  <a:lnTo>
                    <a:pt x="7180" y="4786"/>
                  </a:lnTo>
                  <a:lnTo>
                    <a:pt x="526535" y="5573"/>
                  </a:lnTo>
                  <a:lnTo>
                    <a:pt x="7180" y="50"/>
                  </a:lnTo>
                  <a:lnTo>
                    <a:pt x="2393" y="0"/>
                  </a:lnTo>
                  <a:close/>
                </a:path>
                <a:path w="534034" h="201929">
                  <a:moveTo>
                    <a:pt x="2393" y="0"/>
                  </a:moveTo>
                  <a:lnTo>
                    <a:pt x="4786" y="191467"/>
                  </a:lnTo>
                  <a:lnTo>
                    <a:pt x="7180" y="4786"/>
                  </a:lnTo>
                  <a:lnTo>
                    <a:pt x="2393" y="0"/>
                  </a:lnTo>
                  <a:close/>
                </a:path>
                <a:path w="534034" h="201929">
                  <a:moveTo>
                    <a:pt x="0" y="196254"/>
                  </a:moveTo>
                  <a:lnTo>
                    <a:pt x="4786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 descr=""/>
            <p:cNvSpPr/>
            <p:nvPr/>
          </p:nvSpPr>
          <p:spPr>
            <a:xfrm>
              <a:off x="9187255" y="6674242"/>
              <a:ext cx="534035" cy="201930"/>
            </a:xfrm>
            <a:custGeom>
              <a:avLst/>
              <a:gdLst/>
              <a:ahLst/>
              <a:cxnLst/>
              <a:rect l="l" t="t" r="r" b="b"/>
              <a:pathLst>
                <a:path w="534034" h="201929">
                  <a:moveTo>
                    <a:pt x="533716" y="5584"/>
                  </a:moveTo>
                  <a:lnTo>
                    <a:pt x="528929" y="9573"/>
                  </a:lnTo>
                  <a:lnTo>
                    <a:pt x="531322" y="201838"/>
                  </a:lnTo>
                  <a:lnTo>
                    <a:pt x="533716" y="5584"/>
                  </a:lnTo>
                  <a:close/>
                </a:path>
                <a:path w="534034" h="201929">
                  <a:moveTo>
                    <a:pt x="528929" y="9573"/>
                  </a:moveTo>
                  <a:lnTo>
                    <a:pt x="531322" y="201838"/>
                  </a:lnTo>
                  <a:lnTo>
                    <a:pt x="526535" y="196254"/>
                  </a:lnTo>
                  <a:lnTo>
                    <a:pt x="528929" y="9573"/>
                  </a:lnTo>
                  <a:close/>
                </a:path>
                <a:path w="534034" h="201929">
                  <a:moveTo>
                    <a:pt x="531322" y="201838"/>
                  </a:moveTo>
                  <a:lnTo>
                    <a:pt x="526535" y="196254"/>
                  </a:lnTo>
                  <a:lnTo>
                    <a:pt x="0" y="196254"/>
                  </a:lnTo>
                  <a:lnTo>
                    <a:pt x="531322" y="201838"/>
                  </a:lnTo>
                  <a:close/>
                </a:path>
                <a:path w="534034" h="201929">
                  <a:moveTo>
                    <a:pt x="526535" y="196254"/>
                  </a:moveTo>
                  <a:lnTo>
                    <a:pt x="0" y="196254"/>
                  </a:lnTo>
                  <a:lnTo>
                    <a:pt x="4786" y="191467"/>
                  </a:lnTo>
                  <a:lnTo>
                    <a:pt x="526535" y="196254"/>
                  </a:lnTo>
                  <a:close/>
                </a:path>
                <a:path w="534034" h="201929">
                  <a:moveTo>
                    <a:pt x="0" y="196254"/>
                  </a:moveTo>
                  <a:lnTo>
                    <a:pt x="4786" y="191467"/>
                  </a:lnTo>
                  <a:lnTo>
                    <a:pt x="2393" y="0"/>
                  </a:lnTo>
                  <a:lnTo>
                    <a:pt x="0" y="196254"/>
                  </a:lnTo>
                  <a:close/>
                </a:path>
                <a:path w="534034" h="201929">
                  <a:moveTo>
                    <a:pt x="4786" y="191467"/>
                  </a:moveTo>
                  <a:lnTo>
                    <a:pt x="2393" y="0"/>
                  </a:lnTo>
                  <a:lnTo>
                    <a:pt x="7180" y="4786"/>
                  </a:lnTo>
                  <a:lnTo>
                    <a:pt x="4786" y="191467"/>
                  </a:lnTo>
                  <a:close/>
                </a:path>
                <a:path w="534034" h="201929">
                  <a:moveTo>
                    <a:pt x="2393" y="0"/>
                  </a:moveTo>
                  <a:lnTo>
                    <a:pt x="7180" y="4786"/>
                  </a:lnTo>
                  <a:lnTo>
                    <a:pt x="533716" y="5584"/>
                  </a:lnTo>
                  <a:lnTo>
                    <a:pt x="2393" y="0"/>
                  </a:lnTo>
                  <a:close/>
                </a:path>
                <a:path w="534034" h="201929">
                  <a:moveTo>
                    <a:pt x="7180" y="4786"/>
                  </a:moveTo>
                  <a:lnTo>
                    <a:pt x="533716" y="5584"/>
                  </a:lnTo>
                  <a:lnTo>
                    <a:pt x="528929" y="9573"/>
                  </a:lnTo>
                  <a:lnTo>
                    <a:pt x="7180" y="478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48" name="object 248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48475" y="7534251"/>
            <a:ext cx="555256" cy="287101"/>
          </a:xfrm>
          <a:prstGeom prst="rect">
            <a:avLst/>
          </a:prstGeom>
        </p:spPr>
      </p:pic>
      <p:sp>
        <p:nvSpPr>
          <p:cNvPr id="249" name="object 249" descr=""/>
          <p:cNvSpPr/>
          <p:nvPr/>
        </p:nvSpPr>
        <p:spPr>
          <a:xfrm>
            <a:off x="3203892" y="5756793"/>
            <a:ext cx="168910" cy="97790"/>
          </a:xfrm>
          <a:custGeom>
            <a:avLst/>
            <a:gdLst/>
            <a:ahLst/>
            <a:cxnLst/>
            <a:rect l="l" t="t" r="r" b="b"/>
            <a:pathLst>
              <a:path w="168910" h="97789">
                <a:moveTo>
                  <a:pt x="1595" y="0"/>
                </a:moveTo>
                <a:lnTo>
                  <a:pt x="0" y="95733"/>
                </a:lnTo>
                <a:lnTo>
                  <a:pt x="167534" y="97329"/>
                </a:lnTo>
                <a:lnTo>
                  <a:pt x="168331" y="1595"/>
                </a:lnTo>
                <a:lnTo>
                  <a:pt x="1595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50" name="object 250" descr=""/>
          <p:cNvGrpSpPr/>
          <p:nvPr/>
        </p:nvGrpSpPr>
        <p:grpSpPr>
          <a:xfrm>
            <a:off x="10459717" y="2402919"/>
            <a:ext cx="273685" cy="1489075"/>
            <a:chOff x="10459717" y="2402919"/>
            <a:chExt cx="273685" cy="1489075"/>
          </a:xfrm>
        </p:grpSpPr>
        <p:sp>
          <p:nvSpPr>
            <p:cNvPr id="251" name="object 251" descr=""/>
            <p:cNvSpPr/>
            <p:nvPr/>
          </p:nvSpPr>
          <p:spPr>
            <a:xfrm>
              <a:off x="10629644" y="2406110"/>
              <a:ext cx="100965" cy="1224280"/>
            </a:xfrm>
            <a:custGeom>
              <a:avLst/>
              <a:gdLst/>
              <a:ahLst/>
              <a:cxnLst/>
              <a:rect l="l" t="t" r="r" b="b"/>
              <a:pathLst>
                <a:path w="100965" h="1224279">
                  <a:moveTo>
                    <a:pt x="0" y="0"/>
                  </a:moveTo>
                  <a:lnTo>
                    <a:pt x="100520" y="1223797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 descr=""/>
            <p:cNvSpPr/>
            <p:nvPr/>
          </p:nvSpPr>
          <p:spPr>
            <a:xfrm>
              <a:off x="10488908" y="3629342"/>
              <a:ext cx="241300" cy="258445"/>
            </a:xfrm>
            <a:custGeom>
              <a:avLst/>
              <a:gdLst/>
              <a:ahLst/>
              <a:cxnLst/>
              <a:rect l="l" t="t" r="r" b="b"/>
              <a:pathLst>
                <a:path w="241300" h="258445">
                  <a:moveTo>
                    <a:pt x="0" y="258237"/>
                  </a:moveTo>
                  <a:lnTo>
                    <a:pt x="49734" y="253530"/>
                  </a:lnTo>
                  <a:lnTo>
                    <a:pt x="96927" y="238856"/>
                  </a:lnTo>
                  <a:lnTo>
                    <a:pt x="140098" y="214849"/>
                  </a:lnTo>
                  <a:lnTo>
                    <a:pt x="177767" y="182142"/>
                  </a:lnTo>
                  <a:lnTo>
                    <a:pt x="207819" y="142366"/>
                  </a:lnTo>
                  <a:lnTo>
                    <a:pt x="228772" y="97739"/>
                  </a:lnTo>
                  <a:lnTo>
                    <a:pt x="240099" y="49778"/>
                  </a:lnTo>
                  <a:lnTo>
                    <a:pt x="24127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 descr=""/>
            <p:cNvSpPr/>
            <p:nvPr/>
          </p:nvSpPr>
          <p:spPr>
            <a:xfrm>
              <a:off x="10462908" y="2406110"/>
              <a:ext cx="255904" cy="1482725"/>
            </a:xfrm>
            <a:custGeom>
              <a:avLst/>
              <a:gdLst/>
              <a:ahLst/>
              <a:cxnLst/>
              <a:rect l="l" t="t" r="r" b="b"/>
              <a:pathLst>
                <a:path w="255904" h="1482725">
                  <a:moveTo>
                    <a:pt x="26326" y="1482278"/>
                  </a:moveTo>
                  <a:lnTo>
                    <a:pt x="0" y="1481480"/>
                  </a:lnTo>
                </a:path>
                <a:path w="255904" h="1482725">
                  <a:moveTo>
                    <a:pt x="154769" y="0"/>
                  </a:moveTo>
                  <a:lnTo>
                    <a:pt x="255290" y="1224595"/>
                  </a:lnTo>
                </a:path>
                <a:path w="255904" h="1482725">
                  <a:moveTo>
                    <a:pt x="26123" y="1470300"/>
                  </a:moveTo>
                  <a:lnTo>
                    <a:pt x="73210" y="1465814"/>
                  </a:lnTo>
                  <a:lnTo>
                    <a:pt x="117890" y="1451826"/>
                  </a:lnTo>
                  <a:lnTo>
                    <a:pt x="158762" y="1428941"/>
                  </a:lnTo>
                  <a:lnTo>
                    <a:pt x="194425" y="1397763"/>
                  </a:lnTo>
                  <a:lnTo>
                    <a:pt x="222877" y="1359846"/>
                  </a:lnTo>
                  <a:lnTo>
                    <a:pt x="242715" y="1317305"/>
                  </a:lnTo>
                  <a:lnTo>
                    <a:pt x="253439" y="1271586"/>
                  </a:lnTo>
                  <a:lnTo>
                    <a:pt x="254547" y="1224134"/>
                  </a:lnTo>
                </a:path>
                <a:path w="255904" h="1482725">
                  <a:moveTo>
                    <a:pt x="26326" y="1470311"/>
                  </a:moveTo>
                  <a:lnTo>
                    <a:pt x="797" y="1470311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54" name="object 25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50650" y="4722868"/>
            <a:ext cx="101318" cy="101318"/>
          </a:xfrm>
          <a:prstGeom prst="rect">
            <a:avLst/>
          </a:prstGeom>
        </p:spPr>
      </p:pic>
      <p:sp>
        <p:nvSpPr>
          <p:cNvPr id="255" name="object 255" descr=""/>
          <p:cNvSpPr/>
          <p:nvPr/>
        </p:nvSpPr>
        <p:spPr>
          <a:xfrm>
            <a:off x="6418155" y="8085518"/>
            <a:ext cx="445770" cy="48260"/>
          </a:xfrm>
          <a:custGeom>
            <a:avLst/>
            <a:gdLst/>
            <a:ahLst/>
            <a:cxnLst/>
            <a:rect l="l" t="t" r="r" b="b"/>
            <a:pathLst>
              <a:path w="445770" h="48259">
                <a:moveTo>
                  <a:pt x="4786" y="8775"/>
                </a:moveTo>
                <a:lnTo>
                  <a:pt x="8775" y="6382"/>
                </a:lnTo>
                <a:lnTo>
                  <a:pt x="15955" y="0"/>
                </a:lnTo>
                <a:lnTo>
                  <a:pt x="0" y="47866"/>
                </a:lnTo>
              </a:path>
              <a:path w="445770" h="48259">
                <a:moveTo>
                  <a:pt x="20742" y="43080"/>
                </a:moveTo>
                <a:lnTo>
                  <a:pt x="18348" y="45473"/>
                </a:lnTo>
                <a:lnTo>
                  <a:pt x="19146" y="47866"/>
                </a:lnTo>
                <a:lnTo>
                  <a:pt x="21540" y="45473"/>
                </a:lnTo>
              </a:path>
              <a:path w="445770" h="48259">
                <a:moveTo>
                  <a:pt x="68609" y="0"/>
                </a:moveTo>
                <a:lnTo>
                  <a:pt x="52653" y="0"/>
                </a:lnTo>
                <a:lnTo>
                  <a:pt x="43877" y="20742"/>
                </a:lnTo>
                <a:lnTo>
                  <a:pt x="46271" y="18348"/>
                </a:lnTo>
                <a:lnTo>
                  <a:pt x="51855" y="15955"/>
                </a:lnTo>
                <a:lnTo>
                  <a:pt x="56642" y="15955"/>
                </a:lnTo>
                <a:lnTo>
                  <a:pt x="60631" y="18348"/>
                </a:lnTo>
                <a:lnTo>
                  <a:pt x="62226" y="22337"/>
                </a:lnTo>
                <a:lnTo>
                  <a:pt x="62226" y="29517"/>
                </a:lnTo>
                <a:lnTo>
                  <a:pt x="60631" y="34304"/>
                </a:lnTo>
                <a:lnTo>
                  <a:pt x="56642" y="40686"/>
                </a:lnTo>
                <a:lnTo>
                  <a:pt x="51855" y="45473"/>
                </a:lnTo>
                <a:lnTo>
                  <a:pt x="46271" y="47866"/>
                </a:lnTo>
                <a:lnTo>
                  <a:pt x="41484" y="47866"/>
                </a:lnTo>
                <a:lnTo>
                  <a:pt x="37495" y="45473"/>
                </a:lnTo>
                <a:lnTo>
                  <a:pt x="36697" y="43080"/>
                </a:lnTo>
                <a:lnTo>
                  <a:pt x="36697" y="38293"/>
                </a:lnTo>
              </a:path>
              <a:path w="445770" h="48259">
                <a:moveTo>
                  <a:pt x="77384" y="15955"/>
                </a:moveTo>
                <a:lnTo>
                  <a:pt x="74991" y="18348"/>
                </a:lnTo>
                <a:lnTo>
                  <a:pt x="75789" y="20742"/>
                </a:lnTo>
                <a:lnTo>
                  <a:pt x="78182" y="18348"/>
                </a:lnTo>
                <a:lnTo>
                  <a:pt x="77384" y="15955"/>
                </a:lnTo>
              </a:path>
              <a:path w="445770" h="48259">
                <a:moveTo>
                  <a:pt x="68609" y="43080"/>
                </a:moveTo>
                <a:lnTo>
                  <a:pt x="66215" y="45473"/>
                </a:lnTo>
                <a:lnTo>
                  <a:pt x="67013" y="47866"/>
                </a:lnTo>
                <a:lnTo>
                  <a:pt x="69407" y="45473"/>
                </a:lnTo>
                <a:lnTo>
                  <a:pt x="68609" y="43080"/>
                </a:lnTo>
              </a:path>
              <a:path w="445770" h="48259">
                <a:moveTo>
                  <a:pt x="102116" y="8775"/>
                </a:moveTo>
                <a:lnTo>
                  <a:pt x="106104" y="6382"/>
                </a:lnTo>
                <a:lnTo>
                  <a:pt x="113285" y="0"/>
                </a:lnTo>
                <a:lnTo>
                  <a:pt x="97329" y="47866"/>
                </a:lnTo>
              </a:path>
              <a:path w="445770" h="48259">
                <a:moveTo>
                  <a:pt x="145196" y="47866"/>
                </a:moveTo>
                <a:lnTo>
                  <a:pt x="161151" y="0"/>
                </a:lnTo>
                <a:lnTo>
                  <a:pt x="157960" y="47866"/>
                </a:lnTo>
                <a:lnTo>
                  <a:pt x="186680" y="0"/>
                </a:lnTo>
                <a:lnTo>
                  <a:pt x="170725" y="47866"/>
                </a:lnTo>
              </a:path>
              <a:path w="445770" h="48259">
                <a:moveTo>
                  <a:pt x="183489" y="47866"/>
                </a:moveTo>
                <a:lnTo>
                  <a:pt x="212209" y="0"/>
                </a:lnTo>
                <a:lnTo>
                  <a:pt x="209018" y="47866"/>
                </a:lnTo>
              </a:path>
              <a:path w="445770" h="48259">
                <a:moveTo>
                  <a:pt x="193860" y="31911"/>
                </a:moveTo>
                <a:lnTo>
                  <a:pt x="209816" y="31911"/>
                </a:lnTo>
              </a:path>
              <a:path w="445770" h="48259">
                <a:moveTo>
                  <a:pt x="218592" y="47866"/>
                </a:moveTo>
                <a:lnTo>
                  <a:pt x="256885" y="0"/>
                </a:lnTo>
              </a:path>
              <a:path w="445770" h="48259">
                <a:moveTo>
                  <a:pt x="234547" y="0"/>
                </a:moveTo>
                <a:lnTo>
                  <a:pt x="240930" y="47866"/>
                </a:lnTo>
              </a:path>
              <a:path w="445770" h="48259">
                <a:moveTo>
                  <a:pt x="316719" y="6382"/>
                </a:moveTo>
                <a:lnTo>
                  <a:pt x="315123" y="2393"/>
                </a:lnTo>
                <a:lnTo>
                  <a:pt x="311134" y="0"/>
                </a:lnTo>
                <a:lnTo>
                  <a:pt x="304752" y="0"/>
                </a:lnTo>
                <a:lnTo>
                  <a:pt x="299168" y="2393"/>
                </a:lnTo>
                <a:lnTo>
                  <a:pt x="294381" y="6382"/>
                </a:lnTo>
                <a:lnTo>
                  <a:pt x="292785" y="11168"/>
                </a:lnTo>
                <a:lnTo>
                  <a:pt x="292785" y="15955"/>
                </a:lnTo>
                <a:lnTo>
                  <a:pt x="293583" y="18348"/>
                </a:lnTo>
                <a:lnTo>
                  <a:pt x="295977" y="20742"/>
                </a:lnTo>
                <a:lnTo>
                  <a:pt x="303954" y="24731"/>
                </a:lnTo>
                <a:lnTo>
                  <a:pt x="306348" y="27124"/>
                </a:lnTo>
                <a:lnTo>
                  <a:pt x="307943" y="29517"/>
                </a:lnTo>
                <a:lnTo>
                  <a:pt x="307943" y="34304"/>
                </a:lnTo>
                <a:lnTo>
                  <a:pt x="305550" y="40686"/>
                </a:lnTo>
                <a:lnTo>
                  <a:pt x="300763" y="45473"/>
                </a:lnTo>
                <a:lnTo>
                  <a:pt x="295179" y="47866"/>
                </a:lnTo>
                <a:lnTo>
                  <a:pt x="288796" y="47866"/>
                </a:lnTo>
                <a:lnTo>
                  <a:pt x="284808" y="45473"/>
                </a:lnTo>
                <a:lnTo>
                  <a:pt x="283212" y="40686"/>
                </a:lnTo>
              </a:path>
              <a:path w="445770" h="48259">
                <a:moveTo>
                  <a:pt x="328686" y="0"/>
                </a:moveTo>
                <a:lnTo>
                  <a:pt x="312730" y="47866"/>
                </a:lnTo>
                <a:lnTo>
                  <a:pt x="331877" y="47866"/>
                </a:lnTo>
              </a:path>
              <a:path w="445770" h="48259">
                <a:moveTo>
                  <a:pt x="365384" y="0"/>
                </a:moveTo>
                <a:lnTo>
                  <a:pt x="345439" y="36697"/>
                </a:lnTo>
                <a:lnTo>
                  <a:pt x="345439" y="40686"/>
                </a:lnTo>
                <a:lnTo>
                  <a:pt x="347035" y="45473"/>
                </a:lnTo>
                <a:lnTo>
                  <a:pt x="349428" y="47866"/>
                </a:lnTo>
                <a:lnTo>
                  <a:pt x="355810" y="47866"/>
                </a:lnTo>
                <a:lnTo>
                  <a:pt x="375755" y="11168"/>
                </a:lnTo>
                <a:lnTo>
                  <a:pt x="375755" y="6382"/>
                </a:lnTo>
                <a:lnTo>
                  <a:pt x="374159" y="2393"/>
                </a:lnTo>
                <a:lnTo>
                  <a:pt x="371766" y="0"/>
                </a:lnTo>
                <a:lnTo>
                  <a:pt x="365384" y="0"/>
                </a:lnTo>
              </a:path>
              <a:path w="445770" h="48259">
                <a:moveTo>
                  <a:pt x="374957" y="47866"/>
                </a:moveTo>
                <a:lnTo>
                  <a:pt x="390913" y="0"/>
                </a:lnTo>
                <a:lnTo>
                  <a:pt x="405273" y="0"/>
                </a:lnTo>
                <a:lnTo>
                  <a:pt x="409262" y="2393"/>
                </a:lnTo>
                <a:lnTo>
                  <a:pt x="410059" y="4786"/>
                </a:lnTo>
                <a:lnTo>
                  <a:pt x="410059" y="8775"/>
                </a:lnTo>
                <a:lnTo>
                  <a:pt x="382137" y="24731"/>
                </a:lnTo>
              </a:path>
              <a:path w="445770" h="48259">
                <a:moveTo>
                  <a:pt x="408464" y="47866"/>
                </a:moveTo>
                <a:lnTo>
                  <a:pt x="424419" y="0"/>
                </a:lnTo>
                <a:lnTo>
                  <a:pt x="445162" y="0"/>
                </a:lnTo>
              </a:path>
              <a:path w="445770" h="48259">
                <a:moveTo>
                  <a:pt x="416442" y="22337"/>
                </a:moveTo>
                <a:lnTo>
                  <a:pt x="429206" y="22337"/>
                </a:lnTo>
              </a:path>
              <a:path w="445770" h="48259">
                <a:moveTo>
                  <a:pt x="408464" y="47866"/>
                </a:moveTo>
                <a:lnTo>
                  <a:pt x="429206" y="47866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56" name="object 256" descr=""/>
          <p:cNvGrpSpPr/>
          <p:nvPr/>
        </p:nvGrpSpPr>
        <p:grpSpPr>
          <a:xfrm>
            <a:off x="10853821" y="7948300"/>
            <a:ext cx="110489" cy="50800"/>
            <a:chOff x="10853821" y="7948300"/>
            <a:chExt cx="110489" cy="50800"/>
          </a:xfrm>
        </p:grpSpPr>
        <p:sp>
          <p:nvSpPr>
            <p:cNvPr id="257" name="object 257" descr=""/>
            <p:cNvSpPr/>
            <p:nvPr/>
          </p:nvSpPr>
          <p:spPr>
            <a:xfrm>
              <a:off x="10959128" y="797143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 descr=""/>
            <p:cNvSpPr/>
            <p:nvPr/>
          </p:nvSpPr>
          <p:spPr>
            <a:xfrm>
              <a:off x="10959128" y="797143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 descr=""/>
            <p:cNvSpPr/>
            <p:nvPr/>
          </p:nvSpPr>
          <p:spPr>
            <a:xfrm>
              <a:off x="10857012" y="7951491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3340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0" name="object 260" descr=""/>
          <p:cNvGrpSpPr/>
          <p:nvPr/>
        </p:nvGrpSpPr>
        <p:grpSpPr>
          <a:xfrm>
            <a:off x="10559439" y="7945907"/>
            <a:ext cx="99060" cy="49530"/>
            <a:chOff x="10559439" y="7945907"/>
            <a:chExt cx="99060" cy="49530"/>
          </a:xfrm>
        </p:grpSpPr>
        <p:sp>
          <p:nvSpPr>
            <p:cNvPr id="261" name="object 261" descr=""/>
            <p:cNvSpPr/>
            <p:nvPr/>
          </p:nvSpPr>
          <p:spPr>
            <a:xfrm>
              <a:off x="10652780" y="796904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 descr=""/>
            <p:cNvSpPr/>
            <p:nvPr/>
          </p:nvSpPr>
          <p:spPr>
            <a:xfrm>
              <a:off x="10652780" y="796904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 descr=""/>
            <p:cNvSpPr/>
            <p:nvPr/>
          </p:nvSpPr>
          <p:spPr>
            <a:xfrm>
              <a:off x="10562631" y="7949098"/>
              <a:ext cx="92710" cy="43180"/>
            </a:xfrm>
            <a:custGeom>
              <a:avLst/>
              <a:gdLst/>
              <a:ahLst/>
              <a:cxnLst/>
              <a:rect l="l" t="t" r="r" b="b"/>
              <a:pathLst>
                <a:path w="92709" h="43179">
                  <a:moveTo>
                    <a:pt x="92542" y="32709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124" y="10371"/>
                  </a:lnTo>
                  <a:lnTo>
                    <a:pt x="92542" y="11168"/>
                  </a:lnTo>
                  <a:lnTo>
                    <a:pt x="92542" y="3270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4" name="object 264" descr=""/>
          <p:cNvGrpSpPr/>
          <p:nvPr/>
        </p:nvGrpSpPr>
        <p:grpSpPr>
          <a:xfrm>
            <a:off x="10264261" y="7942715"/>
            <a:ext cx="100330" cy="50800"/>
            <a:chOff x="10264261" y="7942715"/>
            <a:chExt cx="100330" cy="50800"/>
          </a:xfrm>
        </p:grpSpPr>
        <p:sp>
          <p:nvSpPr>
            <p:cNvPr id="265" name="object 265" descr=""/>
            <p:cNvSpPr/>
            <p:nvPr/>
          </p:nvSpPr>
          <p:spPr>
            <a:xfrm>
              <a:off x="10357601" y="796585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 descr=""/>
            <p:cNvSpPr/>
            <p:nvPr/>
          </p:nvSpPr>
          <p:spPr>
            <a:xfrm>
              <a:off x="10357601" y="796585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 descr=""/>
            <p:cNvSpPr/>
            <p:nvPr/>
          </p:nvSpPr>
          <p:spPr>
            <a:xfrm>
              <a:off x="10267452" y="7945907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2542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8" name="object 268" descr=""/>
          <p:cNvGrpSpPr/>
          <p:nvPr/>
        </p:nvGrpSpPr>
        <p:grpSpPr>
          <a:xfrm>
            <a:off x="9969081" y="7940322"/>
            <a:ext cx="100330" cy="49530"/>
            <a:chOff x="9969081" y="7940322"/>
            <a:chExt cx="100330" cy="49530"/>
          </a:xfrm>
        </p:grpSpPr>
        <p:sp>
          <p:nvSpPr>
            <p:cNvPr id="269" name="object 269" descr=""/>
            <p:cNvSpPr/>
            <p:nvPr/>
          </p:nvSpPr>
          <p:spPr>
            <a:xfrm>
              <a:off x="10063219" y="796345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 descr=""/>
            <p:cNvSpPr/>
            <p:nvPr/>
          </p:nvSpPr>
          <p:spPr>
            <a:xfrm>
              <a:off x="10063219" y="796345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 descr=""/>
            <p:cNvSpPr/>
            <p:nvPr/>
          </p:nvSpPr>
          <p:spPr>
            <a:xfrm>
              <a:off x="9972272" y="7943513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92542" y="32709"/>
                  </a:moveTo>
                  <a:lnTo>
                    <a:pt x="27922" y="31911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0371"/>
                  </a:lnTo>
                  <a:lnTo>
                    <a:pt x="93340" y="11168"/>
                  </a:lnTo>
                  <a:lnTo>
                    <a:pt x="92542" y="3270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2" name="object 272" descr=""/>
          <p:cNvGrpSpPr/>
          <p:nvPr/>
        </p:nvGrpSpPr>
        <p:grpSpPr>
          <a:xfrm>
            <a:off x="9673902" y="7937131"/>
            <a:ext cx="100330" cy="50800"/>
            <a:chOff x="9673902" y="7937131"/>
            <a:chExt cx="100330" cy="50800"/>
          </a:xfrm>
        </p:grpSpPr>
        <p:sp>
          <p:nvSpPr>
            <p:cNvPr id="273" name="object 273" descr=""/>
            <p:cNvSpPr/>
            <p:nvPr/>
          </p:nvSpPr>
          <p:spPr>
            <a:xfrm>
              <a:off x="9768040" y="796026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 descr=""/>
            <p:cNvSpPr/>
            <p:nvPr/>
          </p:nvSpPr>
          <p:spPr>
            <a:xfrm>
              <a:off x="9768040" y="796026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 descr=""/>
            <p:cNvSpPr/>
            <p:nvPr/>
          </p:nvSpPr>
          <p:spPr>
            <a:xfrm>
              <a:off x="9677093" y="7940322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168"/>
                  </a:lnTo>
                  <a:lnTo>
                    <a:pt x="93340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6" name="object 276" descr=""/>
          <p:cNvGrpSpPr/>
          <p:nvPr/>
        </p:nvGrpSpPr>
        <p:grpSpPr>
          <a:xfrm>
            <a:off x="9378722" y="7933939"/>
            <a:ext cx="100330" cy="50800"/>
            <a:chOff x="9378722" y="7933939"/>
            <a:chExt cx="100330" cy="50800"/>
          </a:xfrm>
        </p:grpSpPr>
        <p:sp>
          <p:nvSpPr>
            <p:cNvPr id="277" name="object 277" descr=""/>
            <p:cNvSpPr/>
            <p:nvPr/>
          </p:nvSpPr>
          <p:spPr>
            <a:xfrm>
              <a:off x="9472861" y="795707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 descr=""/>
            <p:cNvSpPr/>
            <p:nvPr/>
          </p:nvSpPr>
          <p:spPr>
            <a:xfrm>
              <a:off x="9472861" y="795707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 descr=""/>
            <p:cNvSpPr/>
            <p:nvPr/>
          </p:nvSpPr>
          <p:spPr>
            <a:xfrm>
              <a:off x="9381914" y="7937130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3340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0" name="object 280" descr=""/>
          <p:cNvGrpSpPr/>
          <p:nvPr/>
        </p:nvGrpSpPr>
        <p:grpSpPr>
          <a:xfrm>
            <a:off x="9084341" y="7931546"/>
            <a:ext cx="99060" cy="49530"/>
            <a:chOff x="9084341" y="7931546"/>
            <a:chExt cx="99060" cy="49530"/>
          </a:xfrm>
        </p:grpSpPr>
        <p:sp>
          <p:nvSpPr>
            <p:cNvPr id="281" name="object 281" descr=""/>
            <p:cNvSpPr/>
            <p:nvPr/>
          </p:nvSpPr>
          <p:spPr>
            <a:xfrm>
              <a:off x="9177682" y="79546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 descr=""/>
            <p:cNvSpPr/>
            <p:nvPr/>
          </p:nvSpPr>
          <p:spPr>
            <a:xfrm>
              <a:off x="9177682" y="795468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 descr=""/>
            <p:cNvSpPr/>
            <p:nvPr/>
          </p:nvSpPr>
          <p:spPr>
            <a:xfrm>
              <a:off x="9087532" y="7934738"/>
              <a:ext cx="92710" cy="43180"/>
            </a:xfrm>
            <a:custGeom>
              <a:avLst/>
              <a:gdLst/>
              <a:ahLst/>
              <a:cxnLst/>
              <a:rect l="l" t="t" r="r" b="b"/>
              <a:pathLst>
                <a:path w="92709" h="43179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124" y="10371"/>
                  </a:lnTo>
                  <a:lnTo>
                    <a:pt x="92542" y="11168"/>
                  </a:lnTo>
                  <a:lnTo>
                    <a:pt x="92542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4" name="object 284" descr=""/>
          <p:cNvGrpSpPr/>
          <p:nvPr/>
        </p:nvGrpSpPr>
        <p:grpSpPr>
          <a:xfrm>
            <a:off x="8789162" y="7928355"/>
            <a:ext cx="100330" cy="50800"/>
            <a:chOff x="8789162" y="7928355"/>
            <a:chExt cx="100330" cy="50800"/>
          </a:xfrm>
        </p:grpSpPr>
        <p:sp>
          <p:nvSpPr>
            <p:cNvPr id="285" name="object 285" descr=""/>
            <p:cNvSpPr/>
            <p:nvPr/>
          </p:nvSpPr>
          <p:spPr>
            <a:xfrm>
              <a:off x="8882503" y="795149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 descr=""/>
            <p:cNvSpPr/>
            <p:nvPr/>
          </p:nvSpPr>
          <p:spPr>
            <a:xfrm>
              <a:off x="8882503" y="795149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 descr=""/>
            <p:cNvSpPr/>
            <p:nvPr/>
          </p:nvSpPr>
          <p:spPr>
            <a:xfrm>
              <a:off x="8792353" y="7931546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2542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8" name="object 288" descr=""/>
          <p:cNvGrpSpPr/>
          <p:nvPr/>
        </p:nvGrpSpPr>
        <p:grpSpPr>
          <a:xfrm>
            <a:off x="8493983" y="7925961"/>
            <a:ext cx="100330" cy="49530"/>
            <a:chOff x="8493983" y="7925961"/>
            <a:chExt cx="100330" cy="49530"/>
          </a:xfrm>
        </p:grpSpPr>
        <p:sp>
          <p:nvSpPr>
            <p:cNvPr id="289" name="object 289" descr=""/>
            <p:cNvSpPr/>
            <p:nvPr/>
          </p:nvSpPr>
          <p:spPr>
            <a:xfrm>
              <a:off x="8588121" y="79490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 descr=""/>
            <p:cNvSpPr/>
            <p:nvPr/>
          </p:nvSpPr>
          <p:spPr>
            <a:xfrm>
              <a:off x="8588121" y="79490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 descr=""/>
            <p:cNvSpPr/>
            <p:nvPr/>
          </p:nvSpPr>
          <p:spPr>
            <a:xfrm>
              <a:off x="8497174" y="7929153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93340" y="32709"/>
                  </a:moveTo>
                  <a:lnTo>
                    <a:pt x="27922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0371"/>
                  </a:lnTo>
                  <a:lnTo>
                    <a:pt x="93340" y="11168"/>
                  </a:lnTo>
                  <a:lnTo>
                    <a:pt x="93340" y="3270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2" name="object 292" descr=""/>
          <p:cNvGrpSpPr/>
          <p:nvPr/>
        </p:nvGrpSpPr>
        <p:grpSpPr>
          <a:xfrm>
            <a:off x="8198804" y="7922771"/>
            <a:ext cx="100330" cy="50800"/>
            <a:chOff x="8198804" y="7922771"/>
            <a:chExt cx="100330" cy="50800"/>
          </a:xfrm>
        </p:grpSpPr>
        <p:sp>
          <p:nvSpPr>
            <p:cNvPr id="293" name="object 293" descr=""/>
            <p:cNvSpPr/>
            <p:nvPr/>
          </p:nvSpPr>
          <p:spPr>
            <a:xfrm>
              <a:off x="8292942" y="79459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 descr=""/>
            <p:cNvSpPr/>
            <p:nvPr/>
          </p:nvSpPr>
          <p:spPr>
            <a:xfrm>
              <a:off x="8292942" y="79459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 descr=""/>
            <p:cNvSpPr/>
            <p:nvPr/>
          </p:nvSpPr>
          <p:spPr>
            <a:xfrm>
              <a:off x="8201995" y="7925962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3340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6" name="object 296" descr=""/>
          <p:cNvGrpSpPr/>
          <p:nvPr/>
        </p:nvGrpSpPr>
        <p:grpSpPr>
          <a:xfrm>
            <a:off x="7904422" y="7920377"/>
            <a:ext cx="99060" cy="49530"/>
            <a:chOff x="7904422" y="7920377"/>
            <a:chExt cx="99060" cy="49530"/>
          </a:xfrm>
        </p:grpSpPr>
        <p:sp>
          <p:nvSpPr>
            <p:cNvPr id="297" name="object 297" descr=""/>
            <p:cNvSpPr/>
            <p:nvPr/>
          </p:nvSpPr>
          <p:spPr>
            <a:xfrm>
              <a:off x="7997762" y="794351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 descr=""/>
            <p:cNvSpPr/>
            <p:nvPr/>
          </p:nvSpPr>
          <p:spPr>
            <a:xfrm>
              <a:off x="7997762" y="794351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 descr=""/>
            <p:cNvSpPr/>
            <p:nvPr/>
          </p:nvSpPr>
          <p:spPr>
            <a:xfrm>
              <a:off x="7907613" y="7923568"/>
              <a:ext cx="92710" cy="43180"/>
            </a:xfrm>
            <a:custGeom>
              <a:avLst/>
              <a:gdLst/>
              <a:ahLst/>
              <a:cxnLst/>
              <a:rect l="l" t="t" r="r" b="b"/>
              <a:pathLst>
                <a:path w="92709" h="43179">
                  <a:moveTo>
                    <a:pt x="92542" y="32709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124" y="0"/>
                  </a:lnTo>
                  <a:lnTo>
                    <a:pt x="27124" y="10371"/>
                  </a:lnTo>
                  <a:lnTo>
                    <a:pt x="92542" y="11168"/>
                  </a:lnTo>
                  <a:lnTo>
                    <a:pt x="92542" y="3270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0" name="object 300" descr=""/>
          <p:cNvGrpSpPr/>
          <p:nvPr/>
        </p:nvGrpSpPr>
        <p:grpSpPr>
          <a:xfrm>
            <a:off x="7609243" y="7917186"/>
            <a:ext cx="99060" cy="50800"/>
            <a:chOff x="7609243" y="7917186"/>
            <a:chExt cx="99060" cy="50800"/>
          </a:xfrm>
        </p:grpSpPr>
        <p:sp>
          <p:nvSpPr>
            <p:cNvPr id="301" name="object 301" descr=""/>
            <p:cNvSpPr/>
            <p:nvPr/>
          </p:nvSpPr>
          <p:spPr>
            <a:xfrm>
              <a:off x="7702583" y="794032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 descr=""/>
            <p:cNvSpPr/>
            <p:nvPr/>
          </p:nvSpPr>
          <p:spPr>
            <a:xfrm>
              <a:off x="7702583" y="794032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 descr=""/>
            <p:cNvSpPr/>
            <p:nvPr/>
          </p:nvSpPr>
          <p:spPr>
            <a:xfrm>
              <a:off x="7612434" y="7920377"/>
              <a:ext cx="92710" cy="44450"/>
            </a:xfrm>
            <a:custGeom>
              <a:avLst/>
              <a:gdLst/>
              <a:ahLst/>
              <a:cxnLst/>
              <a:rect l="l" t="t" r="r" b="b"/>
              <a:pathLst>
                <a:path w="92709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124" y="11168"/>
                  </a:lnTo>
                  <a:lnTo>
                    <a:pt x="92542" y="11168"/>
                  </a:lnTo>
                  <a:lnTo>
                    <a:pt x="92542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4" name="object 304" descr=""/>
          <p:cNvGrpSpPr/>
          <p:nvPr/>
        </p:nvGrpSpPr>
        <p:grpSpPr>
          <a:xfrm>
            <a:off x="7314063" y="7913995"/>
            <a:ext cx="100330" cy="50800"/>
            <a:chOff x="7314063" y="7913995"/>
            <a:chExt cx="100330" cy="50800"/>
          </a:xfrm>
        </p:grpSpPr>
        <p:sp>
          <p:nvSpPr>
            <p:cNvPr id="305" name="object 305" descr=""/>
            <p:cNvSpPr/>
            <p:nvPr/>
          </p:nvSpPr>
          <p:spPr>
            <a:xfrm>
              <a:off x="7407404" y="793792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 descr=""/>
            <p:cNvSpPr/>
            <p:nvPr/>
          </p:nvSpPr>
          <p:spPr>
            <a:xfrm>
              <a:off x="7407404" y="793792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 descr=""/>
            <p:cNvSpPr/>
            <p:nvPr/>
          </p:nvSpPr>
          <p:spPr>
            <a:xfrm>
              <a:off x="7317254" y="7917186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2542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8" name="object 308" descr=""/>
          <p:cNvGrpSpPr/>
          <p:nvPr/>
        </p:nvGrpSpPr>
        <p:grpSpPr>
          <a:xfrm>
            <a:off x="7018884" y="7911602"/>
            <a:ext cx="100330" cy="49530"/>
            <a:chOff x="7018884" y="7911602"/>
            <a:chExt cx="100330" cy="49530"/>
          </a:xfrm>
        </p:grpSpPr>
        <p:sp>
          <p:nvSpPr>
            <p:cNvPr id="309" name="object 309" descr=""/>
            <p:cNvSpPr/>
            <p:nvPr/>
          </p:nvSpPr>
          <p:spPr>
            <a:xfrm>
              <a:off x="7113022" y="793473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 descr=""/>
            <p:cNvSpPr/>
            <p:nvPr/>
          </p:nvSpPr>
          <p:spPr>
            <a:xfrm>
              <a:off x="7113022" y="793473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 descr=""/>
            <p:cNvSpPr/>
            <p:nvPr/>
          </p:nvSpPr>
          <p:spPr>
            <a:xfrm>
              <a:off x="7022075" y="7914793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93340" y="33506"/>
                  </a:moveTo>
                  <a:lnTo>
                    <a:pt x="27922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168"/>
                  </a:lnTo>
                  <a:lnTo>
                    <a:pt x="93340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2" name="object 312" descr=""/>
          <p:cNvGrpSpPr/>
          <p:nvPr/>
        </p:nvGrpSpPr>
        <p:grpSpPr>
          <a:xfrm>
            <a:off x="6723705" y="7908411"/>
            <a:ext cx="100330" cy="50800"/>
            <a:chOff x="6723705" y="7908411"/>
            <a:chExt cx="100330" cy="50800"/>
          </a:xfrm>
        </p:grpSpPr>
        <p:sp>
          <p:nvSpPr>
            <p:cNvPr id="313" name="object 313" descr=""/>
            <p:cNvSpPr/>
            <p:nvPr/>
          </p:nvSpPr>
          <p:spPr>
            <a:xfrm>
              <a:off x="6817843" y="793154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 descr=""/>
            <p:cNvSpPr/>
            <p:nvPr/>
          </p:nvSpPr>
          <p:spPr>
            <a:xfrm>
              <a:off x="6817843" y="793154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 descr=""/>
            <p:cNvSpPr/>
            <p:nvPr/>
          </p:nvSpPr>
          <p:spPr>
            <a:xfrm>
              <a:off x="6726896" y="7911602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3340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6" name="object 316" descr=""/>
          <p:cNvGrpSpPr/>
          <p:nvPr/>
        </p:nvGrpSpPr>
        <p:grpSpPr>
          <a:xfrm>
            <a:off x="6429323" y="7906017"/>
            <a:ext cx="99060" cy="49530"/>
            <a:chOff x="6429323" y="7906017"/>
            <a:chExt cx="99060" cy="49530"/>
          </a:xfrm>
        </p:grpSpPr>
        <p:sp>
          <p:nvSpPr>
            <p:cNvPr id="317" name="object 317" descr=""/>
            <p:cNvSpPr/>
            <p:nvPr/>
          </p:nvSpPr>
          <p:spPr>
            <a:xfrm>
              <a:off x="6522664" y="792915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 descr=""/>
            <p:cNvSpPr/>
            <p:nvPr/>
          </p:nvSpPr>
          <p:spPr>
            <a:xfrm>
              <a:off x="6522664" y="792915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 descr=""/>
            <p:cNvSpPr/>
            <p:nvPr/>
          </p:nvSpPr>
          <p:spPr>
            <a:xfrm>
              <a:off x="6432514" y="7909208"/>
              <a:ext cx="92710" cy="43180"/>
            </a:xfrm>
            <a:custGeom>
              <a:avLst/>
              <a:gdLst/>
              <a:ahLst/>
              <a:cxnLst/>
              <a:rect l="l" t="t" r="r" b="b"/>
              <a:pathLst>
                <a:path w="92709" h="43179">
                  <a:moveTo>
                    <a:pt x="92542" y="32709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124" y="0"/>
                  </a:lnTo>
                  <a:lnTo>
                    <a:pt x="27124" y="10371"/>
                  </a:lnTo>
                  <a:lnTo>
                    <a:pt x="92542" y="11168"/>
                  </a:lnTo>
                  <a:lnTo>
                    <a:pt x="92542" y="3270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0" name="object 320" descr=""/>
          <p:cNvGrpSpPr/>
          <p:nvPr/>
        </p:nvGrpSpPr>
        <p:grpSpPr>
          <a:xfrm>
            <a:off x="6134144" y="7902826"/>
            <a:ext cx="99060" cy="50800"/>
            <a:chOff x="6134144" y="7902826"/>
            <a:chExt cx="99060" cy="50800"/>
          </a:xfrm>
        </p:grpSpPr>
        <p:sp>
          <p:nvSpPr>
            <p:cNvPr id="321" name="object 321" descr=""/>
            <p:cNvSpPr/>
            <p:nvPr/>
          </p:nvSpPr>
          <p:spPr>
            <a:xfrm>
              <a:off x="6227485" y="792596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 descr=""/>
            <p:cNvSpPr/>
            <p:nvPr/>
          </p:nvSpPr>
          <p:spPr>
            <a:xfrm>
              <a:off x="6227485" y="792596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 descr=""/>
            <p:cNvSpPr/>
            <p:nvPr/>
          </p:nvSpPr>
          <p:spPr>
            <a:xfrm>
              <a:off x="6137335" y="7906018"/>
              <a:ext cx="92710" cy="44450"/>
            </a:xfrm>
            <a:custGeom>
              <a:avLst/>
              <a:gdLst/>
              <a:ahLst/>
              <a:cxnLst/>
              <a:rect l="l" t="t" r="r" b="b"/>
              <a:pathLst>
                <a:path w="92710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124" y="11168"/>
                  </a:lnTo>
                  <a:lnTo>
                    <a:pt x="92542" y="11966"/>
                  </a:lnTo>
                  <a:lnTo>
                    <a:pt x="92542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4" name="object 324" descr=""/>
          <p:cNvGrpSpPr/>
          <p:nvPr/>
        </p:nvGrpSpPr>
        <p:grpSpPr>
          <a:xfrm>
            <a:off x="5838965" y="7900433"/>
            <a:ext cx="100330" cy="49530"/>
            <a:chOff x="5838965" y="7900433"/>
            <a:chExt cx="100330" cy="49530"/>
          </a:xfrm>
        </p:grpSpPr>
        <p:sp>
          <p:nvSpPr>
            <p:cNvPr id="325" name="object 325" descr=""/>
            <p:cNvSpPr/>
            <p:nvPr/>
          </p:nvSpPr>
          <p:spPr>
            <a:xfrm>
              <a:off x="5933103" y="792356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 descr=""/>
            <p:cNvSpPr/>
            <p:nvPr/>
          </p:nvSpPr>
          <p:spPr>
            <a:xfrm>
              <a:off x="5933103" y="792356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 descr=""/>
            <p:cNvSpPr/>
            <p:nvPr/>
          </p:nvSpPr>
          <p:spPr>
            <a:xfrm>
              <a:off x="5842156" y="7903624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92542" y="32709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0371"/>
                  </a:lnTo>
                  <a:lnTo>
                    <a:pt x="93340" y="11168"/>
                  </a:lnTo>
                  <a:lnTo>
                    <a:pt x="92542" y="3270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28" name="object 328" descr=""/>
          <p:cNvGrpSpPr/>
          <p:nvPr/>
        </p:nvGrpSpPr>
        <p:grpSpPr>
          <a:xfrm>
            <a:off x="5543786" y="7897241"/>
            <a:ext cx="100330" cy="50800"/>
            <a:chOff x="5543786" y="7897241"/>
            <a:chExt cx="100330" cy="50800"/>
          </a:xfrm>
        </p:grpSpPr>
        <p:sp>
          <p:nvSpPr>
            <p:cNvPr id="329" name="object 329" descr=""/>
            <p:cNvSpPr/>
            <p:nvPr/>
          </p:nvSpPr>
          <p:spPr>
            <a:xfrm>
              <a:off x="5637924" y="79203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 descr=""/>
            <p:cNvSpPr/>
            <p:nvPr/>
          </p:nvSpPr>
          <p:spPr>
            <a:xfrm>
              <a:off x="5637924" y="79203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 descr=""/>
            <p:cNvSpPr/>
            <p:nvPr/>
          </p:nvSpPr>
          <p:spPr>
            <a:xfrm>
              <a:off x="5546977" y="7900433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168"/>
                  </a:lnTo>
                  <a:lnTo>
                    <a:pt x="93340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2" name="object 332" descr=""/>
          <p:cNvGrpSpPr/>
          <p:nvPr/>
        </p:nvGrpSpPr>
        <p:grpSpPr>
          <a:xfrm>
            <a:off x="5248606" y="7894050"/>
            <a:ext cx="100330" cy="50800"/>
            <a:chOff x="5248606" y="7894050"/>
            <a:chExt cx="100330" cy="50800"/>
          </a:xfrm>
        </p:grpSpPr>
        <p:sp>
          <p:nvSpPr>
            <p:cNvPr id="333" name="object 333" descr=""/>
            <p:cNvSpPr/>
            <p:nvPr/>
          </p:nvSpPr>
          <p:spPr>
            <a:xfrm>
              <a:off x="5342745" y="791798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 descr=""/>
            <p:cNvSpPr/>
            <p:nvPr/>
          </p:nvSpPr>
          <p:spPr>
            <a:xfrm>
              <a:off x="5342745" y="791798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 descr=""/>
            <p:cNvSpPr/>
            <p:nvPr/>
          </p:nvSpPr>
          <p:spPr>
            <a:xfrm>
              <a:off x="5251797" y="7897241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3340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6" name="object 336" descr=""/>
          <p:cNvGrpSpPr/>
          <p:nvPr/>
        </p:nvGrpSpPr>
        <p:grpSpPr>
          <a:xfrm>
            <a:off x="4954225" y="7891657"/>
            <a:ext cx="99060" cy="50800"/>
            <a:chOff x="4954225" y="7891657"/>
            <a:chExt cx="99060" cy="50800"/>
          </a:xfrm>
        </p:grpSpPr>
        <p:sp>
          <p:nvSpPr>
            <p:cNvPr id="337" name="object 337" descr=""/>
            <p:cNvSpPr/>
            <p:nvPr/>
          </p:nvSpPr>
          <p:spPr>
            <a:xfrm>
              <a:off x="5047565" y="791479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 descr=""/>
            <p:cNvSpPr/>
            <p:nvPr/>
          </p:nvSpPr>
          <p:spPr>
            <a:xfrm>
              <a:off x="5047565" y="791479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 descr=""/>
            <p:cNvSpPr/>
            <p:nvPr/>
          </p:nvSpPr>
          <p:spPr>
            <a:xfrm>
              <a:off x="4957416" y="7894848"/>
              <a:ext cx="92710" cy="44450"/>
            </a:xfrm>
            <a:custGeom>
              <a:avLst/>
              <a:gdLst/>
              <a:ahLst/>
              <a:cxnLst/>
              <a:rect l="l" t="t" r="r" b="b"/>
              <a:pathLst>
                <a:path w="92710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124" y="0"/>
                  </a:lnTo>
                  <a:lnTo>
                    <a:pt x="27124" y="11168"/>
                  </a:lnTo>
                  <a:lnTo>
                    <a:pt x="92542" y="11168"/>
                  </a:lnTo>
                  <a:lnTo>
                    <a:pt x="92542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0" name="object 340" descr=""/>
          <p:cNvGrpSpPr/>
          <p:nvPr/>
        </p:nvGrpSpPr>
        <p:grpSpPr>
          <a:xfrm>
            <a:off x="4659046" y="7888466"/>
            <a:ext cx="99060" cy="50800"/>
            <a:chOff x="4659046" y="7888466"/>
            <a:chExt cx="99060" cy="50800"/>
          </a:xfrm>
        </p:grpSpPr>
        <p:sp>
          <p:nvSpPr>
            <p:cNvPr id="341" name="object 341" descr=""/>
            <p:cNvSpPr/>
            <p:nvPr/>
          </p:nvSpPr>
          <p:spPr>
            <a:xfrm>
              <a:off x="4752386" y="791160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 descr=""/>
            <p:cNvSpPr/>
            <p:nvPr/>
          </p:nvSpPr>
          <p:spPr>
            <a:xfrm>
              <a:off x="4752386" y="791160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 descr=""/>
            <p:cNvSpPr/>
            <p:nvPr/>
          </p:nvSpPr>
          <p:spPr>
            <a:xfrm>
              <a:off x="4662237" y="7891657"/>
              <a:ext cx="92710" cy="44450"/>
            </a:xfrm>
            <a:custGeom>
              <a:avLst/>
              <a:gdLst/>
              <a:ahLst/>
              <a:cxnLst/>
              <a:rect l="l" t="t" r="r" b="b"/>
              <a:pathLst>
                <a:path w="92710" h="44450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2542" y="11966"/>
                  </a:lnTo>
                  <a:lnTo>
                    <a:pt x="92542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4" name="object 344" descr=""/>
          <p:cNvGrpSpPr/>
          <p:nvPr/>
        </p:nvGrpSpPr>
        <p:grpSpPr>
          <a:xfrm>
            <a:off x="4363866" y="7886072"/>
            <a:ext cx="100330" cy="49530"/>
            <a:chOff x="4363866" y="7886072"/>
            <a:chExt cx="100330" cy="49530"/>
          </a:xfrm>
        </p:grpSpPr>
        <p:sp>
          <p:nvSpPr>
            <p:cNvPr id="345" name="object 345" descr=""/>
            <p:cNvSpPr/>
            <p:nvPr/>
          </p:nvSpPr>
          <p:spPr>
            <a:xfrm>
              <a:off x="4458005" y="790920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 descr=""/>
            <p:cNvSpPr/>
            <p:nvPr/>
          </p:nvSpPr>
          <p:spPr>
            <a:xfrm>
              <a:off x="4458005" y="790920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 descr=""/>
            <p:cNvSpPr/>
            <p:nvPr/>
          </p:nvSpPr>
          <p:spPr>
            <a:xfrm>
              <a:off x="4367058" y="7889264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92542" y="33506"/>
                  </a:moveTo>
                  <a:lnTo>
                    <a:pt x="27124" y="32709"/>
                  </a:lnTo>
                  <a:lnTo>
                    <a:pt x="27124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0371"/>
                  </a:lnTo>
                  <a:lnTo>
                    <a:pt x="93340" y="11168"/>
                  </a:lnTo>
                  <a:lnTo>
                    <a:pt x="92542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8" name="object 348" descr=""/>
          <p:cNvGrpSpPr/>
          <p:nvPr/>
        </p:nvGrpSpPr>
        <p:grpSpPr>
          <a:xfrm>
            <a:off x="4068687" y="7882882"/>
            <a:ext cx="100330" cy="50800"/>
            <a:chOff x="4068687" y="7882882"/>
            <a:chExt cx="100330" cy="50800"/>
          </a:xfrm>
        </p:grpSpPr>
        <p:sp>
          <p:nvSpPr>
            <p:cNvPr id="349" name="object 349" descr=""/>
            <p:cNvSpPr/>
            <p:nvPr/>
          </p:nvSpPr>
          <p:spPr>
            <a:xfrm>
              <a:off x="4162825" y="79060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 descr=""/>
            <p:cNvSpPr/>
            <p:nvPr/>
          </p:nvSpPr>
          <p:spPr>
            <a:xfrm>
              <a:off x="4162825" y="79060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 descr=""/>
            <p:cNvSpPr/>
            <p:nvPr/>
          </p:nvSpPr>
          <p:spPr>
            <a:xfrm>
              <a:off x="4071878" y="7886073"/>
              <a:ext cx="93345" cy="44450"/>
            </a:xfrm>
            <a:custGeom>
              <a:avLst/>
              <a:gdLst/>
              <a:ahLst/>
              <a:cxnLst/>
              <a:rect l="l" t="t" r="r" b="b"/>
              <a:pathLst>
                <a:path w="93345" h="44450">
                  <a:moveTo>
                    <a:pt x="93340" y="33506"/>
                  </a:moveTo>
                  <a:lnTo>
                    <a:pt x="27922" y="32709"/>
                  </a:lnTo>
                  <a:lnTo>
                    <a:pt x="27922" y="43877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1168"/>
                  </a:lnTo>
                  <a:lnTo>
                    <a:pt x="93340" y="11966"/>
                  </a:lnTo>
                  <a:lnTo>
                    <a:pt x="93340" y="3350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52" name="object 352" descr=""/>
          <p:cNvGrpSpPr/>
          <p:nvPr/>
        </p:nvGrpSpPr>
        <p:grpSpPr>
          <a:xfrm>
            <a:off x="3773508" y="7880488"/>
            <a:ext cx="100330" cy="49530"/>
            <a:chOff x="3773508" y="7880488"/>
            <a:chExt cx="100330" cy="49530"/>
          </a:xfrm>
        </p:grpSpPr>
        <p:sp>
          <p:nvSpPr>
            <p:cNvPr id="353" name="object 353" descr=""/>
            <p:cNvSpPr/>
            <p:nvPr/>
          </p:nvSpPr>
          <p:spPr>
            <a:xfrm>
              <a:off x="3867646" y="790362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 descr=""/>
            <p:cNvSpPr/>
            <p:nvPr/>
          </p:nvSpPr>
          <p:spPr>
            <a:xfrm>
              <a:off x="3867646" y="790362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 descr=""/>
            <p:cNvSpPr/>
            <p:nvPr/>
          </p:nvSpPr>
          <p:spPr>
            <a:xfrm>
              <a:off x="3776699" y="7883679"/>
              <a:ext cx="93345" cy="43180"/>
            </a:xfrm>
            <a:custGeom>
              <a:avLst/>
              <a:gdLst/>
              <a:ahLst/>
              <a:cxnLst/>
              <a:rect l="l" t="t" r="r" b="b"/>
              <a:pathLst>
                <a:path w="93345" h="43179">
                  <a:moveTo>
                    <a:pt x="93340" y="32709"/>
                  </a:moveTo>
                  <a:lnTo>
                    <a:pt x="27922" y="32709"/>
                  </a:lnTo>
                  <a:lnTo>
                    <a:pt x="27922" y="43080"/>
                  </a:lnTo>
                  <a:lnTo>
                    <a:pt x="0" y="21540"/>
                  </a:lnTo>
                  <a:lnTo>
                    <a:pt x="27922" y="0"/>
                  </a:lnTo>
                  <a:lnTo>
                    <a:pt x="27922" y="10371"/>
                  </a:lnTo>
                  <a:lnTo>
                    <a:pt x="93340" y="11168"/>
                  </a:lnTo>
                  <a:lnTo>
                    <a:pt x="93340" y="32709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56" name="object 356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30982" y="7766405"/>
            <a:ext cx="67811" cy="91744"/>
          </a:xfrm>
          <a:prstGeom prst="rect">
            <a:avLst/>
          </a:prstGeom>
        </p:spPr>
      </p:pic>
      <p:grpSp>
        <p:nvGrpSpPr>
          <p:cNvPr id="357" name="object 357" descr=""/>
          <p:cNvGrpSpPr/>
          <p:nvPr/>
        </p:nvGrpSpPr>
        <p:grpSpPr>
          <a:xfrm>
            <a:off x="3457587" y="7476811"/>
            <a:ext cx="53975" cy="100330"/>
            <a:chOff x="3457587" y="7476811"/>
            <a:chExt cx="53975" cy="100330"/>
          </a:xfrm>
        </p:grpSpPr>
        <p:sp>
          <p:nvSpPr>
            <p:cNvPr id="358" name="object 358" descr=""/>
            <p:cNvSpPr/>
            <p:nvPr/>
          </p:nvSpPr>
          <p:spPr>
            <a:xfrm>
              <a:off x="3494284" y="756855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 descr=""/>
            <p:cNvSpPr/>
            <p:nvPr/>
          </p:nvSpPr>
          <p:spPr>
            <a:xfrm>
              <a:off x="3494284" y="756855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 descr=""/>
            <p:cNvSpPr/>
            <p:nvPr/>
          </p:nvSpPr>
          <p:spPr>
            <a:xfrm>
              <a:off x="3460778" y="7480002"/>
              <a:ext cx="47625" cy="93345"/>
            </a:xfrm>
            <a:custGeom>
              <a:avLst/>
              <a:gdLst/>
              <a:ahLst/>
              <a:cxnLst/>
              <a:rect l="l" t="t" r="r" b="b"/>
              <a:pathLst>
                <a:path w="47625" h="93345">
                  <a:moveTo>
                    <a:pt x="25529" y="93340"/>
                  </a:moveTo>
                  <a:lnTo>
                    <a:pt x="10371" y="29517"/>
                  </a:lnTo>
                  <a:lnTo>
                    <a:pt x="0" y="31911"/>
                  </a:lnTo>
                  <a:lnTo>
                    <a:pt x="15157" y="0"/>
                  </a:lnTo>
                  <a:lnTo>
                    <a:pt x="42282" y="22337"/>
                  </a:lnTo>
                  <a:lnTo>
                    <a:pt x="31911" y="24731"/>
                  </a:lnTo>
                  <a:lnTo>
                    <a:pt x="47069" y="88553"/>
                  </a:lnTo>
                  <a:lnTo>
                    <a:pt x="25529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1" name="object 361" descr=""/>
          <p:cNvGrpSpPr/>
          <p:nvPr/>
        </p:nvGrpSpPr>
        <p:grpSpPr>
          <a:xfrm>
            <a:off x="3389775" y="7189609"/>
            <a:ext cx="52705" cy="100330"/>
            <a:chOff x="3389775" y="7189609"/>
            <a:chExt cx="52705" cy="100330"/>
          </a:xfrm>
        </p:grpSpPr>
        <p:sp>
          <p:nvSpPr>
            <p:cNvPr id="362" name="object 362" descr=""/>
            <p:cNvSpPr/>
            <p:nvPr/>
          </p:nvSpPr>
          <p:spPr>
            <a:xfrm>
              <a:off x="3426473" y="72813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 descr=""/>
            <p:cNvSpPr/>
            <p:nvPr/>
          </p:nvSpPr>
          <p:spPr>
            <a:xfrm>
              <a:off x="3426473" y="72813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 descr=""/>
            <p:cNvSpPr/>
            <p:nvPr/>
          </p:nvSpPr>
          <p:spPr>
            <a:xfrm>
              <a:off x="3392966" y="7192801"/>
              <a:ext cx="46355" cy="93345"/>
            </a:xfrm>
            <a:custGeom>
              <a:avLst/>
              <a:gdLst/>
              <a:ahLst/>
              <a:cxnLst/>
              <a:rect l="l" t="t" r="r" b="b"/>
              <a:pathLst>
                <a:path w="46354" h="93345">
                  <a:moveTo>
                    <a:pt x="25529" y="93340"/>
                  </a:moveTo>
                  <a:lnTo>
                    <a:pt x="10371" y="29517"/>
                  </a:lnTo>
                  <a:lnTo>
                    <a:pt x="0" y="31911"/>
                  </a:lnTo>
                  <a:lnTo>
                    <a:pt x="14360" y="0"/>
                  </a:lnTo>
                  <a:lnTo>
                    <a:pt x="42282" y="22337"/>
                  </a:lnTo>
                  <a:lnTo>
                    <a:pt x="31911" y="24731"/>
                  </a:lnTo>
                  <a:lnTo>
                    <a:pt x="46271" y="88553"/>
                  </a:lnTo>
                  <a:lnTo>
                    <a:pt x="25529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5" name="object 365" descr=""/>
          <p:cNvGrpSpPr/>
          <p:nvPr/>
        </p:nvGrpSpPr>
        <p:grpSpPr>
          <a:xfrm>
            <a:off x="3191925" y="6747638"/>
            <a:ext cx="7796530" cy="1623695"/>
            <a:chOff x="3191925" y="6747638"/>
            <a:chExt cx="7796530" cy="1623695"/>
          </a:xfrm>
        </p:grpSpPr>
        <p:pic>
          <p:nvPicPr>
            <p:cNvPr id="366" name="object 36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91925" y="6802685"/>
              <a:ext cx="182692" cy="199445"/>
            </a:xfrm>
            <a:prstGeom prst="rect">
              <a:avLst/>
            </a:prstGeom>
          </p:spPr>
        </p:pic>
        <p:sp>
          <p:nvSpPr>
            <p:cNvPr id="367" name="object 367" descr=""/>
            <p:cNvSpPr/>
            <p:nvPr/>
          </p:nvSpPr>
          <p:spPr>
            <a:xfrm>
              <a:off x="3316379" y="6911981"/>
              <a:ext cx="201930" cy="850900"/>
            </a:xfrm>
            <a:custGeom>
              <a:avLst/>
              <a:gdLst/>
              <a:ahLst/>
              <a:cxnLst/>
              <a:rect l="l" t="t" r="r" b="b"/>
              <a:pathLst>
                <a:path w="201929" h="850900">
                  <a:moveTo>
                    <a:pt x="0" y="0"/>
                  </a:moveTo>
                  <a:lnTo>
                    <a:pt x="201838" y="850435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8" name="object 36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13663" y="7758942"/>
              <a:ext cx="214276" cy="171796"/>
            </a:xfrm>
            <a:prstGeom prst="rect">
              <a:avLst/>
            </a:prstGeom>
          </p:spPr>
        </p:pic>
        <p:sp>
          <p:nvSpPr>
            <p:cNvPr id="369" name="object 369" descr=""/>
            <p:cNvSpPr/>
            <p:nvPr/>
          </p:nvSpPr>
          <p:spPr>
            <a:xfrm>
              <a:off x="3725641" y="7880488"/>
              <a:ext cx="7259320" cy="117475"/>
            </a:xfrm>
            <a:custGeom>
              <a:avLst/>
              <a:gdLst/>
              <a:ahLst/>
              <a:cxnLst/>
              <a:rect l="l" t="t" r="r" b="b"/>
              <a:pathLst>
                <a:path w="7259320" h="117475">
                  <a:moveTo>
                    <a:pt x="0" y="47866"/>
                  </a:moveTo>
                  <a:lnTo>
                    <a:pt x="7235082" y="117273"/>
                  </a:lnTo>
                </a:path>
                <a:path w="7259320" h="117475">
                  <a:moveTo>
                    <a:pt x="7235253" y="117272"/>
                  </a:moveTo>
                  <a:lnTo>
                    <a:pt x="7244431" y="115452"/>
                  </a:lnTo>
                  <a:lnTo>
                    <a:pt x="7251961" y="110312"/>
                  </a:lnTo>
                  <a:lnTo>
                    <a:pt x="7257077" y="102629"/>
                  </a:lnTo>
                  <a:lnTo>
                    <a:pt x="7259015" y="93177"/>
                  </a:lnTo>
                  <a:lnTo>
                    <a:pt x="7257254" y="83687"/>
                  </a:lnTo>
                  <a:lnTo>
                    <a:pt x="7252283" y="75903"/>
                  </a:lnTo>
                  <a:lnTo>
                    <a:pt x="7244852" y="70614"/>
                  </a:lnTo>
                  <a:lnTo>
                    <a:pt x="7235709" y="68610"/>
                  </a:lnTo>
                </a:path>
                <a:path w="7259320" h="117475">
                  <a:moveTo>
                    <a:pt x="7235880" y="69407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 descr=""/>
            <p:cNvSpPr/>
            <p:nvPr/>
          </p:nvSpPr>
          <p:spPr>
            <a:xfrm>
              <a:off x="3563431" y="7751095"/>
              <a:ext cx="161925" cy="128905"/>
            </a:xfrm>
            <a:custGeom>
              <a:avLst/>
              <a:gdLst/>
              <a:ahLst/>
              <a:cxnLst/>
              <a:rect l="l" t="t" r="r" b="b"/>
              <a:pathLst>
                <a:path w="161925" h="128904">
                  <a:moveTo>
                    <a:pt x="0" y="0"/>
                  </a:moveTo>
                  <a:lnTo>
                    <a:pt x="16250" y="42018"/>
                  </a:lnTo>
                  <a:lnTo>
                    <a:pt x="42400" y="77355"/>
                  </a:lnTo>
                  <a:lnTo>
                    <a:pt x="76604" y="104541"/>
                  </a:lnTo>
                  <a:lnTo>
                    <a:pt x="117013" y="122107"/>
                  </a:lnTo>
                  <a:lnTo>
                    <a:pt x="161781" y="128587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 descr=""/>
            <p:cNvSpPr/>
            <p:nvPr/>
          </p:nvSpPr>
          <p:spPr>
            <a:xfrm>
              <a:off x="3362650" y="6900812"/>
              <a:ext cx="201930" cy="850900"/>
            </a:xfrm>
            <a:custGeom>
              <a:avLst/>
              <a:gdLst/>
              <a:ahLst/>
              <a:cxnLst/>
              <a:rect l="l" t="t" r="r" b="b"/>
              <a:pathLst>
                <a:path w="201929" h="850900">
                  <a:moveTo>
                    <a:pt x="201838" y="850435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 descr=""/>
            <p:cNvSpPr/>
            <p:nvPr/>
          </p:nvSpPr>
          <p:spPr>
            <a:xfrm>
              <a:off x="3295840" y="6809803"/>
              <a:ext cx="67310" cy="90805"/>
            </a:xfrm>
            <a:custGeom>
              <a:avLst/>
              <a:gdLst/>
              <a:ahLst/>
              <a:cxnLst/>
              <a:rect l="l" t="t" r="r" b="b"/>
              <a:pathLst>
                <a:path w="67310" h="90804">
                  <a:moveTo>
                    <a:pt x="66918" y="90298"/>
                  </a:moveTo>
                  <a:lnTo>
                    <a:pt x="57395" y="62985"/>
                  </a:lnTo>
                  <a:lnTo>
                    <a:pt x="42720" y="38362"/>
                  </a:lnTo>
                  <a:lnTo>
                    <a:pt x="23414" y="17132"/>
                  </a:lnTo>
                  <a:lnTo>
                    <a:pt x="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 descr=""/>
            <p:cNvSpPr/>
            <p:nvPr/>
          </p:nvSpPr>
          <p:spPr>
            <a:xfrm>
              <a:off x="3195116" y="6750829"/>
              <a:ext cx="7651115" cy="1617345"/>
            </a:xfrm>
            <a:custGeom>
              <a:avLst/>
              <a:gdLst/>
              <a:ahLst/>
              <a:cxnLst/>
              <a:rect l="l" t="t" r="r" b="b"/>
              <a:pathLst>
                <a:path w="7651115" h="1617345">
                  <a:moveTo>
                    <a:pt x="101318" y="59035"/>
                  </a:moveTo>
                  <a:lnTo>
                    <a:pt x="0" y="0"/>
                  </a:lnTo>
                </a:path>
                <a:path w="7651115" h="1617345">
                  <a:moveTo>
                    <a:pt x="6567339" y="1259697"/>
                  </a:moveTo>
                  <a:lnTo>
                    <a:pt x="6564148" y="1442389"/>
                  </a:lnTo>
                </a:path>
                <a:path w="7651115" h="1617345">
                  <a:moveTo>
                    <a:pt x="6517877" y="1613114"/>
                  </a:moveTo>
                  <a:lnTo>
                    <a:pt x="6564148" y="1442389"/>
                  </a:lnTo>
                  <a:lnTo>
                    <a:pt x="6603239" y="1613114"/>
                  </a:lnTo>
                </a:path>
                <a:path w="7651115" h="1617345">
                  <a:moveTo>
                    <a:pt x="5370666" y="1248528"/>
                  </a:moveTo>
                  <a:lnTo>
                    <a:pt x="5367475" y="1430422"/>
                  </a:lnTo>
                </a:path>
                <a:path w="7651115" h="1617345">
                  <a:moveTo>
                    <a:pt x="5319608" y="1607530"/>
                  </a:moveTo>
                  <a:lnTo>
                    <a:pt x="5367475" y="1430422"/>
                  </a:lnTo>
                  <a:lnTo>
                    <a:pt x="5408162" y="1608328"/>
                  </a:lnTo>
                </a:path>
                <a:path w="7651115" h="1617345">
                  <a:moveTo>
                    <a:pt x="4173994" y="1236561"/>
                  </a:moveTo>
                  <a:lnTo>
                    <a:pt x="4170803" y="1419253"/>
                  </a:lnTo>
                </a:path>
                <a:path w="7651115" h="1617345">
                  <a:moveTo>
                    <a:pt x="4120542" y="1602743"/>
                  </a:moveTo>
                  <a:lnTo>
                    <a:pt x="4170803" y="1419253"/>
                  </a:lnTo>
                  <a:lnTo>
                    <a:pt x="4213085" y="1603541"/>
                  </a:lnTo>
                </a:path>
                <a:path w="7651115" h="1617345">
                  <a:moveTo>
                    <a:pt x="2977321" y="1225392"/>
                  </a:moveTo>
                  <a:lnTo>
                    <a:pt x="2974130" y="1407287"/>
                  </a:lnTo>
                </a:path>
                <a:path w="7651115" h="1617345">
                  <a:moveTo>
                    <a:pt x="2922274" y="1597956"/>
                  </a:moveTo>
                  <a:lnTo>
                    <a:pt x="2974130" y="1407287"/>
                  </a:lnTo>
                  <a:lnTo>
                    <a:pt x="3018008" y="1598754"/>
                  </a:lnTo>
                </a:path>
                <a:path w="7651115" h="1617345">
                  <a:moveTo>
                    <a:pt x="1780648" y="1213426"/>
                  </a:moveTo>
                  <a:lnTo>
                    <a:pt x="1777457" y="1396118"/>
                  </a:lnTo>
                </a:path>
                <a:path w="7651115" h="1617345">
                  <a:moveTo>
                    <a:pt x="1724006" y="1593170"/>
                  </a:moveTo>
                  <a:lnTo>
                    <a:pt x="1777457" y="1396118"/>
                  </a:lnTo>
                  <a:lnTo>
                    <a:pt x="1822931" y="1593967"/>
                  </a:lnTo>
                </a:path>
                <a:path w="7651115" h="1617345">
                  <a:moveTo>
                    <a:pt x="7616422" y="1270068"/>
                  </a:moveTo>
                  <a:lnTo>
                    <a:pt x="7613231" y="1452760"/>
                  </a:lnTo>
                </a:path>
                <a:path w="7651115" h="1617345">
                  <a:moveTo>
                    <a:pt x="7568555" y="1616305"/>
                  </a:moveTo>
                  <a:lnTo>
                    <a:pt x="7613231" y="1452760"/>
                  </a:lnTo>
                  <a:lnTo>
                    <a:pt x="7650727" y="1617103"/>
                  </a:lnTo>
                </a:path>
                <a:path w="7651115" h="1617345">
                  <a:moveTo>
                    <a:pt x="688485" y="1203054"/>
                  </a:moveTo>
                  <a:lnTo>
                    <a:pt x="684496" y="1384949"/>
                  </a:lnTo>
                </a:path>
                <a:path w="7651115" h="1617345">
                  <a:moveTo>
                    <a:pt x="629449" y="1589181"/>
                  </a:moveTo>
                  <a:lnTo>
                    <a:pt x="684496" y="1384949"/>
                  </a:lnTo>
                  <a:lnTo>
                    <a:pt x="731565" y="1589181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4" name="object 374" descr=""/>
          <p:cNvSpPr/>
          <p:nvPr/>
        </p:nvSpPr>
        <p:spPr>
          <a:xfrm>
            <a:off x="11190485" y="6647915"/>
            <a:ext cx="88900" cy="1270"/>
          </a:xfrm>
          <a:custGeom>
            <a:avLst/>
            <a:gdLst/>
            <a:ahLst/>
            <a:cxnLst/>
            <a:rect l="l" t="t" r="r" b="b"/>
            <a:pathLst>
              <a:path w="88900" h="1270">
                <a:moveTo>
                  <a:pt x="0" y="0"/>
                </a:moveTo>
                <a:lnTo>
                  <a:pt x="88553" y="797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5" name="object 375" descr=""/>
          <p:cNvSpPr/>
          <p:nvPr/>
        </p:nvSpPr>
        <p:spPr>
          <a:xfrm>
            <a:off x="11331692" y="3026784"/>
            <a:ext cx="126364" cy="63500"/>
          </a:xfrm>
          <a:custGeom>
            <a:avLst/>
            <a:gdLst/>
            <a:ahLst/>
            <a:cxnLst/>
            <a:rect l="l" t="t" r="r" b="b"/>
            <a:pathLst>
              <a:path w="126365" h="63500">
                <a:moveTo>
                  <a:pt x="125251" y="63024"/>
                </a:moveTo>
                <a:lnTo>
                  <a:pt x="0" y="30315"/>
                </a:lnTo>
                <a:lnTo>
                  <a:pt x="126049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6" name="object 376" descr=""/>
          <p:cNvSpPr/>
          <p:nvPr/>
        </p:nvSpPr>
        <p:spPr>
          <a:xfrm>
            <a:off x="11362806" y="4242603"/>
            <a:ext cx="83185" cy="36830"/>
          </a:xfrm>
          <a:custGeom>
            <a:avLst/>
            <a:gdLst/>
            <a:ahLst/>
            <a:cxnLst/>
            <a:rect l="l" t="t" r="r" b="b"/>
            <a:pathLst>
              <a:path w="83184" h="36829">
                <a:moveTo>
                  <a:pt x="82171" y="36697"/>
                </a:moveTo>
                <a:lnTo>
                  <a:pt x="0" y="16753"/>
                </a:lnTo>
                <a:lnTo>
                  <a:pt x="82969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7" name="object 377" descr=""/>
          <p:cNvSpPr/>
          <p:nvPr/>
        </p:nvSpPr>
        <p:spPr>
          <a:xfrm>
            <a:off x="11276645" y="5412949"/>
            <a:ext cx="158115" cy="79375"/>
          </a:xfrm>
          <a:custGeom>
            <a:avLst/>
            <a:gdLst/>
            <a:ahLst/>
            <a:cxnLst/>
            <a:rect l="l" t="t" r="r" b="b"/>
            <a:pathLst>
              <a:path w="158115" h="79375">
                <a:moveTo>
                  <a:pt x="157163" y="78980"/>
                </a:moveTo>
                <a:lnTo>
                  <a:pt x="0" y="38293"/>
                </a:lnTo>
                <a:lnTo>
                  <a:pt x="15796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8" name="object 378" descr=""/>
          <p:cNvSpPr/>
          <p:nvPr/>
        </p:nvSpPr>
        <p:spPr>
          <a:xfrm>
            <a:off x="11279039" y="6614409"/>
            <a:ext cx="144145" cy="72390"/>
          </a:xfrm>
          <a:custGeom>
            <a:avLst/>
            <a:gdLst/>
            <a:ahLst/>
            <a:cxnLst/>
            <a:rect l="l" t="t" r="r" b="b"/>
            <a:pathLst>
              <a:path w="144145" h="72390">
                <a:moveTo>
                  <a:pt x="142802" y="71800"/>
                </a:moveTo>
                <a:lnTo>
                  <a:pt x="0" y="34304"/>
                </a:lnTo>
                <a:lnTo>
                  <a:pt x="14360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79" name="object 379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258939" y="4761162"/>
            <a:ext cx="207423" cy="68609"/>
          </a:xfrm>
          <a:prstGeom prst="rect">
            <a:avLst/>
          </a:prstGeom>
        </p:spPr>
      </p:pic>
      <p:sp>
        <p:nvSpPr>
          <p:cNvPr id="380" name="object 380" descr=""/>
          <p:cNvSpPr/>
          <p:nvPr/>
        </p:nvSpPr>
        <p:spPr>
          <a:xfrm>
            <a:off x="10703040" y="9085139"/>
            <a:ext cx="57150" cy="1270"/>
          </a:xfrm>
          <a:custGeom>
            <a:avLst/>
            <a:gdLst/>
            <a:ahLst/>
            <a:cxnLst/>
            <a:rect l="l" t="t" r="r" b="b"/>
            <a:pathLst>
              <a:path w="57150" h="1270">
                <a:moveTo>
                  <a:pt x="56642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1" name="object 381" descr=""/>
          <p:cNvSpPr/>
          <p:nvPr/>
        </p:nvSpPr>
        <p:spPr>
          <a:xfrm>
            <a:off x="10711018" y="8247468"/>
            <a:ext cx="57150" cy="1270"/>
          </a:xfrm>
          <a:custGeom>
            <a:avLst/>
            <a:gdLst/>
            <a:ahLst/>
            <a:cxnLst/>
            <a:rect l="l" t="t" r="r" b="b"/>
            <a:pathLst>
              <a:path w="57150" h="1270">
                <a:moveTo>
                  <a:pt x="56642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2" name="object 382" descr=""/>
          <p:cNvSpPr/>
          <p:nvPr/>
        </p:nvSpPr>
        <p:spPr>
          <a:xfrm>
            <a:off x="10707827" y="8763633"/>
            <a:ext cx="2540" cy="273685"/>
          </a:xfrm>
          <a:custGeom>
            <a:avLst/>
            <a:gdLst/>
            <a:ahLst/>
            <a:cxnLst/>
            <a:rect l="l" t="t" r="r" b="b"/>
            <a:pathLst>
              <a:path w="2540" h="273684">
                <a:moveTo>
                  <a:pt x="0" y="273639"/>
                </a:moveTo>
                <a:lnTo>
                  <a:pt x="2393" y="0"/>
                </a:lnTo>
              </a:path>
            </a:pathLst>
          </a:custGeom>
          <a:ln w="6382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3" name="object 383" descr=""/>
          <p:cNvSpPr/>
          <p:nvPr/>
        </p:nvSpPr>
        <p:spPr>
          <a:xfrm>
            <a:off x="10711816" y="8295335"/>
            <a:ext cx="3810" cy="334645"/>
          </a:xfrm>
          <a:custGeom>
            <a:avLst/>
            <a:gdLst/>
            <a:ahLst/>
            <a:cxnLst/>
            <a:rect l="l" t="t" r="r" b="b"/>
            <a:pathLst>
              <a:path w="3809" h="334645">
                <a:moveTo>
                  <a:pt x="3191" y="0"/>
                </a:moveTo>
                <a:lnTo>
                  <a:pt x="0" y="334270"/>
                </a:lnTo>
              </a:path>
            </a:pathLst>
          </a:custGeom>
          <a:ln w="6382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84" name="object 384" descr=""/>
          <p:cNvGrpSpPr/>
          <p:nvPr/>
        </p:nvGrpSpPr>
        <p:grpSpPr>
          <a:xfrm>
            <a:off x="10699849" y="9037272"/>
            <a:ext cx="16510" cy="48260"/>
            <a:chOff x="10699849" y="9037272"/>
            <a:chExt cx="16510" cy="48260"/>
          </a:xfrm>
        </p:grpSpPr>
        <p:sp>
          <p:nvSpPr>
            <p:cNvPr id="385" name="object 385" descr=""/>
            <p:cNvSpPr/>
            <p:nvPr/>
          </p:nvSpPr>
          <p:spPr>
            <a:xfrm>
              <a:off x="10699849" y="9037272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0"/>
                  </a:moveTo>
                  <a:lnTo>
                    <a:pt x="7180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 descr=""/>
            <p:cNvSpPr/>
            <p:nvPr/>
          </p:nvSpPr>
          <p:spPr>
            <a:xfrm>
              <a:off x="10699849" y="9037272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0"/>
                  </a:moveTo>
                  <a:lnTo>
                    <a:pt x="15955" y="0"/>
                  </a:lnTo>
                  <a:lnTo>
                    <a:pt x="7180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87" name="object 387" descr=""/>
          <p:cNvGrpSpPr/>
          <p:nvPr/>
        </p:nvGrpSpPr>
        <p:grpSpPr>
          <a:xfrm>
            <a:off x="10707029" y="8247468"/>
            <a:ext cx="16510" cy="48260"/>
            <a:chOff x="10707029" y="8247468"/>
            <a:chExt cx="16510" cy="48260"/>
          </a:xfrm>
        </p:grpSpPr>
        <p:sp>
          <p:nvSpPr>
            <p:cNvPr id="388" name="object 388" descr=""/>
            <p:cNvSpPr/>
            <p:nvPr/>
          </p:nvSpPr>
          <p:spPr>
            <a:xfrm>
              <a:off x="10707029" y="8247468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 descr=""/>
            <p:cNvSpPr/>
            <p:nvPr/>
          </p:nvSpPr>
          <p:spPr>
            <a:xfrm>
              <a:off x="10707029" y="8247468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90" name="object 390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69534" y="8619234"/>
            <a:ext cx="82171" cy="154769"/>
          </a:xfrm>
          <a:prstGeom prst="rect">
            <a:avLst/>
          </a:prstGeom>
        </p:spPr>
      </p:pic>
      <p:grpSp>
        <p:nvGrpSpPr>
          <p:cNvPr id="391" name="object 391" descr=""/>
          <p:cNvGrpSpPr/>
          <p:nvPr/>
        </p:nvGrpSpPr>
        <p:grpSpPr>
          <a:xfrm>
            <a:off x="7430539" y="7423359"/>
            <a:ext cx="3599179" cy="518159"/>
            <a:chOff x="7430539" y="7423359"/>
            <a:chExt cx="3599179" cy="518159"/>
          </a:xfrm>
        </p:grpSpPr>
        <p:sp>
          <p:nvSpPr>
            <p:cNvPr id="392" name="object 392" descr=""/>
            <p:cNvSpPr/>
            <p:nvPr/>
          </p:nvSpPr>
          <p:spPr>
            <a:xfrm>
              <a:off x="7430539" y="7423359"/>
              <a:ext cx="3599179" cy="518159"/>
            </a:xfrm>
            <a:custGeom>
              <a:avLst/>
              <a:gdLst/>
              <a:ahLst/>
              <a:cxnLst/>
              <a:rect l="l" t="t" r="r" b="b"/>
              <a:pathLst>
                <a:path w="3599179" h="518159">
                  <a:moveTo>
                    <a:pt x="3589220" y="512973"/>
                  </a:moveTo>
                  <a:lnTo>
                    <a:pt x="3594006" y="517760"/>
                  </a:lnTo>
                  <a:lnTo>
                    <a:pt x="3598793" y="34304"/>
                  </a:lnTo>
                  <a:lnTo>
                    <a:pt x="3594006" y="39091"/>
                  </a:lnTo>
                  <a:lnTo>
                    <a:pt x="3589220" y="512973"/>
                  </a:lnTo>
                  <a:close/>
                </a:path>
                <a:path w="3599179" h="518159">
                  <a:moveTo>
                    <a:pt x="8775" y="4786"/>
                  </a:moveTo>
                  <a:lnTo>
                    <a:pt x="3589220" y="39045"/>
                  </a:lnTo>
                  <a:lnTo>
                    <a:pt x="3594006" y="39091"/>
                  </a:lnTo>
                  <a:lnTo>
                    <a:pt x="3598793" y="34304"/>
                  </a:lnTo>
                  <a:lnTo>
                    <a:pt x="8775" y="4786"/>
                  </a:lnTo>
                  <a:close/>
                </a:path>
                <a:path w="3599179" h="518159">
                  <a:moveTo>
                    <a:pt x="8775" y="483527"/>
                  </a:moveTo>
                  <a:lnTo>
                    <a:pt x="3589220" y="517714"/>
                  </a:lnTo>
                  <a:lnTo>
                    <a:pt x="3594006" y="517760"/>
                  </a:lnTo>
                  <a:lnTo>
                    <a:pt x="3589220" y="512973"/>
                  </a:lnTo>
                  <a:lnTo>
                    <a:pt x="8775" y="483527"/>
                  </a:lnTo>
                  <a:close/>
                </a:path>
                <a:path w="3599179" h="518159">
                  <a:moveTo>
                    <a:pt x="0" y="483455"/>
                  </a:moveTo>
                  <a:lnTo>
                    <a:pt x="3589220" y="512973"/>
                  </a:lnTo>
                  <a:lnTo>
                    <a:pt x="8775" y="478707"/>
                  </a:lnTo>
                  <a:lnTo>
                    <a:pt x="4786" y="478669"/>
                  </a:lnTo>
                  <a:lnTo>
                    <a:pt x="0" y="483455"/>
                  </a:lnTo>
                  <a:close/>
                </a:path>
                <a:path w="3599179" h="518159">
                  <a:moveTo>
                    <a:pt x="4786" y="0"/>
                  </a:moveTo>
                  <a:lnTo>
                    <a:pt x="8775" y="4786"/>
                  </a:lnTo>
                  <a:lnTo>
                    <a:pt x="3589220" y="34225"/>
                  </a:lnTo>
                  <a:lnTo>
                    <a:pt x="8775" y="38"/>
                  </a:lnTo>
                  <a:lnTo>
                    <a:pt x="4786" y="0"/>
                  </a:lnTo>
                  <a:close/>
                </a:path>
                <a:path w="3599179" h="518159">
                  <a:moveTo>
                    <a:pt x="0" y="483455"/>
                  </a:moveTo>
                  <a:lnTo>
                    <a:pt x="4786" y="478669"/>
                  </a:lnTo>
                  <a:lnTo>
                    <a:pt x="8775" y="4786"/>
                  </a:lnTo>
                  <a:lnTo>
                    <a:pt x="4786" y="0"/>
                  </a:lnTo>
                  <a:lnTo>
                    <a:pt x="0" y="483455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 descr=""/>
            <p:cNvSpPr/>
            <p:nvPr/>
          </p:nvSpPr>
          <p:spPr>
            <a:xfrm>
              <a:off x="7430539" y="7423359"/>
              <a:ext cx="3599179" cy="518159"/>
            </a:xfrm>
            <a:custGeom>
              <a:avLst/>
              <a:gdLst/>
              <a:ahLst/>
              <a:cxnLst/>
              <a:rect l="l" t="t" r="r" b="b"/>
              <a:pathLst>
                <a:path w="3599179" h="518159">
                  <a:moveTo>
                    <a:pt x="4786" y="478669"/>
                  </a:moveTo>
                  <a:lnTo>
                    <a:pt x="0" y="483455"/>
                  </a:lnTo>
                  <a:lnTo>
                    <a:pt x="3589220" y="512973"/>
                  </a:lnTo>
                  <a:lnTo>
                    <a:pt x="4786" y="478669"/>
                  </a:lnTo>
                  <a:close/>
                </a:path>
                <a:path w="3599179" h="518159">
                  <a:moveTo>
                    <a:pt x="0" y="483455"/>
                  </a:moveTo>
                  <a:lnTo>
                    <a:pt x="3589220" y="512973"/>
                  </a:lnTo>
                  <a:lnTo>
                    <a:pt x="3594006" y="517760"/>
                  </a:lnTo>
                  <a:lnTo>
                    <a:pt x="0" y="483455"/>
                  </a:lnTo>
                  <a:close/>
                </a:path>
                <a:path w="3599179" h="518159">
                  <a:moveTo>
                    <a:pt x="3589220" y="512973"/>
                  </a:moveTo>
                  <a:lnTo>
                    <a:pt x="3594006" y="517760"/>
                  </a:lnTo>
                  <a:lnTo>
                    <a:pt x="3594006" y="39091"/>
                  </a:lnTo>
                  <a:lnTo>
                    <a:pt x="3589220" y="512973"/>
                  </a:lnTo>
                  <a:close/>
                </a:path>
                <a:path w="3599179" h="518159">
                  <a:moveTo>
                    <a:pt x="3594006" y="517760"/>
                  </a:moveTo>
                  <a:lnTo>
                    <a:pt x="3594006" y="39091"/>
                  </a:lnTo>
                  <a:lnTo>
                    <a:pt x="3598793" y="34304"/>
                  </a:lnTo>
                  <a:lnTo>
                    <a:pt x="3594006" y="517760"/>
                  </a:lnTo>
                  <a:close/>
                </a:path>
                <a:path w="3599179" h="518159">
                  <a:moveTo>
                    <a:pt x="3594006" y="39091"/>
                  </a:moveTo>
                  <a:lnTo>
                    <a:pt x="3598793" y="34304"/>
                  </a:lnTo>
                  <a:lnTo>
                    <a:pt x="8775" y="4786"/>
                  </a:lnTo>
                  <a:lnTo>
                    <a:pt x="3594006" y="39091"/>
                  </a:lnTo>
                  <a:close/>
                </a:path>
                <a:path w="3599179" h="518159">
                  <a:moveTo>
                    <a:pt x="3598793" y="34304"/>
                  </a:moveTo>
                  <a:lnTo>
                    <a:pt x="8775" y="4786"/>
                  </a:lnTo>
                  <a:lnTo>
                    <a:pt x="4786" y="0"/>
                  </a:lnTo>
                  <a:lnTo>
                    <a:pt x="3598793" y="34304"/>
                  </a:lnTo>
                  <a:close/>
                </a:path>
                <a:path w="3599179" h="518159">
                  <a:moveTo>
                    <a:pt x="8775" y="4786"/>
                  </a:moveTo>
                  <a:lnTo>
                    <a:pt x="4786" y="0"/>
                  </a:lnTo>
                  <a:lnTo>
                    <a:pt x="4786" y="478669"/>
                  </a:lnTo>
                  <a:lnTo>
                    <a:pt x="8775" y="4786"/>
                  </a:lnTo>
                  <a:close/>
                </a:path>
                <a:path w="3599179" h="518159">
                  <a:moveTo>
                    <a:pt x="4786" y="0"/>
                  </a:moveTo>
                  <a:lnTo>
                    <a:pt x="4786" y="478669"/>
                  </a:lnTo>
                  <a:lnTo>
                    <a:pt x="0" y="483455"/>
                  </a:lnTo>
                  <a:lnTo>
                    <a:pt x="4786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94" name="object 394" descr=""/>
          <p:cNvGrpSpPr/>
          <p:nvPr/>
        </p:nvGrpSpPr>
        <p:grpSpPr>
          <a:xfrm>
            <a:off x="3720854" y="7387459"/>
            <a:ext cx="3599815" cy="518159"/>
            <a:chOff x="3720854" y="7387459"/>
            <a:chExt cx="3599815" cy="518159"/>
          </a:xfrm>
        </p:grpSpPr>
        <p:sp>
          <p:nvSpPr>
            <p:cNvPr id="395" name="object 395" descr=""/>
            <p:cNvSpPr/>
            <p:nvPr/>
          </p:nvSpPr>
          <p:spPr>
            <a:xfrm>
              <a:off x="3720854" y="7387459"/>
              <a:ext cx="3599815" cy="518159"/>
            </a:xfrm>
            <a:custGeom>
              <a:avLst/>
              <a:gdLst/>
              <a:ahLst/>
              <a:cxnLst/>
              <a:rect l="l" t="t" r="r" b="b"/>
              <a:pathLst>
                <a:path w="3599815" h="518159">
                  <a:moveTo>
                    <a:pt x="3594006" y="39091"/>
                  </a:moveTo>
                  <a:lnTo>
                    <a:pt x="3594804" y="517760"/>
                  </a:lnTo>
                  <a:lnTo>
                    <a:pt x="3599591" y="34304"/>
                  </a:lnTo>
                  <a:lnTo>
                    <a:pt x="3594006" y="39091"/>
                  </a:lnTo>
                  <a:close/>
                </a:path>
                <a:path w="3599815" h="518159">
                  <a:moveTo>
                    <a:pt x="9573" y="4786"/>
                  </a:moveTo>
                  <a:lnTo>
                    <a:pt x="3590018" y="39053"/>
                  </a:lnTo>
                  <a:lnTo>
                    <a:pt x="3594006" y="39091"/>
                  </a:lnTo>
                  <a:lnTo>
                    <a:pt x="3599591" y="34304"/>
                  </a:lnTo>
                  <a:lnTo>
                    <a:pt x="9573" y="4786"/>
                  </a:lnTo>
                  <a:close/>
                </a:path>
                <a:path w="3599815" h="518159">
                  <a:moveTo>
                    <a:pt x="9573" y="483534"/>
                  </a:moveTo>
                  <a:lnTo>
                    <a:pt x="3590018" y="517714"/>
                  </a:lnTo>
                  <a:lnTo>
                    <a:pt x="3594804" y="517760"/>
                  </a:lnTo>
                  <a:lnTo>
                    <a:pt x="3590018" y="512973"/>
                  </a:lnTo>
                  <a:lnTo>
                    <a:pt x="9573" y="483534"/>
                  </a:lnTo>
                  <a:close/>
                </a:path>
                <a:path w="3599815" h="518159">
                  <a:moveTo>
                    <a:pt x="3590018" y="512973"/>
                  </a:moveTo>
                  <a:lnTo>
                    <a:pt x="3594804" y="517760"/>
                  </a:lnTo>
                  <a:lnTo>
                    <a:pt x="3594006" y="39091"/>
                  </a:lnTo>
                  <a:lnTo>
                    <a:pt x="3590018" y="512973"/>
                  </a:lnTo>
                  <a:close/>
                </a:path>
                <a:path w="3599815" h="518159">
                  <a:moveTo>
                    <a:pt x="0" y="483455"/>
                  </a:moveTo>
                  <a:lnTo>
                    <a:pt x="3590018" y="512973"/>
                  </a:lnTo>
                  <a:lnTo>
                    <a:pt x="9573" y="478714"/>
                  </a:lnTo>
                  <a:lnTo>
                    <a:pt x="4786" y="478669"/>
                  </a:lnTo>
                  <a:lnTo>
                    <a:pt x="0" y="483455"/>
                  </a:lnTo>
                  <a:close/>
                </a:path>
                <a:path w="3599815" h="518159">
                  <a:moveTo>
                    <a:pt x="4786" y="0"/>
                  </a:moveTo>
                  <a:lnTo>
                    <a:pt x="9573" y="4786"/>
                  </a:lnTo>
                  <a:lnTo>
                    <a:pt x="3590018" y="34225"/>
                  </a:lnTo>
                  <a:lnTo>
                    <a:pt x="9573" y="45"/>
                  </a:lnTo>
                  <a:lnTo>
                    <a:pt x="4786" y="0"/>
                  </a:lnTo>
                  <a:close/>
                </a:path>
                <a:path w="3599815" h="518159">
                  <a:moveTo>
                    <a:pt x="0" y="483455"/>
                  </a:moveTo>
                  <a:lnTo>
                    <a:pt x="4786" y="478669"/>
                  </a:lnTo>
                  <a:lnTo>
                    <a:pt x="9573" y="4786"/>
                  </a:lnTo>
                  <a:lnTo>
                    <a:pt x="4786" y="0"/>
                  </a:lnTo>
                  <a:lnTo>
                    <a:pt x="0" y="483455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 descr=""/>
            <p:cNvSpPr/>
            <p:nvPr/>
          </p:nvSpPr>
          <p:spPr>
            <a:xfrm>
              <a:off x="3720854" y="7387459"/>
              <a:ext cx="3599815" cy="518159"/>
            </a:xfrm>
            <a:custGeom>
              <a:avLst/>
              <a:gdLst/>
              <a:ahLst/>
              <a:cxnLst/>
              <a:rect l="l" t="t" r="r" b="b"/>
              <a:pathLst>
                <a:path w="3599815" h="518159">
                  <a:moveTo>
                    <a:pt x="3590017" y="512973"/>
                  </a:moveTo>
                  <a:lnTo>
                    <a:pt x="3594804" y="517760"/>
                  </a:lnTo>
                  <a:lnTo>
                    <a:pt x="3594006" y="39091"/>
                  </a:lnTo>
                  <a:lnTo>
                    <a:pt x="3590017" y="512973"/>
                  </a:lnTo>
                  <a:close/>
                </a:path>
                <a:path w="3599815" h="518159">
                  <a:moveTo>
                    <a:pt x="3594804" y="517760"/>
                  </a:moveTo>
                  <a:lnTo>
                    <a:pt x="3594006" y="39091"/>
                  </a:lnTo>
                  <a:lnTo>
                    <a:pt x="3599591" y="34304"/>
                  </a:lnTo>
                  <a:lnTo>
                    <a:pt x="3594804" y="517760"/>
                  </a:lnTo>
                  <a:close/>
                </a:path>
                <a:path w="3599815" h="518159">
                  <a:moveTo>
                    <a:pt x="3594006" y="39091"/>
                  </a:moveTo>
                  <a:lnTo>
                    <a:pt x="3599591" y="34304"/>
                  </a:lnTo>
                  <a:lnTo>
                    <a:pt x="9573" y="4786"/>
                  </a:lnTo>
                  <a:lnTo>
                    <a:pt x="3594006" y="39091"/>
                  </a:lnTo>
                  <a:close/>
                </a:path>
                <a:path w="3599815" h="518159">
                  <a:moveTo>
                    <a:pt x="3599591" y="34304"/>
                  </a:moveTo>
                  <a:lnTo>
                    <a:pt x="9573" y="4786"/>
                  </a:lnTo>
                  <a:lnTo>
                    <a:pt x="4786" y="0"/>
                  </a:lnTo>
                  <a:lnTo>
                    <a:pt x="3599591" y="34304"/>
                  </a:lnTo>
                  <a:close/>
                </a:path>
                <a:path w="3599815" h="518159">
                  <a:moveTo>
                    <a:pt x="9573" y="4786"/>
                  </a:moveTo>
                  <a:lnTo>
                    <a:pt x="4786" y="0"/>
                  </a:lnTo>
                  <a:lnTo>
                    <a:pt x="4786" y="478669"/>
                  </a:lnTo>
                  <a:lnTo>
                    <a:pt x="9573" y="4786"/>
                  </a:lnTo>
                  <a:close/>
                </a:path>
                <a:path w="3599815" h="518159">
                  <a:moveTo>
                    <a:pt x="4786" y="0"/>
                  </a:moveTo>
                  <a:lnTo>
                    <a:pt x="4786" y="478669"/>
                  </a:lnTo>
                  <a:lnTo>
                    <a:pt x="0" y="483455"/>
                  </a:lnTo>
                  <a:lnTo>
                    <a:pt x="4786" y="0"/>
                  </a:lnTo>
                  <a:close/>
                </a:path>
                <a:path w="3599815" h="518159">
                  <a:moveTo>
                    <a:pt x="4786" y="478669"/>
                  </a:moveTo>
                  <a:lnTo>
                    <a:pt x="0" y="483455"/>
                  </a:lnTo>
                  <a:lnTo>
                    <a:pt x="3590017" y="512973"/>
                  </a:lnTo>
                  <a:lnTo>
                    <a:pt x="4786" y="478669"/>
                  </a:lnTo>
                  <a:close/>
                </a:path>
                <a:path w="3599815" h="518159">
                  <a:moveTo>
                    <a:pt x="0" y="483455"/>
                  </a:moveTo>
                  <a:lnTo>
                    <a:pt x="3590017" y="512973"/>
                  </a:lnTo>
                  <a:lnTo>
                    <a:pt x="3594804" y="517760"/>
                  </a:lnTo>
                  <a:lnTo>
                    <a:pt x="0" y="483455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7" name="object 397" descr=""/>
          <p:cNvSpPr/>
          <p:nvPr/>
        </p:nvSpPr>
        <p:spPr>
          <a:xfrm>
            <a:off x="3732023" y="8219546"/>
            <a:ext cx="238760" cy="1270"/>
          </a:xfrm>
          <a:custGeom>
            <a:avLst/>
            <a:gdLst/>
            <a:ahLst/>
            <a:cxnLst/>
            <a:rect l="l" t="t" r="r" b="b"/>
            <a:pathLst>
              <a:path w="238760" h="1270">
                <a:moveTo>
                  <a:pt x="0" y="0"/>
                </a:moveTo>
                <a:lnTo>
                  <a:pt x="238536" y="797"/>
                </a:lnTo>
              </a:path>
            </a:pathLst>
          </a:custGeom>
          <a:ln w="6382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8" name="object 398" descr=""/>
          <p:cNvSpPr/>
          <p:nvPr/>
        </p:nvSpPr>
        <p:spPr>
          <a:xfrm>
            <a:off x="3728832" y="9057216"/>
            <a:ext cx="238125" cy="1270"/>
          </a:xfrm>
          <a:custGeom>
            <a:avLst/>
            <a:gdLst/>
            <a:ahLst/>
            <a:cxnLst/>
            <a:rect l="l" t="t" r="r" b="b"/>
            <a:pathLst>
              <a:path w="238125" h="1270">
                <a:moveTo>
                  <a:pt x="0" y="0"/>
                </a:moveTo>
                <a:lnTo>
                  <a:pt x="237738" y="797"/>
                </a:lnTo>
              </a:path>
            </a:pathLst>
          </a:custGeom>
          <a:ln w="6382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9" name="object 399" descr=""/>
          <p:cNvSpPr/>
          <p:nvPr/>
        </p:nvSpPr>
        <p:spPr>
          <a:xfrm>
            <a:off x="3964178" y="8268210"/>
            <a:ext cx="1905" cy="347345"/>
          </a:xfrm>
          <a:custGeom>
            <a:avLst/>
            <a:gdLst/>
            <a:ahLst/>
            <a:cxnLst/>
            <a:rect l="l" t="t" r="r" b="b"/>
            <a:pathLst>
              <a:path w="1904" h="347345">
                <a:moveTo>
                  <a:pt x="1595" y="0"/>
                </a:moveTo>
                <a:lnTo>
                  <a:pt x="797" y="156365"/>
                </a:lnTo>
              </a:path>
              <a:path w="1904" h="347345">
                <a:moveTo>
                  <a:pt x="797" y="189872"/>
                </a:moveTo>
                <a:lnTo>
                  <a:pt x="0" y="347035"/>
                </a:lnTo>
              </a:path>
            </a:pathLst>
          </a:custGeom>
          <a:ln w="6382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0" name="object 400" descr=""/>
          <p:cNvSpPr/>
          <p:nvPr/>
        </p:nvSpPr>
        <p:spPr>
          <a:xfrm>
            <a:off x="3962582" y="8749272"/>
            <a:ext cx="1905" cy="260985"/>
          </a:xfrm>
          <a:custGeom>
            <a:avLst/>
            <a:gdLst/>
            <a:ahLst/>
            <a:cxnLst/>
            <a:rect l="l" t="t" r="r" b="b"/>
            <a:pathLst>
              <a:path w="1904" h="260984">
                <a:moveTo>
                  <a:pt x="0" y="260874"/>
                </a:moveTo>
                <a:lnTo>
                  <a:pt x="1595" y="0"/>
                </a:lnTo>
              </a:path>
            </a:pathLst>
          </a:custGeom>
          <a:ln w="6382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01" name="object 401" descr=""/>
          <p:cNvGrpSpPr/>
          <p:nvPr/>
        </p:nvGrpSpPr>
        <p:grpSpPr>
          <a:xfrm>
            <a:off x="3957796" y="8220343"/>
            <a:ext cx="16510" cy="48260"/>
            <a:chOff x="3957796" y="8220343"/>
            <a:chExt cx="16510" cy="48260"/>
          </a:xfrm>
        </p:grpSpPr>
        <p:sp>
          <p:nvSpPr>
            <p:cNvPr id="402" name="object 402" descr=""/>
            <p:cNvSpPr/>
            <p:nvPr/>
          </p:nvSpPr>
          <p:spPr>
            <a:xfrm>
              <a:off x="3957796" y="8220343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 descr=""/>
            <p:cNvSpPr/>
            <p:nvPr/>
          </p:nvSpPr>
          <p:spPr>
            <a:xfrm>
              <a:off x="3957796" y="8220343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4" name="object 404" descr=""/>
          <p:cNvGrpSpPr/>
          <p:nvPr/>
        </p:nvGrpSpPr>
        <p:grpSpPr>
          <a:xfrm>
            <a:off x="3954604" y="9010147"/>
            <a:ext cx="16510" cy="48260"/>
            <a:chOff x="3954604" y="9010147"/>
            <a:chExt cx="16510" cy="48260"/>
          </a:xfrm>
        </p:grpSpPr>
        <p:sp>
          <p:nvSpPr>
            <p:cNvPr id="405" name="object 405" descr=""/>
            <p:cNvSpPr/>
            <p:nvPr/>
          </p:nvSpPr>
          <p:spPr>
            <a:xfrm>
              <a:off x="3954604" y="9010147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0"/>
                  </a:moveTo>
                  <a:lnTo>
                    <a:pt x="7977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 descr=""/>
            <p:cNvSpPr/>
            <p:nvPr/>
          </p:nvSpPr>
          <p:spPr>
            <a:xfrm>
              <a:off x="3954604" y="9010147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0"/>
                  </a:moveTo>
                  <a:lnTo>
                    <a:pt x="15955" y="0"/>
                  </a:lnTo>
                  <a:lnTo>
                    <a:pt x="7977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07" name="object 407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923491" y="8604874"/>
            <a:ext cx="81374" cy="153971"/>
          </a:xfrm>
          <a:prstGeom prst="rect">
            <a:avLst/>
          </a:prstGeom>
        </p:spPr>
      </p:pic>
      <p:grpSp>
        <p:nvGrpSpPr>
          <p:cNvPr id="408" name="object 408" descr=""/>
          <p:cNvGrpSpPr/>
          <p:nvPr/>
        </p:nvGrpSpPr>
        <p:grpSpPr>
          <a:xfrm>
            <a:off x="4383013" y="8848995"/>
            <a:ext cx="714375" cy="211454"/>
            <a:chOff x="4383013" y="8848995"/>
            <a:chExt cx="714375" cy="211454"/>
          </a:xfrm>
        </p:grpSpPr>
        <p:sp>
          <p:nvSpPr>
            <p:cNvPr id="409" name="object 409" descr=""/>
            <p:cNvSpPr/>
            <p:nvPr/>
          </p:nvSpPr>
          <p:spPr>
            <a:xfrm>
              <a:off x="4527412" y="8848995"/>
              <a:ext cx="570230" cy="191770"/>
            </a:xfrm>
            <a:custGeom>
              <a:avLst/>
              <a:gdLst/>
              <a:ahLst/>
              <a:cxnLst/>
              <a:rect l="l" t="t" r="r" b="b"/>
              <a:pathLst>
                <a:path w="570229" h="191770">
                  <a:moveTo>
                    <a:pt x="0" y="191467"/>
                  </a:moveTo>
                  <a:lnTo>
                    <a:pt x="569616" y="191467"/>
                  </a:lnTo>
                  <a:lnTo>
                    <a:pt x="569616" y="0"/>
                  </a:lnTo>
                  <a:lnTo>
                    <a:pt x="0" y="191467"/>
                  </a:lnTo>
                  <a:close/>
                </a:path>
                <a:path w="570229" h="191770">
                  <a:moveTo>
                    <a:pt x="0" y="0"/>
                  </a:moveTo>
                  <a:lnTo>
                    <a:pt x="0" y="191467"/>
                  </a:lnTo>
                  <a:lnTo>
                    <a:pt x="5696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 descr=""/>
            <p:cNvSpPr/>
            <p:nvPr/>
          </p:nvSpPr>
          <p:spPr>
            <a:xfrm>
              <a:off x="4527412" y="8848995"/>
              <a:ext cx="570230" cy="191770"/>
            </a:xfrm>
            <a:custGeom>
              <a:avLst/>
              <a:gdLst/>
              <a:ahLst/>
              <a:cxnLst/>
              <a:rect l="l" t="t" r="r" b="b"/>
              <a:pathLst>
                <a:path w="570229" h="191770">
                  <a:moveTo>
                    <a:pt x="0" y="0"/>
                  </a:moveTo>
                  <a:lnTo>
                    <a:pt x="0" y="191467"/>
                  </a:lnTo>
                  <a:lnTo>
                    <a:pt x="569616" y="0"/>
                  </a:lnTo>
                  <a:lnTo>
                    <a:pt x="0" y="0"/>
                  </a:lnTo>
                  <a:close/>
                </a:path>
                <a:path w="570229" h="191770">
                  <a:moveTo>
                    <a:pt x="0" y="191467"/>
                  </a:moveTo>
                  <a:lnTo>
                    <a:pt x="569616" y="0"/>
                  </a:lnTo>
                  <a:lnTo>
                    <a:pt x="569616" y="191467"/>
                  </a:lnTo>
                  <a:lnTo>
                    <a:pt x="0" y="19146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 descr=""/>
            <p:cNvSpPr/>
            <p:nvPr/>
          </p:nvSpPr>
          <p:spPr>
            <a:xfrm>
              <a:off x="4551345" y="8864153"/>
              <a:ext cx="514350" cy="136525"/>
            </a:xfrm>
            <a:custGeom>
              <a:avLst/>
              <a:gdLst/>
              <a:ahLst/>
              <a:cxnLst/>
              <a:rect l="l" t="t" r="r" b="b"/>
              <a:pathLst>
                <a:path w="514350" h="136525">
                  <a:moveTo>
                    <a:pt x="30315" y="11168"/>
                  </a:moveTo>
                  <a:lnTo>
                    <a:pt x="30315" y="6382"/>
                  </a:lnTo>
                  <a:lnTo>
                    <a:pt x="28720" y="1595"/>
                  </a:lnTo>
                  <a:lnTo>
                    <a:pt x="26326" y="0"/>
                  </a:lnTo>
                  <a:lnTo>
                    <a:pt x="19944" y="0"/>
                  </a:lnTo>
                  <a:lnTo>
                    <a:pt x="0" y="35900"/>
                  </a:lnTo>
                  <a:lnTo>
                    <a:pt x="0" y="40686"/>
                  </a:lnTo>
                  <a:lnTo>
                    <a:pt x="1595" y="45473"/>
                  </a:lnTo>
                  <a:lnTo>
                    <a:pt x="3988" y="47866"/>
                  </a:lnTo>
                  <a:lnTo>
                    <a:pt x="10371" y="47866"/>
                  </a:lnTo>
                  <a:lnTo>
                    <a:pt x="14360" y="45473"/>
                  </a:lnTo>
                  <a:lnTo>
                    <a:pt x="19146" y="40686"/>
                  </a:lnTo>
                  <a:lnTo>
                    <a:pt x="22337" y="35900"/>
                  </a:lnTo>
                </a:path>
                <a:path w="514350" h="136525">
                  <a:moveTo>
                    <a:pt x="16753" y="17551"/>
                  </a:moveTo>
                  <a:lnTo>
                    <a:pt x="1595" y="65418"/>
                  </a:lnTo>
                  <a:lnTo>
                    <a:pt x="20742" y="65418"/>
                  </a:lnTo>
                </a:path>
                <a:path w="514350" h="136525">
                  <a:moveTo>
                    <a:pt x="86958" y="8775"/>
                  </a:moveTo>
                  <a:lnTo>
                    <a:pt x="67013" y="45473"/>
                  </a:lnTo>
                  <a:lnTo>
                    <a:pt x="67013" y="49462"/>
                  </a:lnTo>
                  <a:lnTo>
                    <a:pt x="68609" y="54249"/>
                  </a:lnTo>
                  <a:lnTo>
                    <a:pt x="71002" y="56642"/>
                  </a:lnTo>
                  <a:lnTo>
                    <a:pt x="77384" y="56642"/>
                  </a:lnTo>
                  <a:lnTo>
                    <a:pt x="97329" y="27124"/>
                  </a:lnTo>
                  <a:lnTo>
                    <a:pt x="97329" y="19944"/>
                  </a:lnTo>
                  <a:lnTo>
                    <a:pt x="97329" y="15955"/>
                  </a:lnTo>
                  <a:lnTo>
                    <a:pt x="95733" y="11168"/>
                  </a:lnTo>
                  <a:lnTo>
                    <a:pt x="93340" y="8775"/>
                  </a:lnTo>
                  <a:lnTo>
                    <a:pt x="86958" y="8775"/>
                  </a:lnTo>
                </a:path>
                <a:path w="514350" h="136525">
                  <a:moveTo>
                    <a:pt x="96531" y="56642"/>
                  </a:moveTo>
                  <a:lnTo>
                    <a:pt x="112487" y="8775"/>
                  </a:lnTo>
                  <a:lnTo>
                    <a:pt x="133229" y="8775"/>
                  </a:lnTo>
                </a:path>
                <a:path w="514350" h="136525">
                  <a:moveTo>
                    <a:pt x="105307" y="31911"/>
                  </a:moveTo>
                  <a:lnTo>
                    <a:pt x="118071" y="31911"/>
                  </a:lnTo>
                </a:path>
                <a:path w="514350" h="136525">
                  <a:moveTo>
                    <a:pt x="188276" y="15955"/>
                  </a:moveTo>
                  <a:lnTo>
                    <a:pt x="188276" y="11168"/>
                  </a:lnTo>
                  <a:lnTo>
                    <a:pt x="184287" y="8775"/>
                  </a:lnTo>
                  <a:lnTo>
                    <a:pt x="181096" y="8775"/>
                  </a:lnTo>
                  <a:lnTo>
                    <a:pt x="175511" y="11168"/>
                  </a:lnTo>
                  <a:lnTo>
                    <a:pt x="169927" y="17551"/>
                  </a:lnTo>
                  <a:lnTo>
                    <a:pt x="165140" y="29517"/>
                  </a:lnTo>
                  <a:lnTo>
                    <a:pt x="161151" y="40686"/>
                  </a:lnTo>
                  <a:lnTo>
                    <a:pt x="159556" y="49462"/>
                  </a:lnTo>
                  <a:lnTo>
                    <a:pt x="161151" y="54249"/>
                  </a:lnTo>
                  <a:lnTo>
                    <a:pt x="165140" y="56642"/>
                  </a:lnTo>
                  <a:lnTo>
                    <a:pt x="166736" y="56642"/>
                  </a:lnTo>
                  <a:lnTo>
                    <a:pt x="161151" y="40686"/>
                  </a:lnTo>
                </a:path>
                <a:path w="514350" h="136525">
                  <a:moveTo>
                    <a:pt x="213007" y="8775"/>
                  </a:moveTo>
                  <a:lnTo>
                    <a:pt x="192265" y="47866"/>
                  </a:lnTo>
                  <a:lnTo>
                    <a:pt x="193063" y="54249"/>
                  </a:lnTo>
                  <a:lnTo>
                    <a:pt x="197052" y="56642"/>
                  </a:lnTo>
                  <a:lnTo>
                    <a:pt x="200243" y="56642"/>
                  </a:lnTo>
                  <a:lnTo>
                    <a:pt x="220985" y="17551"/>
                  </a:lnTo>
                  <a:lnTo>
                    <a:pt x="220187" y="11168"/>
                  </a:lnTo>
                  <a:lnTo>
                    <a:pt x="216198" y="8775"/>
                  </a:lnTo>
                  <a:lnTo>
                    <a:pt x="213007" y="8775"/>
                  </a:lnTo>
                </a:path>
                <a:path w="514350" h="136525">
                  <a:moveTo>
                    <a:pt x="240930" y="1595"/>
                  </a:moveTo>
                  <a:lnTo>
                    <a:pt x="238536" y="3988"/>
                  </a:lnTo>
                  <a:lnTo>
                    <a:pt x="237738" y="1595"/>
                  </a:lnTo>
                  <a:lnTo>
                    <a:pt x="240132" y="0"/>
                  </a:lnTo>
                  <a:lnTo>
                    <a:pt x="240930" y="1595"/>
                  </a:lnTo>
                  <a:lnTo>
                    <a:pt x="239334" y="6382"/>
                  </a:lnTo>
                  <a:lnTo>
                    <a:pt x="236143" y="11168"/>
                  </a:lnTo>
                  <a:lnTo>
                    <a:pt x="233750" y="13562"/>
                  </a:lnTo>
                </a:path>
                <a:path w="514350" h="136525">
                  <a:moveTo>
                    <a:pt x="280021" y="8775"/>
                  </a:moveTo>
                  <a:lnTo>
                    <a:pt x="268852" y="43080"/>
                  </a:lnTo>
                  <a:lnTo>
                    <a:pt x="268054" y="49462"/>
                  </a:lnTo>
                  <a:lnTo>
                    <a:pt x="269650" y="54249"/>
                  </a:lnTo>
                  <a:lnTo>
                    <a:pt x="273639" y="56642"/>
                  </a:lnTo>
                  <a:lnTo>
                    <a:pt x="276830" y="56642"/>
                  </a:lnTo>
                  <a:lnTo>
                    <a:pt x="282414" y="54249"/>
                  </a:lnTo>
                  <a:lnTo>
                    <a:pt x="287201" y="49462"/>
                  </a:lnTo>
                  <a:lnTo>
                    <a:pt x="291190" y="43080"/>
                  </a:lnTo>
                  <a:lnTo>
                    <a:pt x="302359" y="8775"/>
                  </a:lnTo>
                </a:path>
                <a:path w="514350" h="136525">
                  <a:moveTo>
                    <a:pt x="326292" y="8775"/>
                  </a:moveTo>
                  <a:lnTo>
                    <a:pt x="310337" y="56642"/>
                  </a:lnTo>
                </a:path>
                <a:path w="514350" h="136525">
                  <a:moveTo>
                    <a:pt x="315123" y="8775"/>
                  </a:moveTo>
                  <a:lnTo>
                    <a:pt x="337461" y="8775"/>
                  </a:lnTo>
                </a:path>
                <a:path w="514350" h="136525">
                  <a:moveTo>
                    <a:pt x="327888" y="56642"/>
                  </a:moveTo>
                  <a:lnTo>
                    <a:pt x="343843" y="8775"/>
                  </a:lnTo>
                </a:path>
                <a:path w="514350" h="136525">
                  <a:moveTo>
                    <a:pt x="356608" y="8775"/>
                  </a:moveTo>
                  <a:lnTo>
                    <a:pt x="340652" y="56642"/>
                  </a:lnTo>
                  <a:lnTo>
                    <a:pt x="359799" y="56642"/>
                  </a:lnTo>
                </a:path>
                <a:path w="514350" h="136525">
                  <a:moveTo>
                    <a:pt x="367777" y="56642"/>
                  </a:moveTo>
                  <a:lnTo>
                    <a:pt x="383733" y="8775"/>
                  </a:lnTo>
                </a:path>
                <a:path w="514350" h="136525">
                  <a:moveTo>
                    <a:pt x="407666" y="8775"/>
                  </a:moveTo>
                  <a:lnTo>
                    <a:pt x="391710" y="56642"/>
                  </a:lnTo>
                </a:path>
                <a:path w="514350" h="136525">
                  <a:moveTo>
                    <a:pt x="396497" y="8775"/>
                  </a:moveTo>
                  <a:lnTo>
                    <a:pt x="418835" y="8775"/>
                  </a:lnTo>
                </a:path>
                <a:path w="514350" h="136525">
                  <a:moveTo>
                    <a:pt x="425217" y="8775"/>
                  </a:moveTo>
                  <a:lnTo>
                    <a:pt x="430802" y="31911"/>
                  </a:lnTo>
                  <a:lnTo>
                    <a:pt x="450746" y="8775"/>
                  </a:lnTo>
                </a:path>
                <a:path w="514350" h="136525">
                  <a:moveTo>
                    <a:pt x="430802" y="31911"/>
                  </a:moveTo>
                  <a:lnTo>
                    <a:pt x="422026" y="56642"/>
                  </a:lnTo>
                </a:path>
                <a:path w="514350" h="136525">
                  <a:moveTo>
                    <a:pt x="512973" y="29517"/>
                  </a:moveTo>
                  <a:lnTo>
                    <a:pt x="513771" y="27124"/>
                  </a:lnTo>
                  <a:lnTo>
                    <a:pt x="512175" y="24731"/>
                  </a:lnTo>
                  <a:lnTo>
                    <a:pt x="510580" y="24731"/>
                  </a:lnTo>
                  <a:lnTo>
                    <a:pt x="508984" y="27124"/>
                  </a:lnTo>
                  <a:lnTo>
                    <a:pt x="505793" y="31911"/>
                  </a:lnTo>
                  <a:lnTo>
                    <a:pt x="498613" y="43080"/>
                  </a:lnTo>
                  <a:lnTo>
                    <a:pt x="493029" y="49462"/>
                  </a:lnTo>
                  <a:lnTo>
                    <a:pt x="488242" y="54249"/>
                  </a:lnTo>
                  <a:lnTo>
                    <a:pt x="484253" y="56642"/>
                  </a:lnTo>
                  <a:lnTo>
                    <a:pt x="477871" y="56642"/>
                  </a:lnTo>
                  <a:lnTo>
                    <a:pt x="475477" y="54249"/>
                  </a:lnTo>
                  <a:lnTo>
                    <a:pt x="474680" y="51855"/>
                  </a:lnTo>
                  <a:lnTo>
                    <a:pt x="474680" y="47866"/>
                  </a:lnTo>
                  <a:lnTo>
                    <a:pt x="476275" y="43080"/>
                  </a:lnTo>
                  <a:lnTo>
                    <a:pt x="479466" y="38293"/>
                  </a:lnTo>
                  <a:lnTo>
                    <a:pt x="481860" y="35900"/>
                  </a:lnTo>
                  <a:lnTo>
                    <a:pt x="496220" y="27124"/>
                  </a:lnTo>
                  <a:lnTo>
                    <a:pt x="497815" y="24731"/>
                  </a:lnTo>
                  <a:lnTo>
                    <a:pt x="501006" y="19944"/>
                  </a:lnTo>
                  <a:lnTo>
                    <a:pt x="502602" y="15955"/>
                  </a:lnTo>
                  <a:lnTo>
                    <a:pt x="502602" y="11168"/>
                  </a:lnTo>
                  <a:lnTo>
                    <a:pt x="500209" y="8775"/>
                  </a:lnTo>
                  <a:lnTo>
                    <a:pt x="496220" y="11168"/>
                  </a:lnTo>
                  <a:lnTo>
                    <a:pt x="493029" y="15955"/>
                  </a:lnTo>
                  <a:lnTo>
                    <a:pt x="491433" y="19944"/>
                  </a:lnTo>
                  <a:lnTo>
                    <a:pt x="491433" y="27124"/>
                  </a:lnTo>
                  <a:lnTo>
                    <a:pt x="492231" y="33506"/>
                  </a:lnTo>
                  <a:lnTo>
                    <a:pt x="494624" y="49462"/>
                  </a:lnTo>
                  <a:lnTo>
                    <a:pt x="496220" y="54249"/>
                  </a:lnTo>
                  <a:lnTo>
                    <a:pt x="498613" y="56642"/>
                  </a:lnTo>
                  <a:lnTo>
                    <a:pt x="501804" y="56642"/>
                  </a:lnTo>
                  <a:lnTo>
                    <a:pt x="504198" y="54249"/>
                  </a:lnTo>
                  <a:lnTo>
                    <a:pt x="504995" y="51855"/>
                  </a:lnTo>
                </a:path>
                <a:path w="514350" h="136525">
                  <a:moveTo>
                    <a:pt x="0" y="136420"/>
                  </a:moveTo>
                  <a:lnTo>
                    <a:pt x="27922" y="88553"/>
                  </a:lnTo>
                  <a:lnTo>
                    <a:pt x="25529" y="136420"/>
                  </a:lnTo>
                </a:path>
                <a:path w="514350" h="136525">
                  <a:moveTo>
                    <a:pt x="9573" y="120465"/>
                  </a:moveTo>
                  <a:lnTo>
                    <a:pt x="25529" y="120465"/>
                  </a:lnTo>
                </a:path>
                <a:path w="514350" h="136525">
                  <a:moveTo>
                    <a:pt x="71002" y="99722"/>
                  </a:moveTo>
                  <a:lnTo>
                    <a:pt x="71002" y="95733"/>
                  </a:lnTo>
                  <a:lnTo>
                    <a:pt x="68609" y="90947"/>
                  </a:lnTo>
                  <a:lnTo>
                    <a:pt x="66215" y="88553"/>
                  </a:lnTo>
                  <a:lnTo>
                    <a:pt x="59833" y="88553"/>
                  </a:lnTo>
                  <a:lnTo>
                    <a:pt x="39889" y="125251"/>
                  </a:lnTo>
                  <a:lnTo>
                    <a:pt x="40686" y="129240"/>
                  </a:lnTo>
                  <a:lnTo>
                    <a:pt x="42282" y="134027"/>
                  </a:lnTo>
                  <a:lnTo>
                    <a:pt x="44675" y="136420"/>
                  </a:lnTo>
                  <a:lnTo>
                    <a:pt x="51058" y="136420"/>
                  </a:lnTo>
                  <a:lnTo>
                    <a:pt x="55046" y="134027"/>
                  </a:lnTo>
                  <a:lnTo>
                    <a:pt x="59833" y="129240"/>
                  </a:lnTo>
                  <a:lnTo>
                    <a:pt x="62226" y="125251"/>
                  </a:lnTo>
                </a:path>
                <a:path w="514350" h="136525">
                  <a:moveTo>
                    <a:pt x="104509" y="99722"/>
                  </a:moveTo>
                  <a:lnTo>
                    <a:pt x="104509" y="95733"/>
                  </a:lnTo>
                  <a:lnTo>
                    <a:pt x="102116" y="90947"/>
                  </a:lnTo>
                  <a:lnTo>
                    <a:pt x="99722" y="88553"/>
                  </a:lnTo>
                  <a:lnTo>
                    <a:pt x="93340" y="88553"/>
                  </a:lnTo>
                  <a:lnTo>
                    <a:pt x="73395" y="125251"/>
                  </a:lnTo>
                  <a:lnTo>
                    <a:pt x="74193" y="129240"/>
                  </a:lnTo>
                  <a:lnTo>
                    <a:pt x="75789" y="134027"/>
                  </a:lnTo>
                  <a:lnTo>
                    <a:pt x="78182" y="136420"/>
                  </a:lnTo>
                  <a:lnTo>
                    <a:pt x="84564" y="136420"/>
                  </a:lnTo>
                  <a:lnTo>
                    <a:pt x="88553" y="134027"/>
                  </a:lnTo>
                  <a:lnTo>
                    <a:pt x="93340" y="129240"/>
                  </a:lnTo>
                  <a:lnTo>
                    <a:pt x="95733" y="125251"/>
                  </a:lnTo>
                </a:path>
                <a:path w="514350" h="136525">
                  <a:moveTo>
                    <a:pt x="102116" y="136420"/>
                  </a:moveTo>
                  <a:lnTo>
                    <a:pt x="117273" y="88553"/>
                  </a:lnTo>
                  <a:lnTo>
                    <a:pt x="138016" y="88553"/>
                  </a:lnTo>
                </a:path>
                <a:path w="514350" h="136525">
                  <a:moveTo>
                    <a:pt x="110093" y="111689"/>
                  </a:moveTo>
                  <a:lnTo>
                    <a:pt x="122858" y="111689"/>
                  </a:lnTo>
                </a:path>
                <a:path w="514350" h="136525">
                  <a:moveTo>
                    <a:pt x="102116" y="136420"/>
                  </a:moveTo>
                  <a:lnTo>
                    <a:pt x="122858" y="136420"/>
                  </a:lnTo>
                </a:path>
                <a:path w="514350" h="136525">
                  <a:moveTo>
                    <a:pt x="168331" y="95733"/>
                  </a:moveTo>
                  <a:lnTo>
                    <a:pt x="165938" y="90947"/>
                  </a:lnTo>
                  <a:lnTo>
                    <a:pt x="161949" y="88553"/>
                  </a:lnTo>
                  <a:lnTo>
                    <a:pt x="155567" y="88553"/>
                  </a:lnTo>
                  <a:lnTo>
                    <a:pt x="149982" y="90947"/>
                  </a:lnTo>
                  <a:lnTo>
                    <a:pt x="145994" y="95733"/>
                  </a:lnTo>
                  <a:lnTo>
                    <a:pt x="144398" y="99722"/>
                  </a:lnTo>
                  <a:lnTo>
                    <a:pt x="144398" y="104509"/>
                  </a:lnTo>
                  <a:lnTo>
                    <a:pt x="145196" y="106902"/>
                  </a:lnTo>
                  <a:lnTo>
                    <a:pt x="147589" y="109296"/>
                  </a:lnTo>
                  <a:lnTo>
                    <a:pt x="155567" y="113285"/>
                  </a:lnTo>
                  <a:lnTo>
                    <a:pt x="157960" y="115678"/>
                  </a:lnTo>
                  <a:lnTo>
                    <a:pt x="158758" y="118071"/>
                  </a:lnTo>
                  <a:lnTo>
                    <a:pt x="158758" y="122858"/>
                  </a:lnTo>
                  <a:lnTo>
                    <a:pt x="157163" y="129240"/>
                  </a:lnTo>
                  <a:lnTo>
                    <a:pt x="152376" y="134027"/>
                  </a:lnTo>
                  <a:lnTo>
                    <a:pt x="146791" y="136420"/>
                  </a:lnTo>
                  <a:lnTo>
                    <a:pt x="140409" y="136420"/>
                  </a:lnTo>
                  <a:lnTo>
                    <a:pt x="136420" y="134027"/>
                  </a:lnTo>
                  <a:lnTo>
                    <a:pt x="134825" y="129240"/>
                  </a:lnTo>
                </a:path>
                <a:path w="514350" h="136525">
                  <a:moveTo>
                    <a:pt x="200243" y="95733"/>
                  </a:moveTo>
                  <a:lnTo>
                    <a:pt x="197849" y="90947"/>
                  </a:lnTo>
                  <a:lnTo>
                    <a:pt x="193860" y="88553"/>
                  </a:lnTo>
                  <a:lnTo>
                    <a:pt x="187478" y="88553"/>
                  </a:lnTo>
                  <a:lnTo>
                    <a:pt x="181894" y="90947"/>
                  </a:lnTo>
                  <a:lnTo>
                    <a:pt x="177905" y="95733"/>
                  </a:lnTo>
                  <a:lnTo>
                    <a:pt x="176309" y="99722"/>
                  </a:lnTo>
                  <a:lnTo>
                    <a:pt x="176309" y="104509"/>
                  </a:lnTo>
                  <a:lnTo>
                    <a:pt x="177107" y="106902"/>
                  </a:lnTo>
                  <a:lnTo>
                    <a:pt x="179500" y="109296"/>
                  </a:lnTo>
                  <a:lnTo>
                    <a:pt x="187478" y="113285"/>
                  </a:lnTo>
                  <a:lnTo>
                    <a:pt x="189872" y="115678"/>
                  </a:lnTo>
                  <a:lnTo>
                    <a:pt x="190669" y="118071"/>
                  </a:lnTo>
                  <a:lnTo>
                    <a:pt x="190669" y="122858"/>
                  </a:lnTo>
                  <a:lnTo>
                    <a:pt x="189074" y="129240"/>
                  </a:lnTo>
                  <a:lnTo>
                    <a:pt x="184287" y="134027"/>
                  </a:lnTo>
                  <a:lnTo>
                    <a:pt x="178703" y="136420"/>
                  </a:lnTo>
                  <a:lnTo>
                    <a:pt x="172320" y="136420"/>
                  </a:lnTo>
                  <a:lnTo>
                    <a:pt x="168331" y="134027"/>
                  </a:lnTo>
                  <a:lnTo>
                    <a:pt x="166736" y="129240"/>
                  </a:lnTo>
                </a:path>
                <a:path w="514350" h="136525">
                  <a:moveTo>
                    <a:pt x="226570" y="136420"/>
                  </a:moveTo>
                  <a:lnTo>
                    <a:pt x="241727" y="88553"/>
                  </a:lnTo>
                  <a:lnTo>
                    <a:pt x="262470" y="88553"/>
                  </a:lnTo>
                </a:path>
                <a:path w="514350" h="136525">
                  <a:moveTo>
                    <a:pt x="234547" y="111689"/>
                  </a:moveTo>
                  <a:lnTo>
                    <a:pt x="247312" y="111689"/>
                  </a:lnTo>
                </a:path>
                <a:path w="514350" h="136525">
                  <a:moveTo>
                    <a:pt x="226570" y="136420"/>
                  </a:moveTo>
                  <a:lnTo>
                    <a:pt x="247312" y="136420"/>
                  </a:lnTo>
                </a:path>
                <a:path w="514350" h="136525">
                  <a:moveTo>
                    <a:pt x="256885" y="136420"/>
                  </a:moveTo>
                  <a:lnTo>
                    <a:pt x="284808" y="88553"/>
                  </a:lnTo>
                  <a:lnTo>
                    <a:pt x="282414" y="136420"/>
                  </a:lnTo>
                </a:path>
                <a:path w="514350" h="136525">
                  <a:moveTo>
                    <a:pt x="266459" y="120465"/>
                  </a:moveTo>
                  <a:lnTo>
                    <a:pt x="282414" y="120465"/>
                  </a:lnTo>
                </a:path>
                <a:path w="514350" h="136525">
                  <a:moveTo>
                    <a:pt x="327888" y="95733"/>
                  </a:moveTo>
                  <a:lnTo>
                    <a:pt x="325494" y="90947"/>
                  </a:lnTo>
                  <a:lnTo>
                    <a:pt x="321506" y="88553"/>
                  </a:lnTo>
                  <a:lnTo>
                    <a:pt x="315123" y="88553"/>
                  </a:lnTo>
                  <a:lnTo>
                    <a:pt x="309539" y="90947"/>
                  </a:lnTo>
                  <a:lnTo>
                    <a:pt x="305550" y="95733"/>
                  </a:lnTo>
                  <a:lnTo>
                    <a:pt x="303954" y="99722"/>
                  </a:lnTo>
                  <a:lnTo>
                    <a:pt x="303954" y="104509"/>
                  </a:lnTo>
                  <a:lnTo>
                    <a:pt x="304752" y="106902"/>
                  </a:lnTo>
                  <a:lnTo>
                    <a:pt x="307145" y="109296"/>
                  </a:lnTo>
                  <a:lnTo>
                    <a:pt x="315123" y="113285"/>
                  </a:lnTo>
                  <a:lnTo>
                    <a:pt x="317517" y="115678"/>
                  </a:lnTo>
                  <a:lnTo>
                    <a:pt x="318314" y="118071"/>
                  </a:lnTo>
                  <a:lnTo>
                    <a:pt x="318314" y="122858"/>
                  </a:lnTo>
                  <a:lnTo>
                    <a:pt x="316719" y="129240"/>
                  </a:lnTo>
                  <a:lnTo>
                    <a:pt x="311932" y="134027"/>
                  </a:lnTo>
                  <a:lnTo>
                    <a:pt x="306348" y="136420"/>
                  </a:lnTo>
                  <a:lnTo>
                    <a:pt x="299965" y="136420"/>
                  </a:lnTo>
                  <a:lnTo>
                    <a:pt x="295977" y="134027"/>
                  </a:lnTo>
                  <a:lnTo>
                    <a:pt x="294381" y="129240"/>
                  </a:lnTo>
                </a:path>
                <a:path w="514350" h="136525">
                  <a:moveTo>
                    <a:pt x="323899" y="136420"/>
                  </a:moveTo>
                  <a:lnTo>
                    <a:pt x="339057" y="88553"/>
                  </a:lnTo>
                  <a:lnTo>
                    <a:pt x="359799" y="88553"/>
                  </a:lnTo>
                </a:path>
                <a:path w="514350" h="136525">
                  <a:moveTo>
                    <a:pt x="331877" y="111689"/>
                  </a:moveTo>
                  <a:lnTo>
                    <a:pt x="344641" y="111689"/>
                  </a:lnTo>
                </a:path>
                <a:path w="514350" h="136525">
                  <a:moveTo>
                    <a:pt x="323899" y="136420"/>
                  </a:moveTo>
                  <a:lnTo>
                    <a:pt x="344641" y="136420"/>
                  </a:lnTo>
                </a:path>
                <a:path w="514350" h="136525">
                  <a:moveTo>
                    <a:pt x="354215" y="136420"/>
                  </a:moveTo>
                  <a:lnTo>
                    <a:pt x="369372" y="88553"/>
                  </a:lnTo>
                  <a:lnTo>
                    <a:pt x="366979" y="136420"/>
                  </a:lnTo>
                  <a:lnTo>
                    <a:pt x="394901" y="88553"/>
                  </a:lnTo>
                  <a:lnTo>
                    <a:pt x="379744" y="136420"/>
                  </a:lnTo>
                </a:path>
                <a:path w="514350" h="136525">
                  <a:moveTo>
                    <a:pt x="392508" y="136420"/>
                  </a:moveTo>
                  <a:lnTo>
                    <a:pt x="407666" y="88553"/>
                  </a:lnTo>
                  <a:lnTo>
                    <a:pt x="428408" y="88553"/>
                  </a:lnTo>
                </a:path>
                <a:path w="514350" h="136525">
                  <a:moveTo>
                    <a:pt x="400486" y="111689"/>
                  </a:moveTo>
                  <a:lnTo>
                    <a:pt x="413250" y="111689"/>
                  </a:lnTo>
                </a:path>
                <a:path w="514350" h="136525">
                  <a:moveTo>
                    <a:pt x="392508" y="136420"/>
                  </a:moveTo>
                  <a:lnTo>
                    <a:pt x="413250" y="136420"/>
                  </a:lnTo>
                </a:path>
                <a:path w="514350" h="136525">
                  <a:moveTo>
                    <a:pt x="422824" y="136420"/>
                  </a:moveTo>
                  <a:lnTo>
                    <a:pt x="437982" y="88553"/>
                  </a:lnTo>
                  <a:lnTo>
                    <a:pt x="445162" y="136420"/>
                  </a:lnTo>
                  <a:lnTo>
                    <a:pt x="460320" y="88553"/>
                  </a:lnTo>
                </a:path>
                <a:path w="514350" h="136525">
                  <a:moveTo>
                    <a:pt x="484253" y="88553"/>
                  </a:moveTo>
                  <a:lnTo>
                    <a:pt x="469095" y="136420"/>
                  </a:lnTo>
                </a:path>
                <a:path w="514350" h="136525">
                  <a:moveTo>
                    <a:pt x="473084" y="88553"/>
                  </a:moveTo>
                  <a:lnTo>
                    <a:pt x="495422" y="88553"/>
                  </a:lnTo>
                </a:path>
              </a:pathLst>
            </a:custGeom>
            <a:ln w="6382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2" name="object 41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83013" y="8941538"/>
              <a:ext cx="135622" cy="118869"/>
            </a:xfrm>
            <a:prstGeom prst="rect">
              <a:avLst/>
            </a:prstGeom>
          </p:spPr>
        </p:pic>
      </p:grpSp>
      <p:grpSp>
        <p:nvGrpSpPr>
          <p:cNvPr id="413" name="object 413" descr=""/>
          <p:cNvGrpSpPr/>
          <p:nvPr/>
        </p:nvGrpSpPr>
        <p:grpSpPr>
          <a:xfrm>
            <a:off x="4357484" y="4595223"/>
            <a:ext cx="6242050" cy="2095500"/>
            <a:chOff x="4357484" y="4595223"/>
            <a:chExt cx="6242050" cy="2095500"/>
          </a:xfrm>
        </p:grpSpPr>
        <p:sp>
          <p:nvSpPr>
            <p:cNvPr id="414" name="object 414" descr=""/>
            <p:cNvSpPr/>
            <p:nvPr/>
          </p:nvSpPr>
          <p:spPr>
            <a:xfrm>
              <a:off x="4357484" y="4595223"/>
              <a:ext cx="6242050" cy="2095500"/>
            </a:xfrm>
            <a:custGeom>
              <a:avLst/>
              <a:gdLst/>
              <a:ahLst/>
              <a:cxnLst/>
              <a:rect l="l" t="t" r="r" b="b"/>
              <a:pathLst>
                <a:path w="6242050" h="2095500">
                  <a:moveTo>
                    <a:pt x="6229080" y="1618699"/>
                  </a:moveTo>
                  <a:lnTo>
                    <a:pt x="6241844" y="297572"/>
                  </a:lnTo>
                  <a:lnTo>
                    <a:pt x="6237057" y="302359"/>
                  </a:lnTo>
                  <a:lnTo>
                    <a:pt x="6229080" y="1618699"/>
                  </a:lnTo>
                  <a:close/>
                </a:path>
                <a:path w="6242050" h="2095500">
                  <a:moveTo>
                    <a:pt x="6002510" y="299919"/>
                  </a:moveTo>
                  <a:lnTo>
                    <a:pt x="6004903" y="300037"/>
                  </a:lnTo>
                  <a:lnTo>
                    <a:pt x="6224293" y="302231"/>
                  </a:lnTo>
                  <a:lnTo>
                    <a:pt x="6229080" y="302279"/>
                  </a:lnTo>
                  <a:lnTo>
                    <a:pt x="6237057" y="302359"/>
                  </a:lnTo>
                  <a:lnTo>
                    <a:pt x="6241844" y="297572"/>
                  </a:lnTo>
                  <a:lnTo>
                    <a:pt x="6004903" y="299895"/>
                  </a:lnTo>
                  <a:lnTo>
                    <a:pt x="6002510" y="299919"/>
                  </a:lnTo>
                  <a:close/>
                </a:path>
                <a:path w="6242050" h="2095500">
                  <a:moveTo>
                    <a:pt x="6224293" y="1613912"/>
                  </a:moveTo>
                  <a:lnTo>
                    <a:pt x="6229080" y="1618699"/>
                  </a:lnTo>
                  <a:lnTo>
                    <a:pt x="6237057" y="302359"/>
                  </a:lnTo>
                  <a:lnTo>
                    <a:pt x="6224293" y="1613912"/>
                  </a:lnTo>
                  <a:close/>
                </a:path>
                <a:path w="6242050" h="2095500">
                  <a:moveTo>
                    <a:pt x="5997723" y="299965"/>
                  </a:moveTo>
                  <a:lnTo>
                    <a:pt x="6224293" y="297744"/>
                  </a:lnTo>
                  <a:lnTo>
                    <a:pt x="6237057" y="297619"/>
                  </a:lnTo>
                  <a:lnTo>
                    <a:pt x="6229080" y="297444"/>
                  </a:lnTo>
                  <a:lnTo>
                    <a:pt x="6004903" y="295203"/>
                  </a:lnTo>
                  <a:lnTo>
                    <a:pt x="6002510" y="295179"/>
                  </a:lnTo>
                  <a:lnTo>
                    <a:pt x="5997723" y="299965"/>
                  </a:lnTo>
                  <a:close/>
                </a:path>
                <a:path w="6242050" h="2095500">
                  <a:moveTo>
                    <a:pt x="5989745" y="1616305"/>
                  </a:moveTo>
                  <a:lnTo>
                    <a:pt x="6224293" y="1618651"/>
                  </a:lnTo>
                  <a:lnTo>
                    <a:pt x="6229080" y="1618699"/>
                  </a:lnTo>
                  <a:lnTo>
                    <a:pt x="6224293" y="1613912"/>
                  </a:lnTo>
                  <a:lnTo>
                    <a:pt x="6004903" y="1616151"/>
                  </a:lnTo>
                  <a:lnTo>
                    <a:pt x="5997723" y="1616224"/>
                  </a:lnTo>
                  <a:lnTo>
                    <a:pt x="5989745" y="1616305"/>
                  </a:lnTo>
                  <a:close/>
                </a:path>
                <a:path w="6242050" h="2095500">
                  <a:moveTo>
                    <a:pt x="5984958" y="1611519"/>
                  </a:moveTo>
                  <a:lnTo>
                    <a:pt x="5989745" y="1616305"/>
                  </a:lnTo>
                  <a:lnTo>
                    <a:pt x="6224293" y="1613912"/>
                  </a:lnTo>
                  <a:lnTo>
                    <a:pt x="6004903" y="1611718"/>
                  </a:lnTo>
                  <a:lnTo>
                    <a:pt x="5997723" y="1611646"/>
                  </a:lnTo>
                  <a:lnTo>
                    <a:pt x="5989745" y="1611567"/>
                  </a:lnTo>
                  <a:lnTo>
                    <a:pt x="5984958" y="1611519"/>
                  </a:lnTo>
                  <a:close/>
                </a:path>
                <a:path w="6242050" h="2095500">
                  <a:moveTo>
                    <a:pt x="6000116" y="60631"/>
                  </a:moveTo>
                  <a:lnTo>
                    <a:pt x="6002510" y="295179"/>
                  </a:lnTo>
                  <a:lnTo>
                    <a:pt x="6004903" y="55844"/>
                  </a:lnTo>
                  <a:lnTo>
                    <a:pt x="6000116" y="60631"/>
                  </a:lnTo>
                  <a:close/>
                </a:path>
                <a:path w="6242050" h="2095500">
                  <a:moveTo>
                    <a:pt x="261672" y="4786"/>
                  </a:moveTo>
                  <a:lnTo>
                    <a:pt x="5980172" y="60437"/>
                  </a:lnTo>
                  <a:lnTo>
                    <a:pt x="5989745" y="60530"/>
                  </a:lnTo>
                  <a:lnTo>
                    <a:pt x="6000116" y="60631"/>
                  </a:lnTo>
                  <a:lnTo>
                    <a:pt x="6004903" y="55844"/>
                  </a:lnTo>
                  <a:lnTo>
                    <a:pt x="261672" y="4786"/>
                  </a:lnTo>
                  <a:close/>
                </a:path>
                <a:path w="6242050" h="2095500">
                  <a:moveTo>
                    <a:pt x="5997723" y="299965"/>
                  </a:moveTo>
                  <a:lnTo>
                    <a:pt x="6002510" y="295179"/>
                  </a:lnTo>
                  <a:lnTo>
                    <a:pt x="6000116" y="60631"/>
                  </a:lnTo>
                  <a:lnTo>
                    <a:pt x="5997723" y="299965"/>
                  </a:lnTo>
                  <a:close/>
                </a:path>
                <a:path w="6242050" h="2095500">
                  <a:moveTo>
                    <a:pt x="5980172" y="2090188"/>
                  </a:moveTo>
                  <a:lnTo>
                    <a:pt x="5984958" y="2094974"/>
                  </a:lnTo>
                  <a:lnTo>
                    <a:pt x="5989745" y="1616305"/>
                  </a:lnTo>
                  <a:lnTo>
                    <a:pt x="5984958" y="1611519"/>
                  </a:lnTo>
                  <a:lnTo>
                    <a:pt x="5980172" y="2090188"/>
                  </a:lnTo>
                  <a:close/>
                </a:path>
                <a:path w="6242050" h="2095500">
                  <a:moveTo>
                    <a:pt x="261672" y="2039350"/>
                  </a:moveTo>
                  <a:lnTo>
                    <a:pt x="5980172" y="2094928"/>
                  </a:lnTo>
                  <a:lnTo>
                    <a:pt x="5984958" y="2094974"/>
                  </a:lnTo>
                  <a:lnTo>
                    <a:pt x="5980172" y="2090188"/>
                  </a:lnTo>
                  <a:lnTo>
                    <a:pt x="261672" y="2039350"/>
                  </a:lnTo>
                  <a:close/>
                </a:path>
                <a:path w="6242050" h="2095500">
                  <a:moveTo>
                    <a:pt x="236941" y="2039130"/>
                  </a:moveTo>
                  <a:lnTo>
                    <a:pt x="5980172" y="2090188"/>
                  </a:lnTo>
                  <a:lnTo>
                    <a:pt x="261672" y="2034537"/>
                  </a:lnTo>
                  <a:lnTo>
                    <a:pt x="254492" y="2034467"/>
                  </a:lnTo>
                  <a:lnTo>
                    <a:pt x="241727" y="2034343"/>
                  </a:lnTo>
                  <a:lnTo>
                    <a:pt x="236941" y="2039130"/>
                  </a:lnTo>
                  <a:close/>
                </a:path>
                <a:path w="6242050" h="2095500">
                  <a:moveTo>
                    <a:pt x="256885" y="0"/>
                  </a:moveTo>
                  <a:lnTo>
                    <a:pt x="261672" y="4786"/>
                  </a:lnTo>
                  <a:lnTo>
                    <a:pt x="5980172" y="55624"/>
                  </a:lnTo>
                  <a:lnTo>
                    <a:pt x="261672" y="46"/>
                  </a:lnTo>
                  <a:lnTo>
                    <a:pt x="256885" y="0"/>
                  </a:lnTo>
                  <a:close/>
                </a:path>
                <a:path w="6242050" h="2095500">
                  <a:moveTo>
                    <a:pt x="256885" y="0"/>
                  </a:moveTo>
                  <a:lnTo>
                    <a:pt x="259279" y="244121"/>
                  </a:lnTo>
                  <a:lnTo>
                    <a:pt x="261672" y="4786"/>
                  </a:lnTo>
                  <a:lnTo>
                    <a:pt x="256885" y="0"/>
                  </a:lnTo>
                  <a:close/>
                </a:path>
                <a:path w="6242050" h="2095500">
                  <a:moveTo>
                    <a:pt x="19944" y="241727"/>
                  </a:moveTo>
                  <a:lnTo>
                    <a:pt x="236941" y="243897"/>
                  </a:lnTo>
                  <a:lnTo>
                    <a:pt x="244121" y="243969"/>
                  </a:lnTo>
                  <a:lnTo>
                    <a:pt x="254492" y="244073"/>
                  </a:lnTo>
                  <a:lnTo>
                    <a:pt x="259279" y="244121"/>
                  </a:lnTo>
                  <a:lnTo>
                    <a:pt x="254492" y="239334"/>
                  </a:lnTo>
                  <a:lnTo>
                    <a:pt x="19944" y="241727"/>
                  </a:lnTo>
                  <a:close/>
                </a:path>
                <a:path w="6242050" h="2095500">
                  <a:moveTo>
                    <a:pt x="254492" y="239334"/>
                  </a:moveTo>
                  <a:lnTo>
                    <a:pt x="259279" y="244121"/>
                  </a:lnTo>
                  <a:lnTo>
                    <a:pt x="256885" y="0"/>
                  </a:lnTo>
                  <a:lnTo>
                    <a:pt x="254492" y="239334"/>
                  </a:lnTo>
                  <a:close/>
                </a:path>
                <a:path w="6242050" h="2095500">
                  <a:moveTo>
                    <a:pt x="15157" y="236941"/>
                  </a:moveTo>
                  <a:lnTo>
                    <a:pt x="19944" y="241727"/>
                  </a:lnTo>
                  <a:lnTo>
                    <a:pt x="236941" y="239513"/>
                  </a:lnTo>
                  <a:lnTo>
                    <a:pt x="244121" y="239440"/>
                  </a:lnTo>
                  <a:lnTo>
                    <a:pt x="254492" y="239334"/>
                  </a:lnTo>
                  <a:lnTo>
                    <a:pt x="19944" y="236989"/>
                  </a:lnTo>
                  <a:lnTo>
                    <a:pt x="15157" y="236941"/>
                  </a:lnTo>
                  <a:close/>
                </a:path>
                <a:path w="6242050" h="2095500">
                  <a:moveTo>
                    <a:pt x="239334" y="1799795"/>
                  </a:moveTo>
                  <a:lnTo>
                    <a:pt x="241727" y="2034343"/>
                  </a:lnTo>
                  <a:lnTo>
                    <a:pt x="244121" y="1795009"/>
                  </a:lnTo>
                  <a:lnTo>
                    <a:pt x="239334" y="1799795"/>
                  </a:lnTo>
                  <a:close/>
                </a:path>
                <a:path w="6242050" h="2095500">
                  <a:moveTo>
                    <a:pt x="4786" y="1797355"/>
                  </a:moveTo>
                  <a:lnTo>
                    <a:pt x="15157" y="1797553"/>
                  </a:lnTo>
                  <a:lnTo>
                    <a:pt x="236941" y="1799771"/>
                  </a:lnTo>
                  <a:lnTo>
                    <a:pt x="239334" y="1799795"/>
                  </a:lnTo>
                  <a:lnTo>
                    <a:pt x="244121" y="1795009"/>
                  </a:lnTo>
                  <a:lnTo>
                    <a:pt x="19944" y="1797206"/>
                  </a:lnTo>
                  <a:lnTo>
                    <a:pt x="15157" y="1797253"/>
                  </a:lnTo>
                  <a:lnTo>
                    <a:pt x="4786" y="1797355"/>
                  </a:lnTo>
                  <a:close/>
                </a:path>
                <a:path w="6242050" h="2095500">
                  <a:moveTo>
                    <a:pt x="236941" y="2039130"/>
                  </a:moveTo>
                  <a:lnTo>
                    <a:pt x="241727" y="2034343"/>
                  </a:lnTo>
                  <a:lnTo>
                    <a:pt x="239334" y="1799795"/>
                  </a:lnTo>
                  <a:lnTo>
                    <a:pt x="236941" y="2039130"/>
                  </a:lnTo>
                  <a:close/>
                </a:path>
                <a:path w="6242050" h="2095500">
                  <a:moveTo>
                    <a:pt x="0" y="1797402"/>
                  </a:moveTo>
                  <a:lnTo>
                    <a:pt x="236941" y="1795079"/>
                  </a:lnTo>
                  <a:lnTo>
                    <a:pt x="239334" y="1795055"/>
                  </a:lnTo>
                  <a:lnTo>
                    <a:pt x="236941" y="1794937"/>
                  </a:lnTo>
                  <a:lnTo>
                    <a:pt x="19944" y="1792767"/>
                  </a:lnTo>
                  <a:lnTo>
                    <a:pt x="15157" y="1792719"/>
                  </a:lnTo>
                  <a:lnTo>
                    <a:pt x="4786" y="1792615"/>
                  </a:lnTo>
                  <a:lnTo>
                    <a:pt x="0" y="1797402"/>
                  </a:lnTo>
                  <a:close/>
                </a:path>
                <a:path w="6242050" h="2095500">
                  <a:moveTo>
                    <a:pt x="4786" y="1792615"/>
                  </a:moveTo>
                  <a:lnTo>
                    <a:pt x="19944" y="241727"/>
                  </a:lnTo>
                  <a:lnTo>
                    <a:pt x="15157" y="236941"/>
                  </a:lnTo>
                  <a:lnTo>
                    <a:pt x="4786" y="1792615"/>
                  </a:lnTo>
                  <a:close/>
                </a:path>
                <a:path w="6242050" h="2095500">
                  <a:moveTo>
                    <a:pt x="0" y="1797402"/>
                  </a:moveTo>
                  <a:lnTo>
                    <a:pt x="4786" y="1792615"/>
                  </a:lnTo>
                  <a:lnTo>
                    <a:pt x="15157" y="236941"/>
                  </a:lnTo>
                  <a:lnTo>
                    <a:pt x="0" y="1797402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 descr=""/>
            <p:cNvSpPr/>
            <p:nvPr/>
          </p:nvSpPr>
          <p:spPr>
            <a:xfrm>
              <a:off x="4594425" y="6629567"/>
              <a:ext cx="5748020" cy="60960"/>
            </a:xfrm>
            <a:custGeom>
              <a:avLst/>
              <a:gdLst/>
              <a:ahLst/>
              <a:cxnLst/>
              <a:rect l="l" t="t" r="r" b="b"/>
              <a:pathLst>
                <a:path w="5748020" h="60959">
                  <a:moveTo>
                    <a:pt x="5748017" y="60631"/>
                  </a:moveTo>
                  <a:lnTo>
                    <a:pt x="5743230" y="55844"/>
                  </a:lnTo>
                  <a:lnTo>
                    <a:pt x="0" y="4786"/>
                  </a:lnTo>
                  <a:lnTo>
                    <a:pt x="5748017" y="60631"/>
                  </a:lnTo>
                  <a:close/>
                </a:path>
                <a:path w="5748020" h="60959">
                  <a:moveTo>
                    <a:pt x="5743230" y="55844"/>
                  </a:moveTo>
                  <a:lnTo>
                    <a:pt x="0" y="4786"/>
                  </a:lnTo>
                  <a:lnTo>
                    <a:pt x="4786" y="0"/>
                  </a:lnTo>
                  <a:lnTo>
                    <a:pt x="5743230" y="55844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6" name="object 41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57484" y="6387839"/>
              <a:ext cx="244121" cy="246514"/>
            </a:xfrm>
            <a:prstGeom prst="rect">
              <a:avLst/>
            </a:prstGeom>
          </p:spPr>
        </p:pic>
        <p:sp>
          <p:nvSpPr>
            <p:cNvPr id="417" name="object 417" descr=""/>
            <p:cNvSpPr/>
            <p:nvPr/>
          </p:nvSpPr>
          <p:spPr>
            <a:xfrm>
              <a:off x="4357484" y="4832164"/>
              <a:ext cx="20320" cy="1560830"/>
            </a:xfrm>
            <a:custGeom>
              <a:avLst/>
              <a:gdLst/>
              <a:ahLst/>
              <a:cxnLst/>
              <a:rect l="l" t="t" r="r" b="b"/>
              <a:pathLst>
                <a:path w="20320" h="1560829">
                  <a:moveTo>
                    <a:pt x="0" y="1560461"/>
                  </a:moveTo>
                  <a:lnTo>
                    <a:pt x="4786" y="1555674"/>
                  </a:lnTo>
                  <a:lnTo>
                    <a:pt x="15157" y="0"/>
                  </a:lnTo>
                  <a:lnTo>
                    <a:pt x="0" y="1560461"/>
                  </a:lnTo>
                  <a:close/>
                </a:path>
                <a:path w="20320" h="1560829">
                  <a:moveTo>
                    <a:pt x="4786" y="1555674"/>
                  </a:moveTo>
                  <a:lnTo>
                    <a:pt x="15157" y="0"/>
                  </a:lnTo>
                  <a:lnTo>
                    <a:pt x="19944" y="4786"/>
                  </a:lnTo>
                  <a:lnTo>
                    <a:pt x="4786" y="1555674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8" name="object 418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72642" y="4595223"/>
              <a:ext cx="246514" cy="244121"/>
            </a:xfrm>
            <a:prstGeom prst="rect">
              <a:avLst/>
            </a:prstGeom>
          </p:spPr>
        </p:pic>
        <p:sp>
          <p:nvSpPr>
            <p:cNvPr id="419" name="object 419" descr=""/>
            <p:cNvSpPr/>
            <p:nvPr/>
          </p:nvSpPr>
          <p:spPr>
            <a:xfrm>
              <a:off x="4614370" y="4595223"/>
              <a:ext cx="5748020" cy="60960"/>
            </a:xfrm>
            <a:custGeom>
              <a:avLst/>
              <a:gdLst/>
              <a:ahLst/>
              <a:cxnLst/>
              <a:rect l="l" t="t" r="r" b="b"/>
              <a:pathLst>
                <a:path w="5748020" h="60960">
                  <a:moveTo>
                    <a:pt x="0" y="0"/>
                  </a:moveTo>
                  <a:lnTo>
                    <a:pt x="4786" y="4786"/>
                  </a:lnTo>
                  <a:lnTo>
                    <a:pt x="5748017" y="55844"/>
                  </a:lnTo>
                  <a:lnTo>
                    <a:pt x="0" y="0"/>
                  </a:lnTo>
                  <a:close/>
                </a:path>
                <a:path w="5748020" h="60960">
                  <a:moveTo>
                    <a:pt x="4786" y="4786"/>
                  </a:moveTo>
                  <a:lnTo>
                    <a:pt x="5748017" y="55844"/>
                  </a:lnTo>
                  <a:lnTo>
                    <a:pt x="5743230" y="60631"/>
                  </a:lnTo>
                  <a:lnTo>
                    <a:pt x="4786" y="478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0" name="object 42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55207" y="4651068"/>
              <a:ext cx="244121" cy="246514"/>
            </a:xfrm>
            <a:prstGeom prst="rect">
              <a:avLst/>
            </a:prstGeom>
          </p:spPr>
        </p:pic>
        <p:sp>
          <p:nvSpPr>
            <p:cNvPr id="421" name="object 421" descr=""/>
            <p:cNvSpPr/>
            <p:nvPr/>
          </p:nvSpPr>
          <p:spPr>
            <a:xfrm>
              <a:off x="10337656" y="4892796"/>
              <a:ext cx="262255" cy="1797685"/>
            </a:xfrm>
            <a:custGeom>
              <a:avLst/>
              <a:gdLst/>
              <a:ahLst/>
              <a:cxnLst/>
              <a:rect l="l" t="t" r="r" b="b"/>
              <a:pathLst>
                <a:path w="262254" h="1797684">
                  <a:moveTo>
                    <a:pt x="261672" y="0"/>
                  </a:moveTo>
                  <a:lnTo>
                    <a:pt x="256885" y="4786"/>
                  </a:lnTo>
                  <a:lnTo>
                    <a:pt x="248907" y="1321126"/>
                  </a:lnTo>
                  <a:lnTo>
                    <a:pt x="261672" y="0"/>
                  </a:lnTo>
                  <a:close/>
                </a:path>
                <a:path w="262254" h="1797684">
                  <a:moveTo>
                    <a:pt x="256885" y="4786"/>
                  </a:moveTo>
                  <a:lnTo>
                    <a:pt x="248907" y="1321126"/>
                  </a:lnTo>
                  <a:lnTo>
                    <a:pt x="244121" y="1316339"/>
                  </a:lnTo>
                  <a:lnTo>
                    <a:pt x="256885" y="4786"/>
                  </a:lnTo>
                  <a:close/>
                </a:path>
                <a:path w="262254" h="1797684">
                  <a:moveTo>
                    <a:pt x="248907" y="1321126"/>
                  </a:moveTo>
                  <a:lnTo>
                    <a:pt x="244121" y="1316339"/>
                  </a:lnTo>
                  <a:lnTo>
                    <a:pt x="9573" y="1318733"/>
                  </a:lnTo>
                  <a:lnTo>
                    <a:pt x="248907" y="1321126"/>
                  </a:lnTo>
                  <a:close/>
                </a:path>
                <a:path w="262254" h="1797684">
                  <a:moveTo>
                    <a:pt x="244121" y="1316339"/>
                  </a:moveTo>
                  <a:lnTo>
                    <a:pt x="9573" y="1318733"/>
                  </a:lnTo>
                  <a:lnTo>
                    <a:pt x="4786" y="1313946"/>
                  </a:lnTo>
                  <a:lnTo>
                    <a:pt x="244121" y="1316339"/>
                  </a:lnTo>
                  <a:close/>
                </a:path>
                <a:path w="262254" h="1797684">
                  <a:moveTo>
                    <a:pt x="9573" y="1318733"/>
                  </a:moveTo>
                  <a:lnTo>
                    <a:pt x="4786" y="1313946"/>
                  </a:lnTo>
                  <a:lnTo>
                    <a:pt x="4786" y="1797402"/>
                  </a:lnTo>
                  <a:lnTo>
                    <a:pt x="9573" y="1318733"/>
                  </a:lnTo>
                  <a:close/>
                </a:path>
                <a:path w="262254" h="1797684">
                  <a:moveTo>
                    <a:pt x="4786" y="1313946"/>
                  </a:moveTo>
                  <a:lnTo>
                    <a:pt x="4786" y="1797402"/>
                  </a:lnTo>
                  <a:lnTo>
                    <a:pt x="0" y="1792615"/>
                  </a:lnTo>
                  <a:lnTo>
                    <a:pt x="4786" y="131394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22" name="object 422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418115" y="7539835"/>
            <a:ext cx="1329104" cy="216198"/>
          </a:xfrm>
          <a:prstGeom prst="rect">
            <a:avLst/>
          </a:prstGeom>
        </p:spPr>
      </p:pic>
      <p:sp>
        <p:nvSpPr>
          <p:cNvPr id="423" name="object 423" descr=""/>
          <p:cNvSpPr/>
          <p:nvPr/>
        </p:nvSpPr>
        <p:spPr>
          <a:xfrm>
            <a:off x="3173576" y="2406110"/>
            <a:ext cx="64135" cy="6649720"/>
          </a:xfrm>
          <a:custGeom>
            <a:avLst/>
            <a:gdLst/>
            <a:ahLst/>
            <a:cxnLst/>
            <a:rect l="l" t="t" r="r" b="b"/>
            <a:pathLst>
              <a:path w="64135" h="6649720">
                <a:moveTo>
                  <a:pt x="0" y="6649511"/>
                </a:moveTo>
                <a:lnTo>
                  <a:pt x="63822" y="0"/>
                </a:lnTo>
              </a:path>
            </a:pathLst>
          </a:custGeom>
          <a:ln w="95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4" name="object 424" descr=""/>
          <p:cNvSpPr/>
          <p:nvPr/>
        </p:nvSpPr>
        <p:spPr>
          <a:xfrm>
            <a:off x="2742774" y="8819477"/>
            <a:ext cx="1905" cy="232410"/>
          </a:xfrm>
          <a:custGeom>
            <a:avLst/>
            <a:gdLst/>
            <a:ahLst/>
            <a:cxnLst/>
            <a:rect l="l" t="t" r="r" b="b"/>
            <a:pathLst>
              <a:path w="1905" h="232409">
                <a:moveTo>
                  <a:pt x="0" y="232154"/>
                </a:moveTo>
                <a:lnTo>
                  <a:pt x="1595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5" name="object 425" descr=""/>
          <p:cNvSpPr/>
          <p:nvPr/>
        </p:nvSpPr>
        <p:spPr>
          <a:xfrm>
            <a:off x="2745167" y="8699810"/>
            <a:ext cx="1270" cy="60325"/>
          </a:xfrm>
          <a:custGeom>
            <a:avLst/>
            <a:gdLst/>
            <a:ahLst/>
            <a:cxnLst/>
            <a:rect l="l" t="t" r="r" b="b"/>
            <a:pathLst>
              <a:path w="1269" h="60325">
                <a:moveTo>
                  <a:pt x="0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6" name="object 426" descr=""/>
          <p:cNvSpPr/>
          <p:nvPr/>
        </p:nvSpPr>
        <p:spPr>
          <a:xfrm>
            <a:off x="2746763" y="8280975"/>
            <a:ext cx="3810" cy="359410"/>
          </a:xfrm>
          <a:custGeom>
            <a:avLst/>
            <a:gdLst/>
            <a:ahLst/>
            <a:cxnLst/>
            <a:rect l="l" t="t" r="r" b="b"/>
            <a:pathLst>
              <a:path w="3810" h="359409">
                <a:moveTo>
                  <a:pt x="0" y="359001"/>
                </a:moveTo>
                <a:lnTo>
                  <a:pt x="3191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7" name="object 427" descr=""/>
          <p:cNvSpPr/>
          <p:nvPr/>
        </p:nvSpPr>
        <p:spPr>
          <a:xfrm>
            <a:off x="2750752" y="8161308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8" name="object 428" descr=""/>
          <p:cNvSpPr/>
          <p:nvPr/>
        </p:nvSpPr>
        <p:spPr>
          <a:xfrm>
            <a:off x="2751549" y="7742472"/>
            <a:ext cx="3810" cy="359410"/>
          </a:xfrm>
          <a:custGeom>
            <a:avLst/>
            <a:gdLst/>
            <a:ahLst/>
            <a:cxnLst/>
            <a:rect l="l" t="t" r="r" b="b"/>
            <a:pathLst>
              <a:path w="3810" h="359409">
                <a:moveTo>
                  <a:pt x="0" y="359001"/>
                </a:moveTo>
                <a:lnTo>
                  <a:pt x="3191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9" name="object 429" descr=""/>
          <p:cNvSpPr/>
          <p:nvPr/>
        </p:nvSpPr>
        <p:spPr>
          <a:xfrm>
            <a:off x="2755538" y="7622805"/>
            <a:ext cx="1270" cy="60325"/>
          </a:xfrm>
          <a:custGeom>
            <a:avLst/>
            <a:gdLst/>
            <a:ahLst/>
            <a:cxnLst/>
            <a:rect l="l" t="t" r="r" b="b"/>
            <a:pathLst>
              <a:path w="1269" h="60325">
                <a:moveTo>
                  <a:pt x="0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0" name="object 430" descr=""/>
          <p:cNvSpPr/>
          <p:nvPr/>
        </p:nvSpPr>
        <p:spPr>
          <a:xfrm>
            <a:off x="2757134" y="7203969"/>
            <a:ext cx="3810" cy="359410"/>
          </a:xfrm>
          <a:custGeom>
            <a:avLst/>
            <a:gdLst/>
            <a:ahLst/>
            <a:cxnLst/>
            <a:rect l="l" t="t" r="r" b="b"/>
            <a:pathLst>
              <a:path w="3810" h="359409">
                <a:moveTo>
                  <a:pt x="0" y="359001"/>
                </a:moveTo>
                <a:lnTo>
                  <a:pt x="3191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1" name="object 431" descr=""/>
          <p:cNvSpPr/>
          <p:nvPr/>
        </p:nvSpPr>
        <p:spPr>
          <a:xfrm>
            <a:off x="2761123" y="7084302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2" name="object 432" descr=""/>
          <p:cNvSpPr/>
          <p:nvPr/>
        </p:nvSpPr>
        <p:spPr>
          <a:xfrm>
            <a:off x="2761921" y="6665466"/>
            <a:ext cx="4445" cy="359410"/>
          </a:xfrm>
          <a:custGeom>
            <a:avLst/>
            <a:gdLst/>
            <a:ahLst/>
            <a:cxnLst/>
            <a:rect l="l" t="t" r="r" b="b"/>
            <a:pathLst>
              <a:path w="4444" h="359409">
                <a:moveTo>
                  <a:pt x="0" y="359001"/>
                </a:moveTo>
                <a:lnTo>
                  <a:pt x="3988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3" name="object 433" descr=""/>
          <p:cNvSpPr/>
          <p:nvPr/>
        </p:nvSpPr>
        <p:spPr>
          <a:xfrm>
            <a:off x="2765910" y="6545799"/>
            <a:ext cx="1270" cy="60325"/>
          </a:xfrm>
          <a:custGeom>
            <a:avLst/>
            <a:gdLst/>
            <a:ahLst/>
            <a:cxnLst/>
            <a:rect l="l" t="t" r="r" b="b"/>
            <a:pathLst>
              <a:path w="1269" h="60325">
                <a:moveTo>
                  <a:pt x="0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4" name="object 434" descr=""/>
          <p:cNvSpPr/>
          <p:nvPr/>
        </p:nvSpPr>
        <p:spPr>
          <a:xfrm>
            <a:off x="2767505" y="6126964"/>
            <a:ext cx="3810" cy="359410"/>
          </a:xfrm>
          <a:custGeom>
            <a:avLst/>
            <a:gdLst/>
            <a:ahLst/>
            <a:cxnLst/>
            <a:rect l="l" t="t" r="r" b="b"/>
            <a:pathLst>
              <a:path w="3810" h="359410">
                <a:moveTo>
                  <a:pt x="0" y="359001"/>
                </a:moveTo>
                <a:lnTo>
                  <a:pt x="3191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5" name="object 435" descr=""/>
          <p:cNvSpPr/>
          <p:nvPr/>
        </p:nvSpPr>
        <p:spPr>
          <a:xfrm>
            <a:off x="2771494" y="6007297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6" name="object 436" descr=""/>
          <p:cNvSpPr/>
          <p:nvPr/>
        </p:nvSpPr>
        <p:spPr>
          <a:xfrm>
            <a:off x="2772292" y="5588461"/>
            <a:ext cx="4445" cy="359410"/>
          </a:xfrm>
          <a:custGeom>
            <a:avLst/>
            <a:gdLst/>
            <a:ahLst/>
            <a:cxnLst/>
            <a:rect l="l" t="t" r="r" b="b"/>
            <a:pathLst>
              <a:path w="4444" h="359410">
                <a:moveTo>
                  <a:pt x="0" y="359001"/>
                </a:moveTo>
                <a:lnTo>
                  <a:pt x="3988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7" name="object 437" descr=""/>
          <p:cNvSpPr/>
          <p:nvPr/>
        </p:nvSpPr>
        <p:spPr>
          <a:xfrm>
            <a:off x="2776281" y="5468794"/>
            <a:ext cx="1270" cy="60325"/>
          </a:xfrm>
          <a:custGeom>
            <a:avLst/>
            <a:gdLst/>
            <a:ahLst/>
            <a:cxnLst/>
            <a:rect l="l" t="t" r="r" b="b"/>
            <a:pathLst>
              <a:path w="1269" h="60325">
                <a:moveTo>
                  <a:pt x="0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8" name="object 438" descr=""/>
          <p:cNvSpPr/>
          <p:nvPr/>
        </p:nvSpPr>
        <p:spPr>
          <a:xfrm>
            <a:off x="2777876" y="5049959"/>
            <a:ext cx="3810" cy="359410"/>
          </a:xfrm>
          <a:custGeom>
            <a:avLst/>
            <a:gdLst/>
            <a:ahLst/>
            <a:cxnLst/>
            <a:rect l="l" t="t" r="r" b="b"/>
            <a:pathLst>
              <a:path w="3810" h="359410">
                <a:moveTo>
                  <a:pt x="0" y="359001"/>
                </a:moveTo>
                <a:lnTo>
                  <a:pt x="3191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9" name="object 439" descr=""/>
          <p:cNvSpPr/>
          <p:nvPr/>
        </p:nvSpPr>
        <p:spPr>
          <a:xfrm>
            <a:off x="2781865" y="4930291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0" name="object 440" descr=""/>
          <p:cNvSpPr/>
          <p:nvPr/>
        </p:nvSpPr>
        <p:spPr>
          <a:xfrm>
            <a:off x="2782663" y="4511456"/>
            <a:ext cx="4445" cy="359410"/>
          </a:xfrm>
          <a:custGeom>
            <a:avLst/>
            <a:gdLst/>
            <a:ahLst/>
            <a:cxnLst/>
            <a:rect l="l" t="t" r="r" b="b"/>
            <a:pathLst>
              <a:path w="4444" h="359410">
                <a:moveTo>
                  <a:pt x="0" y="359001"/>
                </a:moveTo>
                <a:lnTo>
                  <a:pt x="3988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1" name="object 441" descr=""/>
          <p:cNvSpPr/>
          <p:nvPr/>
        </p:nvSpPr>
        <p:spPr>
          <a:xfrm>
            <a:off x="2786652" y="4391788"/>
            <a:ext cx="1270" cy="60325"/>
          </a:xfrm>
          <a:custGeom>
            <a:avLst/>
            <a:gdLst/>
            <a:ahLst/>
            <a:cxnLst/>
            <a:rect l="l" t="t" r="r" b="b"/>
            <a:pathLst>
              <a:path w="1269" h="60325">
                <a:moveTo>
                  <a:pt x="0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2" name="object 442" descr=""/>
          <p:cNvSpPr/>
          <p:nvPr/>
        </p:nvSpPr>
        <p:spPr>
          <a:xfrm>
            <a:off x="2788248" y="3972953"/>
            <a:ext cx="3810" cy="359410"/>
          </a:xfrm>
          <a:custGeom>
            <a:avLst/>
            <a:gdLst/>
            <a:ahLst/>
            <a:cxnLst/>
            <a:rect l="l" t="t" r="r" b="b"/>
            <a:pathLst>
              <a:path w="3810" h="359410">
                <a:moveTo>
                  <a:pt x="0" y="359001"/>
                </a:moveTo>
                <a:lnTo>
                  <a:pt x="3191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3" name="object 443" descr=""/>
          <p:cNvSpPr/>
          <p:nvPr/>
        </p:nvSpPr>
        <p:spPr>
          <a:xfrm>
            <a:off x="2792236" y="3853286"/>
            <a:ext cx="0" cy="60325"/>
          </a:xfrm>
          <a:custGeom>
            <a:avLst/>
            <a:gdLst/>
            <a:ahLst/>
            <a:cxnLst/>
            <a:rect l="l" t="t" r="r" b="b"/>
            <a:pathLst>
              <a:path w="0" h="60325">
                <a:moveTo>
                  <a:pt x="0" y="59833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4" name="object 444" descr=""/>
          <p:cNvSpPr/>
          <p:nvPr/>
        </p:nvSpPr>
        <p:spPr>
          <a:xfrm>
            <a:off x="2793034" y="3434450"/>
            <a:ext cx="4445" cy="359410"/>
          </a:xfrm>
          <a:custGeom>
            <a:avLst/>
            <a:gdLst/>
            <a:ahLst/>
            <a:cxnLst/>
            <a:rect l="l" t="t" r="r" b="b"/>
            <a:pathLst>
              <a:path w="4444" h="359410">
                <a:moveTo>
                  <a:pt x="0" y="359001"/>
                </a:moveTo>
                <a:lnTo>
                  <a:pt x="3988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5" name="object 445" descr=""/>
          <p:cNvSpPr/>
          <p:nvPr/>
        </p:nvSpPr>
        <p:spPr>
          <a:xfrm>
            <a:off x="2797023" y="3314783"/>
            <a:ext cx="1270" cy="60325"/>
          </a:xfrm>
          <a:custGeom>
            <a:avLst/>
            <a:gdLst/>
            <a:ahLst/>
            <a:cxnLst/>
            <a:rect l="l" t="t" r="r" b="b"/>
            <a:pathLst>
              <a:path w="1269" h="60325">
                <a:moveTo>
                  <a:pt x="0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6" name="object 446" descr=""/>
          <p:cNvSpPr/>
          <p:nvPr/>
        </p:nvSpPr>
        <p:spPr>
          <a:xfrm>
            <a:off x="2798619" y="2895948"/>
            <a:ext cx="3810" cy="359410"/>
          </a:xfrm>
          <a:custGeom>
            <a:avLst/>
            <a:gdLst/>
            <a:ahLst/>
            <a:cxnLst/>
            <a:rect l="l" t="t" r="r" b="b"/>
            <a:pathLst>
              <a:path w="3810" h="359410">
                <a:moveTo>
                  <a:pt x="0" y="359001"/>
                </a:moveTo>
                <a:lnTo>
                  <a:pt x="3191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7" name="object 447" descr=""/>
          <p:cNvSpPr/>
          <p:nvPr/>
        </p:nvSpPr>
        <p:spPr>
          <a:xfrm>
            <a:off x="2802608" y="2776280"/>
            <a:ext cx="1270" cy="60325"/>
          </a:xfrm>
          <a:custGeom>
            <a:avLst/>
            <a:gdLst/>
            <a:ahLst/>
            <a:cxnLst/>
            <a:rect l="l" t="t" r="r" b="b"/>
            <a:pathLst>
              <a:path w="1269" h="60325">
                <a:moveTo>
                  <a:pt x="0" y="59833"/>
                </a:moveTo>
                <a:lnTo>
                  <a:pt x="797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8" name="object 448" descr=""/>
          <p:cNvSpPr/>
          <p:nvPr/>
        </p:nvSpPr>
        <p:spPr>
          <a:xfrm>
            <a:off x="2803405" y="2406110"/>
            <a:ext cx="3810" cy="310515"/>
          </a:xfrm>
          <a:custGeom>
            <a:avLst/>
            <a:gdLst/>
            <a:ahLst/>
            <a:cxnLst/>
            <a:rect l="l" t="t" r="r" b="b"/>
            <a:pathLst>
              <a:path w="3810" h="310514">
                <a:moveTo>
                  <a:pt x="0" y="310337"/>
                </a:moveTo>
                <a:lnTo>
                  <a:pt x="3191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9" name="object 449" descr=""/>
          <p:cNvSpPr/>
          <p:nvPr/>
        </p:nvSpPr>
        <p:spPr>
          <a:xfrm>
            <a:off x="2987693" y="5500705"/>
            <a:ext cx="10795" cy="1113790"/>
          </a:xfrm>
          <a:custGeom>
            <a:avLst/>
            <a:gdLst/>
            <a:ahLst/>
            <a:cxnLst/>
            <a:rect l="l" t="t" r="r" b="b"/>
            <a:pathLst>
              <a:path w="10794" h="1113790">
                <a:moveTo>
                  <a:pt x="0" y="1113703"/>
                </a:moveTo>
                <a:lnTo>
                  <a:pt x="10371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50" name="object 450" descr=""/>
          <p:cNvGrpSpPr/>
          <p:nvPr/>
        </p:nvGrpSpPr>
        <p:grpSpPr>
          <a:xfrm>
            <a:off x="2994107" y="2402919"/>
            <a:ext cx="211454" cy="3608070"/>
            <a:chOff x="2994107" y="2402919"/>
            <a:chExt cx="211454" cy="3608070"/>
          </a:xfrm>
        </p:grpSpPr>
        <p:sp>
          <p:nvSpPr>
            <p:cNvPr id="451" name="object 451" descr=""/>
            <p:cNvSpPr/>
            <p:nvPr/>
          </p:nvSpPr>
          <p:spPr>
            <a:xfrm>
              <a:off x="3125709" y="5901192"/>
              <a:ext cx="76835" cy="106680"/>
            </a:xfrm>
            <a:custGeom>
              <a:avLst/>
              <a:gdLst/>
              <a:ahLst/>
              <a:cxnLst/>
              <a:rect l="l" t="t" r="r" b="b"/>
              <a:pathLst>
                <a:path w="76835" h="106679">
                  <a:moveTo>
                    <a:pt x="76587" y="106104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 descr=""/>
            <p:cNvSpPr/>
            <p:nvPr/>
          </p:nvSpPr>
          <p:spPr>
            <a:xfrm>
              <a:off x="2997298" y="5501002"/>
              <a:ext cx="128270" cy="400050"/>
            </a:xfrm>
            <a:custGeom>
              <a:avLst/>
              <a:gdLst/>
              <a:ahLst/>
              <a:cxnLst/>
              <a:rect l="l" t="t" r="r" b="b"/>
              <a:pathLst>
                <a:path w="128269" h="400050">
                  <a:moveTo>
                    <a:pt x="0" y="0"/>
                  </a:moveTo>
                  <a:lnTo>
                    <a:pt x="1238" y="47688"/>
                  </a:lnTo>
                  <a:lnTo>
                    <a:pt x="5844" y="94958"/>
                  </a:lnTo>
                  <a:lnTo>
                    <a:pt x="13763" y="141640"/>
                  </a:lnTo>
                  <a:lnTo>
                    <a:pt x="24941" y="187563"/>
                  </a:lnTo>
                  <a:lnTo>
                    <a:pt x="39325" y="232558"/>
                  </a:lnTo>
                  <a:lnTo>
                    <a:pt x="56858" y="276455"/>
                  </a:lnTo>
                  <a:lnTo>
                    <a:pt x="77488" y="319084"/>
                  </a:lnTo>
                  <a:lnTo>
                    <a:pt x="101159" y="360274"/>
                  </a:lnTo>
                  <a:lnTo>
                    <a:pt x="127817" y="399856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 descr=""/>
            <p:cNvSpPr/>
            <p:nvPr/>
          </p:nvSpPr>
          <p:spPr>
            <a:xfrm>
              <a:off x="2998064" y="2406110"/>
              <a:ext cx="30480" cy="3094990"/>
            </a:xfrm>
            <a:custGeom>
              <a:avLst/>
              <a:gdLst/>
              <a:ahLst/>
              <a:cxnLst/>
              <a:rect l="l" t="t" r="r" b="b"/>
              <a:pathLst>
                <a:path w="30480" h="3094990">
                  <a:moveTo>
                    <a:pt x="0" y="3094595"/>
                  </a:moveTo>
                  <a:lnTo>
                    <a:pt x="30315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54" name="object 454" descr=""/>
          <p:cNvGrpSpPr/>
          <p:nvPr/>
        </p:nvGrpSpPr>
        <p:grpSpPr>
          <a:xfrm>
            <a:off x="2318354" y="2402919"/>
            <a:ext cx="126364" cy="6652895"/>
            <a:chOff x="2318354" y="2402919"/>
            <a:chExt cx="126364" cy="6652895"/>
          </a:xfrm>
        </p:grpSpPr>
        <p:sp>
          <p:nvSpPr>
            <p:cNvPr id="455" name="object 455" descr=""/>
            <p:cNvSpPr/>
            <p:nvPr/>
          </p:nvSpPr>
          <p:spPr>
            <a:xfrm>
              <a:off x="2377390" y="2406110"/>
              <a:ext cx="64135" cy="6646545"/>
            </a:xfrm>
            <a:custGeom>
              <a:avLst/>
              <a:gdLst/>
              <a:ahLst/>
              <a:cxnLst/>
              <a:rect l="l" t="t" r="r" b="b"/>
              <a:pathLst>
                <a:path w="64135" h="6646545">
                  <a:moveTo>
                    <a:pt x="0" y="6646319"/>
                  </a:moveTo>
                  <a:lnTo>
                    <a:pt x="63822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 descr=""/>
            <p:cNvSpPr/>
            <p:nvPr/>
          </p:nvSpPr>
          <p:spPr>
            <a:xfrm>
              <a:off x="2339096" y="90492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 descr=""/>
            <p:cNvSpPr/>
            <p:nvPr/>
          </p:nvSpPr>
          <p:spPr>
            <a:xfrm>
              <a:off x="2339096" y="90492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 descr=""/>
            <p:cNvSpPr/>
            <p:nvPr/>
          </p:nvSpPr>
          <p:spPr>
            <a:xfrm>
              <a:off x="2321545" y="8845804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3340"/>
                  </a:moveTo>
                  <a:lnTo>
                    <a:pt x="11168" y="27922"/>
                  </a:lnTo>
                  <a:lnTo>
                    <a:pt x="0" y="27922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 descr=""/>
            <p:cNvSpPr/>
            <p:nvPr/>
          </p:nvSpPr>
          <p:spPr>
            <a:xfrm>
              <a:off x="2343085" y="86415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 descr=""/>
            <p:cNvSpPr/>
            <p:nvPr/>
          </p:nvSpPr>
          <p:spPr>
            <a:xfrm>
              <a:off x="2343085" y="86415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 descr=""/>
            <p:cNvSpPr/>
            <p:nvPr/>
          </p:nvSpPr>
          <p:spPr>
            <a:xfrm>
              <a:off x="2324736" y="8551423"/>
              <a:ext cx="43180" cy="92710"/>
            </a:xfrm>
            <a:custGeom>
              <a:avLst/>
              <a:gdLst/>
              <a:ahLst/>
              <a:cxnLst/>
              <a:rect l="l" t="t" r="r" b="b"/>
              <a:pathLst>
                <a:path w="43180" h="92709">
                  <a:moveTo>
                    <a:pt x="9573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080" y="27124"/>
                  </a:lnTo>
                  <a:lnTo>
                    <a:pt x="32709" y="27124"/>
                  </a:lnTo>
                  <a:lnTo>
                    <a:pt x="31911" y="92542"/>
                  </a:lnTo>
                  <a:lnTo>
                    <a:pt x="9573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 descr=""/>
            <p:cNvSpPr/>
            <p:nvPr/>
          </p:nvSpPr>
          <p:spPr>
            <a:xfrm>
              <a:off x="2346276" y="834639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 descr=""/>
            <p:cNvSpPr/>
            <p:nvPr/>
          </p:nvSpPr>
          <p:spPr>
            <a:xfrm>
              <a:off x="2346276" y="834639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 descr=""/>
            <p:cNvSpPr/>
            <p:nvPr/>
          </p:nvSpPr>
          <p:spPr>
            <a:xfrm>
              <a:off x="2327130" y="8256244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09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2542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 descr=""/>
            <p:cNvSpPr/>
            <p:nvPr/>
          </p:nvSpPr>
          <p:spPr>
            <a:xfrm>
              <a:off x="2348670" y="805201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 descr=""/>
            <p:cNvSpPr/>
            <p:nvPr/>
          </p:nvSpPr>
          <p:spPr>
            <a:xfrm>
              <a:off x="2348670" y="805201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 descr=""/>
            <p:cNvSpPr/>
            <p:nvPr/>
          </p:nvSpPr>
          <p:spPr>
            <a:xfrm>
              <a:off x="2330321" y="7961064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10371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 descr=""/>
            <p:cNvSpPr/>
            <p:nvPr/>
          </p:nvSpPr>
          <p:spPr>
            <a:xfrm>
              <a:off x="2351861" y="775683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 descr=""/>
            <p:cNvSpPr/>
            <p:nvPr/>
          </p:nvSpPr>
          <p:spPr>
            <a:xfrm>
              <a:off x="2351861" y="775683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 descr=""/>
            <p:cNvSpPr/>
            <p:nvPr/>
          </p:nvSpPr>
          <p:spPr>
            <a:xfrm>
              <a:off x="2332714" y="7665885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3340"/>
                  </a:moveTo>
                  <a:lnTo>
                    <a:pt x="11168" y="27922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 descr=""/>
            <p:cNvSpPr/>
            <p:nvPr/>
          </p:nvSpPr>
          <p:spPr>
            <a:xfrm>
              <a:off x="2354254" y="746165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 descr=""/>
            <p:cNvSpPr/>
            <p:nvPr/>
          </p:nvSpPr>
          <p:spPr>
            <a:xfrm>
              <a:off x="2354254" y="746165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 descr=""/>
            <p:cNvSpPr/>
            <p:nvPr/>
          </p:nvSpPr>
          <p:spPr>
            <a:xfrm>
              <a:off x="2335905" y="7370706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10371" y="93340"/>
                  </a:moveTo>
                  <a:lnTo>
                    <a:pt x="10371" y="27922"/>
                  </a:lnTo>
                  <a:lnTo>
                    <a:pt x="0" y="27922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 descr=""/>
            <p:cNvSpPr/>
            <p:nvPr/>
          </p:nvSpPr>
          <p:spPr>
            <a:xfrm>
              <a:off x="2357445" y="716647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 descr=""/>
            <p:cNvSpPr/>
            <p:nvPr/>
          </p:nvSpPr>
          <p:spPr>
            <a:xfrm>
              <a:off x="2357445" y="716647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 descr=""/>
            <p:cNvSpPr/>
            <p:nvPr/>
          </p:nvSpPr>
          <p:spPr>
            <a:xfrm>
              <a:off x="2338298" y="7076324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09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124"/>
                  </a:lnTo>
                  <a:lnTo>
                    <a:pt x="32709" y="27124"/>
                  </a:lnTo>
                  <a:lnTo>
                    <a:pt x="32709" y="92542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 descr=""/>
            <p:cNvSpPr/>
            <p:nvPr/>
          </p:nvSpPr>
          <p:spPr>
            <a:xfrm>
              <a:off x="2359839" y="687129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 descr=""/>
            <p:cNvSpPr/>
            <p:nvPr/>
          </p:nvSpPr>
          <p:spPr>
            <a:xfrm>
              <a:off x="2359839" y="687129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 descr=""/>
            <p:cNvSpPr/>
            <p:nvPr/>
          </p:nvSpPr>
          <p:spPr>
            <a:xfrm>
              <a:off x="2341490" y="6781145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09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124"/>
                  </a:lnTo>
                  <a:lnTo>
                    <a:pt x="31911" y="92542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 descr=""/>
            <p:cNvSpPr/>
            <p:nvPr/>
          </p:nvSpPr>
          <p:spPr>
            <a:xfrm>
              <a:off x="2363030" y="657611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 descr=""/>
            <p:cNvSpPr/>
            <p:nvPr/>
          </p:nvSpPr>
          <p:spPr>
            <a:xfrm>
              <a:off x="2363030" y="657611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 descr=""/>
            <p:cNvSpPr/>
            <p:nvPr/>
          </p:nvSpPr>
          <p:spPr>
            <a:xfrm>
              <a:off x="2344681" y="6485966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9573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1911" y="27922"/>
                  </a:lnTo>
                  <a:lnTo>
                    <a:pt x="31911" y="93340"/>
                  </a:lnTo>
                  <a:lnTo>
                    <a:pt x="9573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 descr=""/>
            <p:cNvSpPr/>
            <p:nvPr/>
          </p:nvSpPr>
          <p:spPr>
            <a:xfrm>
              <a:off x="2366221" y="628173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 descr=""/>
            <p:cNvSpPr/>
            <p:nvPr/>
          </p:nvSpPr>
          <p:spPr>
            <a:xfrm>
              <a:off x="2366221" y="628173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 descr=""/>
            <p:cNvSpPr/>
            <p:nvPr/>
          </p:nvSpPr>
          <p:spPr>
            <a:xfrm>
              <a:off x="2347074" y="6190786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2542"/>
                  </a:moveTo>
                  <a:lnTo>
                    <a:pt x="11168" y="27922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 descr=""/>
            <p:cNvSpPr/>
            <p:nvPr/>
          </p:nvSpPr>
          <p:spPr>
            <a:xfrm>
              <a:off x="2368614" y="59865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 descr=""/>
            <p:cNvSpPr/>
            <p:nvPr/>
          </p:nvSpPr>
          <p:spPr>
            <a:xfrm>
              <a:off x="2368614" y="59865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 descr=""/>
            <p:cNvSpPr/>
            <p:nvPr/>
          </p:nvSpPr>
          <p:spPr>
            <a:xfrm>
              <a:off x="2350265" y="5895607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10371" y="93340"/>
                  </a:moveTo>
                  <a:lnTo>
                    <a:pt x="10371" y="27922"/>
                  </a:lnTo>
                  <a:lnTo>
                    <a:pt x="0" y="27922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 descr=""/>
            <p:cNvSpPr/>
            <p:nvPr/>
          </p:nvSpPr>
          <p:spPr>
            <a:xfrm>
              <a:off x="2371805" y="569137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 descr=""/>
            <p:cNvSpPr/>
            <p:nvPr/>
          </p:nvSpPr>
          <p:spPr>
            <a:xfrm>
              <a:off x="2371805" y="569137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 descr=""/>
            <p:cNvSpPr/>
            <p:nvPr/>
          </p:nvSpPr>
          <p:spPr>
            <a:xfrm>
              <a:off x="2352659" y="5600428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3340"/>
                  </a:moveTo>
                  <a:lnTo>
                    <a:pt x="11168" y="27922"/>
                  </a:lnTo>
                  <a:lnTo>
                    <a:pt x="0" y="27922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 descr=""/>
            <p:cNvSpPr/>
            <p:nvPr/>
          </p:nvSpPr>
          <p:spPr>
            <a:xfrm>
              <a:off x="2374199" y="539619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 descr=""/>
            <p:cNvSpPr/>
            <p:nvPr/>
          </p:nvSpPr>
          <p:spPr>
            <a:xfrm>
              <a:off x="2374199" y="539619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 descr=""/>
            <p:cNvSpPr/>
            <p:nvPr/>
          </p:nvSpPr>
          <p:spPr>
            <a:xfrm>
              <a:off x="2355850" y="5306047"/>
              <a:ext cx="43180" cy="92710"/>
            </a:xfrm>
            <a:custGeom>
              <a:avLst/>
              <a:gdLst/>
              <a:ahLst/>
              <a:cxnLst/>
              <a:rect l="l" t="t" r="r" b="b"/>
              <a:pathLst>
                <a:path w="43180" h="92710">
                  <a:moveTo>
                    <a:pt x="10371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080" y="27124"/>
                  </a:lnTo>
                  <a:lnTo>
                    <a:pt x="32709" y="27124"/>
                  </a:lnTo>
                  <a:lnTo>
                    <a:pt x="31911" y="92542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 descr=""/>
            <p:cNvSpPr/>
            <p:nvPr/>
          </p:nvSpPr>
          <p:spPr>
            <a:xfrm>
              <a:off x="2377390" y="510101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 descr=""/>
            <p:cNvSpPr/>
            <p:nvPr/>
          </p:nvSpPr>
          <p:spPr>
            <a:xfrm>
              <a:off x="2377390" y="510101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 descr=""/>
            <p:cNvSpPr/>
            <p:nvPr/>
          </p:nvSpPr>
          <p:spPr>
            <a:xfrm>
              <a:off x="2358243" y="5010867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10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124"/>
                  </a:lnTo>
                  <a:lnTo>
                    <a:pt x="32709" y="92542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 descr=""/>
            <p:cNvSpPr/>
            <p:nvPr/>
          </p:nvSpPr>
          <p:spPr>
            <a:xfrm>
              <a:off x="2379783" y="480583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 descr=""/>
            <p:cNvSpPr/>
            <p:nvPr/>
          </p:nvSpPr>
          <p:spPr>
            <a:xfrm>
              <a:off x="2379783" y="480583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 descr=""/>
            <p:cNvSpPr/>
            <p:nvPr/>
          </p:nvSpPr>
          <p:spPr>
            <a:xfrm>
              <a:off x="2361434" y="4715688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 descr=""/>
            <p:cNvSpPr/>
            <p:nvPr/>
          </p:nvSpPr>
          <p:spPr>
            <a:xfrm>
              <a:off x="2382974" y="451145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 descr=""/>
            <p:cNvSpPr/>
            <p:nvPr/>
          </p:nvSpPr>
          <p:spPr>
            <a:xfrm>
              <a:off x="2382974" y="451145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 descr=""/>
            <p:cNvSpPr/>
            <p:nvPr/>
          </p:nvSpPr>
          <p:spPr>
            <a:xfrm>
              <a:off x="2363827" y="4420509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3340"/>
                  </a:moveTo>
                  <a:lnTo>
                    <a:pt x="11168" y="27922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2709" y="93340"/>
                  </a:lnTo>
                  <a:lnTo>
                    <a:pt x="10371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 descr=""/>
            <p:cNvSpPr/>
            <p:nvPr/>
          </p:nvSpPr>
          <p:spPr>
            <a:xfrm>
              <a:off x="2386165" y="42162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 descr=""/>
            <p:cNvSpPr/>
            <p:nvPr/>
          </p:nvSpPr>
          <p:spPr>
            <a:xfrm>
              <a:off x="2386165" y="42162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 descr=""/>
            <p:cNvSpPr/>
            <p:nvPr/>
          </p:nvSpPr>
          <p:spPr>
            <a:xfrm>
              <a:off x="2367019" y="4125329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5">
                  <a:moveTo>
                    <a:pt x="10371" y="93340"/>
                  </a:moveTo>
                  <a:lnTo>
                    <a:pt x="11168" y="27922"/>
                  </a:lnTo>
                  <a:lnTo>
                    <a:pt x="0" y="27922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 descr=""/>
            <p:cNvSpPr/>
            <p:nvPr/>
          </p:nvSpPr>
          <p:spPr>
            <a:xfrm>
              <a:off x="2388559" y="39210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 descr=""/>
            <p:cNvSpPr/>
            <p:nvPr/>
          </p:nvSpPr>
          <p:spPr>
            <a:xfrm>
              <a:off x="2388559" y="39210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 descr=""/>
            <p:cNvSpPr/>
            <p:nvPr/>
          </p:nvSpPr>
          <p:spPr>
            <a:xfrm>
              <a:off x="2370210" y="3830150"/>
              <a:ext cx="43180" cy="93345"/>
            </a:xfrm>
            <a:custGeom>
              <a:avLst/>
              <a:gdLst/>
              <a:ahLst/>
              <a:cxnLst/>
              <a:rect l="l" t="t" r="r" b="b"/>
              <a:pathLst>
                <a:path w="43180" h="93345">
                  <a:moveTo>
                    <a:pt x="9573" y="93340"/>
                  </a:moveTo>
                  <a:lnTo>
                    <a:pt x="10371" y="27922"/>
                  </a:lnTo>
                  <a:lnTo>
                    <a:pt x="0" y="27922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9573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 descr=""/>
            <p:cNvSpPr/>
            <p:nvPr/>
          </p:nvSpPr>
          <p:spPr>
            <a:xfrm>
              <a:off x="2391750" y="36259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 descr=""/>
            <p:cNvSpPr/>
            <p:nvPr/>
          </p:nvSpPr>
          <p:spPr>
            <a:xfrm>
              <a:off x="2391750" y="362591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 descr=""/>
            <p:cNvSpPr/>
            <p:nvPr/>
          </p:nvSpPr>
          <p:spPr>
            <a:xfrm>
              <a:off x="2372603" y="3535769"/>
              <a:ext cx="44450" cy="92710"/>
            </a:xfrm>
            <a:custGeom>
              <a:avLst/>
              <a:gdLst/>
              <a:ahLst/>
              <a:cxnLst/>
              <a:rect l="l" t="t" r="r" b="b"/>
              <a:pathLst>
                <a:path w="44450" h="92710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124"/>
                  </a:lnTo>
                  <a:lnTo>
                    <a:pt x="32709" y="27124"/>
                  </a:lnTo>
                  <a:lnTo>
                    <a:pt x="31911" y="92542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 descr=""/>
            <p:cNvSpPr/>
            <p:nvPr/>
          </p:nvSpPr>
          <p:spPr>
            <a:xfrm>
              <a:off x="2394143" y="33307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 descr=""/>
            <p:cNvSpPr/>
            <p:nvPr/>
          </p:nvSpPr>
          <p:spPr>
            <a:xfrm>
              <a:off x="2394143" y="33307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 descr=""/>
            <p:cNvSpPr/>
            <p:nvPr/>
          </p:nvSpPr>
          <p:spPr>
            <a:xfrm>
              <a:off x="2375794" y="3240590"/>
              <a:ext cx="43180" cy="92710"/>
            </a:xfrm>
            <a:custGeom>
              <a:avLst/>
              <a:gdLst/>
              <a:ahLst/>
              <a:cxnLst/>
              <a:rect l="l" t="t" r="r" b="b"/>
              <a:pathLst>
                <a:path w="43180" h="92710">
                  <a:moveTo>
                    <a:pt x="10371" y="92542"/>
                  </a:moveTo>
                  <a:lnTo>
                    <a:pt x="10371" y="27124"/>
                  </a:lnTo>
                  <a:lnTo>
                    <a:pt x="0" y="27124"/>
                  </a:lnTo>
                  <a:lnTo>
                    <a:pt x="21540" y="0"/>
                  </a:lnTo>
                  <a:lnTo>
                    <a:pt x="43080" y="27922"/>
                  </a:lnTo>
                  <a:lnTo>
                    <a:pt x="32709" y="27922"/>
                  </a:lnTo>
                  <a:lnTo>
                    <a:pt x="31911" y="92542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 descr=""/>
            <p:cNvSpPr/>
            <p:nvPr/>
          </p:nvSpPr>
          <p:spPr>
            <a:xfrm>
              <a:off x="2397334" y="303635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 descr=""/>
            <p:cNvSpPr/>
            <p:nvPr/>
          </p:nvSpPr>
          <p:spPr>
            <a:xfrm>
              <a:off x="2397334" y="303635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 descr=""/>
            <p:cNvSpPr/>
            <p:nvPr/>
          </p:nvSpPr>
          <p:spPr>
            <a:xfrm>
              <a:off x="2378188" y="2945410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4">
                  <a:moveTo>
                    <a:pt x="10371" y="92542"/>
                  </a:moveTo>
                  <a:lnTo>
                    <a:pt x="11168" y="27124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2542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 descr=""/>
            <p:cNvSpPr/>
            <p:nvPr/>
          </p:nvSpPr>
          <p:spPr>
            <a:xfrm>
              <a:off x="2399728" y="274117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 descr=""/>
            <p:cNvSpPr/>
            <p:nvPr/>
          </p:nvSpPr>
          <p:spPr>
            <a:xfrm>
              <a:off x="2399728" y="274117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 descr=""/>
            <p:cNvSpPr/>
            <p:nvPr/>
          </p:nvSpPr>
          <p:spPr>
            <a:xfrm>
              <a:off x="2381379" y="2650231"/>
              <a:ext cx="44450" cy="93345"/>
            </a:xfrm>
            <a:custGeom>
              <a:avLst/>
              <a:gdLst/>
              <a:ahLst/>
              <a:cxnLst/>
              <a:rect l="l" t="t" r="r" b="b"/>
              <a:pathLst>
                <a:path w="44450" h="93344">
                  <a:moveTo>
                    <a:pt x="10371" y="93340"/>
                  </a:moveTo>
                  <a:lnTo>
                    <a:pt x="11168" y="27922"/>
                  </a:lnTo>
                  <a:lnTo>
                    <a:pt x="0" y="27124"/>
                  </a:lnTo>
                  <a:lnTo>
                    <a:pt x="22337" y="0"/>
                  </a:lnTo>
                  <a:lnTo>
                    <a:pt x="43877" y="27922"/>
                  </a:lnTo>
                  <a:lnTo>
                    <a:pt x="32709" y="27922"/>
                  </a:lnTo>
                  <a:lnTo>
                    <a:pt x="31911" y="93340"/>
                  </a:lnTo>
                  <a:lnTo>
                    <a:pt x="10371" y="9334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 descr=""/>
            <p:cNvSpPr/>
            <p:nvPr/>
          </p:nvSpPr>
          <p:spPr>
            <a:xfrm>
              <a:off x="2402919" y="244599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 descr=""/>
            <p:cNvSpPr/>
            <p:nvPr/>
          </p:nvSpPr>
          <p:spPr>
            <a:xfrm>
              <a:off x="2402919" y="244599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80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 descr=""/>
            <p:cNvSpPr/>
            <p:nvPr/>
          </p:nvSpPr>
          <p:spPr>
            <a:xfrm>
              <a:off x="2394143" y="2406110"/>
              <a:ext cx="22860" cy="42545"/>
            </a:xfrm>
            <a:custGeom>
              <a:avLst/>
              <a:gdLst/>
              <a:ahLst/>
              <a:cxnLst/>
              <a:rect l="l" t="t" r="r" b="b"/>
              <a:pathLst>
                <a:path w="22860" h="42544">
                  <a:moveTo>
                    <a:pt x="22337" y="0"/>
                  </a:moveTo>
                  <a:lnTo>
                    <a:pt x="22337" y="42282"/>
                  </a:lnTo>
                  <a:lnTo>
                    <a:pt x="0" y="42282"/>
                  </a:lnTo>
                  <a:lnTo>
                    <a:pt x="797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5" name="object 525" descr=""/>
          <p:cNvGrpSpPr/>
          <p:nvPr/>
        </p:nvGrpSpPr>
        <p:grpSpPr>
          <a:xfrm>
            <a:off x="2912701" y="2402919"/>
            <a:ext cx="294005" cy="6658609"/>
            <a:chOff x="2912701" y="2402919"/>
            <a:chExt cx="294005" cy="6658609"/>
          </a:xfrm>
        </p:grpSpPr>
        <p:sp>
          <p:nvSpPr>
            <p:cNvPr id="526" name="object 526" descr=""/>
            <p:cNvSpPr/>
            <p:nvPr/>
          </p:nvSpPr>
          <p:spPr>
            <a:xfrm>
              <a:off x="2975726" y="6614409"/>
              <a:ext cx="24130" cy="2444115"/>
            </a:xfrm>
            <a:custGeom>
              <a:avLst/>
              <a:gdLst/>
              <a:ahLst/>
              <a:cxnLst/>
              <a:rect l="l" t="t" r="r" b="b"/>
              <a:pathLst>
                <a:path w="24130" h="2444115">
                  <a:moveTo>
                    <a:pt x="0" y="2443605"/>
                  </a:moveTo>
                  <a:lnTo>
                    <a:pt x="23933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27" name="object 527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96472" y="6550673"/>
              <a:ext cx="203431" cy="87669"/>
            </a:xfrm>
            <a:prstGeom prst="rect">
              <a:avLst/>
            </a:prstGeom>
          </p:spPr>
        </p:pic>
        <p:sp>
          <p:nvSpPr>
            <p:cNvPr id="528" name="object 528" descr=""/>
            <p:cNvSpPr/>
            <p:nvPr/>
          </p:nvSpPr>
          <p:spPr>
            <a:xfrm>
              <a:off x="2999660" y="5627553"/>
              <a:ext cx="10160" cy="947419"/>
            </a:xfrm>
            <a:custGeom>
              <a:avLst/>
              <a:gdLst/>
              <a:ahLst/>
              <a:cxnLst/>
              <a:rect l="l" t="t" r="r" b="b"/>
              <a:pathLst>
                <a:path w="10160" h="947420">
                  <a:moveTo>
                    <a:pt x="0" y="946966"/>
                  </a:moveTo>
                  <a:lnTo>
                    <a:pt x="9573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 descr=""/>
            <p:cNvSpPr/>
            <p:nvPr/>
          </p:nvSpPr>
          <p:spPr>
            <a:xfrm>
              <a:off x="3193520" y="6552979"/>
              <a:ext cx="7620" cy="67945"/>
            </a:xfrm>
            <a:custGeom>
              <a:avLst/>
              <a:gdLst/>
              <a:ahLst/>
              <a:cxnLst/>
              <a:rect l="l" t="t" r="r" b="b"/>
              <a:pathLst>
                <a:path w="7619" h="67945">
                  <a:moveTo>
                    <a:pt x="797" y="0"/>
                  </a:moveTo>
                  <a:lnTo>
                    <a:pt x="6382" y="67811"/>
                  </a:lnTo>
                  <a:lnTo>
                    <a:pt x="7180" y="0"/>
                  </a:lnTo>
                  <a:lnTo>
                    <a:pt x="797" y="0"/>
                  </a:lnTo>
                  <a:close/>
                </a:path>
                <a:path w="7619" h="67945">
                  <a:moveTo>
                    <a:pt x="0" y="67811"/>
                  </a:moveTo>
                  <a:lnTo>
                    <a:pt x="6382" y="67811"/>
                  </a:lnTo>
                  <a:lnTo>
                    <a:pt x="797" y="0"/>
                  </a:lnTo>
                  <a:lnTo>
                    <a:pt x="0" y="67811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 descr=""/>
            <p:cNvSpPr/>
            <p:nvPr/>
          </p:nvSpPr>
          <p:spPr>
            <a:xfrm>
              <a:off x="3193521" y="6552979"/>
              <a:ext cx="7620" cy="67945"/>
            </a:xfrm>
            <a:custGeom>
              <a:avLst/>
              <a:gdLst/>
              <a:ahLst/>
              <a:cxnLst/>
              <a:rect l="l" t="t" r="r" b="b"/>
              <a:pathLst>
                <a:path w="7619" h="67945">
                  <a:moveTo>
                    <a:pt x="0" y="67811"/>
                  </a:moveTo>
                  <a:lnTo>
                    <a:pt x="6382" y="67811"/>
                  </a:lnTo>
                  <a:lnTo>
                    <a:pt x="797" y="0"/>
                  </a:lnTo>
                  <a:lnTo>
                    <a:pt x="0" y="67811"/>
                  </a:lnTo>
                  <a:close/>
                </a:path>
                <a:path w="7619" h="67945">
                  <a:moveTo>
                    <a:pt x="6382" y="67811"/>
                  </a:moveTo>
                  <a:lnTo>
                    <a:pt x="797" y="0"/>
                  </a:lnTo>
                  <a:lnTo>
                    <a:pt x="7180" y="0"/>
                  </a:lnTo>
                  <a:lnTo>
                    <a:pt x="6382" y="6781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 descr=""/>
            <p:cNvSpPr/>
            <p:nvPr/>
          </p:nvSpPr>
          <p:spPr>
            <a:xfrm>
              <a:off x="3194318" y="6462830"/>
              <a:ext cx="7620" cy="60960"/>
            </a:xfrm>
            <a:custGeom>
              <a:avLst/>
              <a:gdLst/>
              <a:ahLst/>
              <a:cxnLst/>
              <a:rect l="l" t="t" r="r" b="b"/>
              <a:pathLst>
                <a:path w="7619" h="60959">
                  <a:moveTo>
                    <a:pt x="797" y="0"/>
                  </a:moveTo>
                  <a:lnTo>
                    <a:pt x="6382" y="60631"/>
                  </a:lnTo>
                  <a:lnTo>
                    <a:pt x="7180" y="797"/>
                  </a:lnTo>
                  <a:lnTo>
                    <a:pt x="797" y="0"/>
                  </a:lnTo>
                  <a:close/>
                </a:path>
                <a:path w="7619" h="60959">
                  <a:moveTo>
                    <a:pt x="0" y="59833"/>
                  </a:moveTo>
                  <a:lnTo>
                    <a:pt x="6382" y="60631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 descr=""/>
            <p:cNvSpPr/>
            <p:nvPr/>
          </p:nvSpPr>
          <p:spPr>
            <a:xfrm>
              <a:off x="3194318" y="6462830"/>
              <a:ext cx="7620" cy="60960"/>
            </a:xfrm>
            <a:custGeom>
              <a:avLst/>
              <a:gdLst/>
              <a:ahLst/>
              <a:cxnLst/>
              <a:rect l="l" t="t" r="r" b="b"/>
              <a:pathLst>
                <a:path w="7619" h="60959">
                  <a:moveTo>
                    <a:pt x="0" y="59833"/>
                  </a:moveTo>
                  <a:lnTo>
                    <a:pt x="6382" y="60631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  <a:path w="7619" h="60959">
                  <a:moveTo>
                    <a:pt x="6382" y="60631"/>
                  </a:moveTo>
                  <a:lnTo>
                    <a:pt x="797" y="0"/>
                  </a:lnTo>
                  <a:lnTo>
                    <a:pt x="7180" y="797"/>
                  </a:lnTo>
                  <a:lnTo>
                    <a:pt x="6382" y="6063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 descr=""/>
            <p:cNvSpPr/>
            <p:nvPr/>
          </p:nvSpPr>
          <p:spPr>
            <a:xfrm>
              <a:off x="3195914" y="6373478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0" y="0"/>
                  </a:moveTo>
                  <a:lnTo>
                    <a:pt x="5584" y="59833"/>
                  </a:lnTo>
                  <a:lnTo>
                    <a:pt x="6382" y="0"/>
                  </a:lnTo>
                  <a:lnTo>
                    <a:pt x="0" y="0"/>
                  </a:lnTo>
                  <a:close/>
                </a:path>
                <a:path w="6985" h="60325">
                  <a:moveTo>
                    <a:pt x="0" y="0"/>
                  </a:moveTo>
                  <a:lnTo>
                    <a:pt x="0" y="59833"/>
                  </a:lnTo>
                  <a:lnTo>
                    <a:pt x="5584" y="59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 descr=""/>
            <p:cNvSpPr/>
            <p:nvPr/>
          </p:nvSpPr>
          <p:spPr>
            <a:xfrm>
              <a:off x="3195914" y="6373479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0" y="59833"/>
                  </a:moveTo>
                  <a:lnTo>
                    <a:pt x="5584" y="59833"/>
                  </a:lnTo>
                  <a:lnTo>
                    <a:pt x="0" y="0"/>
                  </a:lnTo>
                  <a:lnTo>
                    <a:pt x="0" y="59833"/>
                  </a:lnTo>
                  <a:close/>
                </a:path>
                <a:path w="6985" h="60325">
                  <a:moveTo>
                    <a:pt x="5584" y="59833"/>
                  </a:moveTo>
                  <a:lnTo>
                    <a:pt x="0" y="0"/>
                  </a:lnTo>
                  <a:lnTo>
                    <a:pt x="6382" y="0"/>
                  </a:lnTo>
                  <a:lnTo>
                    <a:pt x="5584" y="5983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 descr=""/>
            <p:cNvSpPr/>
            <p:nvPr/>
          </p:nvSpPr>
          <p:spPr>
            <a:xfrm>
              <a:off x="3196711" y="6283329"/>
              <a:ext cx="6985" cy="60960"/>
            </a:xfrm>
            <a:custGeom>
              <a:avLst/>
              <a:gdLst/>
              <a:ahLst/>
              <a:cxnLst/>
              <a:rect l="l" t="t" r="r" b="b"/>
              <a:pathLst>
                <a:path w="6985" h="60960">
                  <a:moveTo>
                    <a:pt x="0" y="0"/>
                  </a:moveTo>
                  <a:lnTo>
                    <a:pt x="5584" y="60631"/>
                  </a:lnTo>
                  <a:lnTo>
                    <a:pt x="6382" y="797"/>
                  </a:lnTo>
                  <a:lnTo>
                    <a:pt x="0" y="0"/>
                  </a:lnTo>
                  <a:close/>
                </a:path>
                <a:path w="6985" h="60960">
                  <a:moveTo>
                    <a:pt x="0" y="0"/>
                  </a:moveTo>
                  <a:lnTo>
                    <a:pt x="0" y="59833"/>
                  </a:lnTo>
                  <a:lnTo>
                    <a:pt x="5584" y="606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 descr=""/>
            <p:cNvSpPr/>
            <p:nvPr/>
          </p:nvSpPr>
          <p:spPr>
            <a:xfrm>
              <a:off x="3196712" y="6283329"/>
              <a:ext cx="6985" cy="60960"/>
            </a:xfrm>
            <a:custGeom>
              <a:avLst/>
              <a:gdLst/>
              <a:ahLst/>
              <a:cxnLst/>
              <a:rect l="l" t="t" r="r" b="b"/>
              <a:pathLst>
                <a:path w="6985" h="60960">
                  <a:moveTo>
                    <a:pt x="0" y="59833"/>
                  </a:moveTo>
                  <a:lnTo>
                    <a:pt x="5584" y="60631"/>
                  </a:lnTo>
                  <a:lnTo>
                    <a:pt x="0" y="0"/>
                  </a:lnTo>
                  <a:lnTo>
                    <a:pt x="0" y="59833"/>
                  </a:lnTo>
                  <a:close/>
                </a:path>
                <a:path w="6985" h="60960">
                  <a:moveTo>
                    <a:pt x="5584" y="60631"/>
                  </a:moveTo>
                  <a:lnTo>
                    <a:pt x="0" y="0"/>
                  </a:lnTo>
                  <a:lnTo>
                    <a:pt x="6382" y="797"/>
                  </a:lnTo>
                  <a:lnTo>
                    <a:pt x="5584" y="6063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 descr=""/>
            <p:cNvSpPr/>
            <p:nvPr/>
          </p:nvSpPr>
          <p:spPr>
            <a:xfrm>
              <a:off x="3197509" y="6193978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0" y="0"/>
                  </a:moveTo>
                  <a:lnTo>
                    <a:pt x="5584" y="59833"/>
                  </a:lnTo>
                  <a:lnTo>
                    <a:pt x="6382" y="0"/>
                  </a:lnTo>
                  <a:lnTo>
                    <a:pt x="0" y="0"/>
                  </a:lnTo>
                  <a:close/>
                </a:path>
                <a:path w="6985" h="60325">
                  <a:moveTo>
                    <a:pt x="0" y="0"/>
                  </a:moveTo>
                  <a:lnTo>
                    <a:pt x="0" y="59833"/>
                  </a:lnTo>
                  <a:lnTo>
                    <a:pt x="5584" y="59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 descr=""/>
            <p:cNvSpPr/>
            <p:nvPr/>
          </p:nvSpPr>
          <p:spPr>
            <a:xfrm>
              <a:off x="3197509" y="6193978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0" y="59833"/>
                  </a:moveTo>
                  <a:lnTo>
                    <a:pt x="5584" y="59833"/>
                  </a:lnTo>
                  <a:lnTo>
                    <a:pt x="0" y="0"/>
                  </a:lnTo>
                  <a:lnTo>
                    <a:pt x="0" y="59833"/>
                  </a:lnTo>
                  <a:close/>
                </a:path>
                <a:path w="6985" h="60325">
                  <a:moveTo>
                    <a:pt x="5584" y="59833"/>
                  </a:moveTo>
                  <a:lnTo>
                    <a:pt x="0" y="0"/>
                  </a:lnTo>
                  <a:lnTo>
                    <a:pt x="6382" y="0"/>
                  </a:lnTo>
                  <a:lnTo>
                    <a:pt x="5584" y="5983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 descr=""/>
            <p:cNvSpPr/>
            <p:nvPr/>
          </p:nvSpPr>
          <p:spPr>
            <a:xfrm>
              <a:off x="3198307" y="6103828"/>
              <a:ext cx="6985" cy="60960"/>
            </a:xfrm>
            <a:custGeom>
              <a:avLst/>
              <a:gdLst/>
              <a:ahLst/>
              <a:cxnLst/>
              <a:rect l="l" t="t" r="r" b="b"/>
              <a:pathLst>
                <a:path w="6985" h="60960">
                  <a:moveTo>
                    <a:pt x="797" y="0"/>
                  </a:moveTo>
                  <a:lnTo>
                    <a:pt x="5584" y="60631"/>
                  </a:lnTo>
                  <a:lnTo>
                    <a:pt x="6382" y="797"/>
                  </a:lnTo>
                  <a:lnTo>
                    <a:pt x="797" y="0"/>
                  </a:lnTo>
                  <a:close/>
                </a:path>
                <a:path w="6985" h="60960">
                  <a:moveTo>
                    <a:pt x="0" y="59833"/>
                  </a:moveTo>
                  <a:lnTo>
                    <a:pt x="5584" y="60631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 descr=""/>
            <p:cNvSpPr/>
            <p:nvPr/>
          </p:nvSpPr>
          <p:spPr>
            <a:xfrm>
              <a:off x="3198307" y="6103828"/>
              <a:ext cx="6985" cy="60960"/>
            </a:xfrm>
            <a:custGeom>
              <a:avLst/>
              <a:gdLst/>
              <a:ahLst/>
              <a:cxnLst/>
              <a:rect l="l" t="t" r="r" b="b"/>
              <a:pathLst>
                <a:path w="6985" h="60960">
                  <a:moveTo>
                    <a:pt x="0" y="59833"/>
                  </a:moveTo>
                  <a:lnTo>
                    <a:pt x="5584" y="60631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  <a:path w="6985" h="60960">
                  <a:moveTo>
                    <a:pt x="5584" y="60631"/>
                  </a:moveTo>
                  <a:lnTo>
                    <a:pt x="797" y="0"/>
                  </a:lnTo>
                  <a:lnTo>
                    <a:pt x="6382" y="797"/>
                  </a:lnTo>
                  <a:lnTo>
                    <a:pt x="5584" y="6063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1" name="object 541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32091" y="5890821"/>
              <a:ext cx="74193" cy="183489"/>
            </a:xfrm>
            <a:prstGeom prst="rect">
              <a:avLst/>
            </a:prstGeom>
          </p:spPr>
        </p:pic>
        <p:sp>
          <p:nvSpPr>
            <p:cNvPr id="542" name="object 542" descr=""/>
            <p:cNvSpPr/>
            <p:nvPr/>
          </p:nvSpPr>
          <p:spPr>
            <a:xfrm>
              <a:off x="2915892" y="2406110"/>
              <a:ext cx="219710" cy="6651625"/>
            </a:xfrm>
            <a:custGeom>
              <a:avLst/>
              <a:gdLst/>
              <a:ahLst/>
              <a:cxnLst/>
              <a:rect l="l" t="t" r="r" b="b"/>
              <a:pathLst>
                <a:path w="219710" h="6651625">
                  <a:moveTo>
                    <a:pt x="94169" y="3094999"/>
                  </a:moveTo>
                  <a:lnTo>
                    <a:pt x="95769" y="3147728"/>
                  </a:lnTo>
                  <a:lnTo>
                    <a:pt x="101541" y="3199910"/>
                  </a:lnTo>
                  <a:lnTo>
                    <a:pt x="111411" y="3251308"/>
                  </a:lnTo>
                  <a:lnTo>
                    <a:pt x="125301" y="3301682"/>
                  </a:lnTo>
                  <a:lnTo>
                    <a:pt x="143136" y="3350795"/>
                  </a:lnTo>
                  <a:lnTo>
                    <a:pt x="164841" y="3398409"/>
                  </a:lnTo>
                  <a:lnTo>
                    <a:pt x="190338" y="3444286"/>
                  </a:lnTo>
                  <a:lnTo>
                    <a:pt x="219553" y="3488187"/>
                  </a:lnTo>
                </a:path>
                <a:path w="219710" h="6651625">
                  <a:moveTo>
                    <a:pt x="94138" y="3095393"/>
                  </a:moveTo>
                  <a:lnTo>
                    <a:pt x="124453" y="0"/>
                  </a:lnTo>
                </a:path>
                <a:path w="219710" h="6651625">
                  <a:moveTo>
                    <a:pt x="0" y="6651106"/>
                  </a:moveTo>
                  <a:lnTo>
                    <a:pt x="6462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43" name="object 543" descr=""/>
          <p:cNvGrpSpPr/>
          <p:nvPr/>
        </p:nvGrpSpPr>
        <p:grpSpPr>
          <a:xfrm>
            <a:off x="3716068" y="3822970"/>
            <a:ext cx="45720" cy="2576195"/>
            <a:chOff x="3716068" y="3822970"/>
            <a:chExt cx="45720" cy="2576195"/>
          </a:xfrm>
        </p:grpSpPr>
        <p:sp>
          <p:nvSpPr>
            <p:cNvPr id="544" name="object 544" descr=""/>
            <p:cNvSpPr/>
            <p:nvPr/>
          </p:nvSpPr>
          <p:spPr>
            <a:xfrm>
              <a:off x="3746383" y="3822970"/>
              <a:ext cx="7620" cy="63500"/>
            </a:xfrm>
            <a:custGeom>
              <a:avLst/>
              <a:gdLst/>
              <a:ahLst/>
              <a:cxnLst/>
              <a:rect l="l" t="t" r="r" b="b"/>
              <a:pathLst>
                <a:path w="7620" h="63500">
                  <a:moveTo>
                    <a:pt x="797" y="0"/>
                  </a:moveTo>
                  <a:lnTo>
                    <a:pt x="6382" y="63024"/>
                  </a:lnTo>
                  <a:lnTo>
                    <a:pt x="7180" y="0"/>
                  </a:lnTo>
                  <a:lnTo>
                    <a:pt x="797" y="0"/>
                  </a:lnTo>
                  <a:close/>
                </a:path>
                <a:path w="7620" h="63500">
                  <a:moveTo>
                    <a:pt x="0" y="63024"/>
                  </a:moveTo>
                  <a:lnTo>
                    <a:pt x="6382" y="63024"/>
                  </a:lnTo>
                  <a:lnTo>
                    <a:pt x="797" y="0"/>
                  </a:lnTo>
                  <a:lnTo>
                    <a:pt x="0" y="63024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 descr=""/>
            <p:cNvSpPr/>
            <p:nvPr/>
          </p:nvSpPr>
          <p:spPr>
            <a:xfrm>
              <a:off x="3746383" y="3822970"/>
              <a:ext cx="7620" cy="63500"/>
            </a:xfrm>
            <a:custGeom>
              <a:avLst/>
              <a:gdLst/>
              <a:ahLst/>
              <a:cxnLst/>
              <a:rect l="l" t="t" r="r" b="b"/>
              <a:pathLst>
                <a:path w="7620" h="63500">
                  <a:moveTo>
                    <a:pt x="7180" y="0"/>
                  </a:moveTo>
                  <a:lnTo>
                    <a:pt x="797" y="0"/>
                  </a:lnTo>
                  <a:lnTo>
                    <a:pt x="6382" y="63024"/>
                  </a:lnTo>
                  <a:lnTo>
                    <a:pt x="7180" y="0"/>
                  </a:lnTo>
                  <a:close/>
                </a:path>
                <a:path w="7620" h="63500">
                  <a:moveTo>
                    <a:pt x="797" y="0"/>
                  </a:moveTo>
                  <a:lnTo>
                    <a:pt x="6382" y="63024"/>
                  </a:lnTo>
                  <a:lnTo>
                    <a:pt x="0" y="63024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 descr=""/>
            <p:cNvSpPr/>
            <p:nvPr/>
          </p:nvSpPr>
          <p:spPr>
            <a:xfrm>
              <a:off x="3741597" y="3885995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 descr=""/>
            <p:cNvSpPr/>
            <p:nvPr/>
          </p:nvSpPr>
          <p:spPr>
            <a:xfrm>
              <a:off x="3745585" y="3885995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797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797" y="0"/>
                  </a:lnTo>
                  <a:close/>
                </a:path>
                <a:path w="7620" h="151764">
                  <a:moveTo>
                    <a:pt x="0" y="81373"/>
                  </a:moveTo>
                  <a:lnTo>
                    <a:pt x="5584" y="151578"/>
                  </a:lnTo>
                  <a:lnTo>
                    <a:pt x="6382" y="81373"/>
                  </a:lnTo>
                  <a:lnTo>
                    <a:pt x="0" y="81373"/>
                  </a:lnTo>
                  <a:close/>
                </a:path>
                <a:path w="7620" h="151764">
                  <a:moveTo>
                    <a:pt x="0" y="81373"/>
                  </a:moveTo>
                  <a:lnTo>
                    <a:pt x="6382" y="81373"/>
                  </a:lnTo>
                  <a:lnTo>
                    <a:pt x="797" y="0"/>
                  </a:lnTo>
                  <a:lnTo>
                    <a:pt x="0" y="81373"/>
                  </a:lnTo>
                  <a:close/>
                </a:path>
                <a:path w="7620" h="151764">
                  <a:moveTo>
                    <a:pt x="0" y="81373"/>
                  </a:moveTo>
                  <a:lnTo>
                    <a:pt x="0" y="151578"/>
                  </a:lnTo>
                  <a:lnTo>
                    <a:pt x="5584" y="151578"/>
                  </a:lnTo>
                  <a:lnTo>
                    <a:pt x="0" y="8137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 descr=""/>
            <p:cNvSpPr/>
            <p:nvPr/>
          </p:nvSpPr>
          <p:spPr>
            <a:xfrm>
              <a:off x="3745586" y="3885995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7180" y="0"/>
                  </a:moveTo>
                  <a:lnTo>
                    <a:pt x="797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51764">
                  <a:moveTo>
                    <a:pt x="797" y="0"/>
                  </a:moveTo>
                  <a:lnTo>
                    <a:pt x="6382" y="81373"/>
                  </a:lnTo>
                  <a:lnTo>
                    <a:pt x="0" y="81373"/>
                  </a:lnTo>
                  <a:lnTo>
                    <a:pt x="797" y="0"/>
                  </a:lnTo>
                  <a:close/>
                </a:path>
                <a:path w="7620" h="151764">
                  <a:moveTo>
                    <a:pt x="6382" y="81373"/>
                  </a:moveTo>
                  <a:lnTo>
                    <a:pt x="0" y="81373"/>
                  </a:lnTo>
                  <a:lnTo>
                    <a:pt x="5584" y="151578"/>
                  </a:lnTo>
                  <a:lnTo>
                    <a:pt x="6382" y="81373"/>
                  </a:lnTo>
                  <a:close/>
                </a:path>
                <a:path w="7620" h="151764">
                  <a:moveTo>
                    <a:pt x="0" y="81373"/>
                  </a:moveTo>
                  <a:lnTo>
                    <a:pt x="5584" y="151578"/>
                  </a:lnTo>
                  <a:lnTo>
                    <a:pt x="0" y="151578"/>
                  </a:lnTo>
                  <a:lnTo>
                    <a:pt x="0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 descr=""/>
            <p:cNvSpPr/>
            <p:nvPr/>
          </p:nvSpPr>
          <p:spPr>
            <a:xfrm>
              <a:off x="3740001" y="4037574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 descr=""/>
            <p:cNvSpPr/>
            <p:nvPr/>
          </p:nvSpPr>
          <p:spPr>
            <a:xfrm>
              <a:off x="3743990" y="4037573"/>
              <a:ext cx="7620" cy="151130"/>
            </a:xfrm>
            <a:custGeom>
              <a:avLst/>
              <a:gdLst/>
              <a:ahLst/>
              <a:cxnLst/>
              <a:rect l="l" t="t" r="r" b="b"/>
              <a:pathLst>
                <a:path w="7620" h="151129">
                  <a:moveTo>
                    <a:pt x="1595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1595" y="0"/>
                  </a:lnTo>
                  <a:close/>
                </a:path>
                <a:path w="7620" h="151129">
                  <a:moveTo>
                    <a:pt x="797" y="81373"/>
                  </a:moveTo>
                  <a:lnTo>
                    <a:pt x="5584" y="150780"/>
                  </a:lnTo>
                  <a:lnTo>
                    <a:pt x="6382" y="81373"/>
                  </a:lnTo>
                  <a:lnTo>
                    <a:pt x="797" y="81373"/>
                  </a:lnTo>
                  <a:close/>
                </a:path>
                <a:path w="7620" h="151129">
                  <a:moveTo>
                    <a:pt x="797" y="81373"/>
                  </a:moveTo>
                  <a:lnTo>
                    <a:pt x="6382" y="81373"/>
                  </a:lnTo>
                  <a:lnTo>
                    <a:pt x="1595" y="0"/>
                  </a:lnTo>
                  <a:lnTo>
                    <a:pt x="797" y="81373"/>
                  </a:lnTo>
                  <a:close/>
                </a:path>
                <a:path w="7620" h="151129">
                  <a:moveTo>
                    <a:pt x="0" y="150780"/>
                  </a:moveTo>
                  <a:lnTo>
                    <a:pt x="5584" y="150780"/>
                  </a:lnTo>
                  <a:lnTo>
                    <a:pt x="797" y="81373"/>
                  </a:lnTo>
                  <a:lnTo>
                    <a:pt x="0" y="15078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 descr=""/>
            <p:cNvSpPr/>
            <p:nvPr/>
          </p:nvSpPr>
          <p:spPr>
            <a:xfrm>
              <a:off x="3743990" y="4037574"/>
              <a:ext cx="7620" cy="151130"/>
            </a:xfrm>
            <a:custGeom>
              <a:avLst/>
              <a:gdLst/>
              <a:ahLst/>
              <a:cxnLst/>
              <a:rect l="l" t="t" r="r" b="b"/>
              <a:pathLst>
                <a:path w="7620" h="151129">
                  <a:moveTo>
                    <a:pt x="7180" y="0"/>
                  </a:moveTo>
                  <a:lnTo>
                    <a:pt x="1595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51129">
                  <a:moveTo>
                    <a:pt x="1595" y="0"/>
                  </a:moveTo>
                  <a:lnTo>
                    <a:pt x="6382" y="81373"/>
                  </a:lnTo>
                  <a:lnTo>
                    <a:pt x="797" y="81373"/>
                  </a:lnTo>
                  <a:lnTo>
                    <a:pt x="1595" y="0"/>
                  </a:lnTo>
                  <a:close/>
                </a:path>
                <a:path w="7620" h="151129">
                  <a:moveTo>
                    <a:pt x="6382" y="81373"/>
                  </a:moveTo>
                  <a:lnTo>
                    <a:pt x="797" y="81373"/>
                  </a:lnTo>
                  <a:lnTo>
                    <a:pt x="5584" y="150780"/>
                  </a:lnTo>
                  <a:lnTo>
                    <a:pt x="6382" y="81373"/>
                  </a:lnTo>
                  <a:close/>
                </a:path>
                <a:path w="7620" h="151129">
                  <a:moveTo>
                    <a:pt x="797" y="81373"/>
                  </a:moveTo>
                  <a:lnTo>
                    <a:pt x="5584" y="150780"/>
                  </a:lnTo>
                  <a:lnTo>
                    <a:pt x="0" y="150780"/>
                  </a:lnTo>
                  <a:lnTo>
                    <a:pt x="797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 descr=""/>
            <p:cNvSpPr/>
            <p:nvPr/>
          </p:nvSpPr>
          <p:spPr>
            <a:xfrm>
              <a:off x="3738406" y="4188354"/>
              <a:ext cx="17145" cy="12065"/>
            </a:xfrm>
            <a:custGeom>
              <a:avLst/>
              <a:gdLst/>
              <a:ahLst/>
              <a:cxnLst/>
              <a:rect l="l" t="t" r="r" b="b"/>
              <a:pathLst>
                <a:path w="17145" h="12064">
                  <a:moveTo>
                    <a:pt x="0" y="0"/>
                  </a:moveTo>
                  <a:lnTo>
                    <a:pt x="16753" y="11966"/>
                  </a:lnTo>
                </a:path>
                <a:path w="17145" h="12064">
                  <a:moveTo>
                    <a:pt x="16753" y="797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 descr=""/>
            <p:cNvSpPr/>
            <p:nvPr/>
          </p:nvSpPr>
          <p:spPr>
            <a:xfrm>
              <a:off x="3742394" y="4188354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1595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1595" y="0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5584" y="151578"/>
                  </a:lnTo>
                  <a:lnTo>
                    <a:pt x="6382" y="81373"/>
                  </a:lnTo>
                  <a:lnTo>
                    <a:pt x="797" y="81373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6382" y="81373"/>
                  </a:lnTo>
                  <a:lnTo>
                    <a:pt x="1595" y="0"/>
                  </a:lnTo>
                  <a:lnTo>
                    <a:pt x="797" y="81373"/>
                  </a:lnTo>
                  <a:close/>
                </a:path>
                <a:path w="7620" h="151764">
                  <a:moveTo>
                    <a:pt x="0" y="151578"/>
                  </a:moveTo>
                  <a:lnTo>
                    <a:pt x="5584" y="151578"/>
                  </a:lnTo>
                  <a:lnTo>
                    <a:pt x="797" y="81373"/>
                  </a:lnTo>
                  <a:lnTo>
                    <a:pt x="0" y="151578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 descr=""/>
            <p:cNvSpPr/>
            <p:nvPr/>
          </p:nvSpPr>
          <p:spPr>
            <a:xfrm>
              <a:off x="3742394" y="4188354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7180" y="0"/>
                  </a:moveTo>
                  <a:lnTo>
                    <a:pt x="1595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51764">
                  <a:moveTo>
                    <a:pt x="1595" y="0"/>
                  </a:moveTo>
                  <a:lnTo>
                    <a:pt x="6382" y="81373"/>
                  </a:lnTo>
                  <a:lnTo>
                    <a:pt x="797" y="81373"/>
                  </a:lnTo>
                  <a:lnTo>
                    <a:pt x="1595" y="0"/>
                  </a:lnTo>
                  <a:close/>
                </a:path>
                <a:path w="7620" h="151764">
                  <a:moveTo>
                    <a:pt x="6382" y="81373"/>
                  </a:moveTo>
                  <a:lnTo>
                    <a:pt x="797" y="81373"/>
                  </a:lnTo>
                  <a:lnTo>
                    <a:pt x="5584" y="151578"/>
                  </a:lnTo>
                  <a:lnTo>
                    <a:pt x="6382" y="81373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5584" y="151578"/>
                  </a:lnTo>
                  <a:lnTo>
                    <a:pt x="0" y="151578"/>
                  </a:lnTo>
                  <a:lnTo>
                    <a:pt x="797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 descr=""/>
            <p:cNvSpPr/>
            <p:nvPr/>
          </p:nvSpPr>
          <p:spPr>
            <a:xfrm>
              <a:off x="3736810" y="4339933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 descr=""/>
            <p:cNvSpPr/>
            <p:nvPr/>
          </p:nvSpPr>
          <p:spPr>
            <a:xfrm>
              <a:off x="3740799" y="4339933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1595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1595" y="0"/>
                  </a:lnTo>
                  <a:close/>
                </a:path>
                <a:path w="7620" h="151764">
                  <a:moveTo>
                    <a:pt x="0" y="151578"/>
                  </a:moveTo>
                  <a:lnTo>
                    <a:pt x="6382" y="151578"/>
                  </a:lnTo>
                  <a:lnTo>
                    <a:pt x="797" y="81373"/>
                  </a:lnTo>
                  <a:lnTo>
                    <a:pt x="0" y="151578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6382" y="151578"/>
                  </a:lnTo>
                  <a:lnTo>
                    <a:pt x="6382" y="81373"/>
                  </a:lnTo>
                  <a:lnTo>
                    <a:pt x="797" y="81373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6382" y="81373"/>
                  </a:lnTo>
                  <a:lnTo>
                    <a:pt x="1595" y="0"/>
                  </a:lnTo>
                  <a:lnTo>
                    <a:pt x="797" y="8137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 descr=""/>
            <p:cNvSpPr/>
            <p:nvPr/>
          </p:nvSpPr>
          <p:spPr>
            <a:xfrm>
              <a:off x="3740799" y="4339933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7180" y="0"/>
                  </a:moveTo>
                  <a:lnTo>
                    <a:pt x="1595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51764">
                  <a:moveTo>
                    <a:pt x="1595" y="0"/>
                  </a:moveTo>
                  <a:lnTo>
                    <a:pt x="6382" y="81373"/>
                  </a:lnTo>
                  <a:lnTo>
                    <a:pt x="797" y="81373"/>
                  </a:lnTo>
                  <a:lnTo>
                    <a:pt x="1595" y="0"/>
                  </a:lnTo>
                  <a:close/>
                </a:path>
                <a:path w="7620" h="151764">
                  <a:moveTo>
                    <a:pt x="6382" y="81373"/>
                  </a:moveTo>
                  <a:lnTo>
                    <a:pt x="797" y="81373"/>
                  </a:lnTo>
                  <a:lnTo>
                    <a:pt x="6382" y="151578"/>
                  </a:lnTo>
                  <a:lnTo>
                    <a:pt x="6382" y="81373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6382" y="151578"/>
                  </a:lnTo>
                  <a:lnTo>
                    <a:pt x="0" y="151578"/>
                  </a:lnTo>
                  <a:lnTo>
                    <a:pt x="797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 descr=""/>
            <p:cNvSpPr/>
            <p:nvPr/>
          </p:nvSpPr>
          <p:spPr>
            <a:xfrm>
              <a:off x="3735214" y="4490714"/>
              <a:ext cx="17145" cy="12065"/>
            </a:xfrm>
            <a:custGeom>
              <a:avLst/>
              <a:gdLst/>
              <a:ahLst/>
              <a:cxnLst/>
              <a:rect l="l" t="t" r="r" b="b"/>
              <a:pathLst>
                <a:path w="17145" h="12064">
                  <a:moveTo>
                    <a:pt x="0" y="0"/>
                  </a:moveTo>
                  <a:lnTo>
                    <a:pt x="16753" y="11966"/>
                  </a:lnTo>
                </a:path>
                <a:path w="17145" h="12064">
                  <a:moveTo>
                    <a:pt x="16753" y="797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 descr=""/>
            <p:cNvSpPr/>
            <p:nvPr/>
          </p:nvSpPr>
          <p:spPr>
            <a:xfrm>
              <a:off x="3739203" y="4491511"/>
              <a:ext cx="8255" cy="151130"/>
            </a:xfrm>
            <a:custGeom>
              <a:avLst/>
              <a:gdLst/>
              <a:ahLst/>
              <a:cxnLst/>
              <a:rect l="l" t="t" r="r" b="b"/>
              <a:pathLst>
                <a:path w="8254" h="151129">
                  <a:moveTo>
                    <a:pt x="1595" y="0"/>
                  </a:moveTo>
                  <a:lnTo>
                    <a:pt x="7180" y="80575"/>
                  </a:lnTo>
                  <a:lnTo>
                    <a:pt x="7977" y="0"/>
                  </a:lnTo>
                  <a:lnTo>
                    <a:pt x="1595" y="0"/>
                  </a:lnTo>
                  <a:close/>
                </a:path>
                <a:path w="8254" h="151129">
                  <a:moveTo>
                    <a:pt x="797" y="80575"/>
                  </a:moveTo>
                  <a:lnTo>
                    <a:pt x="6382" y="150780"/>
                  </a:lnTo>
                  <a:lnTo>
                    <a:pt x="7180" y="80575"/>
                  </a:lnTo>
                  <a:lnTo>
                    <a:pt x="797" y="80575"/>
                  </a:lnTo>
                  <a:close/>
                </a:path>
                <a:path w="8254" h="151129">
                  <a:moveTo>
                    <a:pt x="797" y="80575"/>
                  </a:moveTo>
                  <a:lnTo>
                    <a:pt x="7180" y="80575"/>
                  </a:lnTo>
                  <a:lnTo>
                    <a:pt x="1595" y="0"/>
                  </a:lnTo>
                  <a:lnTo>
                    <a:pt x="797" y="80575"/>
                  </a:lnTo>
                  <a:close/>
                </a:path>
                <a:path w="8254" h="151129">
                  <a:moveTo>
                    <a:pt x="0" y="150780"/>
                  </a:moveTo>
                  <a:lnTo>
                    <a:pt x="6382" y="150780"/>
                  </a:lnTo>
                  <a:lnTo>
                    <a:pt x="797" y="80575"/>
                  </a:lnTo>
                  <a:lnTo>
                    <a:pt x="0" y="15078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 descr=""/>
            <p:cNvSpPr/>
            <p:nvPr/>
          </p:nvSpPr>
          <p:spPr>
            <a:xfrm>
              <a:off x="3739203" y="4491511"/>
              <a:ext cx="8255" cy="151130"/>
            </a:xfrm>
            <a:custGeom>
              <a:avLst/>
              <a:gdLst/>
              <a:ahLst/>
              <a:cxnLst/>
              <a:rect l="l" t="t" r="r" b="b"/>
              <a:pathLst>
                <a:path w="8254" h="151129">
                  <a:moveTo>
                    <a:pt x="7977" y="0"/>
                  </a:moveTo>
                  <a:lnTo>
                    <a:pt x="1595" y="0"/>
                  </a:lnTo>
                  <a:lnTo>
                    <a:pt x="7180" y="80575"/>
                  </a:lnTo>
                  <a:lnTo>
                    <a:pt x="7977" y="0"/>
                  </a:lnTo>
                  <a:close/>
                </a:path>
                <a:path w="8254" h="151129">
                  <a:moveTo>
                    <a:pt x="1595" y="0"/>
                  </a:moveTo>
                  <a:lnTo>
                    <a:pt x="7180" y="80575"/>
                  </a:lnTo>
                  <a:lnTo>
                    <a:pt x="797" y="80575"/>
                  </a:lnTo>
                  <a:lnTo>
                    <a:pt x="1595" y="0"/>
                  </a:lnTo>
                  <a:close/>
                </a:path>
                <a:path w="8254" h="151129">
                  <a:moveTo>
                    <a:pt x="7180" y="80575"/>
                  </a:moveTo>
                  <a:lnTo>
                    <a:pt x="797" y="80575"/>
                  </a:lnTo>
                  <a:lnTo>
                    <a:pt x="6382" y="150780"/>
                  </a:lnTo>
                  <a:lnTo>
                    <a:pt x="7180" y="80575"/>
                  </a:lnTo>
                  <a:close/>
                </a:path>
                <a:path w="8254" h="151129">
                  <a:moveTo>
                    <a:pt x="797" y="80575"/>
                  </a:moveTo>
                  <a:lnTo>
                    <a:pt x="6382" y="150780"/>
                  </a:lnTo>
                  <a:lnTo>
                    <a:pt x="0" y="150780"/>
                  </a:lnTo>
                  <a:lnTo>
                    <a:pt x="797" y="80575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 descr=""/>
            <p:cNvSpPr/>
            <p:nvPr/>
          </p:nvSpPr>
          <p:spPr>
            <a:xfrm>
              <a:off x="3733619" y="4642292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 descr=""/>
            <p:cNvSpPr/>
            <p:nvPr/>
          </p:nvSpPr>
          <p:spPr>
            <a:xfrm>
              <a:off x="3737607" y="4642292"/>
              <a:ext cx="8255" cy="151765"/>
            </a:xfrm>
            <a:custGeom>
              <a:avLst/>
              <a:gdLst/>
              <a:ahLst/>
              <a:cxnLst/>
              <a:rect l="l" t="t" r="r" b="b"/>
              <a:pathLst>
                <a:path w="8254" h="151764">
                  <a:moveTo>
                    <a:pt x="1595" y="0"/>
                  </a:moveTo>
                  <a:lnTo>
                    <a:pt x="7180" y="81373"/>
                  </a:lnTo>
                  <a:lnTo>
                    <a:pt x="7977" y="0"/>
                  </a:lnTo>
                  <a:lnTo>
                    <a:pt x="1595" y="0"/>
                  </a:lnTo>
                  <a:close/>
                </a:path>
                <a:path w="8254" h="151764">
                  <a:moveTo>
                    <a:pt x="797" y="81373"/>
                  </a:moveTo>
                  <a:lnTo>
                    <a:pt x="6382" y="151578"/>
                  </a:lnTo>
                  <a:lnTo>
                    <a:pt x="7180" y="81373"/>
                  </a:lnTo>
                  <a:lnTo>
                    <a:pt x="797" y="81373"/>
                  </a:lnTo>
                  <a:close/>
                </a:path>
                <a:path w="8254" h="151764">
                  <a:moveTo>
                    <a:pt x="797" y="81373"/>
                  </a:moveTo>
                  <a:lnTo>
                    <a:pt x="7180" y="81373"/>
                  </a:lnTo>
                  <a:lnTo>
                    <a:pt x="1595" y="0"/>
                  </a:lnTo>
                  <a:lnTo>
                    <a:pt x="797" y="81373"/>
                  </a:lnTo>
                  <a:close/>
                </a:path>
                <a:path w="8254" h="151764">
                  <a:moveTo>
                    <a:pt x="0" y="151578"/>
                  </a:moveTo>
                  <a:lnTo>
                    <a:pt x="6382" y="151578"/>
                  </a:lnTo>
                  <a:lnTo>
                    <a:pt x="797" y="81373"/>
                  </a:lnTo>
                  <a:lnTo>
                    <a:pt x="0" y="151578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 descr=""/>
            <p:cNvSpPr/>
            <p:nvPr/>
          </p:nvSpPr>
          <p:spPr>
            <a:xfrm>
              <a:off x="3737608" y="4642292"/>
              <a:ext cx="8255" cy="151765"/>
            </a:xfrm>
            <a:custGeom>
              <a:avLst/>
              <a:gdLst/>
              <a:ahLst/>
              <a:cxnLst/>
              <a:rect l="l" t="t" r="r" b="b"/>
              <a:pathLst>
                <a:path w="8254" h="151764">
                  <a:moveTo>
                    <a:pt x="7977" y="0"/>
                  </a:moveTo>
                  <a:lnTo>
                    <a:pt x="1595" y="0"/>
                  </a:lnTo>
                  <a:lnTo>
                    <a:pt x="7180" y="81373"/>
                  </a:lnTo>
                  <a:lnTo>
                    <a:pt x="7977" y="0"/>
                  </a:lnTo>
                  <a:close/>
                </a:path>
                <a:path w="8254" h="151764">
                  <a:moveTo>
                    <a:pt x="1595" y="0"/>
                  </a:moveTo>
                  <a:lnTo>
                    <a:pt x="7180" y="81373"/>
                  </a:lnTo>
                  <a:lnTo>
                    <a:pt x="797" y="81373"/>
                  </a:lnTo>
                  <a:lnTo>
                    <a:pt x="1595" y="0"/>
                  </a:lnTo>
                  <a:close/>
                </a:path>
                <a:path w="8254" h="151764">
                  <a:moveTo>
                    <a:pt x="7180" y="81373"/>
                  </a:moveTo>
                  <a:lnTo>
                    <a:pt x="797" y="81373"/>
                  </a:lnTo>
                  <a:lnTo>
                    <a:pt x="6382" y="151578"/>
                  </a:lnTo>
                  <a:lnTo>
                    <a:pt x="7180" y="81373"/>
                  </a:lnTo>
                  <a:close/>
                </a:path>
                <a:path w="8254" h="151764">
                  <a:moveTo>
                    <a:pt x="797" y="81373"/>
                  </a:moveTo>
                  <a:lnTo>
                    <a:pt x="6382" y="151578"/>
                  </a:lnTo>
                  <a:lnTo>
                    <a:pt x="0" y="151578"/>
                  </a:lnTo>
                  <a:lnTo>
                    <a:pt x="797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 descr=""/>
            <p:cNvSpPr/>
            <p:nvPr/>
          </p:nvSpPr>
          <p:spPr>
            <a:xfrm>
              <a:off x="3732821" y="4793871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 descr=""/>
            <p:cNvSpPr/>
            <p:nvPr/>
          </p:nvSpPr>
          <p:spPr>
            <a:xfrm>
              <a:off x="3736810" y="4793870"/>
              <a:ext cx="7620" cy="151130"/>
            </a:xfrm>
            <a:custGeom>
              <a:avLst/>
              <a:gdLst/>
              <a:ahLst/>
              <a:cxnLst/>
              <a:rect l="l" t="t" r="r" b="b"/>
              <a:pathLst>
                <a:path w="7620" h="151129">
                  <a:moveTo>
                    <a:pt x="797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797" y="0"/>
                  </a:lnTo>
                  <a:close/>
                </a:path>
                <a:path w="7620" h="151129">
                  <a:moveTo>
                    <a:pt x="0" y="80575"/>
                  </a:moveTo>
                  <a:lnTo>
                    <a:pt x="5584" y="150780"/>
                  </a:lnTo>
                  <a:lnTo>
                    <a:pt x="6382" y="81373"/>
                  </a:lnTo>
                  <a:lnTo>
                    <a:pt x="797" y="80675"/>
                  </a:lnTo>
                  <a:lnTo>
                    <a:pt x="0" y="80575"/>
                  </a:lnTo>
                  <a:close/>
                </a:path>
                <a:path w="7620" h="151129">
                  <a:moveTo>
                    <a:pt x="0" y="80575"/>
                  </a:moveTo>
                  <a:lnTo>
                    <a:pt x="5584" y="81274"/>
                  </a:lnTo>
                  <a:lnTo>
                    <a:pt x="6382" y="81373"/>
                  </a:lnTo>
                  <a:lnTo>
                    <a:pt x="797" y="0"/>
                  </a:lnTo>
                  <a:lnTo>
                    <a:pt x="0" y="80575"/>
                  </a:lnTo>
                  <a:close/>
                </a:path>
                <a:path w="7620" h="151129">
                  <a:moveTo>
                    <a:pt x="0" y="80575"/>
                  </a:moveTo>
                  <a:lnTo>
                    <a:pt x="0" y="150780"/>
                  </a:lnTo>
                  <a:lnTo>
                    <a:pt x="5584" y="150780"/>
                  </a:lnTo>
                  <a:lnTo>
                    <a:pt x="0" y="80575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 descr=""/>
            <p:cNvSpPr/>
            <p:nvPr/>
          </p:nvSpPr>
          <p:spPr>
            <a:xfrm>
              <a:off x="3736810" y="4793871"/>
              <a:ext cx="7620" cy="151130"/>
            </a:xfrm>
            <a:custGeom>
              <a:avLst/>
              <a:gdLst/>
              <a:ahLst/>
              <a:cxnLst/>
              <a:rect l="l" t="t" r="r" b="b"/>
              <a:pathLst>
                <a:path w="7620" h="151129">
                  <a:moveTo>
                    <a:pt x="7180" y="0"/>
                  </a:moveTo>
                  <a:lnTo>
                    <a:pt x="797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51129">
                  <a:moveTo>
                    <a:pt x="797" y="0"/>
                  </a:moveTo>
                  <a:lnTo>
                    <a:pt x="6382" y="81373"/>
                  </a:lnTo>
                  <a:lnTo>
                    <a:pt x="0" y="80575"/>
                  </a:lnTo>
                  <a:lnTo>
                    <a:pt x="797" y="0"/>
                  </a:lnTo>
                  <a:close/>
                </a:path>
                <a:path w="7620" h="151129">
                  <a:moveTo>
                    <a:pt x="6382" y="81373"/>
                  </a:moveTo>
                  <a:lnTo>
                    <a:pt x="0" y="80575"/>
                  </a:lnTo>
                  <a:lnTo>
                    <a:pt x="5584" y="150780"/>
                  </a:lnTo>
                  <a:lnTo>
                    <a:pt x="6382" y="81373"/>
                  </a:lnTo>
                  <a:close/>
                </a:path>
                <a:path w="7620" h="151129">
                  <a:moveTo>
                    <a:pt x="0" y="80575"/>
                  </a:moveTo>
                  <a:lnTo>
                    <a:pt x="5584" y="150780"/>
                  </a:lnTo>
                  <a:lnTo>
                    <a:pt x="0" y="150780"/>
                  </a:lnTo>
                  <a:lnTo>
                    <a:pt x="0" y="80575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 descr=""/>
            <p:cNvSpPr/>
            <p:nvPr/>
          </p:nvSpPr>
          <p:spPr>
            <a:xfrm>
              <a:off x="3731225" y="4944651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 descr=""/>
            <p:cNvSpPr/>
            <p:nvPr/>
          </p:nvSpPr>
          <p:spPr>
            <a:xfrm>
              <a:off x="3735214" y="4944651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1595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1595" y="0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5584" y="151578"/>
                  </a:lnTo>
                  <a:lnTo>
                    <a:pt x="6382" y="81373"/>
                  </a:lnTo>
                  <a:lnTo>
                    <a:pt x="797" y="81373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6382" y="81373"/>
                  </a:lnTo>
                  <a:lnTo>
                    <a:pt x="1595" y="0"/>
                  </a:lnTo>
                  <a:lnTo>
                    <a:pt x="797" y="81373"/>
                  </a:lnTo>
                  <a:close/>
                </a:path>
                <a:path w="7620" h="151764">
                  <a:moveTo>
                    <a:pt x="0" y="151578"/>
                  </a:moveTo>
                  <a:lnTo>
                    <a:pt x="5584" y="151578"/>
                  </a:lnTo>
                  <a:lnTo>
                    <a:pt x="797" y="81373"/>
                  </a:lnTo>
                  <a:lnTo>
                    <a:pt x="0" y="151578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 descr=""/>
            <p:cNvSpPr/>
            <p:nvPr/>
          </p:nvSpPr>
          <p:spPr>
            <a:xfrm>
              <a:off x="3735214" y="4944651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7180" y="0"/>
                  </a:moveTo>
                  <a:lnTo>
                    <a:pt x="1595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51764">
                  <a:moveTo>
                    <a:pt x="1595" y="0"/>
                  </a:moveTo>
                  <a:lnTo>
                    <a:pt x="6382" y="81373"/>
                  </a:lnTo>
                  <a:lnTo>
                    <a:pt x="797" y="81373"/>
                  </a:lnTo>
                  <a:lnTo>
                    <a:pt x="1595" y="0"/>
                  </a:lnTo>
                  <a:close/>
                </a:path>
                <a:path w="7620" h="151764">
                  <a:moveTo>
                    <a:pt x="6382" y="81373"/>
                  </a:moveTo>
                  <a:lnTo>
                    <a:pt x="797" y="81373"/>
                  </a:lnTo>
                  <a:lnTo>
                    <a:pt x="5584" y="151578"/>
                  </a:lnTo>
                  <a:lnTo>
                    <a:pt x="6382" y="81373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5584" y="151578"/>
                  </a:lnTo>
                  <a:lnTo>
                    <a:pt x="0" y="151578"/>
                  </a:lnTo>
                  <a:lnTo>
                    <a:pt x="797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 descr=""/>
            <p:cNvSpPr/>
            <p:nvPr/>
          </p:nvSpPr>
          <p:spPr>
            <a:xfrm>
              <a:off x="3729630" y="5096230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 descr=""/>
            <p:cNvSpPr/>
            <p:nvPr/>
          </p:nvSpPr>
          <p:spPr>
            <a:xfrm>
              <a:off x="3733619" y="5096230"/>
              <a:ext cx="7620" cy="151130"/>
            </a:xfrm>
            <a:custGeom>
              <a:avLst/>
              <a:gdLst/>
              <a:ahLst/>
              <a:cxnLst/>
              <a:rect l="l" t="t" r="r" b="b"/>
              <a:pathLst>
                <a:path w="7620" h="151129">
                  <a:moveTo>
                    <a:pt x="1595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1595" y="0"/>
                  </a:lnTo>
                  <a:close/>
                </a:path>
                <a:path w="7620" h="151129">
                  <a:moveTo>
                    <a:pt x="797" y="81373"/>
                  </a:moveTo>
                  <a:lnTo>
                    <a:pt x="5584" y="150780"/>
                  </a:lnTo>
                  <a:lnTo>
                    <a:pt x="6382" y="81373"/>
                  </a:lnTo>
                  <a:lnTo>
                    <a:pt x="797" y="81373"/>
                  </a:lnTo>
                  <a:close/>
                </a:path>
                <a:path w="7620" h="151129">
                  <a:moveTo>
                    <a:pt x="797" y="81373"/>
                  </a:moveTo>
                  <a:lnTo>
                    <a:pt x="6382" y="81373"/>
                  </a:lnTo>
                  <a:lnTo>
                    <a:pt x="1595" y="0"/>
                  </a:lnTo>
                  <a:lnTo>
                    <a:pt x="797" y="81373"/>
                  </a:lnTo>
                  <a:close/>
                </a:path>
                <a:path w="7620" h="151129">
                  <a:moveTo>
                    <a:pt x="0" y="150780"/>
                  </a:moveTo>
                  <a:lnTo>
                    <a:pt x="5584" y="150780"/>
                  </a:lnTo>
                  <a:lnTo>
                    <a:pt x="797" y="81373"/>
                  </a:lnTo>
                  <a:lnTo>
                    <a:pt x="0" y="15078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 descr=""/>
            <p:cNvSpPr/>
            <p:nvPr/>
          </p:nvSpPr>
          <p:spPr>
            <a:xfrm>
              <a:off x="3733619" y="5096230"/>
              <a:ext cx="7620" cy="151130"/>
            </a:xfrm>
            <a:custGeom>
              <a:avLst/>
              <a:gdLst/>
              <a:ahLst/>
              <a:cxnLst/>
              <a:rect l="l" t="t" r="r" b="b"/>
              <a:pathLst>
                <a:path w="7620" h="151129">
                  <a:moveTo>
                    <a:pt x="7180" y="0"/>
                  </a:moveTo>
                  <a:lnTo>
                    <a:pt x="1595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51129">
                  <a:moveTo>
                    <a:pt x="1595" y="0"/>
                  </a:moveTo>
                  <a:lnTo>
                    <a:pt x="6382" y="81373"/>
                  </a:lnTo>
                  <a:lnTo>
                    <a:pt x="797" y="81373"/>
                  </a:lnTo>
                  <a:lnTo>
                    <a:pt x="1595" y="0"/>
                  </a:lnTo>
                  <a:close/>
                </a:path>
                <a:path w="7620" h="151129">
                  <a:moveTo>
                    <a:pt x="6382" y="81373"/>
                  </a:moveTo>
                  <a:lnTo>
                    <a:pt x="797" y="81373"/>
                  </a:lnTo>
                  <a:lnTo>
                    <a:pt x="5584" y="150780"/>
                  </a:lnTo>
                  <a:lnTo>
                    <a:pt x="6382" y="81373"/>
                  </a:lnTo>
                  <a:close/>
                </a:path>
                <a:path w="7620" h="151129">
                  <a:moveTo>
                    <a:pt x="797" y="81373"/>
                  </a:moveTo>
                  <a:lnTo>
                    <a:pt x="5584" y="150780"/>
                  </a:lnTo>
                  <a:lnTo>
                    <a:pt x="0" y="150780"/>
                  </a:lnTo>
                  <a:lnTo>
                    <a:pt x="797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 descr=""/>
            <p:cNvSpPr/>
            <p:nvPr/>
          </p:nvSpPr>
          <p:spPr>
            <a:xfrm>
              <a:off x="3728034" y="5247011"/>
              <a:ext cx="17145" cy="12065"/>
            </a:xfrm>
            <a:custGeom>
              <a:avLst/>
              <a:gdLst/>
              <a:ahLst/>
              <a:cxnLst/>
              <a:rect l="l" t="t" r="r" b="b"/>
              <a:pathLst>
                <a:path w="17145" h="12064">
                  <a:moveTo>
                    <a:pt x="0" y="0"/>
                  </a:moveTo>
                  <a:lnTo>
                    <a:pt x="16753" y="11966"/>
                  </a:lnTo>
                </a:path>
                <a:path w="17145" h="12064">
                  <a:moveTo>
                    <a:pt x="16753" y="797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 descr=""/>
            <p:cNvSpPr/>
            <p:nvPr/>
          </p:nvSpPr>
          <p:spPr>
            <a:xfrm>
              <a:off x="3732023" y="5247011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1595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1595" y="0"/>
                  </a:lnTo>
                  <a:close/>
                </a:path>
                <a:path w="7620" h="151764">
                  <a:moveTo>
                    <a:pt x="0" y="151578"/>
                  </a:moveTo>
                  <a:lnTo>
                    <a:pt x="6382" y="151578"/>
                  </a:lnTo>
                  <a:lnTo>
                    <a:pt x="797" y="81373"/>
                  </a:lnTo>
                  <a:lnTo>
                    <a:pt x="0" y="151578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6382" y="151578"/>
                  </a:lnTo>
                  <a:lnTo>
                    <a:pt x="6382" y="81373"/>
                  </a:lnTo>
                  <a:lnTo>
                    <a:pt x="797" y="81373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6382" y="81373"/>
                  </a:lnTo>
                  <a:lnTo>
                    <a:pt x="1595" y="0"/>
                  </a:lnTo>
                  <a:lnTo>
                    <a:pt x="797" y="8137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 descr=""/>
            <p:cNvSpPr/>
            <p:nvPr/>
          </p:nvSpPr>
          <p:spPr>
            <a:xfrm>
              <a:off x="3732023" y="5247011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7180" y="0"/>
                  </a:moveTo>
                  <a:lnTo>
                    <a:pt x="1595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51764">
                  <a:moveTo>
                    <a:pt x="1595" y="0"/>
                  </a:moveTo>
                  <a:lnTo>
                    <a:pt x="6382" y="81373"/>
                  </a:lnTo>
                  <a:lnTo>
                    <a:pt x="797" y="81373"/>
                  </a:lnTo>
                  <a:lnTo>
                    <a:pt x="1595" y="0"/>
                  </a:lnTo>
                  <a:close/>
                </a:path>
                <a:path w="7620" h="151764">
                  <a:moveTo>
                    <a:pt x="6382" y="81373"/>
                  </a:moveTo>
                  <a:lnTo>
                    <a:pt x="797" y="81373"/>
                  </a:lnTo>
                  <a:lnTo>
                    <a:pt x="6382" y="151578"/>
                  </a:lnTo>
                  <a:lnTo>
                    <a:pt x="6382" y="81373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6382" y="151578"/>
                  </a:lnTo>
                  <a:lnTo>
                    <a:pt x="0" y="151578"/>
                  </a:lnTo>
                  <a:lnTo>
                    <a:pt x="797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 descr=""/>
            <p:cNvSpPr/>
            <p:nvPr/>
          </p:nvSpPr>
          <p:spPr>
            <a:xfrm>
              <a:off x="3726439" y="5398589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 descr=""/>
            <p:cNvSpPr/>
            <p:nvPr/>
          </p:nvSpPr>
          <p:spPr>
            <a:xfrm>
              <a:off x="3730427" y="5398589"/>
              <a:ext cx="8255" cy="151765"/>
            </a:xfrm>
            <a:custGeom>
              <a:avLst/>
              <a:gdLst/>
              <a:ahLst/>
              <a:cxnLst/>
              <a:rect l="l" t="t" r="r" b="b"/>
              <a:pathLst>
                <a:path w="8254" h="151764">
                  <a:moveTo>
                    <a:pt x="1595" y="0"/>
                  </a:moveTo>
                  <a:lnTo>
                    <a:pt x="7180" y="81373"/>
                  </a:lnTo>
                  <a:lnTo>
                    <a:pt x="7977" y="0"/>
                  </a:lnTo>
                  <a:lnTo>
                    <a:pt x="1595" y="0"/>
                  </a:lnTo>
                  <a:close/>
                </a:path>
                <a:path w="8254" h="151764">
                  <a:moveTo>
                    <a:pt x="797" y="81373"/>
                  </a:moveTo>
                  <a:lnTo>
                    <a:pt x="6382" y="151578"/>
                  </a:lnTo>
                  <a:lnTo>
                    <a:pt x="7180" y="81373"/>
                  </a:lnTo>
                  <a:lnTo>
                    <a:pt x="797" y="81373"/>
                  </a:lnTo>
                  <a:close/>
                </a:path>
                <a:path w="8254" h="151764">
                  <a:moveTo>
                    <a:pt x="797" y="81373"/>
                  </a:moveTo>
                  <a:lnTo>
                    <a:pt x="7180" y="81373"/>
                  </a:lnTo>
                  <a:lnTo>
                    <a:pt x="1595" y="0"/>
                  </a:lnTo>
                  <a:lnTo>
                    <a:pt x="797" y="81373"/>
                  </a:lnTo>
                  <a:close/>
                </a:path>
                <a:path w="8254" h="151764">
                  <a:moveTo>
                    <a:pt x="0" y="151578"/>
                  </a:moveTo>
                  <a:lnTo>
                    <a:pt x="6382" y="151578"/>
                  </a:lnTo>
                  <a:lnTo>
                    <a:pt x="797" y="81373"/>
                  </a:lnTo>
                  <a:lnTo>
                    <a:pt x="0" y="151578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 descr=""/>
            <p:cNvSpPr/>
            <p:nvPr/>
          </p:nvSpPr>
          <p:spPr>
            <a:xfrm>
              <a:off x="3730428" y="5398589"/>
              <a:ext cx="8255" cy="151765"/>
            </a:xfrm>
            <a:custGeom>
              <a:avLst/>
              <a:gdLst/>
              <a:ahLst/>
              <a:cxnLst/>
              <a:rect l="l" t="t" r="r" b="b"/>
              <a:pathLst>
                <a:path w="8254" h="151764">
                  <a:moveTo>
                    <a:pt x="7977" y="0"/>
                  </a:moveTo>
                  <a:lnTo>
                    <a:pt x="1595" y="0"/>
                  </a:lnTo>
                  <a:lnTo>
                    <a:pt x="7180" y="81373"/>
                  </a:lnTo>
                  <a:lnTo>
                    <a:pt x="7977" y="0"/>
                  </a:lnTo>
                  <a:close/>
                </a:path>
                <a:path w="8254" h="151764">
                  <a:moveTo>
                    <a:pt x="1595" y="0"/>
                  </a:moveTo>
                  <a:lnTo>
                    <a:pt x="7180" y="81373"/>
                  </a:lnTo>
                  <a:lnTo>
                    <a:pt x="797" y="81373"/>
                  </a:lnTo>
                  <a:lnTo>
                    <a:pt x="1595" y="0"/>
                  </a:lnTo>
                  <a:close/>
                </a:path>
                <a:path w="8254" h="151764">
                  <a:moveTo>
                    <a:pt x="7180" y="81373"/>
                  </a:moveTo>
                  <a:lnTo>
                    <a:pt x="797" y="81373"/>
                  </a:lnTo>
                  <a:lnTo>
                    <a:pt x="6382" y="151578"/>
                  </a:lnTo>
                  <a:lnTo>
                    <a:pt x="7180" y="81373"/>
                  </a:lnTo>
                  <a:close/>
                </a:path>
                <a:path w="8254" h="151764">
                  <a:moveTo>
                    <a:pt x="797" y="81373"/>
                  </a:moveTo>
                  <a:lnTo>
                    <a:pt x="6382" y="151578"/>
                  </a:lnTo>
                  <a:lnTo>
                    <a:pt x="0" y="151578"/>
                  </a:lnTo>
                  <a:lnTo>
                    <a:pt x="797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 descr=""/>
            <p:cNvSpPr/>
            <p:nvPr/>
          </p:nvSpPr>
          <p:spPr>
            <a:xfrm>
              <a:off x="3724843" y="5549370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79" h="12064">
                  <a:moveTo>
                    <a:pt x="797" y="0"/>
                  </a:moveTo>
                  <a:lnTo>
                    <a:pt x="16753" y="11966"/>
                  </a:lnTo>
                </a:path>
                <a:path w="17779" h="12064">
                  <a:moveTo>
                    <a:pt x="17551" y="797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 descr=""/>
            <p:cNvSpPr/>
            <p:nvPr/>
          </p:nvSpPr>
          <p:spPr>
            <a:xfrm>
              <a:off x="3728832" y="5550168"/>
              <a:ext cx="8255" cy="151130"/>
            </a:xfrm>
            <a:custGeom>
              <a:avLst/>
              <a:gdLst/>
              <a:ahLst/>
              <a:cxnLst/>
              <a:rect l="l" t="t" r="r" b="b"/>
              <a:pathLst>
                <a:path w="8254" h="151129">
                  <a:moveTo>
                    <a:pt x="1595" y="0"/>
                  </a:moveTo>
                  <a:lnTo>
                    <a:pt x="7180" y="80575"/>
                  </a:lnTo>
                  <a:lnTo>
                    <a:pt x="7977" y="0"/>
                  </a:lnTo>
                  <a:lnTo>
                    <a:pt x="1595" y="0"/>
                  </a:lnTo>
                  <a:close/>
                </a:path>
                <a:path w="8254" h="151129">
                  <a:moveTo>
                    <a:pt x="797" y="80575"/>
                  </a:moveTo>
                  <a:lnTo>
                    <a:pt x="6382" y="150780"/>
                  </a:lnTo>
                  <a:lnTo>
                    <a:pt x="7180" y="80575"/>
                  </a:lnTo>
                  <a:lnTo>
                    <a:pt x="797" y="80575"/>
                  </a:lnTo>
                  <a:close/>
                </a:path>
                <a:path w="8254" h="151129">
                  <a:moveTo>
                    <a:pt x="797" y="80575"/>
                  </a:moveTo>
                  <a:lnTo>
                    <a:pt x="7180" y="80575"/>
                  </a:lnTo>
                  <a:lnTo>
                    <a:pt x="1595" y="0"/>
                  </a:lnTo>
                  <a:lnTo>
                    <a:pt x="797" y="80575"/>
                  </a:lnTo>
                  <a:close/>
                </a:path>
                <a:path w="8254" h="151129">
                  <a:moveTo>
                    <a:pt x="0" y="150780"/>
                  </a:moveTo>
                  <a:lnTo>
                    <a:pt x="6382" y="150780"/>
                  </a:lnTo>
                  <a:lnTo>
                    <a:pt x="797" y="80575"/>
                  </a:lnTo>
                  <a:lnTo>
                    <a:pt x="0" y="15078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 descr=""/>
            <p:cNvSpPr/>
            <p:nvPr/>
          </p:nvSpPr>
          <p:spPr>
            <a:xfrm>
              <a:off x="3728832" y="5550168"/>
              <a:ext cx="8255" cy="151130"/>
            </a:xfrm>
            <a:custGeom>
              <a:avLst/>
              <a:gdLst/>
              <a:ahLst/>
              <a:cxnLst/>
              <a:rect l="l" t="t" r="r" b="b"/>
              <a:pathLst>
                <a:path w="8254" h="151129">
                  <a:moveTo>
                    <a:pt x="7977" y="0"/>
                  </a:moveTo>
                  <a:lnTo>
                    <a:pt x="1595" y="0"/>
                  </a:lnTo>
                  <a:lnTo>
                    <a:pt x="7180" y="80575"/>
                  </a:lnTo>
                  <a:lnTo>
                    <a:pt x="7977" y="0"/>
                  </a:lnTo>
                  <a:close/>
                </a:path>
                <a:path w="8254" h="151129">
                  <a:moveTo>
                    <a:pt x="1595" y="0"/>
                  </a:moveTo>
                  <a:lnTo>
                    <a:pt x="7180" y="80575"/>
                  </a:lnTo>
                  <a:lnTo>
                    <a:pt x="797" y="80575"/>
                  </a:lnTo>
                  <a:lnTo>
                    <a:pt x="1595" y="0"/>
                  </a:lnTo>
                  <a:close/>
                </a:path>
                <a:path w="8254" h="151129">
                  <a:moveTo>
                    <a:pt x="7180" y="80575"/>
                  </a:moveTo>
                  <a:lnTo>
                    <a:pt x="797" y="80575"/>
                  </a:lnTo>
                  <a:lnTo>
                    <a:pt x="6382" y="150780"/>
                  </a:lnTo>
                  <a:lnTo>
                    <a:pt x="7180" y="80575"/>
                  </a:lnTo>
                  <a:close/>
                </a:path>
                <a:path w="8254" h="151129">
                  <a:moveTo>
                    <a:pt x="797" y="80575"/>
                  </a:moveTo>
                  <a:lnTo>
                    <a:pt x="6382" y="150780"/>
                  </a:lnTo>
                  <a:lnTo>
                    <a:pt x="0" y="150780"/>
                  </a:lnTo>
                  <a:lnTo>
                    <a:pt x="797" y="80575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 descr=""/>
            <p:cNvSpPr/>
            <p:nvPr/>
          </p:nvSpPr>
          <p:spPr>
            <a:xfrm>
              <a:off x="3724045" y="5700948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 descr=""/>
            <p:cNvSpPr/>
            <p:nvPr/>
          </p:nvSpPr>
          <p:spPr>
            <a:xfrm>
              <a:off x="3728034" y="5700948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797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797" y="0"/>
                  </a:lnTo>
                  <a:close/>
                </a:path>
                <a:path w="7620" h="151764">
                  <a:moveTo>
                    <a:pt x="0" y="81373"/>
                  </a:moveTo>
                  <a:lnTo>
                    <a:pt x="5584" y="151578"/>
                  </a:lnTo>
                  <a:lnTo>
                    <a:pt x="6382" y="81373"/>
                  </a:lnTo>
                  <a:lnTo>
                    <a:pt x="0" y="81373"/>
                  </a:lnTo>
                  <a:close/>
                </a:path>
                <a:path w="7620" h="151764">
                  <a:moveTo>
                    <a:pt x="0" y="81373"/>
                  </a:moveTo>
                  <a:lnTo>
                    <a:pt x="6382" y="81373"/>
                  </a:lnTo>
                  <a:lnTo>
                    <a:pt x="797" y="0"/>
                  </a:lnTo>
                  <a:lnTo>
                    <a:pt x="0" y="81373"/>
                  </a:lnTo>
                  <a:close/>
                </a:path>
                <a:path w="7620" h="151764">
                  <a:moveTo>
                    <a:pt x="0" y="81373"/>
                  </a:moveTo>
                  <a:lnTo>
                    <a:pt x="0" y="151578"/>
                  </a:lnTo>
                  <a:lnTo>
                    <a:pt x="5584" y="151578"/>
                  </a:lnTo>
                  <a:lnTo>
                    <a:pt x="0" y="8137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 descr=""/>
            <p:cNvSpPr/>
            <p:nvPr/>
          </p:nvSpPr>
          <p:spPr>
            <a:xfrm>
              <a:off x="3728034" y="5700948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7180" y="0"/>
                  </a:moveTo>
                  <a:lnTo>
                    <a:pt x="797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51764">
                  <a:moveTo>
                    <a:pt x="797" y="0"/>
                  </a:moveTo>
                  <a:lnTo>
                    <a:pt x="6382" y="81373"/>
                  </a:lnTo>
                  <a:lnTo>
                    <a:pt x="0" y="81373"/>
                  </a:lnTo>
                  <a:lnTo>
                    <a:pt x="797" y="0"/>
                  </a:lnTo>
                  <a:close/>
                </a:path>
                <a:path w="7620" h="151764">
                  <a:moveTo>
                    <a:pt x="6382" y="81373"/>
                  </a:moveTo>
                  <a:lnTo>
                    <a:pt x="0" y="81373"/>
                  </a:lnTo>
                  <a:lnTo>
                    <a:pt x="5584" y="151578"/>
                  </a:lnTo>
                  <a:lnTo>
                    <a:pt x="6382" y="81373"/>
                  </a:lnTo>
                  <a:close/>
                </a:path>
                <a:path w="7620" h="151764">
                  <a:moveTo>
                    <a:pt x="0" y="81373"/>
                  </a:moveTo>
                  <a:lnTo>
                    <a:pt x="5584" y="151578"/>
                  </a:lnTo>
                  <a:lnTo>
                    <a:pt x="0" y="151578"/>
                  </a:lnTo>
                  <a:lnTo>
                    <a:pt x="0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 descr=""/>
            <p:cNvSpPr/>
            <p:nvPr/>
          </p:nvSpPr>
          <p:spPr>
            <a:xfrm>
              <a:off x="3722450" y="5852527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 descr=""/>
            <p:cNvSpPr/>
            <p:nvPr/>
          </p:nvSpPr>
          <p:spPr>
            <a:xfrm>
              <a:off x="3726438" y="5852527"/>
              <a:ext cx="7620" cy="151130"/>
            </a:xfrm>
            <a:custGeom>
              <a:avLst/>
              <a:gdLst/>
              <a:ahLst/>
              <a:cxnLst/>
              <a:rect l="l" t="t" r="r" b="b"/>
              <a:pathLst>
                <a:path w="7620" h="151129">
                  <a:moveTo>
                    <a:pt x="1595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1595" y="0"/>
                  </a:lnTo>
                  <a:close/>
                </a:path>
                <a:path w="7620" h="151129">
                  <a:moveTo>
                    <a:pt x="797" y="80575"/>
                  </a:moveTo>
                  <a:lnTo>
                    <a:pt x="5584" y="150780"/>
                  </a:lnTo>
                  <a:lnTo>
                    <a:pt x="6382" y="81373"/>
                  </a:lnTo>
                  <a:lnTo>
                    <a:pt x="1595" y="80689"/>
                  </a:lnTo>
                  <a:lnTo>
                    <a:pt x="797" y="80575"/>
                  </a:lnTo>
                  <a:close/>
                </a:path>
                <a:path w="7620" h="151129">
                  <a:moveTo>
                    <a:pt x="797" y="80575"/>
                  </a:moveTo>
                  <a:lnTo>
                    <a:pt x="5584" y="81259"/>
                  </a:lnTo>
                  <a:lnTo>
                    <a:pt x="6382" y="81373"/>
                  </a:lnTo>
                  <a:lnTo>
                    <a:pt x="1595" y="0"/>
                  </a:lnTo>
                  <a:lnTo>
                    <a:pt x="797" y="80575"/>
                  </a:lnTo>
                  <a:close/>
                </a:path>
                <a:path w="7620" h="151129">
                  <a:moveTo>
                    <a:pt x="0" y="150780"/>
                  </a:moveTo>
                  <a:lnTo>
                    <a:pt x="5584" y="150780"/>
                  </a:lnTo>
                  <a:lnTo>
                    <a:pt x="797" y="80575"/>
                  </a:lnTo>
                  <a:lnTo>
                    <a:pt x="0" y="15078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 descr=""/>
            <p:cNvSpPr/>
            <p:nvPr/>
          </p:nvSpPr>
          <p:spPr>
            <a:xfrm>
              <a:off x="3726439" y="5852527"/>
              <a:ext cx="7620" cy="151130"/>
            </a:xfrm>
            <a:custGeom>
              <a:avLst/>
              <a:gdLst/>
              <a:ahLst/>
              <a:cxnLst/>
              <a:rect l="l" t="t" r="r" b="b"/>
              <a:pathLst>
                <a:path w="7620" h="151129">
                  <a:moveTo>
                    <a:pt x="7180" y="0"/>
                  </a:moveTo>
                  <a:lnTo>
                    <a:pt x="1595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51129">
                  <a:moveTo>
                    <a:pt x="1595" y="0"/>
                  </a:moveTo>
                  <a:lnTo>
                    <a:pt x="6382" y="81373"/>
                  </a:lnTo>
                  <a:lnTo>
                    <a:pt x="797" y="80575"/>
                  </a:lnTo>
                  <a:lnTo>
                    <a:pt x="1595" y="0"/>
                  </a:lnTo>
                  <a:close/>
                </a:path>
                <a:path w="7620" h="151129">
                  <a:moveTo>
                    <a:pt x="6382" y="81373"/>
                  </a:moveTo>
                  <a:lnTo>
                    <a:pt x="797" y="80575"/>
                  </a:lnTo>
                  <a:lnTo>
                    <a:pt x="5584" y="150780"/>
                  </a:lnTo>
                  <a:lnTo>
                    <a:pt x="6382" y="81373"/>
                  </a:lnTo>
                  <a:close/>
                </a:path>
                <a:path w="7620" h="151129">
                  <a:moveTo>
                    <a:pt x="797" y="80575"/>
                  </a:moveTo>
                  <a:lnTo>
                    <a:pt x="5584" y="150780"/>
                  </a:lnTo>
                  <a:lnTo>
                    <a:pt x="0" y="150780"/>
                  </a:lnTo>
                  <a:lnTo>
                    <a:pt x="797" y="80575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 descr=""/>
            <p:cNvSpPr/>
            <p:nvPr/>
          </p:nvSpPr>
          <p:spPr>
            <a:xfrm>
              <a:off x="3720854" y="6003308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 descr=""/>
            <p:cNvSpPr/>
            <p:nvPr/>
          </p:nvSpPr>
          <p:spPr>
            <a:xfrm>
              <a:off x="3724843" y="6003308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1595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1595" y="0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5584" y="151578"/>
                  </a:lnTo>
                  <a:lnTo>
                    <a:pt x="6382" y="81373"/>
                  </a:lnTo>
                  <a:lnTo>
                    <a:pt x="797" y="81373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6382" y="81373"/>
                  </a:lnTo>
                  <a:lnTo>
                    <a:pt x="1595" y="0"/>
                  </a:lnTo>
                  <a:lnTo>
                    <a:pt x="797" y="81373"/>
                  </a:lnTo>
                  <a:close/>
                </a:path>
                <a:path w="7620" h="151764">
                  <a:moveTo>
                    <a:pt x="0" y="151578"/>
                  </a:moveTo>
                  <a:lnTo>
                    <a:pt x="5584" y="151578"/>
                  </a:lnTo>
                  <a:lnTo>
                    <a:pt x="797" y="81373"/>
                  </a:lnTo>
                  <a:lnTo>
                    <a:pt x="0" y="151578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 descr=""/>
            <p:cNvSpPr/>
            <p:nvPr/>
          </p:nvSpPr>
          <p:spPr>
            <a:xfrm>
              <a:off x="3724843" y="6003308"/>
              <a:ext cx="7620" cy="151765"/>
            </a:xfrm>
            <a:custGeom>
              <a:avLst/>
              <a:gdLst/>
              <a:ahLst/>
              <a:cxnLst/>
              <a:rect l="l" t="t" r="r" b="b"/>
              <a:pathLst>
                <a:path w="7620" h="151764">
                  <a:moveTo>
                    <a:pt x="7180" y="0"/>
                  </a:moveTo>
                  <a:lnTo>
                    <a:pt x="1595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51764">
                  <a:moveTo>
                    <a:pt x="1595" y="0"/>
                  </a:moveTo>
                  <a:lnTo>
                    <a:pt x="6382" y="81373"/>
                  </a:lnTo>
                  <a:lnTo>
                    <a:pt x="797" y="81373"/>
                  </a:lnTo>
                  <a:lnTo>
                    <a:pt x="1595" y="0"/>
                  </a:lnTo>
                  <a:close/>
                </a:path>
                <a:path w="7620" h="151764">
                  <a:moveTo>
                    <a:pt x="6382" y="81373"/>
                  </a:moveTo>
                  <a:lnTo>
                    <a:pt x="797" y="81373"/>
                  </a:lnTo>
                  <a:lnTo>
                    <a:pt x="5584" y="151578"/>
                  </a:lnTo>
                  <a:lnTo>
                    <a:pt x="6382" y="81373"/>
                  </a:lnTo>
                  <a:close/>
                </a:path>
                <a:path w="7620" h="151764">
                  <a:moveTo>
                    <a:pt x="797" y="81373"/>
                  </a:moveTo>
                  <a:lnTo>
                    <a:pt x="5584" y="151578"/>
                  </a:lnTo>
                  <a:lnTo>
                    <a:pt x="0" y="151578"/>
                  </a:lnTo>
                  <a:lnTo>
                    <a:pt x="797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 descr=""/>
            <p:cNvSpPr/>
            <p:nvPr/>
          </p:nvSpPr>
          <p:spPr>
            <a:xfrm>
              <a:off x="3719259" y="6154886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 descr=""/>
            <p:cNvSpPr/>
            <p:nvPr/>
          </p:nvSpPr>
          <p:spPr>
            <a:xfrm>
              <a:off x="3723247" y="6154886"/>
              <a:ext cx="7620" cy="144780"/>
            </a:xfrm>
            <a:custGeom>
              <a:avLst/>
              <a:gdLst/>
              <a:ahLst/>
              <a:cxnLst/>
              <a:rect l="l" t="t" r="r" b="b"/>
              <a:pathLst>
                <a:path w="7620" h="144779">
                  <a:moveTo>
                    <a:pt x="1595" y="0"/>
                  </a:moveTo>
                  <a:lnTo>
                    <a:pt x="6382" y="81373"/>
                  </a:lnTo>
                  <a:lnTo>
                    <a:pt x="7180" y="0"/>
                  </a:lnTo>
                  <a:lnTo>
                    <a:pt x="1595" y="0"/>
                  </a:lnTo>
                  <a:close/>
                </a:path>
                <a:path w="7620" h="144779">
                  <a:moveTo>
                    <a:pt x="0" y="144398"/>
                  </a:moveTo>
                  <a:lnTo>
                    <a:pt x="6382" y="144398"/>
                  </a:lnTo>
                  <a:lnTo>
                    <a:pt x="797" y="81373"/>
                  </a:lnTo>
                  <a:lnTo>
                    <a:pt x="0" y="144398"/>
                  </a:lnTo>
                  <a:close/>
                </a:path>
                <a:path w="7620" h="144779">
                  <a:moveTo>
                    <a:pt x="797" y="81373"/>
                  </a:moveTo>
                  <a:lnTo>
                    <a:pt x="6382" y="144398"/>
                  </a:lnTo>
                  <a:lnTo>
                    <a:pt x="6382" y="81373"/>
                  </a:lnTo>
                  <a:lnTo>
                    <a:pt x="797" y="81373"/>
                  </a:lnTo>
                  <a:close/>
                </a:path>
                <a:path w="7620" h="144779">
                  <a:moveTo>
                    <a:pt x="797" y="81373"/>
                  </a:moveTo>
                  <a:lnTo>
                    <a:pt x="6382" y="81373"/>
                  </a:lnTo>
                  <a:lnTo>
                    <a:pt x="1595" y="0"/>
                  </a:lnTo>
                  <a:lnTo>
                    <a:pt x="797" y="8137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 descr=""/>
            <p:cNvSpPr/>
            <p:nvPr/>
          </p:nvSpPr>
          <p:spPr>
            <a:xfrm>
              <a:off x="3723248" y="6154886"/>
              <a:ext cx="7620" cy="144780"/>
            </a:xfrm>
            <a:custGeom>
              <a:avLst/>
              <a:gdLst/>
              <a:ahLst/>
              <a:cxnLst/>
              <a:rect l="l" t="t" r="r" b="b"/>
              <a:pathLst>
                <a:path w="7620" h="144779">
                  <a:moveTo>
                    <a:pt x="7180" y="0"/>
                  </a:moveTo>
                  <a:lnTo>
                    <a:pt x="1595" y="0"/>
                  </a:lnTo>
                  <a:lnTo>
                    <a:pt x="6382" y="81373"/>
                  </a:lnTo>
                  <a:lnTo>
                    <a:pt x="7180" y="0"/>
                  </a:lnTo>
                  <a:close/>
                </a:path>
                <a:path w="7620" h="144779">
                  <a:moveTo>
                    <a:pt x="1595" y="0"/>
                  </a:moveTo>
                  <a:lnTo>
                    <a:pt x="6382" y="81373"/>
                  </a:lnTo>
                  <a:lnTo>
                    <a:pt x="797" y="81373"/>
                  </a:lnTo>
                  <a:lnTo>
                    <a:pt x="1595" y="0"/>
                  </a:lnTo>
                  <a:close/>
                </a:path>
                <a:path w="7620" h="144779">
                  <a:moveTo>
                    <a:pt x="6382" y="81373"/>
                  </a:moveTo>
                  <a:lnTo>
                    <a:pt x="797" y="81373"/>
                  </a:lnTo>
                  <a:lnTo>
                    <a:pt x="6382" y="144398"/>
                  </a:lnTo>
                  <a:lnTo>
                    <a:pt x="6382" y="81373"/>
                  </a:lnTo>
                  <a:close/>
                </a:path>
                <a:path w="7620" h="144779">
                  <a:moveTo>
                    <a:pt x="797" y="81373"/>
                  </a:moveTo>
                  <a:lnTo>
                    <a:pt x="6382" y="144398"/>
                  </a:lnTo>
                  <a:lnTo>
                    <a:pt x="0" y="144398"/>
                  </a:lnTo>
                  <a:lnTo>
                    <a:pt x="797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 descr=""/>
            <p:cNvSpPr/>
            <p:nvPr/>
          </p:nvSpPr>
          <p:spPr>
            <a:xfrm>
              <a:off x="3722450" y="6310454"/>
              <a:ext cx="7620" cy="88900"/>
            </a:xfrm>
            <a:custGeom>
              <a:avLst/>
              <a:gdLst/>
              <a:ahLst/>
              <a:cxnLst/>
              <a:rect l="l" t="t" r="r" b="b"/>
              <a:pathLst>
                <a:path w="7620" h="88900">
                  <a:moveTo>
                    <a:pt x="797" y="0"/>
                  </a:moveTo>
                  <a:lnTo>
                    <a:pt x="6382" y="88553"/>
                  </a:lnTo>
                  <a:lnTo>
                    <a:pt x="7180" y="0"/>
                  </a:lnTo>
                  <a:lnTo>
                    <a:pt x="797" y="0"/>
                  </a:lnTo>
                  <a:close/>
                </a:path>
                <a:path w="7620" h="88900">
                  <a:moveTo>
                    <a:pt x="0" y="88553"/>
                  </a:moveTo>
                  <a:lnTo>
                    <a:pt x="6382" y="88553"/>
                  </a:lnTo>
                  <a:lnTo>
                    <a:pt x="797" y="0"/>
                  </a:lnTo>
                  <a:lnTo>
                    <a:pt x="0" y="8855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 descr=""/>
            <p:cNvSpPr/>
            <p:nvPr/>
          </p:nvSpPr>
          <p:spPr>
            <a:xfrm>
              <a:off x="3722450" y="6310454"/>
              <a:ext cx="7620" cy="88900"/>
            </a:xfrm>
            <a:custGeom>
              <a:avLst/>
              <a:gdLst/>
              <a:ahLst/>
              <a:cxnLst/>
              <a:rect l="l" t="t" r="r" b="b"/>
              <a:pathLst>
                <a:path w="7620" h="88900">
                  <a:moveTo>
                    <a:pt x="7180" y="0"/>
                  </a:moveTo>
                  <a:lnTo>
                    <a:pt x="797" y="0"/>
                  </a:lnTo>
                  <a:lnTo>
                    <a:pt x="6382" y="88553"/>
                  </a:lnTo>
                  <a:lnTo>
                    <a:pt x="7180" y="0"/>
                  </a:lnTo>
                  <a:close/>
                </a:path>
                <a:path w="7620" h="88900">
                  <a:moveTo>
                    <a:pt x="797" y="0"/>
                  </a:moveTo>
                  <a:lnTo>
                    <a:pt x="6382" y="88553"/>
                  </a:lnTo>
                  <a:lnTo>
                    <a:pt x="0" y="88553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96" name="object 596" descr=""/>
          <p:cNvGrpSpPr/>
          <p:nvPr/>
        </p:nvGrpSpPr>
        <p:grpSpPr>
          <a:xfrm>
            <a:off x="3193521" y="6617599"/>
            <a:ext cx="542290" cy="775970"/>
            <a:chOff x="3193521" y="6617599"/>
            <a:chExt cx="542290" cy="775970"/>
          </a:xfrm>
        </p:grpSpPr>
        <p:sp>
          <p:nvSpPr>
            <p:cNvPr id="597" name="object 597" descr=""/>
            <p:cNvSpPr/>
            <p:nvPr/>
          </p:nvSpPr>
          <p:spPr>
            <a:xfrm>
              <a:off x="3716067" y="6978994"/>
              <a:ext cx="7620" cy="89535"/>
            </a:xfrm>
            <a:custGeom>
              <a:avLst/>
              <a:gdLst/>
              <a:ahLst/>
              <a:cxnLst/>
              <a:rect l="l" t="t" r="r" b="b"/>
              <a:pathLst>
                <a:path w="7620" h="89534">
                  <a:moveTo>
                    <a:pt x="797" y="0"/>
                  </a:moveTo>
                  <a:lnTo>
                    <a:pt x="5584" y="89351"/>
                  </a:lnTo>
                  <a:lnTo>
                    <a:pt x="7180" y="0"/>
                  </a:lnTo>
                  <a:lnTo>
                    <a:pt x="797" y="0"/>
                  </a:lnTo>
                  <a:close/>
                </a:path>
                <a:path w="7620" h="89534">
                  <a:moveTo>
                    <a:pt x="0" y="89351"/>
                  </a:moveTo>
                  <a:lnTo>
                    <a:pt x="5584" y="89351"/>
                  </a:lnTo>
                  <a:lnTo>
                    <a:pt x="797" y="0"/>
                  </a:lnTo>
                  <a:lnTo>
                    <a:pt x="0" y="89351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 descr=""/>
            <p:cNvSpPr/>
            <p:nvPr/>
          </p:nvSpPr>
          <p:spPr>
            <a:xfrm>
              <a:off x="3716068" y="6978995"/>
              <a:ext cx="7620" cy="89535"/>
            </a:xfrm>
            <a:custGeom>
              <a:avLst/>
              <a:gdLst/>
              <a:ahLst/>
              <a:cxnLst/>
              <a:rect l="l" t="t" r="r" b="b"/>
              <a:pathLst>
                <a:path w="7620" h="89534">
                  <a:moveTo>
                    <a:pt x="7180" y="0"/>
                  </a:moveTo>
                  <a:lnTo>
                    <a:pt x="797" y="0"/>
                  </a:lnTo>
                  <a:lnTo>
                    <a:pt x="5584" y="89351"/>
                  </a:lnTo>
                  <a:lnTo>
                    <a:pt x="7180" y="0"/>
                  </a:lnTo>
                  <a:close/>
                </a:path>
                <a:path w="7620" h="89534">
                  <a:moveTo>
                    <a:pt x="797" y="0"/>
                  </a:moveTo>
                  <a:lnTo>
                    <a:pt x="5584" y="89351"/>
                  </a:lnTo>
                  <a:lnTo>
                    <a:pt x="0" y="89351"/>
                  </a:lnTo>
                  <a:lnTo>
                    <a:pt x="797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 descr=""/>
            <p:cNvSpPr/>
            <p:nvPr/>
          </p:nvSpPr>
          <p:spPr>
            <a:xfrm>
              <a:off x="3710483" y="7067548"/>
              <a:ext cx="17145" cy="12065"/>
            </a:xfrm>
            <a:custGeom>
              <a:avLst/>
              <a:gdLst/>
              <a:ahLst/>
              <a:cxnLst/>
              <a:rect l="l" t="t" r="r" b="b"/>
              <a:pathLst>
                <a:path w="17145" h="12065">
                  <a:moveTo>
                    <a:pt x="0" y="0"/>
                  </a:moveTo>
                  <a:lnTo>
                    <a:pt x="16753" y="11966"/>
                  </a:lnTo>
                </a:path>
                <a:path w="17145" h="12065">
                  <a:moveTo>
                    <a:pt x="16753" y="797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 descr=""/>
            <p:cNvSpPr/>
            <p:nvPr/>
          </p:nvSpPr>
          <p:spPr>
            <a:xfrm>
              <a:off x="3714472" y="7068346"/>
              <a:ext cx="7620" cy="151130"/>
            </a:xfrm>
            <a:custGeom>
              <a:avLst/>
              <a:gdLst/>
              <a:ahLst/>
              <a:cxnLst/>
              <a:rect l="l" t="t" r="r" b="b"/>
              <a:pathLst>
                <a:path w="7620" h="151129">
                  <a:moveTo>
                    <a:pt x="1595" y="0"/>
                  </a:moveTo>
                  <a:lnTo>
                    <a:pt x="6382" y="80575"/>
                  </a:lnTo>
                  <a:lnTo>
                    <a:pt x="7180" y="0"/>
                  </a:lnTo>
                  <a:lnTo>
                    <a:pt x="1595" y="0"/>
                  </a:lnTo>
                  <a:close/>
                </a:path>
                <a:path w="7620" h="151129">
                  <a:moveTo>
                    <a:pt x="0" y="150780"/>
                  </a:moveTo>
                  <a:lnTo>
                    <a:pt x="6382" y="150780"/>
                  </a:lnTo>
                  <a:lnTo>
                    <a:pt x="797" y="80575"/>
                  </a:lnTo>
                  <a:lnTo>
                    <a:pt x="0" y="150780"/>
                  </a:lnTo>
                  <a:close/>
                </a:path>
                <a:path w="7620" h="151129">
                  <a:moveTo>
                    <a:pt x="797" y="80575"/>
                  </a:moveTo>
                  <a:lnTo>
                    <a:pt x="6382" y="150780"/>
                  </a:lnTo>
                  <a:lnTo>
                    <a:pt x="6382" y="80575"/>
                  </a:lnTo>
                  <a:lnTo>
                    <a:pt x="797" y="80575"/>
                  </a:lnTo>
                  <a:close/>
                </a:path>
                <a:path w="7620" h="151129">
                  <a:moveTo>
                    <a:pt x="797" y="80575"/>
                  </a:moveTo>
                  <a:lnTo>
                    <a:pt x="6382" y="80575"/>
                  </a:lnTo>
                  <a:lnTo>
                    <a:pt x="1595" y="0"/>
                  </a:lnTo>
                  <a:lnTo>
                    <a:pt x="797" y="80575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 descr=""/>
            <p:cNvSpPr/>
            <p:nvPr/>
          </p:nvSpPr>
          <p:spPr>
            <a:xfrm>
              <a:off x="3714472" y="7068346"/>
              <a:ext cx="7620" cy="151130"/>
            </a:xfrm>
            <a:custGeom>
              <a:avLst/>
              <a:gdLst/>
              <a:ahLst/>
              <a:cxnLst/>
              <a:rect l="l" t="t" r="r" b="b"/>
              <a:pathLst>
                <a:path w="7620" h="151129">
                  <a:moveTo>
                    <a:pt x="7180" y="0"/>
                  </a:moveTo>
                  <a:lnTo>
                    <a:pt x="1595" y="0"/>
                  </a:lnTo>
                  <a:lnTo>
                    <a:pt x="6382" y="80575"/>
                  </a:lnTo>
                  <a:lnTo>
                    <a:pt x="7180" y="0"/>
                  </a:lnTo>
                  <a:close/>
                </a:path>
                <a:path w="7620" h="151129">
                  <a:moveTo>
                    <a:pt x="1595" y="0"/>
                  </a:moveTo>
                  <a:lnTo>
                    <a:pt x="6382" y="80575"/>
                  </a:lnTo>
                  <a:lnTo>
                    <a:pt x="797" y="80575"/>
                  </a:lnTo>
                  <a:lnTo>
                    <a:pt x="1595" y="0"/>
                  </a:lnTo>
                  <a:close/>
                </a:path>
                <a:path w="7620" h="151129">
                  <a:moveTo>
                    <a:pt x="6382" y="80575"/>
                  </a:moveTo>
                  <a:lnTo>
                    <a:pt x="797" y="80575"/>
                  </a:lnTo>
                  <a:lnTo>
                    <a:pt x="6382" y="150780"/>
                  </a:lnTo>
                  <a:lnTo>
                    <a:pt x="6382" y="80575"/>
                  </a:lnTo>
                  <a:close/>
                </a:path>
                <a:path w="7620" h="151129">
                  <a:moveTo>
                    <a:pt x="797" y="80575"/>
                  </a:moveTo>
                  <a:lnTo>
                    <a:pt x="6382" y="150780"/>
                  </a:lnTo>
                  <a:lnTo>
                    <a:pt x="0" y="150780"/>
                  </a:lnTo>
                  <a:lnTo>
                    <a:pt x="797" y="80575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 descr=""/>
            <p:cNvSpPr/>
            <p:nvPr/>
          </p:nvSpPr>
          <p:spPr>
            <a:xfrm>
              <a:off x="3708888" y="7219127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6753" y="11168"/>
                  </a:lnTo>
                </a:path>
                <a:path w="17145" h="11429">
                  <a:moveTo>
                    <a:pt x="16753" y="0"/>
                  </a:moveTo>
                  <a:lnTo>
                    <a:pt x="0" y="1116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 descr=""/>
            <p:cNvSpPr/>
            <p:nvPr/>
          </p:nvSpPr>
          <p:spPr>
            <a:xfrm>
              <a:off x="3712876" y="7219127"/>
              <a:ext cx="8255" cy="170815"/>
            </a:xfrm>
            <a:custGeom>
              <a:avLst/>
              <a:gdLst/>
              <a:ahLst/>
              <a:cxnLst/>
              <a:rect l="l" t="t" r="r" b="b"/>
              <a:pathLst>
                <a:path w="8254" h="170815">
                  <a:moveTo>
                    <a:pt x="1595" y="0"/>
                  </a:moveTo>
                  <a:lnTo>
                    <a:pt x="7180" y="81373"/>
                  </a:lnTo>
                  <a:lnTo>
                    <a:pt x="7977" y="0"/>
                  </a:lnTo>
                  <a:lnTo>
                    <a:pt x="1595" y="0"/>
                  </a:lnTo>
                  <a:close/>
                </a:path>
                <a:path w="8254" h="170815">
                  <a:moveTo>
                    <a:pt x="797" y="81373"/>
                  </a:moveTo>
                  <a:lnTo>
                    <a:pt x="6382" y="170725"/>
                  </a:lnTo>
                  <a:lnTo>
                    <a:pt x="7180" y="81373"/>
                  </a:lnTo>
                  <a:lnTo>
                    <a:pt x="797" y="81373"/>
                  </a:lnTo>
                  <a:close/>
                </a:path>
                <a:path w="8254" h="170815">
                  <a:moveTo>
                    <a:pt x="797" y="81373"/>
                  </a:moveTo>
                  <a:lnTo>
                    <a:pt x="7180" y="81373"/>
                  </a:lnTo>
                  <a:lnTo>
                    <a:pt x="1595" y="0"/>
                  </a:lnTo>
                  <a:lnTo>
                    <a:pt x="797" y="81373"/>
                  </a:lnTo>
                  <a:close/>
                </a:path>
                <a:path w="8254" h="170815">
                  <a:moveTo>
                    <a:pt x="0" y="170725"/>
                  </a:moveTo>
                  <a:lnTo>
                    <a:pt x="6382" y="170725"/>
                  </a:lnTo>
                  <a:lnTo>
                    <a:pt x="797" y="81373"/>
                  </a:lnTo>
                  <a:lnTo>
                    <a:pt x="0" y="170725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 descr=""/>
            <p:cNvSpPr/>
            <p:nvPr/>
          </p:nvSpPr>
          <p:spPr>
            <a:xfrm>
              <a:off x="3712877" y="7219127"/>
              <a:ext cx="8255" cy="170815"/>
            </a:xfrm>
            <a:custGeom>
              <a:avLst/>
              <a:gdLst/>
              <a:ahLst/>
              <a:cxnLst/>
              <a:rect l="l" t="t" r="r" b="b"/>
              <a:pathLst>
                <a:path w="8254" h="170815">
                  <a:moveTo>
                    <a:pt x="7977" y="0"/>
                  </a:moveTo>
                  <a:lnTo>
                    <a:pt x="1595" y="0"/>
                  </a:lnTo>
                  <a:lnTo>
                    <a:pt x="7180" y="81373"/>
                  </a:lnTo>
                  <a:lnTo>
                    <a:pt x="7977" y="0"/>
                  </a:lnTo>
                  <a:close/>
                </a:path>
                <a:path w="8254" h="170815">
                  <a:moveTo>
                    <a:pt x="1595" y="0"/>
                  </a:moveTo>
                  <a:lnTo>
                    <a:pt x="7180" y="81373"/>
                  </a:lnTo>
                  <a:lnTo>
                    <a:pt x="797" y="81373"/>
                  </a:lnTo>
                  <a:lnTo>
                    <a:pt x="1595" y="0"/>
                  </a:lnTo>
                  <a:close/>
                </a:path>
                <a:path w="8254" h="170815">
                  <a:moveTo>
                    <a:pt x="7180" y="81373"/>
                  </a:moveTo>
                  <a:lnTo>
                    <a:pt x="797" y="81373"/>
                  </a:lnTo>
                  <a:lnTo>
                    <a:pt x="6382" y="170725"/>
                  </a:lnTo>
                  <a:lnTo>
                    <a:pt x="7180" y="81373"/>
                  </a:lnTo>
                  <a:close/>
                </a:path>
                <a:path w="8254" h="170815">
                  <a:moveTo>
                    <a:pt x="797" y="81373"/>
                  </a:moveTo>
                  <a:lnTo>
                    <a:pt x="6382" y="170725"/>
                  </a:lnTo>
                  <a:lnTo>
                    <a:pt x="0" y="170725"/>
                  </a:lnTo>
                  <a:lnTo>
                    <a:pt x="797" y="813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 descr=""/>
            <p:cNvSpPr/>
            <p:nvPr/>
          </p:nvSpPr>
          <p:spPr>
            <a:xfrm>
              <a:off x="3196712" y="6620791"/>
              <a:ext cx="535940" cy="769620"/>
            </a:xfrm>
            <a:custGeom>
              <a:avLst/>
              <a:gdLst/>
              <a:ahLst/>
              <a:cxnLst/>
              <a:rect l="l" t="t" r="r" b="b"/>
              <a:pathLst>
                <a:path w="535939" h="769620">
                  <a:moveTo>
                    <a:pt x="0" y="14360"/>
                  </a:moveTo>
                  <a:lnTo>
                    <a:pt x="511378" y="358204"/>
                  </a:lnTo>
                </a:path>
                <a:path w="535939" h="769620">
                  <a:moveTo>
                    <a:pt x="511378" y="359001"/>
                  </a:moveTo>
                  <a:lnTo>
                    <a:pt x="507389" y="769061"/>
                  </a:lnTo>
                  <a:lnTo>
                    <a:pt x="519355" y="769061"/>
                  </a:lnTo>
                </a:path>
                <a:path w="535939" h="769620">
                  <a:moveTo>
                    <a:pt x="0" y="0"/>
                  </a:moveTo>
                  <a:lnTo>
                    <a:pt x="517760" y="347832"/>
                  </a:lnTo>
                  <a:lnTo>
                    <a:pt x="511378" y="358204"/>
                  </a:lnTo>
                </a:path>
                <a:path w="535939" h="769620">
                  <a:moveTo>
                    <a:pt x="511378" y="359001"/>
                  </a:moveTo>
                  <a:lnTo>
                    <a:pt x="535311" y="359799"/>
                  </a:lnTo>
                  <a:lnTo>
                    <a:pt x="531322" y="769061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06" name="object 606" descr=""/>
          <p:cNvGrpSpPr/>
          <p:nvPr/>
        </p:nvGrpSpPr>
        <p:grpSpPr>
          <a:xfrm>
            <a:off x="3198410" y="3819779"/>
            <a:ext cx="1372235" cy="2569845"/>
            <a:chOff x="3198410" y="3819779"/>
            <a:chExt cx="1372235" cy="2569845"/>
          </a:xfrm>
        </p:grpSpPr>
        <p:sp>
          <p:nvSpPr>
            <p:cNvPr id="607" name="object 607" descr=""/>
            <p:cNvSpPr/>
            <p:nvPr/>
          </p:nvSpPr>
          <p:spPr>
            <a:xfrm>
              <a:off x="3201601" y="6006041"/>
              <a:ext cx="156845" cy="147320"/>
            </a:xfrm>
            <a:custGeom>
              <a:avLst/>
              <a:gdLst/>
              <a:ahLst/>
              <a:cxnLst/>
              <a:rect l="l" t="t" r="r" b="b"/>
              <a:pathLst>
                <a:path w="156845" h="147320">
                  <a:moveTo>
                    <a:pt x="0" y="0"/>
                  </a:moveTo>
                  <a:lnTo>
                    <a:pt x="34675" y="41322"/>
                  </a:lnTo>
                  <a:lnTo>
                    <a:pt x="72503" y="79665"/>
                  </a:lnTo>
                  <a:lnTo>
                    <a:pt x="113291" y="114850"/>
                  </a:lnTo>
                  <a:lnTo>
                    <a:pt x="156849" y="14669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 descr=""/>
            <p:cNvSpPr/>
            <p:nvPr/>
          </p:nvSpPr>
          <p:spPr>
            <a:xfrm>
              <a:off x="3202410" y="3822970"/>
              <a:ext cx="683260" cy="2563495"/>
            </a:xfrm>
            <a:custGeom>
              <a:avLst/>
              <a:gdLst/>
              <a:ahLst/>
              <a:cxnLst/>
              <a:rect l="l" t="t" r="r" b="b"/>
              <a:pathLst>
                <a:path w="683260" h="2563495">
                  <a:moveTo>
                    <a:pt x="157049" y="2330320"/>
                  </a:moveTo>
                  <a:lnTo>
                    <a:pt x="497702" y="2559283"/>
                  </a:lnTo>
                </a:path>
                <a:path w="683260" h="2563495">
                  <a:moveTo>
                    <a:pt x="497739" y="2559136"/>
                  </a:moveTo>
                  <a:lnTo>
                    <a:pt x="503457" y="2562036"/>
                  </a:lnTo>
                  <a:lnTo>
                    <a:pt x="509608" y="2563238"/>
                  </a:lnTo>
                  <a:lnTo>
                    <a:pt x="515847" y="2562721"/>
                  </a:lnTo>
                  <a:lnTo>
                    <a:pt x="521831" y="2560469"/>
                  </a:lnTo>
                  <a:lnTo>
                    <a:pt x="529488" y="2556300"/>
                  </a:lnTo>
                  <a:lnTo>
                    <a:pt x="534315" y="2548122"/>
                  </a:lnTo>
                  <a:lnTo>
                    <a:pt x="534398" y="2539175"/>
                  </a:lnTo>
                </a:path>
                <a:path w="683260" h="2563495">
                  <a:moveTo>
                    <a:pt x="535197" y="2540137"/>
                  </a:moveTo>
                  <a:lnTo>
                    <a:pt x="559929" y="0"/>
                  </a:lnTo>
                </a:path>
                <a:path w="683260" h="2563495">
                  <a:moveTo>
                    <a:pt x="0" y="2163891"/>
                  </a:moveTo>
                  <a:lnTo>
                    <a:pt x="35598" y="2208234"/>
                  </a:lnTo>
                  <a:lnTo>
                    <a:pt x="74810" y="2249263"/>
                  </a:lnTo>
                  <a:lnTo>
                    <a:pt x="117408" y="2286758"/>
                  </a:lnTo>
                  <a:lnTo>
                    <a:pt x="163160" y="2320498"/>
                  </a:lnTo>
                </a:path>
                <a:path w="683260" h="2563495">
                  <a:moveTo>
                    <a:pt x="163431" y="2320747"/>
                  </a:moveTo>
                  <a:lnTo>
                    <a:pt x="492915" y="2541732"/>
                  </a:lnTo>
                </a:path>
                <a:path w="683260" h="2563495">
                  <a:moveTo>
                    <a:pt x="492446" y="2541226"/>
                  </a:moveTo>
                  <a:lnTo>
                    <a:pt x="495977" y="2543762"/>
                  </a:lnTo>
                  <a:lnTo>
                    <a:pt x="500525" y="2544022"/>
                  </a:lnTo>
                  <a:lnTo>
                    <a:pt x="504288" y="2541903"/>
                  </a:lnTo>
                  <a:lnTo>
                    <a:pt x="508052" y="2539784"/>
                  </a:lnTo>
                  <a:lnTo>
                    <a:pt x="510424" y="2535629"/>
                  </a:lnTo>
                  <a:lnTo>
                    <a:pt x="510466" y="2531082"/>
                  </a:lnTo>
                </a:path>
                <a:path w="683260" h="2563495">
                  <a:moveTo>
                    <a:pt x="511264" y="2532159"/>
                  </a:moveTo>
                  <a:lnTo>
                    <a:pt x="535995" y="0"/>
                  </a:lnTo>
                </a:path>
                <a:path w="683260" h="2563495">
                  <a:moveTo>
                    <a:pt x="550355" y="950955"/>
                  </a:moveTo>
                  <a:lnTo>
                    <a:pt x="682787" y="820917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 descr=""/>
            <p:cNvSpPr/>
            <p:nvPr/>
          </p:nvSpPr>
          <p:spPr>
            <a:xfrm>
              <a:off x="3925884" y="460001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 descr=""/>
            <p:cNvSpPr/>
            <p:nvPr/>
          </p:nvSpPr>
          <p:spPr>
            <a:xfrm>
              <a:off x="3925884" y="460001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 descr=""/>
            <p:cNvSpPr/>
            <p:nvPr/>
          </p:nvSpPr>
          <p:spPr>
            <a:xfrm>
              <a:off x="3968167" y="45577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 descr=""/>
            <p:cNvSpPr/>
            <p:nvPr/>
          </p:nvSpPr>
          <p:spPr>
            <a:xfrm>
              <a:off x="3968167" y="45577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 descr=""/>
            <p:cNvSpPr/>
            <p:nvPr/>
          </p:nvSpPr>
          <p:spPr>
            <a:xfrm>
              <a:off x="4013640" y="4434869"/>
              <a:ext cx="85725" cy="83820"/>
            </a:xfrm>
            <a:custGeom>
              <a:avLst/>
              <a:gdLst/>
              <a:ahLst/>
              <a:cxnLst/>
              <a:rect l="l" t="t" r="r" b="b"/>
              <a:pathLst>
                <a:path w="85725" h="83820">
                  <a:moveTo>
                    <a:pt x="0" y="83767"/>
                  </a:moveTo>
                  <a:lnTo>
                    <a:pt x="85362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 descr=""/>
            <p:cNvSpPr/>
            <p:nvPr/>
          </p:nvSpPr>
          <p:spPr>
            <a:xfrm>
              <a:off x="4138892" y="439019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 descr=""/>
            <p:cNvSpPr/>
            <p:nvPr/>
          </p:nvSpPr>
          <p:spPr>
            <a:xfrm>
              <a:off x="4138892" y="439019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 descr=""/>
            <p:cNvSpPr/>
            <p:nvPr/>
          </p:nvSpPr>
          <p:spPr>
            <a:xfrm>
              <a:off x="4181972" y="434870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 descr=""/>
            <p:cNvSpPr/>
            <p:nvPr/>
          </p:nvSpPr>
          <p:spPr>
            <a:xfrm>
              <a:off x="4181972" y="434870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 descr=""/>
            <p:cNvSpPr/>
            <p:nvPr/>
          </p:nvSpPr>
          <p:spPr>
            <a:xfrm>
              <a:off x="4227446" y="4225052"/>
              <a:ext cx="85725" cy="83820"/>
            </a:xfrm>
            <a:custGeom>
              <a:avLst/>
              <a:gdLst/>
              <a:ahLst/>
              <a:cxnLst/>
              <a:rect l="l" t="t" r="r" b="b"/>
              <a:pathLst>
                <a:path w="85725" h="83820">
                  <a:moveTo>
                    <a:pt x="0" y="83767"/>
                  </a:moveTo>
                  <a:lnTo>
                    <a:pt x="85362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 descr=""/>
            <p:cNvSpPr/>
            <p:nvPr/>
          </p:nvSpPr>
          <p:spPr>
            <a:xfrm>
              <a:off x="4352697" y="418117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 descr=""/>
            <p:cNvSpPr/>
            <p:nvPr/>
          </p:nvSpPr>
          <p:spPr>
            <a:xfrm>
              <a:off x="4352697" y="418117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 descr=""/>
            <p:cNvSpPr/>
            <p:nvPr/>
          </p:nvSpPr>
          <p:spPr>
            <a:xfrm>
              <a:off x="4395778" y="413889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 descr=""/>
            <p:cNvSpPr/>
            <p:nvPr/>
          </p:nvSpPr>
          <p:spPr>
            <a:xfrm>
              <a:off x="4395778" y="413889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 descr=""/>
            <p:cNvSpPr/>
            <p:nvPr/>
          </p:nvSpPr>
          <p:spPr>
            <a:xfrm>
              <a:off x="4447634" y="4117352"/>
              <a:ext cx="120014" cy="1270"/>
            </a:xfrm>
            <a:custGeom>
              <a:avLst/>
              <a:gdLst/>
              <a:ahLst/>
              <a:cxnLst/>
              <a:rect l="l" t="t" r="r" b="b"/>
              <a:pathLst>
                <a:path w="120014" h="1270">
                  <a:moveTo>
                    <a:pt x="0" y="0"/>
                  </a:moveTo>
                  <a:lnTo>
                    <a:pt x="119667" y="797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24" name="object 624" descr=""/>
          <p:cNvGrpSpPr/>
          <p:nvPr/>
        </p:nvGrpSpPr>
        <p:grpSpPr>
          <a:xfrm>
            <a:off x="4624741" y="4116554"/>
            <a:ext cx="5080" cy="5080"/>
            <a:chOff x="4624741" y="4116554"/>
            <a:chExt cx="5080" cy="5080"/>
          </a:xfrm>
        </p:grpSpPr>
        <p:sp>
          <p:nvSpPr>
            <p:cNvPr id="625" name="object 625" descr=""/>
            <p:cNvSpPr/>
            <p:nvPr/>
          </p:nvSpPr>
          <p:spPr>
            <a:xfrm>
              <a:off x="4624741" y="41165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 descr=""/>
            <p:cNvSpPr/>
            <p:nvPr/>
          </p:nvSpPr>
          <p:spPr>
            <a:xfrm>
              <a:off x="4624741" y="41165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27" name="object 627" descr=""/>
          <p:cNvGrpSpPr/>
          <p:nvPr/>
        </p:nvGrpSpPr>
        <p:grpSpPr>
          <a:xfrm>
            <a:off x="4684575" y="4117352"/>
            <a:ext cx="5080" cy="5080"/>
            <a:chOff x="4684575" y="4117352"/>
            <a:chExt cx="5080" cy="5080"/>
          </a:xfrm>
        </p:grpSpPr>
        <p:sp>
          <p:nvSpPr>
            <p:cNvPr id="628" name="object 628" descr=""/>
            <p:cNvSpPr/>
            <p:nvPr/>
          </p:nvSpPr>
          <p:spPr>
            <a:xfrm>
              <a:off x="4684575" y="411735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 descr=""/>
            <p:cNvSpPr/>
            <p:nvPr/>
          </p:nvSpPr>
          <p:spPr>
            <a:xfrm>
              <a:off x="4684575" y="411735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30" name="object 630" descr=""/>
          <p:cNvSpPr/>
          <p:nvPr/>
        </p:nvSpPr>
        <p:spPr>
          <a:xfrm>
            <a:off x="4746802" y="4120543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4" h="1270">
                <a:moveTo>
                  <a:pt x="0" y="0"/>
                </a:moveTo>
                <a:lnTo>
                  <a:pt x="119667" y="797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31" name="object 631" descr=""/>
          <p:cNvGrpSpPr/>
          <p:nvPr/>
        </p:nvGrpSpPr>
        <p:grpSpPr>
          <a:xfrm>
            <a:off x="4923909" y="4119745"/>
            <a:ext cx="5080" cy="5080"/>
            <a:chOff x="4923909" y="4119745"/>
            <a:chExt cx="5080" cy="5080"/>
          </a:xfrm>
        </p:grpSpPr>
        <p:sp>
          <p:nvSpPr>
            <p:cNvPr id="632" name="object 632" descr=""/>
            <p:cNvSpPr/>
            <p:nvPr/>
          </p:nvSpPr>
          <p:spPr>
            <a:xfrm>
              <a:off x="4923909" y="411974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 descr=""/>
            <p:cNvSpPr/>
            <p:nvPr/>
          </p:nvSpPr>
          <p:spPr>
            <a:xfrm>
              <a:off x="4923909" y="411974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34" name="object 634" descr=""/>
          <p:cNvGrpSpPr/>
          <p:nvPr/>
        </p:nvGrpSpPr>
        <p:grpSpPr>
          <a:xfrm>
            <a:off x="4983743" y="4119745"/>
            <a:ext cx="5080" cy="5080"/>
            <a:chOff x="4983743" y="4119745"/>
            <a:chExt cx="5080" cy="5080"/>
          </a:xfrm>
        </p:grpSpPr>
        <p:sp>
          <p:nvSpPr>
            <p:cNvPr id="635" name="object 635" descr=""/>
            <p:cNvSpPr/>
            <p:nvPr/>
          </p:nvSpPr>
          <p:spPr>
            <a:xfrm>
              <a:off x="4983743" y="411974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 descr=""/>
            <p:cNvSpPr/>
            <p:nvPr/>
          </p:nvSpPr>
          <p:spPr>
            <a:xfrm>
              <a:off x="4983743" y="411974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37" name="object 637" descr=""/>
          <p:cNvSpPr/>
          <p:nvPr/>
        </p:nvSpPr>
        <p:spPr>
          <a:xfrm>
            <a:off x="5045970" y="4122936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4" h="1904">
                <a:moveTo>
                  <a:pt x="0" y="0"/>
                </a:moveTo>
                <a:lnTo>
                  <a:pt x="119667" y="1595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38" name="object 638" descr=""/>
          <p:cNvGrpSpPr/>
          <p:nvPr/>
        </p:nvGrpSpPr>
        <p:grpSpPr>
          <a:xfrm>
            <a:off x="5223077" y="4122138"/>
            <a:ext cx="5080" cy="5080"/>
            <a:chOff x="5223077" y="4122138"/>
            <a:chExt cx="5080" cy="5080"/>
          </a:xfrm>
        </p:grpSpPr>
        <p:sp>
          <p:nvSpPr>
            <p:cNvPr id="639" name="object 639" descr=""/>
            <p:cNvSpPr/>
            <p:nvPr/>
          </p:nvSpPr>
          <p:spPr>
            <a:xfrm>
              <a:off x="5223077" y="412213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 descr=""/>
            <p:cNvSpPr/>
            <p:nvPr/>
          </p:nvSpPr>
          <p:spPr>
            <a:xfrm>
              <a:off x="5223077" y="412213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41" name="object 641" descr=""/>
          <p:cNvGrpSpPr/>
          <p:nvPr/>
        </p:nvGrpSpPr>
        <p:grpSpPr>
          <a:xfrm>
            <a:off x="5282911" y="4122936"/>
            <a:ext cx="5080" cy="5080"/>
            <a:chOff x="5282911" y="4122936"/>
            <a:chExt cx="5080" cy="5080"/>
          </a:xfrm>
        </p:grpSpPr>
        <p:sp>
          <p:nvSpPr>
            <p:cNvPr id="642" name="object 642" descr=""/>
            <p:cNvSpPr/>
            <p:nvPr/>
          </p:nvSpPr>
          <p:spPr>
            <a:xfrm>
              <a:off x="5282911" y="412293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 descr=""/>
            <p:cNvSpPr/>
            <p:nvPr/>
          </p:nvSpPr>
          <p:spPr>
            <a:xfrm>
              <a:off x="5282911" y="412293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4" name="object 644" descr=""/>
          <p:cNvSpPr/>
          <p:nvPr/>
        </p:nvSpPr>
        <p:spPr>
          <a:xfrm>
            <a:off x="5345138" y="4126127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4" h="1270">
                <a:moveTo>
                  <a:pt x="0" y="0"/>
                </a:moveTo>
                <a:lnTo>
                  <a:pt x="119667" y="797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45" name="object 645" descr=""/>
          <p:cNvGrpSpPr/>
          <p:nvPr/>
        </p:nvGrpSpPr>
        <p:grpSpPr>
          <a:xfrm>
            <a:off x="5522245" y="4125329"/>
            <a:ext cx="5080" cy="5080"/>
            <a:chOff x="5522245" y="4125329"/>
            <a:chExt cx="5080" cy="5080"/>
          </a:xfrm>
        </p:grpSpPr>
        <p:sp>
          <p:nvSpPr>
            <p:cNvPr id="646" name="object 646" descr=""/>
            <p:cNvSpPr/>
            <p:nvPr/>
          </p:nvSpPr>
          <p:spPr>
            <a:xfrm>
              <a:off x="5522245" y="412532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 descr=""/>
            <p:cNvSpPr/>
            <p:nvPr/>
          </p:nvSpPr>
          <p:spPr>
            <a:xfrm>
              <a:off x="5522245" y="412532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48" name="object 648" descr=""/>
          <p:cNvGrpSpPr/>
          <p:nvPr/>
        </p:nvGrpSpPr>
        <p:grpSpPr>
          <a:xfrm>
            <a:off x="5582079" y="4126127"/>
            <a:ext cx="5080" cy="5080"/>
            <a:chOff x="5582079" y="4126127"/>
            <a:chExt cx="5080" cy="5080"/>
          </a:xfrm>
        </p:grpSpPr>
        <p:sp>
          <p:nvSpPr>
            <p:cNvPr id="649" name="object 649" descr=""/>
            <p:cNvSpPr/>
            <p:nvPr/>
          </p:nvSpPr>
          <p:spPr>
            <a:xfrm>
              <a:off x="5582079" y="41261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 descr=""/>
            <p:cNvSpPr/>
            <p:nvPr/>
          </p:nvSpPr>
          <p:spPr>
            <a:xfrm>
              <a:off x="5582079" y="41261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51" name="object 651" descr=""/>
          <p:cNvSpPr/>
          <p:nvPr/>
        </p:nvSpPr>
        <p:spPr>
          <a:xfrm>
            <a:off x="5644306" y="4128521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4" h="1904">
                <a:moveTo>
                  <a:pt x="0" y="0"/>
                </a:moveTo>
                <a:lnTo>
                  <a:pt x="119667" y="1595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52" name="object 652" descr=""/>
          <p:cNvGrpSpPr/>
          <p:nvPr/>
        </p:nvGrpSpPr>
        <p:grpSpPr>
          <a:xfrm>
            <a:off x="5821414" y="4128521"/>
            <a:ext cx="5080" cy="5080"/>
            <a:chOff x="5821414" y="4128521"/>
            <a:chExt cx="5080" cy="5080"/>
          </a:xfrm>
        </p:grpSpPr>
        <p:sp>
          <p:nvSpPr>
            <p:cNvPr id="653" name="object 653" descr=""/>
            <p:cNvSpPr/>
            <p:nvPr/>
          </p:nvSpPr>
          <p:spPr>
            <a:xfrm>
              <a:off x="5821414" y="412852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4" name="object 654" descr=""/>
            <p:cNvSpPr/>
            <p:nvPr/>
          </p:nvSpPr>
          <p:spPr>
            <a:xfrm>
              <a:off x="5821414" y="412852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55" name="object 655" descr=""/>
          <p:cNvGrpSpPr/>
          <p:nvPr/>
        </p:nvGrpSpPr>
        <p:grpSpPr>
          <a:xfrm>
            <a:off x="5881247" y="4128521"/>
            <a:ext cx="5080" cy="5080"/>
            <a:chOff x="5881247" y="4128521"/>
            <a:chExt cx="5080" cy="5080"/>
          </a:xfrm>
        </p:grpSpPr>
        <p:sp>
          <p:nvSpPr>
            <p:cNvPr id="656" name="object 656" descr=""/>
            <p:cNvSpPr/>
            <p:nvPr/>
          </p:nvSpPr>
          <p:spPr>
            <a:xfrm>
              <a:off x="5881247" y="412852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7" name="object 657" descr=""/>
            <p:cNvSpPr/>
            <p:nvPr/>
          </p:nvSpPr>
          <p:spPr>
            <a:xfrm>
              <a:off x="5881247" y="412852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58" name="object 658" descr=""/>
          <p:cNvSpPr/>
          <p:nvPr/>
        </p:nvSpPr>
        <p:spPr>
          <a:xfrm>
            <a:off x="5943474" y="4131712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4" h="1904">
                <a:moveTo>
                  <a:pt x="0" y="0"/>
                </a:moveTo>
                <a:lnTo>
                  <a:pt x="119667" y="1595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59" name="object 659" descr=""/>
          <p:cNvGrpSpPr/>
          <p:nvPr/>
        </p:nvGrpSpPr>
        <p:grpSpPr>
          <a:xfrm>
            <a:off x="6120582" y="4130914"/>
            <a:ext cx="5080" cy="5080"/>
            <a:chOff x="6120582" y="4130914"/>
            <a:chExt cx="5080" cy="5080"/>
          </a:xfrm>
        </p:grpSpPr>
        <p:sp>
          <p:nvSpPr>
            <p:cNvPr id="660" name="object 660" descr=""/>
            <p:cNvSpPr/>
            <p:nvPr/>
          </p:nvSpPr>
          <p:spPr>
            <a:xfrm>
              <a:off x="6120582" y="413091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1" name="object 661" descr=""/>
            <p:cNvSpPr/>
            <p:nvPr/>
          </p:nvSpPr>
          <p:spPr>
            <a:xfrm>
              <a:off x="6120582" y="413091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62" name="object 662" descr=""/>
          <p:cNvGrpSpPr/>
          <p:nvPr/>
        </p:nvGrpSpPr>
        <p:grpSpPr>
          <a:xfrm>
            <a:off x="6180416" y="4131712"/>
            <a:ext cx="5080" cy="5080"/>
            <a:chOff x="6180416" y="4131712"/>
            <a:chExt cx="5080" cy="5080"/>
          </a:xfrm>
        </p:grpSpPr>
        <p:sp>
          <p:nvSpPr>
            <p:cNvPr id="663" name="object 663" descr=""/>
            <p:cNvSpPr/>
            <p:nvPr/>
          </p:nvSpPr>
          <p:spPr>
            <a:xfrm>
              <a:off x="6180416" y="413171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4" name="object 664" descr=""/>
            <p:cNvSpPr/>
            <p:nvPr/>
          </p:nvSpPr>
          <p:spPr>
            <a:xfrm>
              <a:off x="6180416" y="413171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65" name="object 665" descr=""/>
          <p:cNvSpPr/>
          <p:nvPr/>
        </p:nvSpPr>
        <p:spPr>
          <a:xfrm>
            <a:off x="6242642" y="4134903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4" h="1270">
                <a:moveTo>
                  <a:pt x="0" y="0"/>
                </a:moveTo>
                <a:lnTo>
                  <a:pt x="119667" y="797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66" name="object 666" descr=""/>
          <p:cNvGrpSpPr/>
          <p:nvPr/>
        </p:nvGrpSpPr>
        <p:grpSpPr>
          <a:xfrm>
            <a:off x="6419750" y="4134105"/>
            <a:ext cx="5080" cy="5080"/>
            <a:chOff x="6419750" y="4134105"/>
            <a:chExt cx="5080" cy="5080"/>
          </a:xfrm>
        </p:grpSpPr>
        <p:sp>
          <p:nvSpPr>
            <p:cNvPr id="667" name="object 667" descr=""/>
            <p:cNvSpPr/>
            <p:nvPr/>
          </p:nvSpPr>
          <p:spPr>
            <a:xfrm>
              <a:off x="6419750" y="413410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8" name="object 668" descr=""/>
            <p:cNvSpPr/>
            <p:nvPr/>
          </p:nvSpPr>
          <p:spPr>
            <a:xfrm>
              <a:off x="6419750" y="413410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69" name="object 669" descr=""/>
          <p:cNvGrpSpPr/>
          <p:nvPr/>
        </p:nvGrpSpPr>
        <p:grpSpPr>
          <a:xfrm>
            <a:off x="6479584" y="4134903"/>
            <a:ext cx="5080" cy="5080"/>
            <a:chOff x="6479584" y="4134903"/>
            <a:chExt cx="5080" cy="5080"/>
          </a:xfrm>
        </p:grpSpPr>
        <p:sp>
          <p:nvSpPr>
            <p:cNvPr id="670" name="object 670" descr=""/>
            <p:cNvSpPr/>
            <p:nvPr/>
          </p:nvSpPr>
          <p:spPr>
            <a:xfrm>
              <a:off x="6479584" y="413490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1" name="object 671" descr=""/>
            <p:cNvSpPr/>
            <p:nvPr/>
          </p:nvSpPr>
          <p:spPr>
            <a:xfrm>
              <a:off x="6479584" y="413490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2" name="object 672" descr=""/>
          <p:cNvSpPr/>
          <p:nvPr/>
        </p:nvSpPr>
        <p:spPr>
          <a:xfrm>
            <a:off x="6541810" y="4137296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0" y="0"/>
                </a:moveTo>
                <a:lnTo>
                  <a:pt x="119667" y="1595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73" name="object 673" descr=""/>
          <p:cNvGrpSpPr/>
          <p:nvPr/>
        </p:nvGrpSpPr>
        <p:grpSpPr>
          <a:xfrm>
            <a:off x="6718918" y="4137296"/>
            <a:ext cx="5080" cy="5080"/>
            <a:chOff x="6718918" y="4137296"/>
            <a:chExt cx="5080" cy="5080"/>
          </a:xfrm>
        </p:grpSpPr>
        <p:sp>
          <p:nvSpPr>
            <p:cNvPr id="674" name="object 674" descr=""/>
            <p:cNvSpPr/>
            <p:nvPr/>
          </p:nvSpPr>
          <p:spPr>
            <a:xfrm>
              <a:off x="6718918" y="413729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5" name="object 675" descr=""/>
            <p:cNvSpPr/>
            <p:nvPr/>
          </p:nvSpPr>
          <p:spPr>
            <a:xfrm>
              <a:off x="6718918" y="413729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76" name="object 676" descr=""/>
          <p:cNvGrpSpPr/>
          <p:nvPr/>
        </p:nvGrpSpPr>
        <p:grpSpPr>
          <a:xfrm>
            <a:off x="6778752" y="4137296"/>
            <a:ext cx="5080" cy="5080"/>
            <a:chOff x="6778752" y="4137296"/>
            <a:chExt cx="5080" cy="5080"/>
          </a:xfrm>
        </p:grpSpPr>
        <p:sp>
          <p:nvSpPr>
            <p:cNvPr id="677" name="object 677" descr=""/>
            <p:cNvSpPr/>
            <p:nvPr/>
          </p:nvSpPr>
          <p:spPr>
            <a:xfrm>
              <a:off x="6778752" y="413729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8" name="object 678" descr=""/>
            <p:cNvSpPr/>
            <p:nvPr/>
          </p:nvSpPr>
          <p:spPr>
            <a:xfrm>
              <a:off x="6778752" y="413729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9" name="object 679" descr=""/>
          <p:cNvSpPr/>
          <p:nvPr/>
        </p:nvSpPr>
        <p:spPr>
          <a:xfrm>
            <a:off x="6840979" y="4140487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0" y="0"/>
                </a:moveTo>
                <a:lnTo>
                  <a:pt x="119667" y="797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80" name="object 680" descr=""/>
          <p:cNvGrpSpPr/>
          <p:nvPr/>
        </p:nvGrpSpPr>
        <p:grpSpPr>
          <a:xfrm>
            <a:off x="7018087" y="4139689"/>
            <a:ext cx="5080" cy="5080"/>
            <a:chOff x="7018087" y="4139689"/>
            <a:chExt cx="5080" cy="5080"/>
          </a:xfrm>
        </p:grpSpPr>
        <p:sp>
          <p:nvSpPr>
            <p:cNvPr id="681" name="object 681" descr=""/>
            <p:cNvSpPr/>
            <p:nvPr/>
          </p:nvSpPr>
          <p:spPr>
            <a:xfrm>
              <a:off x="7018087" y="41396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2" name="object 682" descr=""/>
            <p:cNvSpPr/>
            <p:nvPr/>
          </p:nvSpPr>
          <p:spPr>
            <a:xfrm>
              <a:off x="7018087" y="41396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83" name="object 683" descr=""/>
          <p:cNvGrpSpPr/>
          <p:nvPr/>
        </p:nvGrpSpPr>
        <p:grpSpPr>
          <a:xfrm>
            <a:off x="7077920" y="4140487"/>
            <a:ext cx="5080" cy="5080"/>
            <a:chOff x="7077920" y="4140487"/>
            <a:chExt cx="5080" cy="5080"/>
          </a:xfrm>
        </p:grpSpPr>
        <p:sp>
          <p:nvSpPr>
            <p:cNvPr id="684" name="object 684" descr=""/>
            <p:cNvSpPr/>
            <p:nvPr/>
          </p:nvSpPr>
          <p:spPr>
            <a:xfrm>
              <a:off x="7077920" y="414048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5" name="object 685" descr=""/>
            <p:cNvSpPr/>
            <p:nvPr/>
          </p:nvSpPr>
          <p:spPr>
            <a:xfrm>
              <a:off x="7077920" y="414048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6" name="object 686" descr=""/>
          <p:cNvSpPr/>
          <p:nvPr/>
        </p:nvSpPr>
        <p:spPr>
          <a:xfrm>
            <a:off x="7140147" y="4143678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0" y="0"/>
                </a:moveTo>
                <a:lnTo>
                  <a:pt x="119667" y="797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87" name="object 687" descr=""/>
          <p:cNvGrpSpPr/>
          <p:nvPr/>
        </p:nvGrpSpPr>
        <p:grpSpPr>
          <a:xfrm>
            <a:off x="7317254" y="4142881"/>
            <a:ext cx="5080" cy="5080"/>
            <a:chOff x="7317254" y="4142881"/>
            <a:chExt cx="5080" cy="5080"/>
          </a:xfrm>
        </p:grpSpPr>
        <p:sp>
          <p:nvSpPr>
            <p:cNvPr id="688" name="object 688" descr=""/>
            <p:cNvSpPr/>
            <p:nvPr/>
          </p:nvSpPr>
          <p:spPr>
            <a:xfrm>
              <a:off x="7317254" y="414288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9" name="object 689" descr=""/>
            <p:cNvSpPr/>
            <p:nvPr/>
          </p:nvSpPr>
          <p:spPr>
            <a:xfrm>
              <a:off x="7317254" y="414288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90" name="object 690" descr=""/>
          <p:cNvGrpSpPr/>
          <p:nvPr/>
        </p:nvGrpSpPr>
        <p:grpSpPr>
          <a:xfrm>
            <a:off x="7377088" y="4143678"/>
            <a:ext cx="5080" cy="5080"/>
            <a:chOff x="7377088" y="4143678"/>
            <a:chExt cx="5080" cy="5080"/>
          </a:xfrm>
        </p:grpSpPr>
        <p:sp>
          <p:nvSpPr>
            <p:cNvPr id="691" name="object 691" descr=""/>
            <p:cNvSpPr/>
            <p:nvPr/>
          </p:nvSpPr>
          <p:spPr>
            <a:xfrm>
              <a:off x="7377088" y="414367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2" name="object 692" descr=""/>
            <p:cNvSpPr/>
            <p:nvPr/>
          </p:nvSpPr>
          <p:spPr>
            <a:xfrm>
              <a:off x="7377088" y="414367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3" name="object 693" descr=""/>
          <p:cNvSpPr/>
          <p:nvPr/>
        </p:nvSpPr>
        <p:spPr>
          <a:xfrm>
            <a:off x="7439315" y="4146072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0" y="0"/>
                </a:moveTo>
                <a:lnTo>
                  <a:pt x="119667" y="1595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94" name="object 694" descr=""/>
          <p:cNvGrpSpPr/>
          <p:nvPr/>
        </p:nvGrpSpPr>
        <p:grpSpPr>
          <a:xfrm>
            <a:off x="7616423" y="4146072"/>
            <a:ext cx="5080" cy="5080"/>
            <a:chOff x="7616423" y="4146072"/>
            <a:chExt cx="5080" cy="5080"/>
          </a:xfrm>
        </p:grpSpPr>
        <p:sp>
          <p:nvSpPr>
            <p:cNvPr id="695" name="object 695" descr=""/>
            <p:cNvSpPr/>
            <p:nvPr/>
          </p:nvSpPr>
          <p:spPr>
            <a:xfrm>
              <a:off x="7616423" y="41460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6" name="object 696" descr=""/>
            <p:cNvSpPr/>
            <p:nvPr/>
          </p:nvSpPr>
          <p:spPr>
            <a:xfrm>
              <a:off x="7616423" y="41460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97" name="object 697" descr=""/>
          <p:cNvGrpSpPr/>
          <p:nvPr/>
        </p:nvGrpSpPr>
        <p:grpSpPr>
          <a:xfrm>
            <a:off x="7676257" y="4146072"/>
            <a:ext cx="5080" cy="5080"/>
            <a:chOff x="7676257" y="4146072"/>
            <a:chExt cx="5080" cy="5080"/>
          </a:xfrm>
        </p:grpSpPr>
        <p:sp>
          <p:nvSpPr>
            <p:cNvPr id="698" name="object 698" descr=""/>
            <p:cNvSpPr/>
            <p:nvPr/>
          </p:nvSpPr>
          <p:spPr>
            <a:xfrm>
              <a:off x="7676257" y="41460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9" name="object 699" descr=""/>
            <p:cNvSpPr/>
            <p:nvPr/>
          </p:nvSpPr>
          <p:spPr>
            <a:xfrm>
              <a:off x="7676257" y="41460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00" name="object 700" descr=""/>
          <p:cNvSpPr/>
          <p:nvPr/>
        </p:nvSpPr>
        <p:spPr>
          <a:xfrm>
            <a:off x="7738483" y="4149263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0" y="0"/>
                </a:moveTo>
                <a:lnTo>
                  <a:pt x="119667" y="797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01" name="object 701" descr=""/>
          <p:cNvGrpSpPr/>
          <p:nvPr/>
        </p:nvGrpSpPr>
        <p:grpSpPr>
          <a:xfrm>
            <a:off x="7915591" y="4148465"/>
            <a:ext cx="5080" cy="5080"/>
            <a:chOff x="7915591" y="4148465"/>
            <a:chExt cx="5080" cy="5080"/>
          </a:xfrm>
        </p:grpSpPr>
        <p:sp>
          <p:nvSpPr>
            <p:cNvPr id="702" name="object 702" descr=""/>
            <p:cNvSpPr/>
            <p:nvPr/>
          </p:nvSpPr>
          <p:spPr>
            <a:xfrm>
              <a:off x="7915591" y="414846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3" name="object 703" descr=""/>
            <p:cNvSpPr/>
            <p:nvPr/>
          </p:nvSpPr>
          <p:spPr>
            <a:xfrm>
              <a:off x="7915591" y="414846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04" name="object 704" descr=""/>
          <p:cNvGrpSpPr/>
          <p:nvPr/>
        </p:nvGrpSpPr>
        <p:grpSpPr>
          <a:xfrm>
            <a:off x="7975424" y="4149263"/>
            <a:ext cx="5080" cy="5080"/>
            <a:chOff x="7975424" y="4149263"/>
            <a:chExt cx="5080" cy="5080"/>
          </a:xfrm>
        </p:grpSpPr>
        <p:sp>
          <p:nvSpPr>
            <p:cNvPr id="705" name="object 705" descr=""/>
            <p:cNvSpPr/>
            <p:nvPr/>
          </p:nvSpPr>
          <p:spPr>
            <a:xfrm>
              <a:off x="7975424" y="414926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6" name="object 706" descr=""/>
            <p:cNvSpPr/>
            <p:nvPr/>
          </p:nvSpPr>
          <p:spPr>
            <a:xfrm>
              <a:off x="7975424" y="414926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07" name="object 707" descr=""/>
          <p:cNvSpPr/>
          <p:nvPr/>
        </p:nvSpPr>
        <p:spPr>
          <a:xfrm>
            <a:off x="8037652" y="4152454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0" y="0"/>
                </a:moveTo>
                <a:lnTo>
                  <a:pt x="119667" y="797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08" name="object 708" descr=""/>
          <p:cNvGrpSpPr/>
          <p:nvPr/>
        </p:nvGrpSpPr>
        <p:grpSpPr>
          <a:xfrm>
            <a:off x="8214759" y="4151656"/>
            <a:ext cx="5080" cy="5080"/>
            <a:chOff x="8214759" y="4151656"/>
            <a:chExt cx="5080" cy="5080"/>
          </a:xfrm>
        </p:grpSpPr>
        <p:sp>
          <p:nvSpPr>
            <p:cNvPr id="709" name="object 709" descr=""/>
            <p:cNvSpPr/>
            <p:nvPr/>
          </p:nvSpPr>
          <p:spPr>
            <a:xfrm>
              <a:off x="8214759" y="415165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0" name="object 710" descr=""/>
            <p:cNvSpPr/>
            <p:nvPr/>
          </p:nvSpPr>
          <p:spPr>
            <a:xfrm>
              <a:off x="8214759" y="415165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11" name="object 711" descr=""/>
          <p:cNvGrpSpPr/>
          <p:nvPr/>
        </p:nvGrpSpPr>
        <p:grpSpPr>
          <a:xfrm>
            <a:off x="8274593" y="4152454"/>
            <a:ext cx="5080" cy="5080"/>
            <a:chOff x="8274593" y="4152454"/>
            <a:chExt cx="5080" cy="5080"/>
          </a:xfrm>
        </p:grpSpPr>
        <p:sp>
          <p:nvSpPr>
            <p:cNvPr id="712" name="object 712" descr=""/>
            <p:cNvSpPr/>
            <p:nvPr/>
          </p:nvSpPr>
          <p:spPr>
            <a:xfrm>
              <a:off x="8274593" y="41524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3" name="object 713" descr=""/>
            <p:cNvSpPr/>
            <p:nvPr/>
          </p:nvSpPr>
          <p:spPr>
            <a:xfrm>
              <a:off x="8274593" y="415245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14" name="object 714" descr=""/>
          <p:cNvSpPr/>
          <p:nvPr/>
        </p:nvSpPr>
        <p:spPr>
          <a:xfrm>
            <a:off x="8336819" y="4154847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0" y="0"/>
                </a:moveTo>
                <a:lnTo>
                  <a:pt x="119667" y="1595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15" name="object 715" descr=""/>
          <p:cNvGrpSpPr/>
          <p:nvPr/>
        </p:nvGrpSpPr>
        <p:grpSpPr>
          <a:xfrm>
            <a:off x="8513927" y="4154050"/>
            <a:ext cx="5080" cy="5080"/>
            <a:chOff x="8513927" y="4154050"/>
            <a:chExt cx="5080" cy="5080"/>
          </a:xfrm>
        </p:grpSpPr>
        <p:sp>
          <p:nvSpPr>
            <p:cNvPr id="716" name="object 716" descr=""/>
            <p:cNvSpPr/>
            <p:nvPr/>
          </p:nvSpPr>
          <p:spPr>
            <a:xfrm>
              <a:off x="8513927" y="41540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7" name="object 717" descr=""/>
            <p:cNvSpPr/>
            <p:nvPr/>
          </p:nvSpPr>
          <p:spPr>
            <a:xfrm>
              <a:off x="8513927" y="41540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18" name="object 718" descr=""/>
          <p:cNvGrpSpPr/>
          <p:nvPr/>
        </p:nvGrpSpPr>
        <p:grpSpPr>
          <a:xfrm>
            <a:off x="8573761" y="4154847"/>
            <a:ext cx="5080" cy="5080"/>
            <a:chOff x="8573761" y="4154847"/>
            <a:chExt cx="5080" cy="5080"/>
          </a:xfrm>
        </p:grpSpPr>
        <p:sp>
          <p:nvSpPr>
            <p:cNvPr id="719" name="object 719" descr=""/>
            <p:cNvSpPr/>
            <p:nvPr/>
          </p:nvSpPr>
          <p:spPr>
            <a:xfrm>
              <a:off x="8573761" y="415484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0" name="object 720" descr=""/>
            <p:cNvSpPr/>
            <p:nvPr/>
          </p:nvSpPr>
          <p:spPr>
            <a:xfrm>
              <a:off x="8573761" y="415484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21" name="object 721" descr=""/>
          <p:cNvSpPr/>
          <p:nvPr/>
        </p:nvSpPr>
        <p:spPr>
          <a:xfrm>
            <a:off x="8635988" y="4158039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0" y="0"/>
                </a:moveTo>
                <a:lnTo>
                  <a:pt x="119667" y="797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22" name="object 722" descr=""/>
          <p:cNvGrpSpPr/>
          <p:nvPr/>
        </p:nvGrpSpPr>
        <p:grpSpPr>
          <a:xfrm>
            <a:off x="8813096" y="4157241"/>
            <a:ext cx="5080" cy="5080"/>
            <a:chOff x="8813096" y="4157241"/>
            <a:chExt cx="5080" cy="5080"/>
          </a:xfrm>
        </p:grpSpPr>
        <p:sp>
          <p:nvSpPr>
            <p:cNvPr id="723" name="object 723" descr=""/>
            <p:cNvSpPr/>
            <p:nvPr/>
          </p:nvSpPr>
          <p:spPr>
            <a:xfrm>
              <a:off x="8813096" y="415724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4" name="object 724" descr=""/>
            <p:cNvSpPr/>
            <p:nvPr/>
          </p:nvSpPr>
          <p:spPr>
            <a:xfrm>
              <a:off x="8813096" y="415724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25" name="object 725" descr=""/>
          <p:cNvGrpSpPr/>
          <p:nvPr/>
        </p:nvGrpSpPr>
        <p:grpSpPr>
          <a:xfrm>
            <a:off x="8872929" y="4158039"/>
            <a:ext cx="5080" cy="5080"/>
            <a:chOff x="8872929" y="4158039"/>
            <a:chExt cx="5080" cy="5080"/>
          </a:xfrm>
        </p:grpSpPr>
        <p:sp>
          <p:nvSpPr>
            <p:cNvPr id="726" name="object 726" descr=""/>
            <p:cNvSpPr/>
            <p:nvPr/>
          </p:nvSpPr>
          <p:spPr>
            <a:xfrm>
              <a:off x="8872929" y="41580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7" name="object 727" descr=""/>
            <p:cNvSpPr/>
            <p:nvPr/>
          </p:nvSpPr>
          <p:spPr>
            <a:xfrm>
              <a:off x="8872929" y="41580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28" name="object 728" descr=""/>
          <p:cNvSpPr/>
          <p:nvPr/>
        </p:nvSpPr>
        <p:spPr>
          <a:xfrm>
            <a:off x="8935156" y="4161230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0" y="0"/>
                </a:moveTo>
                <a:lnTo>
                  <a:pt x="119667" y="797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29" name="object 729" descr=""/>
          <p:cNvGrpSpPr/>
          <p:nvPr/>
        </p:nvGrpSpPr>
        <p:grpSpPr>
          <a:xfrm>
            <a:off x="9112263" y="4160432"/>
            <a:ext cx="5080" cy="5080"/>
            <a:chOff x="9112263" y="4160432"/>
            <a:chExt cx="5080" cy="5080"/>
          </a:xfrm>
        </p:grpSpPr>
        <p:sp>
          <p:nvSpPr>
            <p:cNvPr id="730" name="object 730" descr=""/>
            <p:cNvSpPr/>
            <p:nvPr/>
          </p:nvSpPr>
          <p:spPr>
            <a:xfrm>
              <a:off x="9112263" y="416043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1" name="object 731" descr=""/>
            <p:cNvSpPr/>
            <p:nvPr/>
          </p:nvSpPr>
          <p:spPr>
            <a:xfrm>
              <a:off x="9112263" y="416043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32" name="object 732" descr=""/>
          <p:cNvGrpSpPr/>
          <p:nvPr/>
        </p:nvGrpSpPr>
        <p:grpSpPr>
          <a:xfrm>
            <a:off x="9172097" y="4160432"/>
            <a:ext cx="5080" cy="5080"/>
            <a:chOff x="9172097" y="4160432"/>
            <a:chExt cx="5080" cy="5080"/>
          </a:xfrm>
        </p:grpSpPr>
        <p:sp>
          <p:nvSpPr>
            <p:cNvPr id="733" name="object 733" descr=""/>
            <p:cNvSpPr/>
            <p:nvPr/>
          </p:nvSpPr>
          <p:spPr>
            <a:xfrm>
              <a:off x="9172097" y="416043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4" name="object 734" descr=""/>
            <p:cNvSpPr/>
            <p:nvPr/>
          </p:nvSpPr>
          <p:spPr>
            <a:xfrm>
              <a:off x="9172097" y="416043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5" name="object 735" descr=""/>
          <p:cNvSpPr/>
          <p:nvPr/>
        </p:nvSpPr>
        <p:spPr>
          <a:xfrm>
            <a:off x="9234324" y="4163623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0" y="0"/>
                </a:moveTo>
                <a:lnTo>
                  <a:pt x="119667" y="1595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36" name="object 736" descr=""/>
          <p:cNvGrpSpPr/>
          <p:nvPr/>
        </p:nvGrpSpPr>
        <p:grpSpPr>
          <a:xfrm>
            <a:off x="9411432" y="4162825"/>
            <a:ext cx="5080" cy="5080"/>
            <a:chOff x="9411432" y="4162825"/>
            <a:chExt cx="5080" cy="5080"/>
          </a:xfrm>
        </p:grpSpPr>
        <p:sp>
          <p:nvSpPr>
            <p:cNvPr id="737" name="object 737" descr=""/>
            <p:cNvSpPr/>
            <p:nvPr/>
          </p:nvSpPr>
          <p:spPr>
            <a:xfrm>
              <a:off x="9411432" y="416282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8" name="object 738" descr=""/>
            <p:cNvSpPr/>
            <p:nvPr/>
          </p:nvSpPr>
          <p:spPr>
            <a:xfrm>
              <a:off x="9411432" y="416282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39" name="object 739" descr=""/>
          <p:cNvGrpSpPr/>
          <p:nvPr/>
        </p:nvGrpSpPr>
        <p:grpSpPr>
          <a:xfrm>
            <a:off x="9471266" y="4163623"/>
            <a:ext cx="5080" cy="5080"/>
            <a:chOff x="9471266" y="4163623"/>
            <a:chExt cx="5080" cy="5080"/>
          </a:xfrm>
        </p:grpSpPr>
        <p:sp>
          <p:nvSpPr>
            <p:cNvPr id="740" name="object 740" descr=""/>
            <p:cNvSpPr/>
            <p:nvPr/>
          </p:nvSpPr>
          <p:spPr>
            <a:xfrm>
              <a:off x="9471266" y="416362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1" name="object 741" descr=""/>
            <p:cNvSpPr/>
            <p:nvPr/>
          </p:nvSpPr>
          <p:spPr>
            <a:xfrm>
              <a:off x="9471266" y="416362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42" name="object 742" descr=""/>
          <p:cNvSpPr/>
          <p:nvPr/>
        </p:nvSpPr>
        <p:spPr>
          <a:xfrm>
            <a:off x="9533492" y="4166814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0" y="0"/>
                </a:moveTo>
                <a:lnTo>
                  <a:pt x="119667" y="797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43" name="object 743" descr=""/>
          <p:cNvGrpSpPr/>
          <p:nvPr/>
        </p:nvGrpSpPr>
        <p:grpSpPr>
          <a:xfrm>
            <a:off x="9710600" y="4166017"/>
            <a:ext cx="5080" cy="5080"/>
            <a:chOff x="9710600" y="4166017"/>
            <a:chExt cx="5080" cy="5080"/>
          </a:xfrm>
        </p:grpSpPr>
        <p:sp>
          <p:nvSpPr>
            <p:cNvPr id="744" name="object 744" descr=""/>
            <p:cNvSpPr/>
            <p:nvPr/>
          </p:nvSpPr>
          <p:spPr>
            <a:xfrm>
              <a:off x="9710600" y="416601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5" name="object 745" descr=""/>
            <p:cNvSpPr/>
            <p:nvPr/>
          </p:nvSpPr>
          <p:spPr>
            <a:xfrm>
              <a:off x="9710600" y="416601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46" name="object 746" descr=""/>
          <p:cNvGrpSpPr/>
          <p:nvPr/>
        </p:nvGrpSpPr>
        <p:grpSpPr>
          <a:xfrm>
            <a:off x="9770433" y="4166814"/>
            <a:ext cx="5080" cy="5080"/>
            <a:chOff x="9770433" y="4166814"/>
            <a:chExt cx="5080" cy="5080"/>
          </a:xfrm>
        </p:grpSpPr>
        <p:sp>
          <p:nvSpPr>
            <p:cNvPr id="747" name="object 747" descr=""/>
            <p:cNvSpPr/>
            <p:nvPr/>
          </p:nvSpPr>
          <p:spPr>
            <a:xfrm>
              <a:off x="9770433" y="416681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8" name="object 748" descr=""/>
            <p:cNvSpPr/>
            <p:nvPr/>
          </p:nvSpPr>
          <p:spPr>
            <a:xfrm>
              <a:off x="9770433" y="416681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49" name="object 749" descr=""/>
          <p:cNvSpPr/>
          <p:nvPr/>
        </p:nvSpPr>
        <p:spPr>
          <a:xfrm>
            <a:off x="9832661" y="4169207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0" y="0"/>
                </a:moveTo>
                <a:lnTo>
                  <a:pt x="119667" y="1595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50" name="object 750" descr=""/>
          <p:cNvGrpSpPr/>
          <p:nvPr/>
        </p:nvGrpSpPr>
        <p:grpSpPr>
          <a:xfrm>
            <a:off x="10009768" y="4169207"/>
            <a:ext cx="5080" cy="5080"/>
            <a:chOff x="10009768" y="4169207"/>
            <a:chExt cx="5080" cy="5080"/>
          </a:xfrm>
        </p:grpSpPr>
        <p:sp>
          <p:nvSpPr>
            <p:cNvPr id="751" name="object 751" descr=""/>
            <p:cNvSpPr/>
            <p:nvPr/>
          </p:nvSpPr>
          <p:spPr>
            <a:xfrm>
              <a:off x="10009768" y="41692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2" name="object 752" descr=""/>
            <p:cNvSpPr/>
            <p:nvPr/>
          </p:nvSpPr>
          <p:spPr>
            <a:xfrm>
              <a:off x="10009768" y="41692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53" name="object 753" descr=""/>
          <p:cNvGrpSpPr/>
          <p:nvPr/>
        </p:nvGrpSpPr>
        <p:grpSpPr>
          <a:xfrm>
            <a:off x="10069602" y="4169207"/>
            <a:ext cx="5080" cy="5080"/>
            <a:chOff x="10069602" y="4169207"/>
            <a:chExt cx="5080" cy="5080"/>
          </a:xfrm>
        </p:grpSpPr>
        <p:sp>
          <p:nvSpPr>
            <p:cNvPr id="754" name="object 754" descr=""/>
            <p:cNvSpPr/>
            <p:nvPr/>
          </p:nvSpPr>
          <p:spPr>
            <a:xfrm>
              <a:off x="10069602" y="41692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5" name="object 755" descr=""/>
            <p:cNvSpPr/>
            <p:nvPr/>
          </p:nvSpPr>
          <p:spPr>
            <a:xfrm>
              <a:off x="10069602" y="416920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56" name="object 756" descr=""/>
          <p:cNvSpPr/>
          <p:nvPr/>
        </p:nvSpPr>
        <p:spPr>
          <a:xfrm>
            <a:off x="10131828" y="4172399"/>
            <a:ext cx="185420" cy="1905"/>
          </a:xfrm>
          <a:custGeom>
            <a:avLst/>
            <a:gdLst/>
            <a:ahLst/>
            <a:cxnLst/>
            <a:rect l="l" t="t" r="r" b="b"/>
            <a:pathLst>
              <a:path w="185420" h="1904">
                <a:moveTo>
                  <a:pt x="0" y="0"/>
                </a:moveTo>
                <a:lnTo>
                  <a:pt x="185085" y="1595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57" name="object 757" descr=""/>
          <p:cNvGrpSpPr/>
          <p:nvPr/>
        </p:nvGrpSpPr>
        <p:grpSpPr>
          <a:xfrm>
            <a:off x="9038868" y="8868142"/>
            <a:ext cx="715010" cy="210820"/>
            <a:chOff x="9038868" y="8868142"/>
            <a:chExt cx="715010" cy="210820"/>
          </a:xfrm>
        </p:grpSpPr>
        <p:sp>
          <p:nvSpPr>
            <p:cNvPr id="758" name="object 758" descr=""/>
            <p:cNvSpPr/>
            <p:nvPr/>
          </p:nvSpPr>
          <p:spPr>
            <a:xfrm>
              <a:off x="9183266" y="8868142"/>
              <a:ext cx="570865" cy="191770"/>
            </a:xfrm>
            <a:custGeom>
              <a:avLst/>
              <a:gdLst/>
              <a:ahLst/>
              <a:cxnLst/>
              <a:rect l="l" t="t" r="r" b="b"/>
              <a:pathLst>
                <a:path w="570865" h="191770">
                  <a:moveTo>
                    <a:pt x="0" y="191467"/>
                  </a:moveTo>
                  <a:lnTo>
                    <a:pt x="570413" y="191467"/>
                  </a:lnTo>
                  <a:lnTo>
                    <a:pt x="570413" y="0"/>
                  </a:lnTo>
                  <a:lnTo>
                    <a:pt x="0" y="191467"/>
                  </a:lnTo>
                  <a:close/>
                </a:path>
                <a:path w="570865" h="191770">
                  <a:moveTo>
                    <a:pt x="0" y="0"/>
                  </a:moveTo>
                  <a:lnTo>
                    <a:pt x="0" y="191467"/>
                  </a:lnTo>
                  <a:lnTo>
                    <a:pt x="5704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9" name="object 759" descr=""/>
            <p:cNvSpPr/>
            <p:nvPr/>
          </p:nvSpPr>
          <p:spPr>
            <a:xfrm>
              <a:off x="9183266" y="8868142"/>
              <a:ext cx="570865" cy="191770"/>
            </a:xfrm>
            <a:custGeom>
              <a:avLst/>
              <a:gdLst/>
              <a:ahLst/>
              <a:cxnLst/>
              <a:rect l="l" t="t" r="r" b="b"/>
              <a:pathLst>
                <a:path w="570865" h="191770">
                  <a:moveTo>
                    <a:pt x="0" y="0"/>
                  </a:moveTo>
                  <a:lnTo>
                    <a:pt x="0" y="191467"/>
                  </a:lnTo>
                  <a:lnTo>
                    <a:pt x="570413" y="0"/>
                  </a:lnTo>
                  <a:lnTo>
                    <a:pt x="0" y="0"/>
                  </a:lnTo>
                  <a:close/>
                </a:path>
                <a:path w="570865" h="191770">
                  <a:moveTo>
                    <a:pt x="0" y="191467"/>
                  </a:moveTo>
                  <a:lnTo>
                    <a:pt x="570413" y="0"/>
                  </a:lnTo>
                  <a:lnTo>
                    <a:pt x="570413" y="191467"/>
                  </a:lnTo>
                  <a:lnTo>
                    <a:pt x="0" y="19146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0" name="object 760" descr=""/>
            <p:cNvSpPr/>
            <p:nvPr/>
          </p:nvSpPr>
          <p:spPr>
            <a:xfrm>
              <a:off x="9207200" y="8882502"/>
              <a:ext cx="133350" cy="66675"/>
            </a:xfrm>
            <a:custGeom>
              <a:avLst/>
              <a:gdLst/>
              <a:ahLst/>
              <a:cxnLst/>
              <a:rect l="l" t="t" r="r" b="b"/>
              <a:pathLst>
                <a:path w="133350" h="66675">
                  <a:moveTo>
                    <a:pt x="30315" y="11966"/>
                  </a:moveTo>
                  <a:lnTo>
                    <a:pt x="30315" y="7180"/>
                  </a:lnTo>
                  <a:lnTo>
                    <a:pt x="28720" y="2393"/>
                  </a:lnTo>
                  <a:lnTo>
                    <a:pt x="26326" y="0"/>
                  </a:lnTo>
                  <a:lnTo>
                    <a:pt x="19944" y="0"/>
                  </a:lnTo>
                  <a:lnTo>
                    <a:pt x="0" y="36697"/>
                  </a:lnTo>
                  <a:lnTo>
                    <a:pt x="0" y="41484"/>
                  </a:lnTo>
                  <a:lnTo>
                    <a:pt x="1595" y="45473"/>
                  </a:lnTo>
                  <a:lnTo>
                    <a:pt x="3988" y="47866"/>
                  </a:lnTo>
                  <a:lnTo>
                    <a:pt x="10371" y="47866"/>
                  </a:lnTo>
                  <a:lnTo>
                    <a:pt x="14360" y="45473"/>
                  </a:lnTo>
                  <a:lnTo>
                    <a:pt x="19146" y="41484"/>
                  </a:lnTo>
                  <a:lnTo>
                    <a:pt x="22337" y="36697"/>
                  </a:lnTo>
                </a:path>
                <a:path w="133350" h="66675">
                  <a:moveTo>
                    <a:pt x="17551" y="18348"/>
                  </a:moveTo>
                  <a:lnTo>
                    <a:pt x="1595" y="66215"/>
                  </a:lnTo>
                  <a:lnTo>
                    <a:pt x="20742" y="66215"/>
                  </a:lnTo>
                </a:path>
                <a:path w="133350" h="66675">
                  <a:moveTo>
                    <a:pt x="86958" y="9573"/>
                  </a:moveTo>
                  <a:lnTo>
                    <a:pt x="82969" y="11966"/>
                  </a:lnTo>
                  <a:lnTo>
                    <a:pt x="78182" y="15955"/>
                  </a:lnTo>
                  <a:lnTo>
                    <a:pt x="75789" y="20742"/>
                  </a:lnTo>
                  <a:lnTo>
                    <a:pt x="71800" y="27922"/>
                  </a:lnTo>
                  <a:lnTo>
                    <a:pt x="67811" y="39091"/>
                  </a:lnTo>
                  <a:lnTo>
                    <a:pt x="67013" y="45473"/>
                  </a:lnTo>
                  <a:lnTo>
                    <a:pt x="67811" y="50260"/>
                  </a:lnTo>
                  <a:lnTo>
                    <a:pt x="69407" y="55046"/>
                  </a:lnTo>
                  <a:lnTo>
                    <a:pt x="71800" y="57440"/>
                  </a:lnTo>
                  <a:lnTo>
                    <a:pt x="78182" y="57440"/>
                  </a:lnTo>
                  <a:lnTo>
                    <a:pt x="82171" y="55046"/>
                  </a:lnTo>
                  <a:lnTo>
                    <a:pt x="86958" y="50260"/>
                  </a:lnTo>
                  <a:lnTo>
                    <a:pt x="89351" y="45473"/>
                  </a:lnTo>
                  <a:lnTo>
                    <a:pt x="93340" y="39091"/>
                  </a:lnTo>
                  <a:lnTo>
                    <a:pt x="97329" y="27922"/>
                  </a:lnTo>
                  <a:lnTo>
                    <a:pt x="98127" y="20742"/>
                  </a:lnTo>
                  <a:lnTo>
                    <a:pt x="97329" y="15955"/>
                  </a:lnTo>
                  <a:lnTo>
                    <a:pt x="95733" y="11966"/>
                  </a:lnTo>
                  <a:lnTo>
                    <a:pt x="93340" y="9573"/>
                  </a:lnTo>
                  <a:lnTo>
                    <a:pt x="86958" y="9573"/>
                  </a:lnTo>
                </a:path>
                <a:path w="133350" h="66675">
                  <a:moveTo>
                    <a:pt x="97329" y="57440"/>
                  </a:moveTo>
                  <a:lnTo>
                    <a:pt x="112487" y="9573"/>
                  </a:lnTo>
                  <a:lnTo>
                    <a:pt x="133229" y="9573"/>
                  </a:lnTo>
                </a:path>
                <a:path w="133350" h="66675">
                  <a:moveTo>
                    <a:pt x="105307" y="31911"/>
                  </a:moveTo>
                  <a:lnTo>
                    <a:pt x="118071" y="31911"/>
                  </a:lnTo>
                </a:path>
              </a:pathLst>
            </a:custGeom>
            <a:ln w="6382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1" name="object 76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364363" y="8879311"/>
              <a:ext cx="86958" cy="63822"/>
            </a:xfrm>
            <a:prstGeom prst="rect">
              <a:avLst/>
            </a:prstGeom>
          </p:spPr>
        </p:pic>
        <p:sp>
          <p:nvSpPr>
            <p:cNvPr id="762" name="object 762" descr=""/>
            <p:cNvSpPr/>
            <p:nvPr/>
          </p:nvSpPr>
          <p:spPr>
            <a:xfrm>
              <a:off x="9207200" y="8892075"/>
              <a:ext cx="514350" cy="128270"/>
            </a:xfrm>
            <a:custGeom>
              <a:avLst/>
              <a:gdLst/>
              <a:ahLst/>
              <a:cxnLst/>
              <a:rect l="l" t="t" r="r" b="b"/>
              <a:pathLst>
                <a:path w="514350" h="128270">
                  <a:moveTo>
                    <a:pt x="280021" y="0"/>
                  </a:moveTo>
                  <a:lnTo>
                    <a:pt x="268852" y="34304"/>
                  </a:lnTo>
                  <a:lnTo>
                    <a:pt x="268852" y="40686"/>
                  </a:lnTo>
                  <a:lnTo>
                    <a:pt x="270448" y="45473"/>
                  </a:lnTo>
                  <a:lnTo>
                    <a:pt x="274436" y="47866"/>
                  </a:lnTo>
                  <a:lnTo>
                    <a:pt x="277628" y="47866"/>
                  </a:lnTo>
                  <a:lnTo>
                    <a:pt x="283212" y="45473"/>
                  </a:lnTo>
                  <a:lnTo>
                    <a:pt x="287999" y="40686"/>
                  </a:lnTo>
                  <a:lnTo>
                    <a:pt x="291190" y="34304"/>
                  </a:lnTo>
                  <a:lnTo>
                    <a:pt x="302359" y="0"/>
                  </a:lnTo>
                </a:path>
                <a:path w="514350" h="128270">
                  <a:moveTo>
                    <a:pt x="326292" y="0"/>
                  </a:moveTo>
                  <a:lnTo>
                    <a:pt x="311134" y="47866"/>
                  </a:lnTo>
                </a:path>
                <a:path w="514350" h="128270">
                  <a:moveTo>
                    <a:pt x="315123" y="0"/>
                  </a:moveTo>
                  <a:lnTo>
                    <a:pt x="337461" y="0"/>
                  </a:lnTo>
                </a:path>
                <a:path w="514350" h="128270">
                  <a:moveTo>
                    <a:pt x="328686" y="47866"/>
                  </a:moveTo>
                  <a:lnTo>
                    <a:pt x="343843" y="0"/>
                  </a:lnTo>
                </a:path>
                <a:path w="514350" h="128270">
                  <a:moveTo>
                    <a:pt x="356608" y="0"/>
                  </a:moveTo>
                  <a:lnTo>
                    <a:pt x="341450" y="47866"/>
                  </a:lnTo>
                  <a:lnTo>
                    <a:pt x="360597" y="47866"/>
                  </a:lnTo>
                </a:path>
                <a:path w="514350" h="128270">
                  <a:moveTo>
                    <a:pt x="368575" y="47866"/>
                  </a:moveTo>
                  <a:lnTo>
                    <a:pt x="383733" y="0"/>
                  </a:lnTo>
                </a:path>
                <a:path w="514350" h="128270">
                  <a:moveTo>
                    <a:pt x="407666" y="0"/>
                  </a:moveTo>
                  <a:lnTo>
                    <a:pt x="392508" y="47866"/>
                  </a:lnTo>
                </a:path>
                <a:path w="514350" h="128270">
                  <a:moveTo>
                    <a:pt x="396497" y="0"/>
                  </a:moveTo>
                  <a:lnTo>
                    <a:pt x="418835" y="0"/>
                  </a:lnTo>
                </a:path>
                <a:path w="514350" h="128270">
                  <a:moveTo>
                    <a:pt x="425217" y="0"/>
                  </a:moveTo>
                  <a:lnTo>
                    <a:pt x="430802" y="22337"/>
                  </a:lnTo>
                  <a:lnTo>
                    <a:pt x="450746" y="0"/>
                  </a:lnTo>
                </a:path>
                <a:path w="514350" h="128270">
                  <a:moveTo>
                    <a:pt x="430802" y="22337"/>
                  </a:moveTo>
                  <a:lnTo>
                    <a:pt x="422824" y="47866"/>
                  </a:lnTo>
                </a:path>
                <a:path w="514350" h="128270">
                  <a:moveTo>
                    <a:pt x="512973" y="19944"/>
                  </a:moveTo>
                  <a:lnTo>
                    <a:pt x="513771" y="18348"/>
                  </a:lnTo>
                  <a:lnTo>
                    <a:pt x="512973" y="15955"/>
                  </a:lnTo>
                  <a:lnTo>
                    <a:pt x="511378" y="15955"/>
                  </a:lnTo>
                  <a:lnTo>
                    <a:pt x="508984" y="18348"/>
                  </a:lnTo>
                  <a:lnTo>
                    <a:pt x="505793" y="22337"/>
                  </a:lnTo>
                  <a:lnTo>
                    <a:pt x="498613" y="34304"/>
                  </a:lnTo>
                  <a:lnTo>
                    <a:pt x="493826" y="40686"/>
                  </a:lnTo>
                  <a:lnTo>
                    <a:pt x="489040" y="45473"/>
                  </a:lnTo>
                  <a:lnTo>
                    <a:pt x="485051" y="47866"/>
                  </a:lnTo>
                  <a:lnTo>
                    <a:pt x="478669" y="47866"/>
                  </a:lnTo>
                  <a:lnTo>
                    <a:pt x="476275" y="45473"/>
                  </a:lnTo>
                  <a:lnTo>
                    <a:pt x="475477" y="43080"/>
                  </a:lnTo>
                  <a:lnTo>
                    <a:pt x="474680" y="38293"/>
                  </a:lnTo>
                  <a:lnTo>
                    <a:pt x="476275" y="34304"/>
                  </a:lnTo>
                  <a:lnTo>
                    <a:pt x="479466" y="29517"/>
                  </a:lnTo>
                  <a:lnTo>
                    <a:pt x="481860" y="27124"/>
                  </a:lnTo>
                  <a:lnTo>
                    <a:pt x="496220" y="18348"/>
                  </a:lnTo>
                  <a:lnTo>
                    <a:pt x="498613" y="15955"/>
                  </a:lnTo>
                  <a:lnTo>
                    <a:pt x="501804" y="11168"/>
                  </a:lnTo>
                  <a:lnTo>
                    <a:pt x="502602" y="6382"/>
                  </a:lnTo>
                  <a:lnTo>
                    <a:pt x="502602" y="2393"/>
                  </a:lnTo>
                  <a:lnTo>
                    <a:pt x="500209" y="0"/>
                  </a:lnTo>
                  <a:lnTo>
                    <a:pt x="496220" y="2393"/>
                  </a:lnTo>
                  <a:lnTo>
                    <a:pt x="493029" y="6382"/>
                  </a:lnTo>
                  <a:lnTo>
                    <a:pt x="492231" y="11168"/>
                  </a:lnTo>
                  <a:lnTo>
                    <a:pt x="491433" y="18348"/>
                  </a:lnTo>
                  <a:lnTo>
                    <a:pt x="492231" y="24731"/>
                  </a:lnTo>
                  <a:lnTo>
                    <a:pt x="495422" y="40686"/>
                  </a:lnTo>
                  <a:lnTo>
                    <a:pt x="497018" y="45473"/>
                  </a:lnTo>
                  <a:lnTo>
                    <a:pt x="499411" y="47866"/>
                  </a:lnTo>
                  <a:lnTo>
                    <a:pt x="502602" y="47866"/>
                  </a:lnTo>
                  <a:lnTo>
                    <a:pt x="504995" y="45473"/>
                  </a:lnTo>
                  <a:lnTo>
                    <a:pt x="505793" y="43080"/>
                  </a:lnTo>
                </a:path>
                <a:path w="514350" h="128270">
                  <a:moveTo>
                    <a:pt x="0" y="127645"/>
                  </a:moveTo>
                  <a:lnTo>
                    <a:pt x="28720" y="79778"/>
                  </a:lnTo>
                  <a:lnTo>
                    <a:pt x="25529" y="127645"/>
                  </a:lnTo>
                </a:path>
                <a:path w="514350" h="128270">
                  <a:moveTo>
                    <a:pt x="10371" y="111689"/>
                  </a:moveTo>
                  <a:lnTo>
                    <a:pt x="26326" y="111689"/>
                  </a:lnTo>
                </a:path>
                <a:path w="514350" h="128270">
                  <a:moveTo>
                    <a:pt x="71002" y="90947"/>
                  </a:moveTo>
                  <a:lnTo>
                    <a:pt x="71002" y="86160"/>
                  </a:lnTo>
                  <a:lnTo>
                    <a:pt x="69407" y="82171"/>
                  </a:lnTo>
                  <a:lnTo>
                    <a:pt x="67013" y="79778"/>
                  </a:lnTo>
                  <a:lnTo>
                    <a:pt x="60631" y="79778"/>
                  </a:lnTo>
                  <a:lnTo>
                    <a:pt x="40686" y="115678"/>
                  </a:lnTo>
                  <a:lnTo>
                    <a:pt x="40686" y="120465"/>
                  </a:lnTo>
                  <a:lnTo>
                    <a:pt x="42282" y="125251"/>
                  </a:lnTo>
                  <a:lnTo>
                    <a:pt x="44675" y="127645"/>
                  </a:lnTo>
                  <a:lnTo>
                    <a:pt x="51058" y="127645"/>
                  </a:lnTo>
                  <a:lnTo>
                    <a:pt x="55046" y="125251"/>
                  </a:lnTo>
                  <a:lnTo>
                    <a:pt x="59833" y="120465"/>
                  </a:lnTo>
                  <a:lnTo>
                    <a:pt x="63024" y="115678"/>
                  </a:lnTo>
                </a:path>
                <a:path w="514350" h="128270">
                  <a:moveTo>
                    <a:pt x="104509" y="90947"/>
                  </a:moveTo>
                  <a:lnTo>
                    <a:pt x="104509" y="86160"/>
                  </a:lnTo>
                  <a:lnTo>
                    <a:pt x="102913" y="82171"/>
                  </a:lnTo>
                  <a:lnTo>
                    <a:pt x="100520" y="79778"/>
                  </a:lnTo>
                  <a:lnTo>
                    <a:pt x="94138" y="79778"/>
                  </a:lnTo>
                  <a:lnTo>
                    <a:pt x="74193" y="115678"/>
                  </a:lnTo>
                  <a:lnTo>
                    <a:pt x="74193" y="120465"/>
                  </a:lnTo>
                  <a:lnTo>
                    <a:pt x="75789" y="125251"/>
                  </a:lnTo>
                  <a:lnTo>
                    <a:pt x="78182" y="127645"/>
                  </a:lnTo>
                  <a:lnTo>
                    <a:pt x="84564" y="127645"/>
                  </a:lnTo>
                  <a:lnTo>
                    <a:pt x="88553" y="125251"/>
                  </a:lnTo>
                  <a:lnTo>
                    <a:pt x="93340" y="120465"/>
                  </a:lnTo>
                  <a:lnTo>
                    <a:pt x="96531" y="115678"/>
                  </a:lnTo>
                </a:path>
                <a:path w="514350" h="128270">
                  <a:moveTo>
                    <a:pt x="102116" y="127645"/>
                  </a:moveTo>
                  <a:lnTo>
                    <a:pt x="118071" y="79778"/>
                  </a:lnTo>
                  <a:lnTo>
                    <a:pt x="138814" y="79778"/>
                  </a:lnTo>
                </a:path>
                <a:path w="514350" h="128270">
                  <a:moveTo>
                    <a:pt x="110093" y="102116"/>
                  </a:moveTo>
                  <a:lnTo>
                    <a:pt x="122858" y="102116"/>
                  </a:lnTo>
                </a:path>
                <a:path w="514350" h="128270">
                  <a:moveTo>
                    <a:pt x="102116" y="127645"/>
                  </a:moveTo>
                  <a:lnTo>
                    <a:pt x="122858" y="127645"/>
                  </a:lnTo>
                </a:path>
                <a:path w="514350" h="128270">
                  <a:moveTo>
                    <a:pt x="168331" y="86160"/>
                  </a:moveTo>
                  <a:lnTo>
                    <a:pt x="166736" y="82171"/>
                  </a:lnTo>
                  <a:lnTo>
                    <a:pt x="162747" y="79778"/>
                  </a:lnTo>
                  <a:lnTo>
                    <a:pt x="156365" y="79778"/>
                  </a:lnTo>
                  <a:lnTo>
                    <a:pt x="150780" y="82171"/>
                  </a:lnTo>
                  <a:lnTo>
                    <a:pt x="145994" y="86160"/>
                  </a:lnTo>
                  <a:lnTo>
                    <a:pt x="144398" y="90947"/>
                  </a:lnTo>
                  <a:lnTo>
                    <a:pt x="144398" y="95733"/>
                  </a:lnTo>
                  <a:lnTo>
                    <a:pt x="145196" y="98127"/>
                  </a:lnTo>
                  <a:lnTo>
                    <a:pt x="147589" y="99722"/>
                  </a:lnTo>
                  <a:lnTo>
                    <a:pt x="155567" y="104509"/>
                  </a:lnTo>
                  <a:lnTo>
                    <a:pt x="157960" y="106902"/>
                  </a:lnTo>
                  <a:lnTo>
                    <a:pt x="159556" y="109296"/>
                  </a:lnTo>
                  <a:lnTo>
                    <a:pt x="159556" y="114082"/>
                  </a:lnTo>
                  <a:lnTo>
                    <a:pt x="157163" y="120465"/>
                  </a:lnTo>
                  <a:lnTo>
                    <a:pt x="152376" y="125251"/>
                  </a:lnTo>
                  <a:lnTo>
                    <a:pt x="146791" y="127645"/>
                  </a:lnTo>
                  <a:lnTo>
                    <a:pt x="140409" y="127645"/>
                  </a:lnTo>
                  <a:lnTo>
                    <a:pt x="136420" y="125251"/>
                  </a:lnTo>
                  <a:lnTo>
                    <a:pt x="134825" y="120465"/>
                  </a:lnTo>
                </a:path>
                <a:path w="514350" h="128270">
                  <a:moveTo>
                    <a:pt x="200243" y="86160"/>
                  </a:moveTo>
                  <a:lnTo>
                    <a:pt x="198647" y="82171"/>
                  </a:lnTo>
                  <a:lnTo>
                    <a:pt x="194658" y="79778"/>
                  </a:lnTo>
                  <a:lnTo>
                    <a:pt x="188276" y="79778"/>
                  </a:lnTo>
                  <a:lnTo>
                    <a:pt x="182692" y="82171"/>
                  </a:lnTo>
                  <a:lnTo>
                    <a:pt x="177905" y="86160"/>
                  </a:lnTo>
                  <a:lnTo>
                    <a:pt x="176309" y="90947"/>
                  </a:lnTo>
                  <a:lnTo>
                    <a:pt x="176309" y="95733"/>
                  </a:lnTo>
                  <a:lnTo>
                    <a:pt x="177107" y="98127"/>
                  </a:lnTo>
                  <a:lnTo>
                    <a:pt x="179500" y="99722"/>
                  </a:lnTo>
                  <a:lnTo>
                    <a:pt x="187478" y="104509"/>
                  </a:lnTo>
                  <a:lnTo>
                    <a:pt x="189872" y="106902"/>
                  </a:lnTo>
                  <a:lnTo>
                    <a:pt x="191467" y="109296"/>
                  </a:lnTo>
                  <a:lnTo>
                    <a:pt x="191467" y="114082"/>
                  </a:lnTo>
                  <a:lnTo>
                    <a:pt x="189074" y="120465"/>
                  </a:lnTo>
                  <a:lnTo>
                    <a:pt x="184287" y="125251"/>
                  </a:lnTo>
                  <a:lnTo>
                    <a:pt x="178703" y="127645"/>
                  </a:lnTo>
                  <a:lnTo>
                    <a:pt x="172320" y="127645"/>
                  </a:lnTo>
                  <a:lnTo>
                    <a:pt x="168331" y="125251"/>
                  </a:lnTo>
                  <a:lnTo>
                    <a:pt x="166736" y="120465"/>
                  </a:lnTo>
                </a:path>
                <a:path w="514350" h="128270">
                  <a:moveTo>
                    <a:pt x="226570" y="127645"/>
                  </a:moveTo>
                  <a:lnTo>
                    <a:pt x="242525" y="79778"/>
                  </a:lnTo>
                  <a:lnTo>
                    <a:pt x="263267" y="79778"/>
                  </a:lnTo>
                </a:path>
                <a:path w="514350" h="128270">
                  <a:moveTo>
                    <a:pt x="234547" y="102116"/>
                  </a:moveTo>
                  <a:lnTo>
                    <a:pt x="247312" y="102116"/>
                  </a:lnTo>
                </a:path>
                <a:path w="514350" h="128270">
                  <a:moveTo>
                    <a:pt x="226570" y="127645"/>
                  </a:moveTo>
                  <a:lnTo>
                    <a:pt x="247312" y="127645"/>
                  </a:lnTo>
                </a:path>
                <a:path w="514350" h="128270">
                  <a:moveTo>
                    <a:pt x="256885" y="127645"/>
                  </a:moveTo>
                  <a:lnTo>
                    <a:pt x="285605" y="79778"/>
                  </a:lnTo>
                  <a:lnTo>
                    <a:pt x="282414" y="127645"/>
                  </a:lnTo>
                </a:path>
                <a:path w="514350" h="128270">
                  <a:moveTo>
                    <a:pt x="267256" y="111689"/>
                  </a:moveTo>
                  <a:lnTo>
                    <a:pt x="283212" y="111689"/>
                  </a:lnTo>
                </a:path>
                <a:path w="514350" h="128270">
                  <a:moveTo>
                    <a:pt x="327888" y="86160"/>
                  </a:moveTo>
                  <a:lnTo>
                    <a:pt x="326292" y="82171"/>
                  </a:lnTo>
                  <a:lnTo>
                    <a:pt x="322303" y="79778"/>
                  </a:lnTo>
                  <a:lnTo>
                    <a:pt x="315921" y="79778"/>
                  </a:lnTo>
                  <a:lnTo>
                    <a:pt x="310337" y="82171"/>
                  </a:lnTo>
                  <a:lnTo>
                    <a:pt x="305550" y="86160"/>
                  </a:lnTo>
                  <a:lnTo>
                    <a:pt x="303954" y="90947"/>
                  </a:lnTo>
                  <a:lnTo>
                    <a:pt x="303954" y="95733"/>
                  </a:lnTo>
                  <a:lnTo>
                    <a:pt x="304752" y="98127"/>
                  </a:lnTo>
                  <a:lnTo>
                    <a:pt x="307145" y="99722"/>
                  </a:lnTo>
                  <a:lnTo>
                    <a:pt x="315123" y="104509"/>
                  </a:lnTo>
                  <a:lnTo>
                    <a:pt x="317517" y="106902"/>
                  </a:lnTo>
                  <a:lnTo>
                    <a:pt x="319112" y="109296"/>
                  </a:lnTo>
                  <a:lnTo>
                    <a:pt x="319112" y="114082"/>
                  </a:lnTo>
                  <a:lnTo>
                    <a:pt x="316719" y="120465"/>
                  </a:lnTo>
                  <a:lnTo>
                    <a:pt x="311932" y="125251"/>
                  </a:lnTo>
                  <a:lnTo>
                    <a:pt x="306348" y="127645"/>
                  </a:lnTo>
                  <a:lnTo>
                    <a:pt x="299965" y="127645"/>
                  </a:lnTo>
                  <a:lnTo>
                    <a:pt x="295977" y="125251"/>
                  </a:lnTo>
                  <a:lnTo>
                    <a:pt x="294381" y="120465"/>
                  </a:lnTo>
                </a:path>
                <a:path w="514350" h="128270">
                  <a:moveTo>
                    <a:pt x="323899" y="127645"/>
                  </a:moveTo>
                  <a:lnTo>
                    <a:pt x="339855" y="79778"/>
                  </a:lnTo>
                  <a:lnTo>
                    <a:pt x="360597" y="79778"/>
                  </a:lnTo>
                </a:path>
                <a:path w="514350" h="128270">
                  <a:moveTo>
                    <a:pt x="331877" y="102116"/>
                  </a:moveTo>
                  <a:lnTo>
                    <a:pt x="344641" y="102116"/>
                  </a:lnTo>
                </a:path>
                <a:path w="514350" h="128270">
                  <a:moveTo>
                    <a:pt x="323899" y="127645"/>
                  </a:moveTo>
                  <a:lnTo>
                    <a:pt x="344641" y="127645"/>
                  </a:lnTo>
                </a:path>
                <a:path w="514350" h="128270">
                  <a:moveTo>
                    <a:pt x="354215" y="127645"/>
                  </a:moveTo>
                  <a:lnTo>
                    <a:pt x="370170" y="79778"/>
                  </a:lnTo>
                  <a:lnTo>
                    <a:pt x="366979" y="127645"/>
                  </a:lnTo>
                  <a:lnTo>
                    <a:pt x="395699" y="79778"/>
                  </a:lnTo>
                  <a:lnTo>
                    <a:pt x="379744" y="127645"/>
                  </a:lnTo>
                </a:path>
                <a:path w="514350" h="128270">
                  <a:moveTo>
                    <a:pt x="392508" y="127645"/>
                  </a:moveTo>
                  <a:lnTo>
                    <a:pt x="408464" y="79778"/>
                  </a:lnTo>
                  <a:lnTo>
                    <a:pt x="429206" y="79778"/>
                  </a:lnTo>
                </a:path>
                <a:path w="514350" h="128270">
                  <a:moveTo>
                    <a:pt x="400486" y="102116"/>
                  </a:moveTo>
                  <a:lnTo>
                    <a:pt x="413250" y="102116"/>
                  </a:lnTo>
                </a:path>
                <a:path w="514350" h="128270">
                  <a:moveTo>
                    <a:pt x="392508" y="127645"/>
                  </a:moveTo>
                  <a:lnTo>
                    <a:pt x="413250" y="127645"/>
                  </a:lnTo>
                </a:path>
                <a:path w="514350" h="128270">
                  <a:moveTo>
                    <a:pt x="422824" y="127645"/>
                  </a:moveTo>
                  <a:lnTo>
                    <a:pt x="438779" y="79778"/>
                  </a:lnTo>
                  <a:lnTo>
                    <a:pt x="445162" y="127645"/>
                  </a:lnTo>
                  <a:lnTo>
                    <a:pt x="461117" y="79778"/>
                  </a:lnTo>
                </a:path>
                <a:path w="514350" h="128270">
                  <a:moveTo>
                    <a:pt x="485051" y="79778"/>
                  </a:moveTo>
                  <a:lnTo>
                    <a:pt x="469095" y="127645"/>
                  </a:lnTo>
                </a:path>
                <a:path w="514350" h="128270">
                  <a:moveTo>
                    <a:pt x="473882" y="79778"/>
                  </a:moveTo>
                  <a:lnTo>
                    <a:pt x="496220" y="79778"/>
                  </a:lnTo>
                </a:path>
              </a:pathLst>
            </a:custGeom>
            <a:ln w="6382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3" name="object 763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38868" y="8960685"/>
              <a:ext cx="135622" cy="118071"/>
            </a:xfrm>
            <a:prstGeom prst="rect">
              <a:avLst/>
            </a:prstGeom>
          </p:spPr>
        </p:pic>
      </p:grpSp>
      <p:grpSp>
        <p:nvGrpSpPr>
          <p:cNvPr id="764" name="object 764" descr=""/>
          <p:cNvGrpSpPr/>
          <p:nvPr/>
        </p:nvGrpSpPr>
        <p:grpSpPr>
          <a:xfrm>
            <a:off x="3032368" y="8330437"/>
            <a:ext cx="8417560" cy="46355"/>
            <a:chOff x="3032368" y="8330437"/>
            <a:chExt cx="8417560" cy="46355"/>
          </a:xfrm>
        </p:grpSpPr>
        <p:sp>
          <p:nvSpPr>
            <p:cNvPr id="765" name="object 765" descr=""/>
            <p:cNvSpPr/>
            <p:nvPr/>
          </p:nvSpPr>
          <p:spPr>
            <a:xfrm>
              <a:off x="11221598" y="8363944"/>
              <a:ext cx="228600" cy="13335"/>
            </a:xfrm>
            <a:custGeom>
              <a:avLst/>
              <a:gdLst/>
              <a:ahLst/>
              <a:cxnLst/>
              <a:rect l="l" t="t" r="r" b="b"/>
              <a:pathLst>
                <a:path w="228600" h="13334">
                  <a:moveTo>
                    <a:pt x="0" y="11966"/>
                  </a:moveTo>
                  <a:lnTo>
                    <a:pt x="228165" y="12764"/>
                  </a:lnTo>
                  <a:lnTo>
                    <a:pt x="228165" y="797"/>
                  </a:lnTo>
                  <a:lnTo>
                    <a:pt x="0" y="11966"/>
                  </a:lnTo>
                  <a:close/>
                </a:path>
                <a:path w="228600" h="13334">
                  <a:moveTo>
                    <a:pt x="0" y="0"/>
                  </a:moveTo>
                  <a:lnTo>
                    <a:pt x="0" y="11966"/>
                  </a:lnTo>
                  <a:lnTo>
                    <a:pt x="228165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6" name="object 766" descr=""/>
            <p:cNvSpPr/>
            <p:nvPr/>
          </p:nvSpPr>
          <p:spPr>
            <a:xfrm>
              <a:off x="11221599" y="8363944"/>
              <a:ext cx="228600" cy="13335"/>
            </a:xfrm>
            <a:custGeom>
              <a:avLst/>
              <a:gdLst/>
              <a:ahLst/>
              <a:cxnLst/>
              <a:rect l="l" t="t" r="r" b="b"/>
              <a:pathLst>
                <a:path w="228600" h="13334">
                  <a:moveTo>
                    <a:pt x="228165" y="12764"/>
                  </a:moveTo>
                  <a:lnTo>
                    <a:pt x="228165" y="797"/>
                  </a:lnTo>
                  <a:lnTo>
                    <a:pt x="0" y="11966"/>
                  </a:lnTo>
                  <a:lnTo>
                    <a:pt x="228165" y="12764"/>
                  </a:lnTo>
                  <a:close/>
                </a:path>
                <a:path w="228600" h="13334">
                  <a:moveTo>
                    <a:pt x="228165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228165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7" name="object 767" descr=""/>
            <p:cNvSpPr/>
            <p:nvPr/>
          </p:nvSpPr>
          <p:spPr>
            <a:xfrm>
              <a:off x="10876957" y="8362348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8" name="object 768" descr=""/>
            <p:cNvSpPr/>
            <p:nvPr/>
          </p:nvSpPr>
          <p:spPr>
            <a:xfrm>
              <a:off x="10876957" y="8362348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9" name="object 769" descr=""/>
            <p:cNvSpPr/>
            <p:nvPr/>
          </p:nvSpPr>
          <p:spPr>
            <a:xfrm>
              <a:off x="10532315" y="8360752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0" name="object 770" descr=""/>
            <p:cNvSpPr/>
            <p:nvPr/>
          </p:nvSpPr>
          <p:spPr>
            <a:xfrm>
              <a:off x="10532315" y="8360753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1" name="object 771" descr=""/>
            <p:cNvSpPr/>
            <p:nvPr/>
          </p:nvSpPr>
          <p:spPr>
            <a:xfrm>
              <a:off x="10187673" y="8359157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2" name="object 772" descr=""/>
            <p:cNvSpPr/>
            <p:nvPr/>
          </p:nvSpPr>
          <p:spPr>
            <a:xfrm>
              <a:off x="10187673" y="8359157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3" name="object 773" descr=""/>
            <p:cNvSpPr/>
            <p:nvPr/>
          </p:nvSpPr>
          <p:spPr>
            <a:xfrm>
              <a:off x="9843032" y="8358359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4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4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4" name="object 774" descr=""/>
            <p:cNvSpPr/>
            <p:nvPr/>
          </p:nvSpPr>
          <p:spPr>
            <a:xfrm>
              <a:off x="9843032" y="8358359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4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4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5" name="object 775" descr=""/>
            <p:cNvSpPr/>
            <p:nvPr/>
          </p:nvSpPr>
          <p:spPr>
            <a:xfrm>
              <a:off x="9498389" y="8356764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6" name="object 776" descr=""/>
            <p:cNvSpPr/>
            <p:nvPr/>
          </p:nvSpPr>
          <p:spPr>
            <a:xfrm>
              <a:off x="9498390" y="8356764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7" name="object 777" descr=""/>
            <p:cNvSpPr/>
            <p:nvPr/>
          </p:nvSpPr>
          <p:spPr>
            <a:xfrm>
              <a:off x="9153748" y="8355168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8" name="object 778" descr=""/>
            <p:cNvSpPr/>
            <p:nvPr/>
          </p:nvSpPr>
          <p:spPr>
            <a:xfrm>
              <a:off x="9153748" y="8355168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9" name="object 779" descr=""/>
            <p:cNvSpPr/>
            <p:nvPr/>
          </p:nvSpPr>
          <p:spPr>
            <a:xfrm>
              <a:off x="8809106" y="8353572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0" name="object 780" descr=""/>
            <p:cNvSpPr/>
            <p:nvPr/>
          </p:nvSpPr>
          <p:spPr>
            <a:xfrm>
              <a:off x="8809106" y="8353573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1" name="object 781" descr=""/>
            <p:cNvSpPr/>
            <p:nvPr/>
          </p:nvSpPr>
          <p:spPr>
            <a:xfrm>
              <a:off x="8464464" y="8352775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4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4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2" name="object 782" descr=""/>
            <p:cNvSpPr/>
            <p:nvPr/>
          </p:nvSpPr>
          <p:spPr>
            <a:xfrm>
              <a:off x="8464465" y="8352775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4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4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3" name="object 783" descr=""/>
            <p:cNvSpPr/>
            <p:nvPr/>
          </p:nvSpPr>
          <p:spPr>
            <a:xfrm>
              <a:off x="8119823" y="8351179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4" name="object 784" descr=""/>
            <p:cNvSpPr/>
            <p:nvPr/>
          </p:nvSpPr>
          <p:spPr>
            <a:xfrm>
              <a:off x="8119823" y="8351179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5" name="object 785" descr=""/>
            <p:cNvSpPr/>
            <p:nvPr/>
          </p:nvSpPr>
          <p:spPr>
            <a:xfrm>
              <a:off x="7775181" y="8349584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6" name="object 786" descr=""/>
            <p:cNvSpPr/>
            <p:nvPr/>
          </p:nvSpPr>
          <p:spPr>
            <a:xfrm>
              <a:off x="7775181" y="8349584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7" name="object 787" descr=""/>
            <p:cNvSpPr/>
            <p:nvPr/>
          </p:nvSpPr>
          <p:spPr>
            <a:xfrm>
              <a:off x="7430539" y="8347988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8" name="object 788" descr=""/>
            <p:cNvSpPr/>
            <p:nvPr/>
          </p:nvSpPr>
          <p:spPr>
            <a:xfrm>
              <a:off x="7430539" y="8347988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9" name="object 789" descr=""/>
            <p:cNvSpPr/>
            <p:nvPr/>
          </p:nvSpPr>
          <p:spPr>
            <a:xfrm>
              <a:off x="7085898" y="8347190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4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4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0" name="object 790" descr=""/>
            <p:cNvSpPr/>
            <p:nvPr/>
          </p:nvSpPr>
          <p:spPr>
            <a:xfrm>
              <a:off x="7085898" y="8347190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4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4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1" name="object 791" descr=""/>
            <p:cNvSpPr/>
            <p:nvPr/>
          </p:nvSpPr>
          <p:spPr>
            <a:xfrm>
              <a:off x="6741256" y="8345595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2" name="object 792" descr=""/>
            <p:cNvSpPr/>
            <p:nvPr/>
          </p:nvSpPr>
          <p:spPr>
            <a:xfrm>
              <a:off x="6741256" y="8345595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3" name="object 793" descr=""/>
            <p:cNvSpPr/>
            <p:nvPr/>
          </p:nvSpPr>
          <p:spPr>
            <a:xfrm>
              <a:off x="6396614" y="8343999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4" name="object 794" descr=""/>
            <p:cNvSpPr/>
            <p:nvPr/>
          </p:nvSpPr>
          <p:spPr>
            <a:xfrm>
              <a:off x="6396614" y="8343999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5" name="object 795" descr=""/>
            <p:cNvSpPr/>
            <p:nvPr/>
          </p:nvSpPr>
          <p:spPr>
            <a:xfrm>
              <a:off x="6051972" y="8342403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6" name="object 796" descr=""/>
            <p:cNvSpPr/>
            <p:nvPr/>
          </p:nvSpPr>
          <p:spPr>
            <a:xfrm>
              <a:off x="6051973" y="8342404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7" name="object 797" descr=""/>
            <p:cNvSpPr/>
            <p:nvPr/>
          </p:nvSpPr>
          <p:spPr>
            <a:xfrm>
              <a:off x="5707331" y="8341606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4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4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8" name="object 798" descr=""/>
            <p:cNvSpPr/>
            <p:nvPr/>
          </p:nvSpPr>
          <p:spPr>
            <a:xfrm>
              <a:off x="5707331" y="8341606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4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4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9" name="object 799" descr=""/>
            <p:cNvSpPr/>
            <p:nvPr/>
          </p:nvSpPr>
          <p:spPr>
            <a:xfrm>
              <a:off x="5362689" y="8340010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0" name="object 800" descr=""/>
            <p:cNvSpPr/>
            <p:nvPr/>
          </p:nvSpPr>
          <p:spPr>
            <a:xfrm>
              <a:off x="5362689" y="8340010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1" name="object 801" descr=""/>
            <p:cNvSpPr/>
            <p:nvPr/>
          </p:nvSpPr>
          <p:spPr>
            <a:xfrm>
              <a:off x="5018047" y="8338415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2" name="object 802" descr=""/>
            <p:cNvSpPr/>
            <p:nvPr/>
          </p:nvSpPr>
          <p:spPr>
            <a:xfrm>
              <a:off x="5018047" y="8338415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3" name="object 803" descr=""/>
            <p:cNvSpPr/>
            <p:nvPr/>
          </p:nvSpPr>
          <p:spPr>
            <a:xfrm>
              <a:off x="4673405" y="8336819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4" name="object 804" descr=""/>
            <p:cNvSpPr/>
            <p:nvPr/>
          </p:nvSpPr>
          <p:spPr>
            <a:xfrm>
              <a:off x="4673406" y="8336819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5" name="object 805" descr=""/>
            <p:cNvSpPr/>
            <p:nvPr/>
          </p:nvSpPr>
          <p:spPr>
            <a:xfrm>
              <a:off x="4328764" y="8336021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4">
                  <a:moveTo>
                    <a:pt x="0" y="11966"/>
                  </a:moveTo>
                  <a:lnTo>
                    <a:pt x="311134" y="12764"/>
                  </a:lnTo>
                  <a:lnTo>
                    <a:pt x="311134" y="797"/>
                  </a:lnTo>
                  <a:lnTo>
                    <a:pt x="0" y="11966"/>
                  </a:lnTo>
                  <a:close/>
                </a:path>
                <a:path w="311150" h="13334">
                  <a:moveTo>
                    <a:pt x="0" y="0"/>
                  </a:moveTo>
                  <a:lnTo>
                    <a:pt x="0" y="11966"/>
                  </a:lnTo>
                  <a:lnTo>
                    <a:pt x="311134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6" name="object 806" descr=""/>
            <p:cNvSpPr/>
            <p:nvPr/>
          </p:nvSpPr>
          <p:spPr>
            <a:xfrm>
              <a:off x="4328764" y="8336021"/>
              <a:ext cx="311150" cy="13335"/>
            </a:xfrm>
            <a:custGeom>
              <a:avLst/>
              <a:gdLst/>
              <a:ahLst/>
              <a:cxnLst/>
              <a:rect l="l" t="t" r="r" b="b"/>
              <a:pathLst>
                <a:path w="311150" h="13334">
                  <a:moveTo>
                    <a:pt x="311134" y="12764"/>
                  </a:moveTo>
                  <a:lnTo>
                    <a:pt x="311134" y="797"/>
                  </a:lnTo>
                  <a:lnTo>
                    <a:pt x="0" y="11966"/>
                  </a:lnTo>
                  <a:lnTo>
                    <a:pt x="311134" y="12764"/>
                  </a:lnTo>
                  <a:close/>
                </a:path>
                <a:path w="311150" h="13334">
                  <a:moveTo>
                    <a:pt x="311134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7" name="object 807" descr=""/>
            <p:cNvSpPr/>
            <p:nvPr/>
          </p:nvSpPr>
          <p:spPr>
            <a:xfrm>
              <a:off x="3984122" y="8334426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8" name="object 808" descr=""/>
            <p:cNvSpPr/>
            <p:nvPr/>
          </p:nvSpPr>
          <p:spPr>
            <a:xfrm>
              <a:off x="3984122" y="8334426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9" name="object 809" descr=""/>
            <p:cNvSpPr/>
            <p:nvPr/>
          </p:nvSpPr>
          <p:spPr>
            <a:xfrm>
              <a:off x="3639480" y="8332830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0" name="object 810" descr=""/>
            <p:cNvSpPr/>
            <p:nvPr/>
          </p:nvSpPr>
          <p:spPr>
            <a:xfrm>
              <a:off x="3639481" y="8332830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1" name="object 811" descr=""/>
            <p:cNvSpPr/>
            <p:nvPr/>
          </p:nvSpPr>
          <p:spPr>
            <a:xfrm>
              <a:off x="3294838" y="8331235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0" y="11966"/>
                  </a:moveTo>
                  <a:lnTo>
                    <a:pt x="311134" y="13562"/>
                  </a:lnTo>
                  <a:lnTo>
                    <a:pt x="311134" y="1595"/>
                  </a:lnTo>
                  <a:lnTo>
                    <a:pt x="0" y="11966"/>
                  </a:lnTo>
                  <a:close/>
                </a:path>
                <a:path w="311150" h="13970">
                  <a:moveTo>
                    <a:pt x="0" y="0"/>
                  </a:moveTo>
                  <a:lnTo>
                    <a:pt x="0" y="11966"/>
                  </a:lnTo>
                  <a:lnTo>
                    <a:pt x="311134" y="1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2" name="object 812" descr=""/>
            <p:cNvSpPr/>
            <p:nvPr/>
          </p:nvSpPr>
          <p:spPr>
            <a:xfrm>
              <a:off x="3294839" y="8331235"/>
              <a:ext cx="311150" cy="13970"/>
            </a:xfrm>
            <a:custGeom>
              <a:avLst/>
              <a:gdLst/>
              <a:ahLst/>
              <a:cxnLst/>
              <a:rect l="l" t="t" r="r" b="b"/>
              <a:pathLst>
                <a:path w="311150" h="13970">
                  <a:moveTo>
                    <a:pt x="311134" y="13562"/>
                  </a:moveTo>
                  <a:lnTo>
                    <a:pt x="311134" y="1595"/>
                  </a:lnTo>
                  <a:lnTo>
                    <a:pt x="0" y="11966"/>
                  </a:lnTo>
                  <a:lnTo>
                    <a:pt x="311134" y="13562"/>
                  </a:lnTo>
                  <a:close/>
                </a:path>
                <a:path w="311150" h="13970">
                  <a:moveTo>
                    <a:pt x="311134" y="1595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311134" y="15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3" name="object 813" descr=""/>
            <p:cNvSpPr/>
            <p:nvPr/>
          </p:nvSpPr>
          <p:spPr>
            <a:xfrm>
              <a:off x="3032368" y="8330437"/>
              <a:ext cx="229235" cy="13335"/>
            </a:xfrm>
            <a:custGeom>
              <a:avLst/>
              <a:gdLst/>
              <a:ahLst/>
              <a:cxnLst/>
              <a:rect l="l" t="t" r="r" b="b"/>
              <a:pathLst>
                <a:path w="229235" h="13334">
                  <a:moveTo>
                    <a:pt x="0" y="11966"/>
                  </a:moveTo>
                  <a:lnTo>
                    <a:pt x="228963" y="12764"/>
                  </a:lnTo>
                  <a:lnTo>
                    <a:pt x="228963" y="797"/>
                  </a:lnTo>
                  <a:lnTo>
                    <a:pt x="0" y="11966"/>
                  </a:lnTo>
                  <a:close/>
                </a:path>
                <a:path w="229235" h="13334">
                  <a:moveTo>
                    <a:pt x="0" y="0"/>
                  </a:moveTo>
                  <a:lnTo>
                    <a:pt x="0" y="11966"/>
                  </a:lnTo>
                  <a:lnTo>
                    <a:pt x="228963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4" name="object 814" descr=""/>
            <p:cNvSpPr/>
            <p:nvPr/>
          </p:nvSpPr>
          <p:spPr>
            <a:xfrm>
              <a:off x="3032369" y="8330437"/>
              <a:ext cx="229235" cy="13335"/>
            </a:xfrm>
            <a:custGeom>
              <a:avLst/>
              <a:gdLst/>
              <a:ahLst/>
              <a:cxnLst/>
              <a:rect l="l" t="t" r="r" b="b"/>
              <a:pathLst>
                <a:path w="229235" h="13334">
                  <a:moveTo>
                    <a:pt x="228963" y="12764"/>
                  </a:moveTo>
                  <a:lnTo>
                    <a:pt x="228963" y="797"/>
                  </a:lnTo>
                  <a:lnTo>
                    <a:pt x="0" y="11966"/>
                  </a:lnTo>
                  <a:lnTo>
                    <a:pt x="228963" y="12764"/>
                  </a:lnTo>
                  <a:close/>
                </a:path>
                <a:path w="229235" h="13334">
                  <a:moveTo>
                    <a:pt x="228963" y="797"/>
                  </a:moveTo>
                  <a:lnTo>
                    <a:pt x="0" y="11966"/>
                  </a:lnTo>
                  <a:lnTo>
                    <a:pt x="0" y="0"/>
                  </a:lnTo>
                  <a:lnTo>
                    <a:pt x="228963" y="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5" name="object 815" descr=""/>
            <p:cNvSpPr/>
            <p:nvPr/>
          </p:nvSpPr>
          <p:spPr>
            <a:xfrm>
              <a:off x="3032369" y="8330437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w="0" h="12065">
                  <a:moveTo>
                    <a:pt x="0" y="119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16" name="object 816" descr=""/>
          <p:cNvGrpSpPr/>
          <p:nvPr/>
        </p:nvGrpSpPr>
        <p:grpSpPr>
          <a:xfrm>
            <a:off x="3759945" y="2406110"/>
            <a:ext cx="6720205" cy="1485265"/>
            <a:chOff x="3759945" y="2406110"/>
            <a:chExt cx="6720205" cy="1485265"/>
          </a:xfrm>
        </p:grpSpPr>
        <p:sp>
          <p:nvSpPr>
            <p:cNvPr id="817" name="object 817" descr=""/>
            <p:cNvSpPr/>
            <p:nvPr/>
          </p:nvSpPr>
          <p:spPr>
            <a:xfrm>
              <a:off x="3759945" y="2406110"/>
              <a:ext cx="6720205" cy="1485265"/>
            </a:xfrm>
            <a:custGeom>
              <a:avLst/>
              <a:gdLst/>
              <a:ahLst/>
              <a:cxnLst/>
              <a:rect l="l" t="t" r="r" b="b"/>
              <a:pathLst>
                <a:path w="6720205" h="1485264">
                  <a:moveTo>
                    <a:pt x="6705355" y="1484671"/>
                  </a:moveTo>
                  <a:lnTo>
                    <a:pt x="6719715" y="0"/>
                  </a:lnTo>
                  <a:lnTo>
                    <a:pt x="6714929" y="0"/>
                  </a:lnTo>
                  <a:lnTo>
                    <a:pt x="6705355" y="1484671"/>
                  </a:lnTo>
                  <a:close/>
                </a:path>
                <a:path w="6720205" h="1485264">
                  <a:moveTo>
                    <a:pt x="6700569" y="1479087"/>
                  </a:moveTo>
                  <a:lnTo>
                    <a:pt x="6705355" y="1484671"/>
                  </a:lnTo>
                  <a:lnTo>
                    <a:pt x="6714929" y="0"/>
                  </a:lnTo>
                  <a:lnTo>
                    <a:pt x="6700569" y="1479087"/>
                  </a:lnTo>
                  <a:close/>
                </a:path>
                <a:path w="6720205" h="1485264">
                  <a:moveTo>
                    <a:pt x="18348" y="1419417"/>
                  </a:moveTo>
                  <a:lnTo>
                    <a:pt x="6700569" y="1484625"/>
                  </a:lnTo>
                  <a:lnTo>
                    <a:pt x="6705355" y="1484671"/>
                  </a:lnTo>
                  <a:lnTo>
                    <a:pt x="6700569" y="1479087"/>
                  </a:lnTo>
                  <a:lnTo>
                    <a:pt x="18348" y="1419417"/>
                  </a:lnTo>
                  <a:close/>
                </a:path>
                <a:path w="6720205" h="1485264">
                  <a:moveTo>
                    <a:pt x="0" y="1419253"/>
                  </a:moveTo>
                  <a:lnTo>
                    <a:pt x="6700569" y="1479087"/>
                  </a:lnTo>
                  <a:lnTo>
                    <a:pt x="18348" y="1415394"/>
                  </a:lnTo>
                  <a:lnTo>
                    <a:pt x="13562" y="1415348"/>
                  </a:lnTo>
                  <a:lnTo>
                    <a:pt x="4786" y="1415264"/>
                  </a:lnTo>
                  <a:lnTo>
                    <a:pt x="0" y="1419253"/>
                  </a:lnTo>
                  <a:close/>
                </a:path>
                <a:path w="6720205" h="1485264">
                  <a:moveTo>
                    <a:pt x="4786" y="1415264"/>
                  </a:moveTo>
                  <a:lnTo>
                    <a:pt x="18348" y="0"/>
                  </a:lnTo>
                  <a:lnTo>
                    <a:pt x="13562" y="0"/>
                  </a:lnTo>
                  <a:lnTo>
                    <a:pt x="4786" y="1415264"/>
                  </a:lnTo>
                  <a:close/>
                </a:path>
                <a:path w="6720205" h="1485264">
                  <a:moveTo>
                    <a:pt x="0" y="1419253"/>
                  </a:moveTo>
                  <a:lnTo>
                    <a:pt x="4786" y="1415264"/>
                  </a:lnTo>
                  <a:lnTo>
                    <a:pt x="13562" y="0"/>
                  </a:lnTo>
                  <a:lnTo>
                    <a:pt x="0" y="141925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8" name="object 818" descr=""/>
            <p:cNvSpPr/>
            <p:nvPr/>
          </p:nvSpPr>
          <p:spPr>
            <a:xfrm>
              <a:off x="3759946" y="2406110"/>
              <a:ext cx="6720205" cy="1485265"/>
            </a:xfrm>
            <a:custGeom>
              <a:avLst/>
              <a:gdLst/>
              <a:ahLst/>
              <a:cxnLst/>
              <a:rect l="l" t="t" r="r" b="b"/>
              <a:pathLst>
                <a:path w="6720205" h="1485264">
                  <a:moveTo>
                    <a:pt x="18348" y="0"/>
                  </a:moveTo>
                  <a:lnTo>
                    <a:pt x="13562" y="0"/>
                  </a:lnTo>
                  <a:lnTo>
                    <a:pt x="4786" y="1415264"/>
                  </a:lnTo>
                  <a:lnTo>
                    <a:pt x="18348" y="0"/>
                  </a:lnTo>
                  <a:close/>
                </a:path>
                <a:path w="6720205" h="1485264">
                  <a:moveTo>
                    <a:pt x="13562" y="0"/>
                  </a:moveTo>
                  <a:lnTo>
                    <a:pt x="4786" y="1415264"/>
                  </a:lnTo>
                  <a:lnTo>
                    <a:pt x="0" y="1419253"/>
                  </a:lnTo>
                  <a:lnTo>
                    <a:pt x="13562" y="0"/>
                  </a:lnTo>
                  <a:close/>
                </a:path>
                <a:path w="6720205" h="1485264">
                  <a:moveTo>
                    <a:pt x="4786" y="1415264"/>
                  </a:moveTo>
                  <a:lnTo>
                    <a:pt x="0" y="1419253"/>
                  </a:lnTo>
                  <a:lnTo>
                    <a:pt x="6700569" y="1479087"/>
                  </a:lnTo>
                  <a:lnTo>
                    <a:pt x="4786" y="1415264"/>
                  </a:lnTo>
                  <a:close/>
                </a:path>
                <a:path w="6720205" h="1485264">
                  <a:moveTo>
                    <a:pt x="0" y="1419253"/>
                  </a:moveTo>
                  <a:lnTo>
                    <a:pt x="6700569" y="1479087"/>
                  </a:lnTo>
                  <a:lnTo>
                    <a:pt x="6705355" y="1484671"/>
                  </a:lnTo>
                  <a:lnTo>
                    <a:pt x="0" y="1419253"/>
                  </a:lnTo>
                  <a:close/>
                </a:path>
                <a:path w="6720205" h="1485264">
                  <a:moveTo>
                    <a:pt x="6700569" y="1479087"/>
                  </a:moveTo>
                  <a:lnTo>
                    <a:pt x="6705355" y="1484671"/>
                  </a:lnTo>
                  <a:lnTo>
                    <a:pt x="6714929" y="0"/>
                  </a:lnTo>
                  <a:lnTo>
                    <a:pt x="6700569" y="1479087"/>
                  </a:lnTo>
                  <a:close/>
                </a:path>
                <a:path w="6720205" h="1485264">
                  <a:moveTo>
                    <a:pt x="6705355" y="1484671"/>
                  </a:moveTo>
                  <a:lnTo>
                    <a:pt x="6714929" y="0"/>
                  </a:lnTo>
                  <a:lnTo>
                    <a:pt x="6719715" y="0"/>
                  </a:lnTo>
                  <a:lnTo>
                    <a:pt x="6705355" y="148467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19" name="object 819" descr=""/>
          <p:cNvSpPr/>
          <p:nvPr/>
        </p:nvSpPr>
        <p:spPr>
          <a:xfrm>
            <a:off x="3202296" y="5986554"/>
            <a:ext cx="1270" cy="20320"/>
          </a:xfrm>
          <a:custGeom>
            <a:avLst/>
            <a:gdLst/>
            <a:ahLst/>
            <a:cxnLst/>
            <a:rect l="l" t="t" r="r" b="b"/>
            <a:pathLst>
              <a:path w="1269" h="20320">
                <a:moveTo>
                  <a:pt x="797" y="0"/>
                </a:moveTo>
                <a:lnTo>
                  <a:pt x="0" y="19944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0" name="object 820" descr=""/>
          <p:cNvSpPr/>
          <p:nvPr/>
        </p:nvSpPr>
        <p:spPr>
          <a:xfrm>
            <a:off x="3048324" y="6654298"/>
            <a:ext cx="147955" cy="166370"/>
          </a:xfrm>
          <a:custGeom>
            <a:avLst/>
            <a:gdLst/>
            <a:ahLst/>
            <a:cxnLst/>
            <a:rect l="l" t="t" r="r" b="b"/>
            <a:pathLst>
              <a:path w="147955" h="166370">
                <a:moveTo>
                  <a:pt x="6382" y="0"/>
                </a:moveTo>
                <a:lnTo>
                  <a:pt x="147589" y="82969"/>
                </a:lnTo>
              </a:path>
              <a:path w="147955" h="166370">
                <a:moveTo>
                  <a:pt x="6382" y="13562"/>
                </a:moveTo>
                <a:lnTo>
                  <a:pt x="146791" y="96531"/>
                </a:lnTo>
              </a:path>
              <a:path w="147955" h="166370">
                <a:moveTo>
                  <a:pt x="6382" y="68609"/>
                </a:moveTo>
                <a:lnTo>
                  <a:pt x="146791" y="151578"/>
                </a:lnTo>
              </a:path>
              <a:path w="147955" h="166370">
                <a:moveTo>
                  <a:pt x="0" y="78980"/>
                </a:moveTo>
                <a:lnTo>
                  <a:pt x="146791" y="165938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21" name="object 821" descr=""/>
          <p:cNvGrpSpPr/>
          <p:nvPr/>
        </p:nvGrpSpPr>
        <p:grpSpPr>
          <a:xfrm>
            <a:off x="9880527" y="8166094"/>
            <a:ext cx="376555" cy="147320"/>
            <a:chOff x="9880527" y="8166094"/>
            <a:chExt cx="376555" cy="147320"/>
          </a:xfrm>
        </p:grpSpPr>
        <p:pic>
          <p:nvPicPr>
            <p:cNvPr id="822" name="object 822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892494" y="8166094"/>
              <a:ext cx="352619" cy="67013"/>
            </a:xfrm>
            <a:prstGeom prst="rect">
              <a:avLst/>
            </a:prstGeom>
          </p:spPr>
        </p:pic>
        <p:sp>
          <p:nvSpPr>
            <p:cNvPr id="823" name="object 823" descr=""/>
            <p:cNvSpPr/>
            <p:nvPr/>
          </p:nvSpPr>
          <p:spPr>
            <a:xfrm>
              <a:off x="9885314" y="8260232"/>
              <a:ext cx="367030" cy="48260"/>
            </a:xfrm>
            <a:custGeom>
              <a:avLst/>
              <a:gdLst/>
              <a:ahLst/>
              <a:cxnLst/>
              <a:rect l="l" t="t" r="r" b="b"/>
              <a:pathLst>
                <a:path w="367029" h="48259">
                  <a:moveTo>
                    <a:pt x="33506" y="6382"/>
                  </a:moveTo>
                  <a:lnTo>
                    <a:pt x="31911" y="2393"/>
                  </a:lnTo>
                  <a:lnTo>
                    <a:pt x="27124" y="0"/>
                  </a:lnTo>
                  <a:lnTo>
                    <a:pt x="20742" y="0"/>
                  </a:lnTo>
                  <a:lnTo>
                    <a:pt x="15955" y="2393"/>
                  </a:lnTo>
                  <a:lnTo>
                    <a:pt x="11168" y="6382"/>
                  </a:lnTo>
                  <a:lnTo>
                    <a:pt x="9573" y="11168"/>
                  </a:lnTo>
                  <a:lnTo>
                    <a:pt x="9573" y="15955"/>
                  </a:lnTo>
                  <a:lnTo>
                    <a:pt x="10371" y="18348"/>
                  </a:lnTo>
                  <a:lnTo>
                    <a:pt x="12764" y="20742"/>
                  </a:lnTo>
                  <a:lnTo>
                    <a:pt x="20742" y="24731"/>
                  </a:lnTo>
                  <a:lnTo>
                    <a:pt x="23135" y="27124"/>
                  </a:lnTo>
                  <a:lnTo>
                    <a:pt x="23933" y="29517"/>
                  </a:lnTo>
                  <a:lnTo>
                    <a:pt x="24731" y="34304"/>
                  </a:lnTo>
                  <a:lnTo>
                    <a:pt x="22337" y="40686"/>
                  </a:lnTo>
                  <a:lnTo>
                    <a:pt x="17551" y="45473"/>
                  </a:lnTo>
                  <a:lnTo>
                    <a:pt x="11966" y="47866"/>
                  </a:lnTo>
                  <a:lnTo>
                    <a:pt x="5584" y="47866"/>
                  </a:lnTo>
                  <a:lnTo>
                    <a:pt x="1595" y="45473"/>
                  </a:lnTo>
                  <a:lnTo>
                    <a:pt x="0" y="40686"/>
                  </a:lnTo>
                </a:path>
                <a:path w="367029" h="48259">
                  <a:moveTo>
                    <a:pt x="29517" y="47866"/>
                  </a:moveTo>
                  <a:lnTo>
                    <a:pt x="44675" y="0"/>
                  </a:lnTo>
                </a:path>
                <a:path w="367029" h="48259">
                  <a:moveTo>
                    <a:pt x="42282" y="47866"/>
                  </a:moveTo>
                  <a:lnTo>
                    <a:pt x="57440" y="0"/>
                  </a:lnTo>
                  <a:lnTo>
                    <a:pt x="68609" y="0"/>
                  </a:lnTo>
                  <a:lnTo>
                    <a:pt x="73395" y="2393"/>
                  </a:lnTo>
                  <a:lnTo>
                    <a:pt x="74991" y="6382"/>
                  </a:lnTo>
                  <a:lnTo>
                    <a:pt x="74991" y="11168"/>
                  </a:lnTo>
                  <a:lnTo>
                    <a:pt x="53451" y="47866"/>
                  </a:lnTo>
                  <a:lnTo>
                    <a:pt x="42282" y="47866"/>
                  </a:lnTo>
                </a:path>
                <a:path w="367029" h="48259">
                  <a:moveTo>
                    <a:pt x="75789" y="47866"/>
                  </a:moveTo>
                  <a:lnTo>
                    <a:pt x="90947" y="0"/>
                  </a:lnTo>
                  <a:lnTo>
                    <a:pt x="111689" y="0"/>
                  </a:lnTo>
                </a:path>
                <a:path w="367029" h="48259">
                  <a:moveTo>
                    <a:pt x="83767" y="22337"/>
                  </a:moveTo>
                  <a:lnTo>
                    <a:pt x="96531" y="22337"/>
                  </a:lnTo>
                </a:path>
                <a:path w="367029" h="48259">
                  <a:moveTo>
                    <a:pt x="75789" y="47866"/>
                  </a:moveTo>
                  <a:lnTo>
                    <a:pt x="96531" y="47866"/>
                  </a:lnTo>
                </a:path>
                <a:path w="367029" h="48259">
                  <a:moveTo>
                    <a:pt x="172320" y="6382"/>
                  </a:moveTo>
                  <a:lnTo>
                    <a:pt x="170725" y="2393"/>
                  </a:lnTo>
                  <a:lnTo>
                    <a:pt x="165938" y="0"/>
                  </a:lnTo>
                  <a:lnTo>
                    <a:pt x="159556" y="0"/>
                  </a:lnTo>
                  <a:lnTo>
                    <a:pt x="154769" y="2393"/>
                  </a:lnTo>
                  <a:lnTo>
                    <a:pt x="149982" y="6382"/>
                  </a:lnTo>
                  <a:lnTo>
                    <a:pt x="148387" y="11168"/>
                  </a:lnTo>
                  <a:lnTo>
                    <a:pt x="148387" y="15955"/>
                  </a:lnTo>
                  <a:lnTo>
                    <a:pt x="149185" y="18348"/>
                  </a:lnTo>
                  <a:lnTo>
                    <a:pt x="151578" y="20742"/>
                  </a:lnTo>
                  <a:lnTo>
                    <a:pt x="159556" y="24731"/>
                  </a:lnTo>
                  <a:lnTo>
                    <a:pt x="161949" y="27124"/>
                  </a:lnTo>
                  <a:lnTo>
                    <a:pt x="162747" y="29517"/>
                  </a:lnTo>
                  <a:lnTo>
                    <a:pt x="163545" y="34304"/>
                  </a:lnTo>
                  <a:lnTo>
                    <a:pt x="161151" y="40686"/>
                  </a:lnTo>
                  <a:lnTo>
                    <a:pt x="156365" y="45473"/>
                  </a:lnTo>
                  <a:lnTo>
                    <a:pt x="150780" y="47866"/>
                  </a:lnTo>
                  <a:lnTo>
                    <a:pt x="144398" y="47866"/>
                  </a:lnTo>
                  <a:lnTo>
                    <a:pt x="140409" y="45473"/>
                  </a:lnTo>
                  <a:lnTo>
                    <a:pt x="138814" y="40686"/>
                  </a:lnTo>
                </a:path>
                <a:path w="367029" h="48259">
                  <a:moveTo>
                    <a:pt x="168331" y="47866"/>
                  </a:moveTo>
                  <a:lnTo>
                    <a:pt x="183489" y="0"/>
                  </a:lnTo>
                  <a:lnTo>
                    <a:pt x="204232" y="0"/>
                  </a:lnTo>
                </a:path>
                <a:path w="367029" h="48259">
                  <a:moveTo>
                    <a:pt x="176309" y="22337"/>
                  </a:moveTo>
                  <a:lnTo>
                    <a:pt x="189074" y="22337"/>
                  </a:lnTo>
                </a:path>
                <a:path w="367029" h="48259">
                  <a:moveTo>
                    <a:pt x="168331" y="47866"/>
                  </a:moveTo>
                  <a:lnTo>
                    <a:pt x="189074" y="47866"/>
                  </a:lnTo>
                </a:path>
                <a:path w="367029" h="48259">
                  <a:moveTo>
                    <a:pt x="224974" y="0"/>
                  </a:moveTo>
                  <a:lnTo>
                    <a:pt x="209816" y="47866"/>
                  </a:lnTo>
                </a:path>
                <a:path w="367029" h="48259">
                  <a:moveTo>
                    <a:pt x="213805" y="0"/>
                  </a:moveTo>
                  <a:lnTo>
                    <a:pt x="236143" y="0"/>
                  </a:lnTo>
                </a:path>
                <a:path w="367029" h="48259">
                  <a:moveTo>
                    <a:pt x="249705" y="22337"/>
                  </a:moveTo>
                  <a:lnTo>
                    <a:pt x="241727" y="47866"/>
                  </a:lnTo>
                  <a:lnTo>
                    <a:pt x="227367" y="47866"/>
                  </a:lnTo>
                  <a:lnTo>
                    <a:pt x="242525" y="0"/>
                  </a:lnTo>
                  <a:lnTo>
                    <a:pt x="256885" y="0"/>
                  </a:lnTo>
                  <a:lnTo>
                    <a:pt x="261672" y="2393"/>
                  </a:lnTo>
                  <a:lnTo>
                    <a:pt x="262470" y="4786"/>
                  </a:lnTo>
                  <a:lnTo>
                    <a:pt x="262470" y="8775"/>
                  </a:lnTo>
                  <a:lnTo>
                    <a:pt x="235345" y="22337"/>
                  </a:lnTo>
                </a:path>
                <a:path w="367029" h="48259">
                  <a:moveTo>
                    <a:pt x="260874" y="47866"/>
                  </a:moveTo>
                  <a:lnTo>
                    <a:pt x="288796" y="0"/>
                  </a:lnTo>
                  <a:lnTo>
                    <a:pt x="286403" y="47866"/>
                  </a:lnTo>
                </a:path>
                <a:path w="367029" h="48259">
                  <a:moveTo>
                    <a:pt x="270448" y="31911"/>
                  </a:moveTo>
                  <a:lnTo>
                    <a:pt x="286403" y="31911"/>
                  </a:lnTo>
                </a:path>
                <a:path w="367029" h="48259">
                  <a:moveTo>
                    <a:pt x="331877" y="11168"/>
                  </a:moveTo>
                  <a:lnTo>
                    <a:pt x="331877" y="6382"/>
                  </a:lnTo>
                  <a:lnTo>
                    <a:pt x="330281" y="2393"/>
                  </a:lnTo>
                  <a:lnTo>
                    <a:pt x="327090" y="0"/>
                  </a:lnTo>
                  <a:lnTo>
                    <a:pt x="320708" y="0"/>
                  </a:lnTo>
                  <a:lnTo>
                    <a:pt x="301561" y="29517"/>
                  </a:lnTo>
                  <a:lnTo>
                    <a:pt x="301561" y="36697"/>
                  </a:lnTo>
                  <a:lnTo>
                    <a:pt x="301561" y="40686"/>
                  </a:lnTo>
                  <a:lnTo>
                    <a:pt x="303157" y="45473"/>
                  </a:lnTo>
                  <a:lnTo>
                    <a:pt x="305550" y="47866"/>
                  </a:lnTo>
                  <a:lnTo>
                    <a:pt x="311932" y="47866"/>
                  </a:lnTo>
                  <a:lnTo>
                    <a:pt x="315921" y="45473"/>
                  </a:lnTo>
                  <a:lnTo>
                    <a:pt x="320708" y="40686"/>
                  </a:lnTo>
                  <a:lnTo>
                    <a:pt x="323899" y="36697"/>
                  </a:lnTo>
                </a:path>
                <a:path w="367029" h="48259">
                  <a:moveTo>
                    <a:pt x="329483" y="47866"/>
                  </a:moveTo>
                  <a:lnTo>
                    <a:pt x="344641" y="0"/>
                  </a:lnTo>
                </a:path>
                <a:path w="367029" h="48259">
                  <a:moveTo>
                    <a:pt x="366979" y="0"/>
                  </a:moveTo>
                  <a:lnTo>
                    <a:pt x="334270" y="31911"/>
                  </a:lnTo>
                </a:path>
                <a:path w="367029" h="48259">
                  <a:moveTo>
                    <a:pt x="346237" y="20742"/>
                  </a:moveTo>
                  <a:lnTo>
                    <a:pt x="351821" y="47866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24" name="object 824" descr=""/>
          <p:cNvGrpSpPr/>
          <p:nvPr/>
        </p:nvGrpSpPr>
        <p:grpSpPr>
          <a:xfrm>
            <a:off x="11041300" y="4072676"/>
            <a:ext cx="185420" cy="285115"/>
            <a:chOff x="11041300" y="4072676"/>
            <a:chExt cx="185420" cy="285115"/>
          </a:xfrm>
        </p:grpSpPr>
        <p:sp>
          <p:nvSpPr>
            <p:cNvPr id="825" name="object 825" descr=""/>
            <p:cNvSpPr/>
            <p:nvPr/>
          </p:nvSpPr>
          <p:spPr>
            <a:xfrm>
              <a:off x="11041300" y="4072676"/>
              <a:ext cx="185420" cy="285115"/>
            </a:xfrm>
            <a:custGeom>
              <a:avLst/>
              <a:gdLst/>
              <a:ahLst/>
              <a:cxnLst/>
              <a:rect l="l" t="t" r="r" b="b"/>
              <a:pathLst>
                <a:path w="185420" h="285114">
                  <a:moveTo>
                    <a:pt x="0" y="0"/>
                  </a:moveTo>
                  <a:lnTo>
                    <a:pt x="0" y="284808"/>
                  </a:lnTo>
                  <a:lnTo>
                    <a:pt x="185085" y="284808"/>
                  </a:lnTo>
                  <a:lnTo>
                    <a:pt x="0" y="0"/>
                  </a:lnTo>
                  <a:close/>
                </a:path>
                <a:path w="185420" h="285114">
                  <a:moveTo>
                    <a:pt x="0" y="0"/>
                  </a:moveTo>
                  <a:lnTo>
                    <a:pt x="185085" y="284808"/>
                  </a:lnTo>
                  <a:lnTo>
                    <a:pt x="185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6" name="object 82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060447" y="4096609"/>
              <a:ext cx="67013" cy="236941"/>
            </a:xfrm>
            <a:prstGeom prst="rect">
              <a:avLst/>
            </a:prstGeom>
          </p:spPr>
        </p:pic>
        <p:sp>
          <p:nvSpPr>
            <p:cNvPr id="827" name="object 827" descr=""/>
            <p:cNvSpPr/>
            <p:nvPr/>
          </p:nvSpPr>
          <p:spPr>
            <a:xfrm>
              <a:off x="11154585" y="4100598"/>
              <a:ext cx="48260" cy="229235"/>
            </a:xfrm>
            <a:custGeom>
              <a:avLst/>
              <a:gdLst/>
              <a:ahLst/>
              <a:cxnLst/>
              <a:rect l="l" t="t" r="r" b="b"/>
              <a:pathLst>
                <a:path w="48259" h="229235">
                  <a:moveTo>
                    <a:pt x="6382" y="195456"/>
                  </a:moveTo>
                  <a:lnTo>
                    <a:pt x="2393" y="197052"/>
                  </a:lnTo>
                  <a:lnTo>
                    <a:pt x="0" y="201041"/>
                  </a:lnTo>
                  <a:lnTo>
                    <a:pt x="0" y="207423"/>
                  </a:lnTo>
                  <a:lnTo>
                    <a:pt x="2393" y="213007"/>
                  </a:lnTo>
                  <a:lnTo>
                    <a:pt x="6382" y="217794"/>
                  </a:lnTo>
                  <a:lnTo>
                    <a:pt x="11168" y="219389"/>
                  </a:lnTo>
                  <a:lnTo>
                    <a:pt x="15955" y="219389"/>
                  </a:lnTo>
                  <a:lnTo>
                    <a:pt x="18348" y="217794"/>
                  </a:lnTo>
                  <a:lnTo>
                    <a:pt x="20742" y="215401"/>
                  </a:lnTo>
                  <a:lnTo>
                    <a:pt x="24731" y="207423"/>
                  </a:lnTo>
                  <a:lnTo>
                    <a:pt x="27124" y="205029"/>
                  </a:lnTo>
                  <a:lnTo>
                    <a:pt x="29517" y="204232"/>
                  </a:lnTo>
                  <a:lnTo>
                    <a:pt x="34304" y="204232"/>
                  </a:lnTo>
                  <a:lnTo>
                    <a:pt x="40686" y="206625"/>
                  </a:lnTo>
                  <a:lnTo>
                    <a:pt x="45473" y="211412"/>
                  </a:lnTo>
                  <a:lnTo>
                    <a:pt x="47866" y="216996"/>
                  </a:lnTo>
                  <a:lnTo>
                    <a:pt x="47866" y="223378"/>
                  </a:lnTo>
                  <a:lnTo>
                    <a:pt x="45473" y="227367"/>
                  </a:lnTo>
                  <a:lnTo>
                    <a:pt x="40686" y="228963"/>
                  </a:lnTo>
                </a:path>
                <a:path w="48259" h="229235">
                  <a:moveTo>
                    <a:pt x="47866" y="199445"/>
                  </a:moveTo>
                  <a:lnTo>
                    <a:pt x="0" y="183489"/>
                  </a:lnTo>
                  <a:lnTo>
                    <a:pt x="0" y="162747"/>
                  </a:lnTo>
                </a:path>
                <a:path w="48259" h="229235">
                  <a:moveTo>
                    <a:pt x="22337" y="190669"/>
                  </a:moveTo>
                  <a:lnTo>
                    <a:pt x="22337" y="177905"/>
                  </a:lnTo>
                </a:path>
                <a:path w="48259" h="229235">
                  <a:moveTo>
                    <a:pt x="47866" y="199445"/>
                  </a:moveTo>
                  <a:lnTo>
                    <a:pt x="47866" y="178703"/>
                  </a:lnTo>
                </a:path>
                <a:path w="48259" h="229235">
                  <a:moveTo>
                    <a:pt x="0" y="142005"/>
                  </a:moveTo>
                  <a:lnTo>
                    <a:pt x="47866" y="157960"/>
                  </a:lnTo>
                </a:path>
                <a:path w="48259" h="229235">
                  <a:moveTo>
                    <a:pt x="0" y="153174"/>
                  </a:moveTo>
                  <a:lnTo>
                    <a:pt x="0" y="130836"/>
                  </a:lnTo>
                </a:path>
                <a:path w="48259" h="229235">
                  <a:moveTo>
                    <a:pt x="22337" y="117273"/>
                  </a:moveTo>
                  <a:lnTo>
                    <a:pt x="47866" y="126049"/>
                  </a:lnTo>
                  <a:lnTo>
                    <a:pt x="47866" y="140409"/>
                  </a:lnTo>
                  <a:lnTo>
                    <a:pt x="0" y="124453"/>
                  </a:lnTo>
                  <a:lnTo>
                    <a:pt x="0" y="110093"/>
                  </a:lnTo>
                  <a:lnTo>
                    <a:pt x="2393" y="106104"/>
                  </a:lnTo>
                  <a:lnTo>
                    <a:pt x="4786" y="105307"/>
                  </a:lnTo>
                  <a:lnTo>
                    <a:pt x="8775" y="105307"/>
                  </a:lnTo>
                  <a:lnTo>
                    <a:pt x="22337" y="131633"/>
                  </a:lnTo>
                </a:path>
                <a:path w="48259" h="229235">
                  <a:moveTo>
                    <a:pt x="47866" y="106902"/>
                  </a:moveTo>
                  <a:lnTo>
                    <a:pt x="0" y="78182"/>
                  </a:lnTo>
                  <a:lnTo>
                    <a:pt x="47866" y="81373"/>
                  </a:lnTo>
                </a:path>
                <a:path w="48259" h="229235">
                  <a:moveTo>
                    <a:pt x="31911" y="96531"/>
                  </a:moveTo>
                  <a:lnTo>
                    <a:pt x="31911" y="80575"/>
                  </a:lnTo>
                </a:path>
                <a:path w="48259" h="229235">
                  <a:moveTo>
                    <a:pt x="11168" y="35900"/>
                  </a:moveTo>
                  <a:lnTo>
                    <a:pt x="6382" y="35900"/>
                  </a:lnTo>
                  <a:lnTo>
                    <a:pt x="2393" y="37495"/>
                  </a:lnTo>
                  <a:lnTo>
                    <a:pt x="0" y="39889"/>
                  </a:lnTo>
                  <a:lnTo>
                    <a:pt x="0" y="46271"/>
                  </a:lnTo>
                  <a:lnTo>
                    <a:pt x="36697" y="66215"/>
                  </a:lnTo>
                  <a:lnTo>
                    <a:pt x="40686" y="66215"/>
                  </a:lnTo>
                  <a:lnTo>
                    <a:pt x="45473" y="64620"/>
                  </a:lnTo>
                  <a:lnTo>
                    <a:pt x="47866" y="62226"/>
                  </a:lnTo>
                  <a:lnTo>
                    <a:pt x="47866" y="55844"/>
                  </a:lnTo>
                  <a:lnTo>
                    <a:pt x="45473" y="51855"/>
                  </a:lnTo>
                  <a:lnTo>
                    <a:pt x="40686" y="47069"/>
                  </a:lnTo>
                  <a:lnTo>
                    <a:pt x="36697" y="43877"/>
                  </a:lnTo>
                </a:path>
                <a:path w="48259" h="229235">
                  <a:moveTo>
                    <a:pt x="47866" y="38293"/>
                  </a:moveTo>
                  <a:lnTo>
                    <a:pt x="0" y="22337"/>
                  </a:lnTo>
                </a:path>
                <a:path w="48259" h="229235">
                  <a:moveTo>
                    <a:pt x="0" y="0"/>
                  </a:moveTo>
                  <a:lnTo>
                    <a:pt x="31911" y="32709"/>
                  </a:lnTo>
                </a:path>
                <a:path w="48259" h="229235">
                  <a:moveTo>
                    <a:pt x="20742" y="20742"/>
                  </a:moveTo>
                  <a:lnTo>
                    <a:pt x="47866" y="15955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28" name="object 828" descr=""/>
          <p:cNvGrpSpPr/>
          <p:nvPr/>
        </p:nvGrpSpPr>
        <p:grpSpPr>
          <a:xfrm>
            <a:off x="5297271" y="8147745"/>
            <a:ext cx="377825" cy="147320"/>
            <a:chOff x="5297271" y="8147745"/>
            <a:chExt cx="377825" cy="147320"/>
          </a:xfrm>
        </p:grpSpPr>
        <p:pic>
          <p:nvPicPr>
            <p:cNvPr id="829" name="object 829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09238" y="8147745"/>
              <a:ext cx="352619" cy="67013"/>
            </a:xfrm>
            <a:prstGeom prst="rect">
              <a:avLst/>
            </a:prstGeom>
          </p:spPr>
        </p:pic>
        <p:sp>
          <p:nvSpPr>
            <p:cNvPr id="830" name="object 830" descr=""/>
            <p:cNvSpPr/>
            <p:nvPr/>
          </p:nvSpPr>
          <p:spPr>
            <a:xfrm>
              <a:off x="5302058" y="8241883"/>
              <a:ext cx="368300" cy="48260"/>
            </a:xfrm>
            <a:custGeom>
              <a:avLst/>
              <a:gdLst/>
              <a:ahLst/>
              <a:cxnLst/>
              <a:rect l="l" t="t" r="r" b="b"/>
              <a:pathLst>
                <a:path w="368300" h="48259">
                  <a:moveTo>
                    <a:pt x="33506" y="6382"/>
                  </a:moveTo>
                  <a:lnTo>
                    <a:pt x="31911" y="1595"/>
                  </a:lnTo>
                  <a:lnTo>
                    <a:pt x="27922" y="0"/>
                  </a:lnTo>
                  <a:lnTo>
                    <a:pt x="21540" y="0"/>
                  </a:lnTo>
                  <a:lnTo>
                    <a:pt x="15955" y="1595"/>
                  </a:lnTo>
                  <a:lnTo>
                    <a:pt x="11168" y="6382"/>
                  </a:lnTo>
                  <a:lnTo>
                    <a:pt x="9573" y="11168"/>
                  </a:lnTo>
                  <a:lnTo>
                    <a:pt x="9573" y="15955"/>
                  </a:lnTo>
                  <a:lnTo>
                    <a:pt x="10371" y="17551"/>
                  </a:lnTo>
                  <a:lnTo>
                    <a:pt x="12764" y="19944"/>
                  </a:lnTo>
                  <a:lnTo>
                    <a:pt x="20742" y="24731"/>
                  </a:lnTo>
                  <a:lnTo>
                    <a:pt x="23933" y="27124"/>
                  </a:lnTo>
                  <a:lnTo>
                    <a:pt x="24731" y="29517"/>
                  </a:lnTo>
                  <a:lnTo>
                    <a:pt x="24731" y="33506"/>
                  </a:lnTo>
                  <a:lnTo>
                    <a:pt x="22337" y="40686"/>
                  </a:lnTo>
                  <a:lnTo>
                    <a:pt x="17551" y="45473"/>
                  </a:lnTo>
                  <a:lnTo>
                    <a:pt x="11966" y="47866"/>
                  </a:lnTo>
                  <a:lnTo>
                    <a:pt x="5584" y="47866"/>
                  </a:lnTo>
                  <a:lnTo>
                    <a:pt x="1595" y="45473"/>
                  </a:lnTo>
                  <a:lnTo>
                    <a:pt x="0" y="40686"/>
                  </a:lnTo>
                </a:path>
                <a:path w="368300" h="48259">
                  <a:moveTo>
                    <a:pt x="29517" y="47866"/>
                  </a:moveTo>
                  <a:lnTo>
                    <a:pt x="45473" y="0"/>
                  </a:lnTo>
                </a:path>
                <a:path w="368300" h="48259">
                  <a:moveTo>
                    <a:pt x="42282" y="47866"/>
                  </a:moveTo>
                  <a:lnTo>
                    <a:pt x="58238" y="0"/>
                  </a:lnTo>
                  <a:lnTo>
                    <a:pt x="69407" y="0"/>
                  </a:lnTo>
                  <a:lnTo>
                    <a:pt x="73395" y="1595"/>
                  </a:lnTo>
                  <a:lnTo>
                    <a:pt x="74991" y="6382"/>
                  </a:lnTo>
                  <a:lnTo>
                    <a:pt x="74991" y="11168"/>
                  </a:lnTo>
                  <a:lnTo>
                    <a:pt x="53451" y="47866"/>
                  </a:lnTo>
                  <a:lnTo>
                    <a:pt x="42282" y="47866"/>
                  </a:lnTo>
                </a:path>
                <a:path w="368300" h="48259">
                  <a:moveTo>
                    <a:pt x="75789" y="47866"/>
                  </a:moveTo>
                  <a:lnTo>
                    <a:pt x="91744" y="0"/>
                  </a:lnTo>
                  <a:lnTo>
                    <a:pt x="112487" y="0"/>
                  </a:lnTo>
                </a:path>
                <a:path w="368300" h="48259">
                  <a:moveTo>
                    <a:pt x="83767" y="22337"/>
                  </a:moveTo>
                  <a:lnTo>
                    <a:pt x="96531" y="22337"/>
                  </a:lnTo>
                </a:path>
                <a:path w="368300" h="48259">
                  <a:moveTo>
                    <a:pt x="75789" y="47866"/>
                  </a:moveTo>
                  <a:lnTo>
                    <a:pt x="96531" y="47866"/>
                  </a:lnTo>
                </a:path>
                <a:path w="368300" h="48259">
                  <a:moveTo>
                    <a:pt x="172320" y="6382"/>
                  </a:moveTo>
                  <a:lnTo>
                    <a:pt x="170725" y="1595"/>
                  </a:lnTo>
                  <a:lnTo>
                    <a:pt x="166736" y="0"/>
                  </a:lnTo>
                  <a:lnTo>
                    <a:pt x="160354" y="0"/>
                  </a:lnTo>
                  <a:lnTo>
                    <a:pt x="154769" y="1595"/>
                  </a:lnTo>
                  <a:lnTo>
                    <a:pt x="149982" y="6382"/>
                  </a:lnTo>
                  <a:lnTo>
                    <a:pt x="148387" y="11168"/>
                  </a:lnTo>
                  <a:lnTo>
                    <a:pt x="148387" y="15955"/>
                  </a:lnTo>
                  <a:lnTo>
                    <a:pt x="149185" y="17551"/>
                  </a:lnTo>
                  <a:lnTo>
                    <a:pt x="151578" y="19944"/>
                  </a:lnTo>
                  <a:lnTo>
                    <a:pt x="159556" y="24731"/>
                  </a:lnTo>
                  <a:lnTo>
                    <a:pt x="162747" y="27124"/>
                  </a:lnTo>
                  <a:lnTo>
                    <a:pt x="163545" y="29517"/>
                  </a:lnTo>
                  <a:lnTo>
                    <a:pt x="163545" y="33506"/>
                  </a:lnTo>
                  <a:lnTo>
                    <a:pt x="161151" y="40686"/>
                  </a:lnTo>
                  <a:lnTo>
                    <a:pt x="156365" y="45473"/>
                  </a:lnTo>
                  <a:lnTo>
                    <a:pt x="150780" y="47866"/>
                  </a:lnTo>
                  <a:lnTo>
                    <a:pt x="144398" y="47866"/>
                  </a:lnTo>
                  <a:lnTo>
                    <a:pt x="140409" y="45473"/>
                  </a:lnTo>
                  <a:lnTo>
                    <a:pt x="138814" y="40686"/>
                  </a:lnTo>
                </a:path>
                <a:path w="368300" h="48259">
                  <a:moveTo>
                    <a:pt x="168331" y="47866"/>
                  </a:moveTo>
                  <a:lnTo>
                    <a:pt x="184287" y="0"/>
                  </a:lnTo>
                  <a:lnTo>
                    <a:pt x="205029" y="0"/>
                  </a:lnTo>
                </a:path>
                <a:path w="368300" h="48259">
                  <a:moveTo>
                    <a:pt x="176309" y="22337"/>
                  </a:moveTo>
                  <a:lnTo>
                    <a:pt x="189074" y="22337"/>
                  </a:lnTo>
                </a:path>
                <a:path w="368300" h="48259">
                  <a:moveTo>
                    <a:pt x="168331" y="47866"/>
                  </a:moveTo>
                  <a:lnTo>
                    <a:pt x="189074" y="47866"/>
                  </a:lnTo>
                </a:path>
                <a:path w="368300" h="48259">
                  <a:moveTo>
                    <a:pt x="225772" y="0"/>
                  </a:moveTo>
                  <a:lnTo>
                    <a:pt x="209816" y="47866"/>
                  </a:lnTo>
                </a:path>
                <a:path w="368300" h="48259">
                  <a:moveTo>
                    <a:pt x="214603" y="0"/>
                  </a:moveTo>
                  <a:lnTo>
                    <a:pt x="236941" y="0"/>
                  </a:lnTo>
                </a:path>
                <a:path w="368300" h="48259">
                  <a:moveTo>
                    <a:pt x="249705" y="22337"/>
                  </a:moveTo>
                  <a:lnTo>
                    <a:pt x="241727" y="47866"/>
                  </a:lnTo>
                  <a:lnTo>
                    <a:pt x="227367" y="47866"/>
                  </a:lnTo>
                  <a:lnTo>
                    <a:pt x="243323" y="0"/>
                  </a:lnTo>
                  <a:lnTo>
                    <a:pt x="257683" y="0"/>
                  </a:lnTo>
                  <a:lnTo>
                    <a:pt x="261672" y="1595"/>
                  </a:lnTo>
                  <a:lnTo>
                    <a:pt x="262470" y="3988"/>
                  </a:lnTo>
                  <a:lnTo>
                    <a:pt x="262470" y="8775"/>
                  </a:lnTo>
                  <a:lnTo>
                    <a:pt x="235345" y="22337"/>
                  </a:lnTo>
                </a:path>
                <a:path w="368300" h="48259">
                  <a:moveTo>
                    <a:pt x="260874" y="47866"/>
                  </a:moveTo>
                  <a:lnTo>
                    <a:pt x="289594" y="0"/>
                  </a:lnTo>
                  <a:lnTo>
                    <a:pt x="286403" y="47866"/>
                  </a:lnTo>
                </a:path>
                <a:path w="368300" h="48259">
                  <a:moveTo>
                    <a:pt x="271245" y="31911"/>
                  </a:moveTo>
                  <a:lnTo>
                    <a:pt x="287201" y="31911"/>
                  </a:lnTo>
                </a:path>
                <a:path w="368300" h="48259">
                  <a:moveTo>
                    <a:pt x="331877" y="11168"/>
                  </a:moveTo>
                  <a:lnTo>
                    <a:pt x="331877" y="6382"/>
                  </a:lnTo>
                  <a:lnTo>
                    <a:pt x="330281" y="1595"/>
                  </a:lnTo>
                  <a:lnTo>
                    <a:pt x="327888" y="0"/>
                  </a:lnTo>
                  <a:lnTo>
                    <a:pt x="321506" y="0"/>
                  </a:lnTo>
                  <a:lnTo>
                    <a:pt x="301561" y="35900"/>
                  </a:lnTo>
                  <a:lnTo>
                    <a:pt x="301561" y="40686"/>
                  </a:lnTo>
                  <a:lnTo>
                    <a:pt x="303157" y="45473"/>
                  </a:lnTo>
                  <a:lnTo>
                    <a:pt x="305550" y="47866"/>
                  </a:lnTo>
                  <a:lnTo>
                    <a:pt x="311932" y="47866"/>
                  </a:lnTo>
                  <a:lnTo>
                    <a:pt x="315921" y="45473"/>
                  </a:lnTo>
                  <a:lnTo>
                    <a:pt x="320708" y="40686"/>
                  </a:lnTo>
                  <a:lnTo>
                    <a:pt x="323899" y="35900"/>
                  </a:lnTo>
                </a:path>
                <a:path w="368300" h="48259">
                  <a:moveTo>
                    <a:pt x="329483" y="47866"/>
                  </a:moveTo>
                  <a:lnTo>
                    <a:pt x="345439" y="0"/>
                  </a:lnTo>
                </a:path>
                <a:path w="368300" h="48259">
                  <a:moveTo>
                    <a:pt x="367777" y="0"/>
                  </a:moveTo>
                  <a:lnTo>
                    <a:pt x="335068" y="31911"/>
                  </a:lnTo>
                </a:path>
                <a:path w="368300" h="48259">
                  <a:moveTo>
                    <a:pt x="346237" y="19944"/>
                  </a:moveTo>
                  <a:lnTo>
                    <a:pt x="351821" y="47866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31" name="object 831" descr=""/>
          <p:cNvSpPr/>
          <p:nvPr/>
        </p:nvSpPr>
        <p:spPr>
          <a:xfrm>
            <a:off x="10098322" y="6924746"/>
            <a:ext cx="192405" cy="1905"/>
          </a:xfrm>
          <a:custGeom>
            <a:avLst/>
            <a:gdLst/>
            <a:ahLst/>
            <a:cxnLst/>
            <a:rect l="l" t="t" r="r" b="b"/>
            <a:pathLst>
              <a:path w="192404" h="1904">
                <a:moveTo>
                  <a:pt x="192265" y="1595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32" name="object 832" descr=""/>
          <p:cNvGrpSpPr/>
          <p:nvPr/>
        </p:nvGrpSpPr>
        <p:grpSpPr>
          <a:xfrm>
            <a:off x="10036095" y="6921555"/>
            <a:ext cx="5080" cy="5080"/>
            <a:chOff x="10036095" y="6921555"/>
            <a:chExt cx="5080" cy="5080"/>
          </a:xfrm>
        </p:grpSpPr>
        <p:sp>
          <p:nvSpPr>
            <p:cNvPr id="833" name="object 833" descr=""/>
            <p:cNvSpPr/>
            <p:nvPr/>
          </p:nvSpPr>
          <p:spPr>
            <a:xfrm>
              <a:off x="10036095" y="692155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4" name="object 834" descr=""/>
            <p:cNvSpPr/>
            <p:nvPr/>
          </p:nvSpPr>
          <p:spPr>
            <a:xfrm>
              <a:off x="10036095" y="692155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35" name="object 835" descr=""/>
          <p:cNvGrpSpPr/>
          <p:nvPr/>
        </p:nvGrpSpPr>
        <p:grpSpPr>
          <a:xfrm>
            <a:off x="9976261" y="6921555"/>
            <a:ext cx="5080" cy="5080"/>
            <a:chOff x="9976261" y="6921555"/>
            <a:chExt cx="5080" cy="5080"/>
          </a:xfrm>
        </p:grpSpPr>
        <p:sp>
          <p:nvSpPr>
            <p:cNvPr id="836" name="object 836" descr=""/>
            <p:cNvSpPr/>
            <p:nvPr/>
          </p:nvSpPr>
          <p:spPr>
            <a:xfrm>
              <a:off x="9976261" y="692155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7" name="object 837" descr=""/>
            <p:cNvSpPr/>
            <p:nvPr/>
          </p:nvSpPr>
          <p:spPr>
            <a:xfrm>
              <a:off x="9976261" y="692155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38" name="object 838" descr=""/>
          <p:cNvSpPr/>
          <p:nvPr/>
        </p:nvSpPr>
        <p:spPr>
          <a:xfrm>
            <a:off x="9799153" y="6921555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119667" y="1595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39" name="object 839" descr=""/>
          <p:cNvGrpSpPr/>
          <p:nvPr/>
        </p:nvGrpSpPr>
        <p:grpSpPr>
          <a:xfrm>
            <a:off x="9736927" y="6919161"/>
            <a:ext cx="5080" cy="5080"/>
            <a:chOff x="9736927" y="6919161"/>
            <a:chExt cx="5080" cy="5080"/>
          </a:xfrm>
        </p:grpSpPr>
        <p:sp>
          <p:nvSpPr>
            <p:cNvPr id="840" name="object 840" descr=""/>
            <p:cNvSpPr/>
            <p:nvPr/>
          </p:nvSpPr>
          <p:spPr>
            <a:xfrm>
              <a:off x="9736927" y="691916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1" name="object 841" descr=""/>
            <p:cNvSpPr/>
            <p:nvPr/>
          </p:nvSpPr>
          <p:spPr>
            <a:xfrm>
              <a:off x="9736927" y="691916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42" name="object 842" descr=""/>
          <p:cNvGrpSpPr/>
          <p:nvPr/>
        </p:nvGrpSpPr>
        <p:grpSpPr>
          <a:xfrm>
            <a:off x="9677093" y="6918363"/>
            <a:ext cx="5080" cy="5080"/>
            <a:chOff x="9677093" y="6918363"/>
            <a:chExt cx="5080" cy="5080"/>
          </a:xfrm>
        </p:grpSpPr>
        <p:sp>
          <p:nvSpPr>
            <p:cNvPr id="843" name="object 843" descr=""/>
            <p:cNvSpPr/>
            <p:nvPr/>
          </p:nvSpPr>
          <p:spPr>
            <a:xfrm>
              <a:off x="9677093" y="691836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4" name="object 844" descr=""/>
            <p:cNvSpPr/>
            <p:nvPr/>
          </p:nvSpPr>
          <p:spPr>
            <a:xfrm>
              <a:off x="9677093" y="691836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45" name="object 845" descr=""/>
          <p:cNvSpPr/>
          <p:nvPr/>
        </p:nvSpPr>
        <p:spPr>
          <a:xfrm>
            <a:off x="9499986" y="6919161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119667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46" name="object 846" descr=""/>
          <p:cNvGrpSpPr/>
          <p:nvPr/>
        </p:nvGrpSpPr>
        <p:grpSpPr>
          <a:xfrm>
            <a:off x="9437758" y="6915970"/>
            <a:ext cx="5080" cy="5080"/>
            <a:chOff x="9437758" y="6915970"/>
            <a:chExt cx="5080" cy="5080"/>
          </a:xfrm>
        </p:grpSpPr>
        <p:sp>
          <p:nvSpPr>
            <p:cNvPr id="847" name="object 847" descr=""/>
            <p:cNvSpPr/>
            <p:nvPr/>
          </p:nvSpPr>
          <p:spPr>
            <a:xfrm>
              <a:off x="9437758" y="69159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8" name="object 848" descr=""/>
            <p:cNvSpPr/>
            <p:nvPr/>
          </p:nvSpPr>
          <p:spPr>
            <a:xfrm>
              <a:off x="9437758" y="69159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49" name="object 849" descr=""/>
          <p:cNvGrpSpPr/>
          <p:nvPr/>
        </p:nvGrpSpPr>
        <p:grpSpPr>
          <a:xfrm>
            <a:off x="9377925" y="6915172"/>
            <a:ext cx="5080" cy="5080"/>
            <a:chOff x="9377925" y="6915172"/>
            <a:chExt cx="5080" cy="5080"/>
          </a:xfrm>
        </p:grpSpPr>
        <p:sp>
          <p:nvSpPr>
            <p:cNvPr id="850" name="object 850" descr=""/>
            <p:cNvSpPr/>
            <p:nvPr/>
          </p:nvSpPr>
          <p:spPr>
            <a:xfrm>
              <a:off x="9377925" y="69151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1" name="object 851" descr=""/>
            <p:cNvSpPr/>
            <p:nvPr/>
          </p:nvSpPr>
          <p:spPr>
            <a:xfrm>
              <a:off x="9377925" y="691517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52" name="object 852" descr=""/>
          <p:cNvSpPr/>
          <p:nvPr/>
        </p:nvSpPr>
        <p:spPr>
          <a:xfrm>
            <a:off x="9200817" y="6915970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119667" y="1595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53" name="object 853" descr=""/>
          <p:cNvGrpSpPr/>
          <p:nvPr/>
        </p:nvGrpSpPr>
        <p:grpSpPr>
          <a:xfrm>
            <a:off x="9138591" y="6912779"/>
            <a:ext cx="5080" cy="5080"/>
            <a:chOff x="9138591" y="6912779"/>
            <a:chExt cx="5080" cy="5080"/>
          </a:xfrm>
        </p:grpSpPr>
        <p:sp>
          <p:nvSpPr>
            <p:cNvPr id="854" name="object 854" descr=""/>
            <p:cNvSpPr/>
            <p:nvPr/>
          </p:nvSpPr>
          <p:spPr>
            <a:xfrm>
              <a:off x="9138591" y="6912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5" name="object 855" descr=""/>
            <p:cNvSpPr/>
            <p:nvPr/>
          </p:nvSpPr>
          <p:spPr>
            <a:xfrm>
              <a:off x="9138591" y="6912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56" name="object 856" descr=""/>
          <p:cNvGrpSpPr/>
          <p:nvPr/>
        </p:nvGrpSpPr>
        <p:grpSpPr>
          <a:xfrm>
            <a:off x="9078757" y="6912779"/>
            <a:ext cx="5080" cy="5080"/>
            <a:chOff x="9078757" y="6912779"/>
            <a:chExt cx="5080" cy="5080"/>
          </a:xfrm>
        </p:grpSpPr>
        <p:sp>
          <p:nvSpPr>
            <p:cNvPr id="857" name="object 857" descr=""/>
            <p:cNvSpPr/>
            <p:nvPr/>
          </p:nvSpPr>
          <p:spPr>
            <a:xfrm>
              <a:off x="9078757" y="6912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8" name="object 858" descr=""/>
            <p:cNvSpPr/>
            <p:nvPr/>
          </p:nvSpPr>
          <p:spPr>
            <a:xfrm>
              <a:off x="9078757" y="6912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59" name="object 859" descr=""/>
          <p:cNvSpPr/>
          <p:nvPr/>
        </p:nvSpPr>
        <p:spPr>
          <a:xfrm>
            <a:off x="8901649" y="6913577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119667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60" name="object 860" descr=""/>
          <p:cNvGrpSpPr/>
          <p:nvPr/>
        </p:nvGrpSpPr>
        <p:grpSpPr>
          <a:xfrm>
            <a:off x="8839422" y="6910385"/>
            <a:ext cx="5080" cy="5080"/>
            <a:chOff x="8839422" y="6910385"/>
            <a:chExt cx="5080" cy="5080"/>
          </a:xfrm>
        </p:grpSpPr>
        <p:sp>
          <p:nvSpPr>
            <p:cNvPr id="861" name="object 861" descr=""/>
            <p:cNvSpPr/>
            <p:nvPr/>
          </p:nvSpPr>
          <p:spPr>
            <a:xfrm>
              <a:off x="8839422" y="691038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2" name="object 862" descr=""/>
            <p:cNvSpPr/>
            <p:nvPr/>
          </p:nvSpPr>
          <p:spPr>
            <a:xfrm>
              <a:off x="8839422" y="691038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63" name="object 863" descr=""/>
          <p:cNvGrpSpPr/>
          <p:nvPr/>
        </p:nvGrpSpPr>
        <p:grpSpPr>
          <a:xfrm>
            <a:off x="8779588" y="6909588"/>
            <a:ext cx="5080" cy="5080"/>
            <a:chOff x="8779588" y="6909588"/>
            <a:chExt cx="5080" cy="5080"/>
          </a:xfrm>
        </p:grpSpPr>
        <p:sp>
          <p:nvSpPr>
            <p:cNvPr id="864" name="object 864" descr=""/>
            <p:cNvSpPr/>
            <p:nvPr/>
          </p:nvSpPr>
          <p:spPr>
            <a:xfrm>
              <a:off x="8779588" y="690958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5" name="object 865" descr=""/>
            <p:cNvSpPr/>
            <p:nvPr/>
          </p:nvSpPr>
          <p:spPr>
            <a:xfrm>
              <a:off x="8779588" y="690958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66" name="object 866" descr=""/>
          <p:cNvSpPr/>
          <p:nvPr/>
        </p:nvSpPr>
        <p:spPr>
          <a:xfrm>
            <a:off x="8602481" y="6910385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119667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67" name="object 867" descr=""/>
          <p:cNvGrpSpPr/>
          <p:nvPr/>
        </p:nvGrpSpPr>
        <p:grpSpPr>
          <a:xfrm>
            <a:off x="8540254" y="6907194"/>
            <a:ext cx="5080" cy="5080"/>
            <a:chOff x="8540254" y="6907194"/>
            <a:chExt cx="5080" cy="5080"/>
          </a:xfrm>
        </p:grpSpPr>
        <p:sp>
          <p:nvSpPr>
            <p:cNvPr id="868" name="object 868" descr=""/>
            <p:cNvSpPr/>
            <p:nvPr/>
          </p:nvSpPr>
          <p:spPr>
            <a:xfrm>
              <a:off x="8540254" y="690719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9" name="object 869" descr=""/>
            <p:cNvSpPr/>
            <p:nvPr/>
          </p:nvSpPr>
          <p:spPr>
            <a:xfrm>
              <a:off x="8540254" y="690719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70" name="object 870" descr=""/>
          <p:cNvGrpSpPr/>
          <p:nvPr/>
        </p:nvGrpSpPr>
        <p:grpSpPr>
          <a:xfrm>
            <a:off x="8480421" y="6906397"/>
            <a:ext cx="5080" cy="5080"/>
            <a:chOff x="8480421" y="6906397"/>
            <a:chExt cx="5080" cy="5080"/>
          </a:xfrm>
        </p:grpSpPr>
        <p:sp>
          <p:nvSpPr>
            <p:cNvPr id="871" name="object 871" descr=""/>
            <p:cNvSpPr/>
            <p:nvPr/>
          </p:nvSpPr>
          <p:spPr>
            <a:xfrm>
              <a:off x="8480421" y="69063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2" name="object 872" descr=""/>
            <p:cNvSpPr/>
            <p:nvPr/>
          </p:nvSpPr>
          <p:spPr>
            <a:xfrm>
              <a:off x="8480421" y="69063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73" name="object 873" descr=""/>
          <p:cNvSpPr/>
          <p:nvPr/>
        </p:nvSpPr>
        <p:spPr>
          <a:xfrm>
            <a:off x="8303313" y="6907194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119667" y="1595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74" name="object 874" descr=""/>
          <p:cNvGrpSpPr/>
          <p:nvPr/>
        </p:nvGrpSpPr>
        <p:grpSpPr>
          <a:xfrm>
            <a:off x="8241086" y="6904801"/>
            <a:ext cx="5080" cy="5080"/>
            <a:chOff x="8241086" y="6904801"/>
            <a:chExt cx="5080" cy="5080"/>
          </a:xfrm>
        </p:grpSpPr>
        <p:sp>
          <p:nvSpPr>
            <p:cNvPr id="875" name="object 875" descr=""/>
            <p:cNvSpPr/>
            <p:nvPr/>
          </p:nvSpPr>
          <p:spPr>
            <a:xfrm>
              <a:off x="8241086" y="690480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6" name="object 876" descr=""/>
            <p:cNvSpPr/>
            <p:nvPr/>
          </p:nvSpPr>
          <p:spPr>
            <a:xfrm>
              <a:off x="8241086" y="690480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77" name="object 877" descr=""/>
          <p:cNvGrpSpPr/>
          <p:nvPr/>
        </p:nvGrpSpPr>
        <p:grpSpPr>
          <a:xfrm>
            <a:off x="8181252" y="6904004"/>
            <a:ext cx="5080" cy="5080"/>
            <a:chOff x="8181252" y="6904004"/>
            <a:chExt cx="5080" cy="5080"/>
          </a:xfrm>
        </p:grpSpPr>
        <p:sp>
          <p:nvSpPr>
            <p:cNvPr id="878" name="object 878" descr=""/>
            <p:cNvSpPr/>
            <p:nvPr/>
          </p:nvSpPr>
          <p:spPr>
            <a:xfrm>
              <a:off x="8181252" y="690400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9" name="object 879" descr=""/>
            <p:cNvSpPr/>
            <p:nvPr/>
          </p:nvSpPr>
          <p:spPr>
            <a:xfrm>
              <a:off x="8181252" y="690400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80" name="object 880" descr=""/>
          <p:cNvSpPr/>
          <p:nvPr/>
        </p:nvSpPr>
        <p:spPr>
          <a:xfrm>
            <a:off x="8004144" y="6904801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119667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81" name="object 881" descr=""/>
          <p:cNvGrpSpPr/>
          <p:nvPr/>
        </p:nvGrpSpPr>
        <p:grpSpPr>
          <a:xfrm>
            <a:off x="7941918" y="6901610"/>
            <a:ext cx="5080" cy="5080"/>
            <a:chOff x="7941918" y="6901610"/>
            <a:chExt cx="5080" cy="5080"/>
          </a:xfrm>
        </p:grpSpPr>
        <p:sp>
          <p:nvSpPr>
            <p:cNvPr id="882" name="object 882" descr=""/>
            <p:cNvSpPr/>
            <p:nvPr/>
          </p:nvSpPr>
          <p:spPr>
            <a:xfrm>
              <a:off x="7941918" y="690161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3" name="object 883" descr=""/>
            <p:cNvSpPr/>
            <p:nvPr/>
          </p:nvSpPr>
          <p:spPr>
            <a:xfrm>
              <a:off x="7941918" y="690161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84" name="object 884" descr=""/>
          <p:cNvGrpSpPr/>
          <p:nvPr/>
        </p:nvGrpSpPr>
        <p:grpSpPr>
          <a:xfrm>
            <a:off x="7882084" y="6900812"/>
            <a:ext cx="5080" cy="5080"/>
            <a:chOff x="7882084" y="6900812"/>
            <a:chExt cx="5080" cy="5080"/>
          </a:xfrm>
        </p:grpSpPr>
        <p:sp>
          <p:nvSpPr>
            <p:cNvPr id="885" name="object 885" descr=""/>
            <p:cNvSpPr/>
            <p:nvPr/>
          </p:nvSpPr>
          <p:spPr>
            <a:xfrm>
              <a:off x="7882084" y="690081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6" name="object 886" descr=""/>
            <p:cNvSpPr/>
            <p:nvPr/>
          </p:nvSpPr>
          <p:spPr>
            <a:xfrm>
              <a:off x="7882084" y="690081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87" name="object 887" descr=""/>
          <p:cNvSpPr/>
          <p:nvPr/>
        </p:nvSpPr>
        <p:spPr>
          <a:xfrm>
            <a:off x="7704976" y="6901610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119667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88" name="object 888" descr=""/>
          <p:cNvGrpSpPr/>
          <p:nvPr/>
        </p:nvGrpSpPr>
        <p:grpSpPr>
          <a:xfrm>
            <a:off x="7642749" y="6898419"/>
            <a:ext cx="5080" cy="5080"/>
            <a:chOff x="7642749" y="6898419"/>
            <a:chExt cx="5080" cy="5080"/>
          </a:xfrm>
        </p:grpSpPr>
        <p:sp>
          <p:nvSpPr>
            <p:cNvPr id="889" name="object 889" descr=""/>
            <p:cNvSpPr/>
            <p:nvPr/>
          </p:nvSpPr>
          <p:spPr>
            <a:xfrm>
              <a:off x="7642749" y="689841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0" name="object 890" descr=""/>
            <p:cNvSpPr/>
            <p:nvPr/>
          </p:nvSpPr>
          <p:spPr>
            <a:xfrm>
              <a:off x="7642749" y="689841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91" name="object 891" descr=""/>
          <p:cNvGrpSpPr/>
          <p:nvPr/>
        </p:nvGrpSpPr>
        <p:grpSpPr>
          <a:xfrm>
            <a:off x="7582916" y="6898419"/>
            <a:ext cx="5080" cy="5080"/>
            <a:chOff x="7582916" y="6898419"/>
            <a:chExt cx="5080" cy="5080"/>
          </a:xfrm>
        </p:grpSpPr>
        <p:sp>
          <p:nvSpPr>
            <p:cNvPr id="892" name="object 892" descr=""/>
            <p:cNvSpPr/>
            <p:nvPr/>
          </p:nvSpPr>
          <p:spPr>
            <a:xfrm>
              <a:off x="7582916" y="689841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3" name="object 893" descr=""/>
            <p:cNvSpPr/>
            <p:nvPr/>
          </p:nvSpPr>
          <p:spPr>
            <a:xfrm>
              <a:off x="7582916" y="689841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94" name="object 894" descr=""/>
          <p:cNvSpPr/>
          <p:nvPr/>
        </p:nvSpPr>
        <p:spPr>
          <a:xfrm>
            <a:off x="7405808" y="6898419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119667" y="1595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95" name="object 895" descr=""/>
          <p:cNvGrpSpPr/>
          <p:nvPr/>
        </p:nvGrpSpPr>
        <p:grpSpPr>
          <a:xfrm>
            <a:off x="7343581" y="6896026"/>
            <a:ext cx="5080" cy="5080"/>
            <a:chOff x="7343581" y="6896026"/>
            <a:chExt cx="5080" cy="5080"/>
          </a:xfrm>
        </p:grpSpPr>
        <p:sp>
          <p:nvSpPr>
            <p:cNvPr id="896" name="object 896" descr=""/>
            <p:cNvSpPr/>
            <p:nvPr/>
          </p:nvSpPr>
          <p:spPr>
            <a:xfrm>
              <a:off x="7343581" y="689602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7" name="object 897" descr=""/>
            <p:cNvSpPr/>
            <p:nvPr/>
          </p:nvSpPr>
          <p:spPr>
            <a:xfrm>
              <a:off x="7343581" y="689602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98" name="object 898" descr=""/>
          <p:cNvGrpSpPr/>
          <p:nvPr/>
        </p:nvGrpSpPr>
        <p:grpSpPr>
          <a:xfrm>
            <a:off x="7283748" y="6895227"/>
            <a:ext cx="5080" cy="5080"/>
            <a:chOff x="7283748" y="6895227"/>
            <a:chExt cx="5080" cy="5080"/>
          </a:xfrm>
        </p:grpSpPr>
        <p:sp>
          <p:nvSpPr>
            <p:cNvPr id="899" name="object 899" descr=""/>
            <p:cNvSpPr/>
            <p:nvPr/>
          </p:nvSpPr>
          <p:spPr>
            <a:xfrm>
              <a:off x="7283748" y="68952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0" name="object 900" descr=""/>
            <p:cNvSpPr/>
            <p:nvPr/>
          </p:nvSpPr>
          <p:spPr>
            <a:xfrm>
              <a:off x="7283748" y="689522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01" name="object 901" descr=""/>
          <p:cNvSpPr/>
          <p:nvPr/>
        </p:nvSpPr>
        <p:spPr>
          <a:xfrm>
            <a:off x="7106640" y="6896026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119667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02" name="object 902" descr=""/>
          <p:cNvGrpSpPr/>
          <p:nvPr/>
        </p:nvGrpSpPr>
        <p:grpSpPr>
          <a:xfrm>
            <a:off x="7044413" y="6892835"/>
            <a:ext cx="5080" cy="5080"/>
            <a:chOff x="7044413" y="6892835"/>
            <a:chExt cx="5080" cy="5080"/>
          </a:xfrm>
        </p:grpSpPr>
        <p:sp>
          <p:nvSpPr>
            <p:cNvPr id="903" name="object 903" descr=""/>
            <p:cNvSpPr/>
            <p:nvPr/>
          </p:nvSpPr>
          <p:spPr>
            <a:xfrm>
              <a:off x="7044413" y="689283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4" name="object 904" descr=""/>
            <p:cNvSpPr/>
            <p:nvPr/>
          </p:nvSpPr>
          <p:spPr>
            <a:xfrm>
              <a:off x="7044413" y="689283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05" name="object 905" descr=""/>
          <p:cNvGrpSpPr/>
          <p:nvPr/>
        </p:nvGrpSpPr>
        <p:grpSpPr>
          <a:xfrm>
            <a:off x="6984579" y="6892037"/>
            <a:ext cx="5080" cy="5080"/>
            <a:chOff x="6984579" y="6892037"/>
            <a:chExt cx="5080" cy="5080"/>
          </a:xfrm>
        </p:grpSpPr>
        <p:sp>
          <p:nvSpPr>
            <p:cNvPr id="906" name="object 906" descr=""/>
            <p:cNvSpPr/>
            <p:nvPr/>
          </p:nvSpPr>
          <p:spPr>
            <a:xfrm>
              <a:off x="6984579" y="689203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7" name="object 907" descr=""/>
            <p:cNvSpPr/>
            <p:nvPr/>
          </p:nvSpPr>
          <p:spPr>
            <a:xfrm>
              <a:off x="6984579" y="689203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08" name="object 908" descr=""/>
          <p:cNvSpPr/>
          <p:nvPr/>
        </p:nvSpPr>
        <p:spPr>
          <a:xfrm>
            <a:off x="6807472" y="6892835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5" h="1270">
                <a:moveTo>
                  <a:pt x="119667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09" name="object 909" descr=""/>
          <p:cNvGrpSpPr/>
          <p:nvPr/>
        </p:nvGrpSpPr>
        <p:grpSpPr>
          <a:xfrm>
            <a:off x="6745245" y="6889643"/>
            <a:ext cx="5080" cy="5080"/>
            <a:chOff x="6745245" y="6889643"/>
            <a:chExt cx="5080" cy="5080"/>
          </a:xfrm>
        </p:grpSpPr>
        <p:sp>
          <p:nvSpPr>
            <p:cNvPr id="910" name="object 910" descr=""/>
            <p:cNvSpPr/>
            <p:nvPr/>
          </p:nvSpPr>
          <p:spPr>
            <a:xfrm>
              <a:off x="6745245" y="688964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1" name="object 911" descr=""/>
            <p:cNvSpPr/>
            <p:nvPr/>
          </p:nvSpPr>
          <p:spPr>
            <a:xfrm>
              <a:off x="6745245" y="688964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12" name="object 912" descr=""/>
          <p:cNvGrpSpPr/>
          <p:nvPr/>
        </p:nvGrpSpPr>
        <p:grpSpPr>
          <a:xfrm>
            <a:off x="6685412" y="6889643"/>
            <a:ext cx="5080" cy="5080"/>
            <a:chOff x="6685412" y="6889643"/>
            <a:chExt cx="5080" cy="5080"/>
          </a:xfrm>
        </p:grpSpPr>
        <p:sp>
          <p:nvSpPr>
            <p:cNvPr id="913" name="object 913" descr=""/>
            <p:cNvSpPr/>
            <p:nvPr/>
          </p:nvSpPr>
          <p:spPr>
            <a:xfrm>
              <a:off x="6685412" y="688964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4" name="object 914" descr=""/>
            <p:cNvSpPr/>
            <p:nvPr/>
          </p:nvSpPr>
          <p:spPr>
            <a:xfrm>
              <a:off x="6685412" y="688964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15" name="object 915" descr=""/>
          <p:cNvSpPr/>
          <p:nvPr/>
        </p:nvSpPr>
        <p:spPr>
          <a:xfrm>
            <a:off x="6509101" y="6889643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119667" y="1595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16" name="object 916" descr=""/>
          <p:cNvGrpSpPr/>
          <p:nvPr/>
        </p:nvGrpSpPr>
        <p:grpSpPr>
          <a:xfrm>
            <a:off x="6446875" y="6887250"/>
            <a:ext cx="5080" cy="5080"/>
            <a:chOff x="6446875" y="6887250"/>
            <a:chExt cx="5080" cy="5080"/>
          </a:xfrm>
        </p:grpSpPr>
        <p:sp>
          <p:nvSpPr>
            <p:cNvPr id="917" name="object 917" descr=""/>
            <p:cNvSpPr/>
            <p:nvPr/>
          </p:nvSpPr>
          <p:spPr>
            <a:xfrm>
              <a:off x="6446875" y="68872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8" name="object 918" descr=""/>
            <p:cNvSpPr/>
            <p:nvPr/>
          </p:nvSpPr>
          <p:spPr>
            <a:xfrm>
              <a:off x="6446875" y="68872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19" name="object 919" descr=""/>
          <p:cNvGrpSpPr/>
          <p:nvPr/>
        </p:nvGrpSpPr>
        <p:grpSpPr>
          <a:xfrm>
            <a:off x="6387041" y="6886452"/>
            <a:ext cx="5080" cy="5080"/>
            <a:chOff x="6387041" y="6886452"/>
            <a:chExt cx="5080" cy="5080"/>
          </a:xfrm>
        </p:grpSpPr>
        <p:sp>
          <p:nvSpPr>
            <p:cNvPr id="920" name="object 920" descr=""/>
            <p:cNvSpPr/>
            <p:nvPr/>
          </p:nvSpPr>
          <p:spPr>
            <a:xfrm>
              <a:off x="6387041" y="688645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1" name="object 921" descr=""/>
            <p:cNvSpPr/>
            <p:nvPr/>
          </p:nvSpPr>
          <p:spPr>
            <a:xfrm>
              <a:off x="6387041" y="688645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22" name="object 922" descr=""/>
          <p:cNvSpPr/>
          <p:nvPr/>
        </p:nvSpPr>
        <p:spPr>
          <a:xfrm>
            <a:off x="6209933" y="6887250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4" h="1270">
                <a:moveTo>
                  <a:pt x="119667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23" name="object 923" descr=""/>
          <p:cNvGrpSpPr/>
          <p:nvPr/>
        </p:nvGrpSpPr>
        <p:grpSpPr>
          <a:xfrm>
            <a:off x="6147706" y="6884059"/>
            <a:ext cx="5080" cy="5080"/>
            <a:chOff x="6147706" y="6884059"/>
            <a:chExt cx="5080" cy="5080"/>
          </a:xfrm>
        </p:grpSpPr>
        <p:sp>
          <p:nvSpPr>
            <p:cNvPr id="924" name="object 924" descr=""/>
            <p:cNvSpPr/>
            <p:nvPr/>
          </p:nvSpPr>
          <p:spPr>
            <a:xfrm>
              <a:off x="6147706" y="68840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5" name="object 925" descr=""/>
            <p:cNvSpPr/>
            <p:nvPr/>
          </p:nvSpPr>
          <p:spPr>
            <a:xfrm>
              <a:off x="6147706" y="68840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26" name="object 926" descr=""/>
          <p:cNvGrpSpPr/>
          <p:nvPr/>
        </p:nvGrpSpPr>
        <p:grpSpPr>
          <a:xfrm>
            <a:off x="6087873" y="6883261"/>
            <a:ext cx="5080" cy="5080"/>
            <a:chOff x="6087873" y="6883261"/>
            <a:chExt cx="5080" cy="5080"/>
          </a:xfrm>
        </p:grpSpPr>
        <p:sp>
          <p:nvSpPr>
            <p:cNvPr id="927" name="object 927" descr=""/>
            <p:cNvSpPr/>
            <p:nvPr/>
          </p:nvSpPr>
          <p:spPr>
            <a:xfrm>
              <a:off x="6087873" y="688326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8" name="object 928" descr=""/>
            <p:cNvSpPr/>
            <p:nvPr/>
          </p:nvSpPr>
          <p:spPr>
            <a:xfrm>
              <a:off x="6087873" y="688326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29" name="object 929" descr=""/>
          <p:cNvSpPr/>
          <p:nvPr/>
        </p:nvSpPr>
        <p:spPr>
          <a:xfrm>
            <a:off x="5910765" y="6884059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4" h="1904">
                <a:moveTo>
                  <a:pt x="119667" y="1595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30" name="object 930" descr=""/>
          <p:cNvGrpSpPr/>
          <p:nvPr/>
        </p:nvGrpSpPr>
        <p:grpSpPr>
          <a:xfrm>
            <a:off x="5848538" y="6880868"/>
            <a:ext cx="5080" cy="5080"/>
            <a:chOff x="5848538" y="6880868"/>
            <a:chExt cx="5080" cy="5080"/>
          </a:xfrm>
        </p:grpSpPr>
        <p:sp>
          <p:nvSpPr>
            <p:cNvPr id="931" name="object 931" descr=""/>
            <p:cNvSpPr/>
            <p:nvPr/>
          </p:nvSpPr>
          <p:spPr>
            <a:xfrm>
              <a:off x="5848538" y="688086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2" name="object 932" descr=""/>
            <p:cNvSpPr/>
            <p:nvPr/>
          </p:nvSpPr>
          <p:spPr>
            <a:xfrm>
              <a:off x="5848538" y="688086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33" name="object 933" descr=""/>
          <p:cNvGrpSpPr/>
          <p:nvPr/>
        </p:nvGrpSpPr>
        <p:grpSpPr>
          <a:xfrm>
            <a:off x="5788705" y="6880868"/>
            <a:ext cx="5080" cy="5080"/>
            <a:chOff x="5788705" y="6880868"/>
            <a:chExt cx="5080" cy="5080"/>
          </a:xfrm>
        </p:grpSpPr>
        <p:sp>
          <p:nvSpPr>
            <p:cNvPr id="934" name="object 934" descr=""/>
            <p:cNvSpPr/>
            <p:nvPr/>
          </p:nvSpPr>
          <p:spPr>
            <a:xfrm>
              <a:off x="5788705" y="688086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5" name="object 935" descr=""/>
            <p:cNvSpPr/>
            <p:nvPr/>
          </p:nvSpPr>
          <p:spPr>
            <a:xfrm>
              <a:off x="5788705" y="688086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36" name="object 936" descr=""/>
          <p:cNvSpPr/>
          <p:nvPr/>
        </p:nvSpPr>
        <p:spPr>
          <a:xfrm>
            <a:off x="5611597" y="6880868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4" h="1904">
                <a:moveTo>
                  <a:pt x="119667" y="1595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37" name="object 937" descr=""/>
          <p:cNvGrpSpPr/>
          <p:nvPr/>
        </p:nvGrpSpPr>
        <p:grpSpPr>
          <a:xfrm>
            <a:off x="5549370" y="6878474"/>
            <a:ext cx="5080" cy="5080"/>
            <a:chOff x="5549370" y="6878474"/>
            <a:chExt cx="5080" cy="5080"/>
          </a:xfrm>
        </p:grpSpPr>
        <p:sp>
          <p:nvSpPr>
            <p:cNvPr id="938" name="object 938" descr=""/>
            <p:cNvSpPr/>
            <p:nvPr/>
          </p:nvSpPr>
          <p:spPr>
            <a:xfrm>
              <a:off x="5549370" y="687847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9" name="object 939" descr=""/>
            <p:cNvSpPr/>
            <p:nvPr/>
          </p:nvSpPr>
          <p:spPr>
            <a:xfrm>
              <a:off x="5549370" y="687847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40" name="object 940" descr=""/>
          <p:cNvGrpSpPr/>
          <p:nvPr/>
        </p:nvGrpSpPr>
        <p:grpSpPr>
          <a:xfrm>
            <a:off x="5489537" y="6877677"/>
            <a:ext cx="5080" cy="5080"/>
            <a:chOff x="5489537" y="6877677"/>
            <a:chExt cx="5080" cy="5080"/>
          </a:xfrm>
        </p:grpSpPr>
        <p:sp>
          <p:nvSpPr>
            <p:cNvPr id="941" name="object 941" descr=""/>
            <p:cNvSpPr/>
            <p:nvPr/>
          </p:nvSpPr>
          <p:spPr>
            <a:xfrm>
              <a:off x="5489537" y="68776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2" name="object 942" descr=""/>
            <p:cNvSpPr/>
            <p:nvPr/>
          </p:nvSpPr>
          <p:spPr>
            <a:xfrm>
              <a:off x="5489537" y="687767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43" name="object 943" descr=""/>
          <p:cNvSpPr/>
          <p:nvPr/>
        </p:nvSpPr>
        <p:spPr>
          <a:xfrm>
            <a:off x="5312429" y="6878474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4" h="1270">
                <a:moveTo>
                  <a:pt x="119667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44" name="object 944" descr=""/>
          <p:cNvGrpSpPr/>
          <p:nvPr/>
        </p:nvGrpSpPr>
        <p:grpSpPr>
          <a:xfrm>
            <a:off x="5250202" y="6875283"/>
            <a:ext cx="5080" cy="5080"/>
            <a:chOff x="5250202" y="6875283"/>
            <a:chExt cx="5080" cy="5080"/>
          </a:xfrm>
        </p:grpSpPr>
        <p:sp>
          <p:nvSpPr>
            <p:cNvPr id="945" name="object 945" descr=""/>
            <p:cNvSpPr/>
            <p:nvPr/>
          </p:nvSpPr>
          <p:spPr>
            <a:xfrm>
              <a:off x="5250202" y="687528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6" name="object 946" descr=""/>
            <p:cNvSpPr/>
            <p:nvPr/>
          </p:nvSpPr>
          <p:spPr>
            <a:xfrm>
              <a:off x="5250202" y="687528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47" name="object 947" descr=""/>
          <p:cNvGrpSpPr/>
          <p:nvPr/>
        </p:nvGrpSpPr>
        <p:grpSpPr>
          <a:xfrm>
            <a:off x="5190368" y="6874485"/>
            <a:ext cx="5080" cy="5080"/>
            <a:chOff x="5190368" y="6874485"/>
            <a:chExt cx="5080" cy="5080"/>
          </a:xfrm>
        </p:grpSpPr>
        <p:sp>
          <p:nvSpPr>
            <p:cNvPr id="948" name="object 948" descr=""/>
            <p:cNvSpPr/>
            <p:nvPr/>
          </p:nvSpPr>
          <p:spPr>
            <a:xfrm>
              <a:off x="5190368" y="687448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9" name="object 949" descr=""/>
            <p:cNvSpPr/>
            <p:nvPr/>
          </p:nvSpPr>
          <p:spPr>
            <a:xfrm>
              <a:off x="5190368" y="687448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50" name="object 950" descr=""/>
          <p:cNvSpPr/>
          <p:nvPr/>
        </p:nvSpPr>
        <p:spPr>
          <a:xfrm>
            <a:off x="5013261" y="6875283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4" h="1904">
                <a:moveTo>
                  <a:pt x="119667" y="1595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51" name="object 951" descr=""/>
          <p:cNvGrpSpPr/>
          <p:nvPr/>
        </p:nvGrpSpPr>
        <p:grpSpPr>
          <a:xfrm>
            <a:off x="4951034" y="6872092"/>
            <a:ext cx="5080" cy="5080"/>
            <a:chOff x="4951034" y="6872092"/>
            <a:chExt cx="5080" cy="5080"/>
          </a:xfrm>
        </p:grpSpPr>
        <p:sp>
          <p:nvSpPr>
            <p:cNvPr id="952" name="object 952" descr=""/>
            <p:cNvSpPr/>
            <p:nvPr/>
          </p:nvSpPr>
          <p:spPr>
            <a:xfrm>
              <a:off x="4951034" y="687209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3" name="object 953" descr=""/>
            <p:cNvSpPr/>
            <p:nvPr/>
          </p:nvSpPr>
          <p:spPr>
            <a:xfrm>
              <a:off x="4951034" y="687209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54" name="object 954" descr=""/>
          <p:cNvGrpSpPr/>
          <p:nvPr/>
        </p:nvGrpSpPr>
        <p:grpSpPr>
          <a:xfrm>
            <a:off x="4891200" y="6872092"/>
            <a:ext cx="5080" cy="5080"/>
            <a:chOff x="4891200" y="6872092"/>
            <a:chExt cx="5080" cy="5080"/>
          </a:xfrm>
        </p:grpSpPr>
        <p:sp>
          <p:nvSpPr>
            <p:cNvPr id="955" name="object 955" descr=""/>
            <p:cNvSpPr/>
            <p:nvPr/>
          </p:nvSpPr>
          <p:spPr>
            <a:xfrm>
              <a:off x="4891200" y="687209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6" name="object 956" descr=""/>
            <p:cNvSpPr/>
            <p:nvPr/>
          </p:nvSpPr>
          <p:spPr>
            <a:xfrm>
              <a:off x="4891200" y="687209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57" name="object 957" descr=""/>
          <p:cNvSpPr/>
          <p:nvPr/>
        </p:nvSpPr>
        <p:spPr>
          <a:xfrm>
            <a:off x="4714093" y="6872890"/>
            <a:ext cx="120014" cy="1270"/>
          </a:xfrm>
          <a:custGeom>
            <a:avLst/>
            <a:gdLst/>
            <a:ahLst/>
            <a:cxnLst/>
            <a:rect l="l" t="t" r="r" b="b"/>
            <a:pathLst>
              <a:path w="120014" h="1270">
                <a:moveTo>
                  <a:pt x="119667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58" name="object 958" descr=""/>
          <p:cNvGrpSpPr/>
          <p:nvPr/>
        </p:nvGrpSpPr>
        <p:grpSpPr>
          <a:xfrm>
            <a:off x="4651866" y="6869699"/>
            <a:ext cx="5080" cy="5080"/>
            <a:chOff x="4651866" y="6869699"/>
            <a:chExt cx="5080" cy="5080"/>
          </a:xfrm>
        </p:grpSpPr>
        <p:sp>
          <p:nvSpPr>
            <p:cNvPr id="959" name="object 959" descr=""/>
            <p:cNvSpPr/>
            <p:nvPr/>
          </p:nvSpPr>
          <p:spPr>
            <a:xfrm>
              <a:off x="4651866" y="686969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0" name="object 960" descr=""/>
            <p:cNvSpPr/>
            <p:nvPr/>
          </p:nvSpPr>
          <p:spPr>
            <a:xfrm>
              <a:off x="4651866" y="686969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61" name="object 961" descr=""/>
          <p:cNvGrpSpPr/>
          <p:nvPr/>
        </p:nvGrpSpPr>
        <p:grpSpPr>
          <a:xfrm>
            <a:off x="4592032" y="6868901"/>
            <a:ext cx="5080" cy="5080"/>
            <a:chOff x="4592032" y="6868901"/>
            <a:chExt cx="5080" cy="5080"/>
          </a:xfrm>
        </p:grpSpPr>
        <p:sp>
          <p:nvSpPr>
            <p:cNvPr id="962" name="object 962" descr=""/>
            <p:cNvSpPr/>
            <p:nvPr/>
          </p:nvSpPr>
          <p:spPr>
            <a:xfrm>
              <a:off x="4592032" y="686890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3" name="object 963" descr=""/>
            <p:cNvSpPr/>
            <p:nvPr/>
          </p:nvSpPr>
          <p:spPr>
            <a:xfrm>
              <a:off x="4592032" y="6868901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64" name="object 964" descr=""/>
          <p:cNvGrpSpPr/>
          <p:nvPr/>
        </p:nvGrpSpPr>
        <p:grpSpPr>
          <a:xfrm>
            <a:off x="3630705" y="4065496"/>
            <a:ext cx="6738620" cy="2912745"/>
            <a:chOff x="3630705" y="4065496"/>
            <a:chExt cx="6738620" cy="2912745"/>
          </a:xfrm>
        </p:grpSpPr>
        <p:sp>
          <p:nvSpPr>
            <p:cNvPr id="965" name="object 965" descr=""/>
            <p:cNvSpPr/>
            <p:nvPr/>
          </p:nvSpPr>
          <p:spPr>
            <a:xfrm>
              <a:off x="4418913" y="6860923"/>
              <a:ext cx="116205" cy="10160"/>
            </a:xfrm>
            <a:custGeom>
              <a:avLst/>
              <a:gdLst/>
              <a:ahLst/>
              <a:cxnLst/>
              <a:rect l="l" t="t" r="r" b="b"/>
              <a:pathLst>
                <a:path w="116204" h="10159">
                  <a:moveTo>
                    <a:pt x="115678" y="9573"/>
                  </a:moveTo>
                  <a:lnTo>
                    <a:pt x="8775" y="8775"/>
                  </a:lnTo>
                  <a:lnTo>
                    <a:pt x="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6" name="object 966" descr=""/>
            <p:cNvSpPr/>
            <p:nvPr/>
          </p:nvSpPr>
          <p:spPr>
            <a:xfrm>
              <a:off x="4374238" y="68154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7" name="object 967" descr=""/>
            <p:cNvSpPr/>
            <p:nvPr/>
          </p:nvSpPr>
          <p:spPr>
            <a:xfrm>
              <a:off x="4374238" y="68154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8" name="object 968" descr=""/>
            <p:cNvSpPr/>
            <p:nvPr/>
          </p:nvSpPr>
          <p:spPr>
            <a:xfrm>
              <a:off x="4331955" y="677236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9" name="object 969" descr=""/>
            <p:cNvSpPr/>
            <p:nvPr/>
          </p:nvSpPr>
          <p:spPr>
            <a:xfrm>
              <a:off x="4331955" y="677236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0" name="object 970" descr=""/>
            <p:cNvSpPr/>
            <p:nvPr/>
          </p:nvSpPr>
          <p:spPr>
            <a:xfrm>
              <a:off x="4209097" y="6647118"/>
              <a:ext cx="83820" cy="85725"/>
            </a:xfrm>
            <a:custGeom>
              <a:avLst/>
              <a:gdLst/>
              <a:ahLst/>
              <a:cxnLst/>
              <a:rect l="l" t="t" r="r" b="b"/>
              <a:pathLst>
                <a:path w="83820" h="85725">
                  <a:moveTo>
                    <a:pt x="83767" y="85362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1" name="object 971" descr=""/>
            <p:cNvSpPr/>
            <p:nvPr/>
          </p:nvSpPr>
          <p:spPr>
            <a:xfrm>
              <a:off x="4164421" y="660164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2" name="object 972" descr=""/>
            <p:cNvSpPr/>
            <p:nvPr/>
          </p:nvSpPr>
          <p:spPr>
            <a:xfrm>
              <a:off x="4164421" y="660164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3" name="object 973" descr=""/>
            <p:cNvSpPr/>
            <p:nvPr/>
          </p:nvSpPr>
          <p:spPr>
            <a:xfrm>
              <a:off x="4122936" y="655936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4" name="object 974" descr=""/>
            <p:cNvSpPr/>
            <p:nvPr/>
          </p:nvSpPr>
          <p:spPr>
            <a:xfrm>
              <a:off x="4122936" y="655936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5" name="object 975" descr=""/>
            <p:cNvSpPr/>
            <p:nvPr/>
          </p:nvSpPr>
          <p:spPr>
            <a:xfrm>
              <a:off x="3999280" y="6433312"/>
              <a:ext cx="83820" cy="85725"/>
            </a:xfrm>
            <a:custGeom>
              <a:avLst/>
              <a:gdLst/>
              <a:ahLst/>
              <a:cxnLst/>
              <a:rect l="l" t="t" r="r" b="b"/>
              <a:pathLst>
                <a:path w="83820" h="85725">
                  <a:moveTo>
                    <a:pt x="83767" y="85362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6" name="object 976" descr=""/>
            <p:cNvSpPr/>
            <p:nvPr/>
          </p:nvSpPr>
          <p:spPr>
            <a:xfrm>
              <a:off x="3955402" y="63878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7" name="object 977" descr=""/>
            <p:cNvSpPr/>
            <p:nvPr/>
          </p:nvSpPr>
          <p:spPr>
            <a:xfrm>
              <a:off x="3955402" y="63878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8" name="object 978" descr=""/>
            <p:cNvSpPr/>
            <p:nvPr/>
          </p:nvSpPr>
          <p:spPr>
            <a:xfrm>
              <a:off x="3913120" y="634555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9" name="object 979" descr=""/>
            <p:cNvSpPr/>
            <p:nvPr/>
          </p:nvSpPr>
          <p:spPr>
            <a:xfrm>
              <a:off x="3913120" y="634555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0" name="object 980" descr=""/>
            <p:cNvSpPr/>
            <p:nvPr/>
          </p:nvSpPr>
          <p:spPr>
            <a:xfrm>
              <a:off x="3740001" y="4068687"/>
              <a:ext cx="6625590" cy="2906395"/>
            </a:xfrm>
            <a:custGeom>
              <a:avLst/>
              <a:gdLst/>
              <a:ahLst/>
              <a:cxnLst/>
              <a:rect l="l" t="t" r="r" b="b"/>
              <a:pathLst>
                <a:path w="6625590" h="2906395">
                  <a:moveTo>
                    <a:pt x="134027" y="2236182"/>
                  </a:moveTo>
                  <a:lnTo>
                    <a:pt x="0" y="2099761"/>
                  </a:lnTo>
                </a:path>
                <a:path w="6625590" h="2906395">
                  <a:moveTo>
                    <a:pt x="13562" y="637427"/>
                  </a:moveTo>
                  <a:lnTo>
                    <a:pt x="663754" y="0"/>
                  </a:lnTo>
                  <a:lnTo>
                    <a:pt x="6625577" y="58238"/>
                  </a:lnTo>
                  <a:lnTo>
                    <a:pt x="6623981" y="153971"/>
                  </a:lnTo>
                  <a:lnTo>
                    <a:pt x="702047" y="96531"/>
                  </a:lnTo>
                  <a:lnTo>
                    <a:pt x="60631" y="725183"/>
                  </a:lnTo>
                  <a:lnTo>
                    <a:pt x="47866" y="2080614"/>
                  </a:lnTo>
                  <a:lnTo>
                    <a:pt x="707632" y="2753144"/>
                  </a:lnTo>
                  <a:lnTo>
                    <a:pt x="6598452" y="2810585"/>
                  </a:lnTo>
                  <a:lnTo>
                    <a:pt x="6597655" y="2906318"/>
                  </a:lnTo>
                  <a:lnTo>
                    <a:pt x="3653840" y="2877598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1" name="object 981" descr=""/>
            <p:cNvSpPr/>
            <p:nvPr/>
          </p:nvSpPr>
          <p:spPr>
            <a:xfrm>
              <a:off x="3630705" y="5645901"/>
              <a:ext cx="184785" cy="327660"/>
            </a:xfrm>
            <a:custGeom>
              <a:avLst/>
              <a:gdLst/>
              <a:ahLst/>
              <a:cxnLst/>
              <a:rect l="l" t="t" r="r" b="b"/>
              <a:pathLst>
                <a:path w="184785" h="327660">
                  <a:moveTo>
                    <a:pt x="0" y="0"/>
                  </a:moveTo>
                  <a:lnTo>
                    <a:pt x="0" y="327090"/>
                  </a:lnTo>
                  <a:lnTo>
                    <a:pt x="184287" y="327090"/>
                  </a:lnTo>
                  <a:lnTo>
                    <a:pt x="0" y="0"/>
                  </a:lnTo>
                  <a:close/>
                </a:path>
                <a:path w="184785" h="327660">
                  <a:moveTo>
                    <a:pt x="0" y="0"/>
                  </a:moveTo>
                  <a:lnTo>
                    <a:pt x="184287" y="327090"/>
                  </a:lnTo>
                  <a:lnTo>
                    <a:pt x="184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2" name="object 982" descr=""/>
            <p:cNvSpPr/>
            <p:nvPr/>
          </p:nvSpPr>
          <p:spPr>
            <a:xfrm>
              <a:off x="3630705" y="5645902"/>
              <a:ext cx="184785" cy="327660"/>
            </a:xfrm>
            <a:custGeom>
              <a:avLst/>
              <a:gdLst/>
              <a:ahLst/>
              <a:cxnLst/>
              <a:rect l="l" t="t" r="r" b="b"/>
              <a:pathLst>
                <a:path w="184785" h="327660">
                  <a:moveTo>
                    <a:pt x="0" y="327090"/>
                  </a:moveTo>
                  <a:lnTo>
                    <a:pt x="184287" y="327090"/>
                  </a:lnTo>
                  <a:lnTo>
                    <a:pt x="0" y="0"/>
                  </a:lnTo>
                  <a:lnTo>
                    <a:pt x="0" y="327090"/>
                  </a:lnTo>
                  <a:close/>
                </a:path>
                <a:path w="184785" h="327660">
                  <a:moveTo>
                    <a:pt x="184287" y="327090"/>
                  </a:moveTo>
                  <a:lnTo>
                    <a:pt x="0" y="0"/>
                  </a:lnTo>
                  <a:lnTo>
                    <a:pt x="184287" y="0"/>
                  </a:lnTo>
                  <a:lnTo>
                    <a:pt x="184287" y="32709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83" name="object 983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649852" y="5672228"/>
              <a:ext cx="66215" cy="278425"/>
            </a:xfrm>
            <a:prstGeom prst="rect">
              <a:avLst/>
            </a:prstGeom>
          </p:spPr>
        </p:pic>
        <p:sp>
          <p:nvSpPr>
            <p:cNvPr id="984" name="object 984" descr=""/>
            <p:cNvSpPr/>
            <p:nvPr/>
          </p:nvSpPr>
          <p:spPr>
            <a:xfrm>
              <a:off x="3743192" y="5694566"/>
              <a:ext cx="48260" cy="229235"/>
            </a:xfrm>
            <a:custGeom>
              <a:avLst/>
              <a:gdLst/>
              <a:ahLst/>
              <a:cxnLst/>
              <a:rect l="l" t="t" r="r" b="b"/>
              <a:pathLst>
                <a:path w="48260" h="229235">
                  <a:moveTo>
                    <a:pt x="7180" y="195456"/>
                  </a:moveTo>
                  <a:lnTo>
                    <a:pt x="2393" y="197052"/>
                  </a:lnTo>
                  <a:lnTo>
                    <a:pt x="0" y="201041"/>
                  </a:lnTo>
                  <a:lnTo>
                    <a:pt x="0" y="207423"/>
                  </a:lnTo>
                  <a:lnTo>
                    <a:pt x="2393" y="213007"/>
                  </a:lnTo>
                  <a:lnTo>
                    <a:pt x="7180" y="217794"/>
                  </a:lnTo>
                  <a:lnTo>
                    <a:pt x="11168" y="219389"/>
                  </a:lnTo>
                  <a:lnTo>
                    <a:pt x="15955" y="219389"/>
                  </a:lnTo>
                  <a:lnTo>
                    <a:pt x="18348" y="218592"/>
                  </a:lnTo>
                  <a:lnTo>
                    <a:pt x="20742" y="216198"/>
                  </a:lnTo>
                  <a:lnTo>
                    <a:pt x="25529" y="208221"/>
                  </a:lnTo>
                  <a:lnTo>
                    <a:pt x="27124" y="205827"/>
                  </a:lnTo>
                  <a:lnTo>
                    <a:pt x="29517" y="205029"/>
                  </a:lnTo>
                  <a:lnTo>
                    <a:pt x="34304" y="204232"/>
                  </a:lnTo>
                  <a:lnTo>
                    <a:pt x="41484" y="206625"/>
                  </a:lnTo>
                  <a:lnTo>
                    <a:pt x="45473" y="211412"/>
                  </a:lnTo>
                  <a:lnTo>
                    <a:pt x="47866" y="216996"/>
                  </a:lnTo>
                  <a:lnTo>
                    <a:pt x="47866" y="223378"/>
                  </a:lnTo>
                  <a:lnTo>
                    <a:pt x="45473" y="227367"/>
                  </a:lnTo>
                  <a:lnTo>
                    <a:pt x="41484" y="228963"/>
                  </a:lnTo>
                </a:path>
                <a:path w="48260" h="229235">
                  <a:moveTo>
                    <a:pt x="47866" y="199445"/>
                  </a:moveTo>
                  <a:lnTo>
                    <a:pt x="0" y="183489"/>
                  </a:lnTo>
                  <a:lnTo>
                    <a:pt x="0" y="162747"/>
                  </a:lnTo>
                </a:path>
                <a:path w="48260" h="229235">
                  <a:moveTo>
                    <a:pt x="23135" y="191467"/>
                  </a:moveTo>
                  <a:lnTo>
                    <a:pt x="23135" y="178703"/>
                  </a:lnTo>
                </a:path>
                <a:path w="48260" h="229235">
                  <a:moveTo>
                    <a:pt x="47866" y="199445"/>
                  </a:moveTo>
                  <a:lnTo>
                    <a:pt x="47866" y="178703"/>
                  </a:lnTo>
                </a:path>
                <a:path w="48260" h="229235">
                  <a:moveTo>
                    <a:pt x="0" y="142005"/>
                  </a:moveTo>
                  <a:lnTo>
                    <a:pt x="47866" y="157960"/>
                  </a:lnTo>
                </a:path>
                <a:path w="48260" h="229235">
                  <a:moveTo>
                    <a:pt x="0" y="153174"/>
                  </a:moveTo>
                  <a:lnTo>
                    <a:pt x="0" y="130836"/>
                  </a:lnTo>
                </a:path>
                <a:path w="48260" h="229235">
                  <a:moveTo>
                    <a:pt x="23135" y="118071"/>
                  </a:moveTo>
                  <a:lnTo>
                    <a:pt x="47866" y="126049"/>
                  </a:lnTo>
                  <a:lnTo>
                    <a:pt x="47866" y="140409"/>
                  </a:lnTo>
                  <a:lnTo>
                    <a:pt x="0" y="124453"/>
                  </a:lnTo>
                  <a:lnTo>
                    <a:pt x="0" y="110093"/>
                  </a:lnTo>
                  <a:lnTo>
                    <a:pt x="2393" y="106104"/>
                  </a:lnTo>
                  <a:lnTo>
                    <a:pt x="4786" y="105307"/>
                  </a:lnTo>
                  <a:lnTo>
                    <a:pt x="9573" y="105307"/>
                  </a:lnTo>
                  <a:lnTo>
                    <a:pt x="23135" y="132431"/>
                  </a:lnTo>
                </a:path>
                <a:path w="48260" h="229235">
                  <a:moveTo>
                    <a:pt x="47866" y="106902"/>
                  </a:moveTo>
                  <a:lnTo>
                    <a:pt x="0" y="78182"/>
                  </a:lnTo>
                  <a:lnTo>
                    <a:pt x="47866" y="81373"/>
                  </a:lnTo>
                </a:path>
                <a:path w="48260" h="229235">
                  <a:moveTo>
                    <a:pt x="31911" y="96531"/>
                  </a:moveTo>
                  <a:lnTo>
                    <a:pt x="31911" y="80575"/>
                  </a:lnTo>
                </a:path>
                <a:path w="48260" h="229235">
                  <a:moveTo>
                    <a:pt x="11168" y="35900"/>
                  </a:moveTo>
                  <a:lnTo>
                    <a:pt x="7180" y="35900"/>
                  </a:lnTo>
                  <a:lnTo>
                    <a:pt x="2393" y="37495"/>
                  </a:lnTo>
                  <a:lnTo>
                    <a:pt x="0" y="39889"/>
                  </a:lnTo>
                  <a:lnTo>
                    <a:pt x="0" y="46271"/>
                  </a:lnTo>
                  <a:lnTo>
                    <a:pt x="29517" y="66215"/>
                  </a:lnTo>
                  <a:lnTo>
                    <a:pt x="36697" y="66215"/>
                  </a:lnTo>
                  <a:lnTo>
                    <a:pt x="41484" y="66215"/>
                  </a:lnTo>
                  <a:lnTo>
                    <a:pt x="45473" y="64620"/>
                  </a:lnTo>
                  <a:lnTo>
                    <a:pt x="47866" y="62226"/>
                  </a:lnTo>
                  <a:lnTo>
                    <a:pt x="47866" y="55844"/>
                  </a:lnTo>
                  <a:lnTo>
                    <a:pt x="45473" y="51855"/>
                  </a:lnTo>
                  <a:lnTo>
                    <a:pt x="41484" y="47069"/>
                  </a:lnTo>
                  <a:lnTo>
                    <a:pt x="36697" y="43877"/>
                  </a:lnTo>
                </a:path>
                <a:path w="48260" h="229235">
                  <a:moveTo>
                    <a:pt x="47866" y="38293"/>
                  </a:moveTo>
                  <a:lnTo>
                    <a:pt x="0" y="22337"/>
                  </a:lnTo>
                </a:path>
                <a:path w="48260" h="229235">
                  <a:moveTo>
                    <a:pt x="0" y="0"/>
                  </a:moveTo>
                  <a:lnTo>
                    <a:pt x="31911" y="32709"/>
                  </a:lnTo>
                </a:path>
                <a:path w="48260" h="229235">
                  <a:moveTo>
                    <a:pt x="20742" y="21540"/>
                  </a:moveTo>
                  <a:lnTo>
                    <a:pt x="47866" y="15955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5" name="object 985" descr=""/>
            <p:cNvSpPr/>
            <p:nvPr/>
          </p:nvSpPr>
          <p:spPr>
            <a:xfrm>
              <a:off x="3739203" y="6236260"/>
              <a:ext cx="3583304" cy="709295"/>
            </a:xfrm>
            <a:custGeom>
              <a:avLst/>
              <a:gdLst/>
              <a:ahLst/>
              <a:cxnLst/>
              <a:rect l="l" t="t" r="r" b="b"/>
              <a:pathLst>
                <a:path w="3583304" h="709295">
                  <a:moveTo>
                    <a:pt x="3582837" y="709227"/>
                  </a:moveTo>
                  <a:lnTo>
                    <a:pt x="667743" y="681305"/>
                  </a:lnTo>
                  <a:lnTo>
                    <a:pt x="0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86" name="object 986" descr=""/>
          <p:cNvSpPr/>
          <p:nvPr/>
        </p:nvSpPr>
        <p:spPr>
          <a:xfrm>
            <a:off x="2317556" y="2406110"/>
            <a:ext cx="111760" cy="6646545"/>
          </a:xfrm>
          <a:custGeom>
            <a:avLst/>
            <a:gdLst/>
            <a:ahLst/>
            <a:cxnLst/>
            <a:rect l="l" t="t" r="r" b="b"/>
            <a:pathLst>
              <a:path w="111760" h="6646545">
                <a:moveTo>
                  <a:pt x="63822" y="0"/>
                </a:moveTo>
                <a:lnTo>
                  <a:pt x="0" y="6645522"/>
                </a:lnTo>
              </a:path>
              <a:path w="111760" h="6646545">
                <a:moveTo>
                  <a:pt x="111689" y="0"/>
                </a:moveTo>
                <a:lnTo>
                  <a:pt x="47866" y="6646319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987" name="object 987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087416" y="6708547"/>
            <a:ext cx="92542" cy="67811"/>
          </a:xfrm>
          <a:prstGeom prst="rect">
            <a:avLst/>
          </a:prstGeom>
        </p:spPr>
      </p:pic>
      <p:sp>
        <p:nvSpPr>
          <p:cNvPr id="988" name="object 988" descr=""/>
          <p:cNvSpPr/>
          <p:nvPr/>
        </p:nvSpPr>
        <p:spPr>
          <a:xfrm>
            <a:off x="10454930" y="4776320"/>
            <a:ext cx="466725" cy="48260"/>
          </a:xfrm>
          <a:custGeom>
            <a:avLst/>
            <a:gdLst/>
            <a:ahLst/>
            <a:cxnLst/>
            <a:rect l="l" t="t" r="r" b="b"/>
            <a:pathLst>
              <a:path w="466725" h="48260">
                <a:moveTo>
                  <a:pt x="0" y="21540"/>
                </a:moveTo>
                <a:lnTo>
                  <a:pt x="195456" y="23135"/>
                </a:lnTo>
              </a:path>
              <a:path w="466725" h="48260">
                <a:moveTo>
                  <a:pt x="218592" y="47866"/>
                </a:moveTo>
                <a:lnTo>
                  <a:pt x="219389" y="0"/>
                </a:lnTo>
                <a:lnTo>
                  <a:pt x="248907" y="0"/>
                </a:lnTo>
              </a:path>
              <a:path w="466725" h="48260">
                <a:moveTo>
                  <a:pt x="219389" y="22337"/>
                </a:moveTo>
                <a:lnTo>
                  <a:pt x="237738" y="23135"/>
                </a:lnTo>
              </a:path>
              <a:path w="466725" h="48260">
                <a:moveTo>
                  <a:pt x="272043" y="23933"/>
                </a:moveTo>
                <a:lnTo>
                  <a:pt x="466702" y="26326"/>
                </a:lnTo>
              </a:path>
            </a:pathLst>
          </a:custGeom>
          <a:ln w="95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89" name="object 989" descr=""/>
          <p:cNvGrpSpPr/>
          <p:nvPr/>
        </p:nvGrpSpPr>
        <p:grpSpPr>
          <a:xfrm>
            <a:off x="3220559" y="5784629"/>
            <a:ext cx="135255" cy="40640"/>
            <a:chOff x="3220559" y="5784629"/>
            <a:chExt cx="135255" cy="40640"/>
          </a:xfrm>
        </p:grpSpPr>
        <p:sp>
          <p:nvSpPr>
            <p:cNvPr id="990" name="object 990" descr=""/>
            <p:cNvSpPr/>
            <p:nvPr/>
          </p:nvSpPr>
          <p:spPr>
            <a:xfrm>
              <a:off x="3298828" y="5796682"/>
              <a:ext cx="20955" cy="17780"/>
            </a:xfrm>
            <a:custGeom>
              <a:avLst/>
              <a:gdLst/>
              <a:ahLst/>
              <a:cxnLst/>
              <a:rect l="l" t="t" r="r" b="b"/>
              <a:pathLst>
                <a:path w="20954" h="17779">
                  <a:moveTo>
                    <a:pt x="20742" y="8775"/>
                  </a:moveTo>
                  <a:lnTo>
                    <a:pt x="0" y="17551"/>
                  </a:lnTo>
                  <a:lnTo>
                    <a:pt x="797" y="0"/>
                  </a:lnTo>
                  <a:lnTo>
                    <a:pt x="20742" y="8775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1" name="object 991" descr=""/>
            <p:cNvSpPr/>
            <p:nvPr/>
          </p:nvSpPr>
          <p:spPr>
            <a:xfrm>
              <a:off x="3277231" y="5794232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21596" y="10931"/>
                  </a:moveTo>
                  <a:lnTo>
                    <a:pt x="21654" y="4983"/>
                  </a:lnTo>
                  <a:lnTo>
                    <a:pt x="16879" y="115"/>
                  </a:lnTo>
                  <a:lnTo>
                    <a:pt x="10931" y="57"/>
                  </a:lnTo>
                  <a:lnTo>
                    <a:pt x="4983" y="0"/>
                  </a:lnTo>
                  <a:lnTo>
                    <a:pt x="115" y="4775"/>
                  </a:lnTo>
                  <a:lnTo>
                    <a:pt x="57" y="10722"/>
                  </a:lnTo>
                  <a:lnTo>
                    <a:pt x="0" y="16670"/>
                  </a:lnTo>
                  <a:lnTo>
                    <a:pt x="4775" y="21539"/>
                  </a:lnTo>
                  <a:lnTo>
                    <a:pt x="10722" y="21596"/>
                  </a:lnTo>
                  <a:lnTo>
                    <a:pt x="16670" y="21654"/>
                  </a:lnTo>
                  <a:lnTo>
                    <a:pt x="21539" y="16879"/>
                  </a:lnTo>
                  <a:lnTo>
                    <a:pt x="21596" y="10931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2" name="object 992" descr=""/>
            <p:cNvSpPr/>
            <p:nvPr/>
          </p:nvSpPr>
          <p:spPr>
            <a:xfrm>
              <a:off x="3256545" y="5793491"/>
              <a:ext cx="92075" cy="24130"/>
            </a:xfrm>
            <a:custGeom>
              <a:avLst/>
              <a:gdLst/>
              <a:ahLst/>
              <a:cxnLst/>
              <a:rect l="l" t="t" r="r" b="b"/>
              <a:pathLst>
                <a:path w="92075" h="24129">
                  <a:moveTo>
                    <a:pt x="20742" y="11966"/>
                  </a:moveTo>
                  <a:lnTo>
                    <a:pt x="797" y="2393"/>
                  </a:lnTo>
                  <a:lnTo>
                    <a:pt x="0" y="19944"/>
                  </a:lnTo>
                  <a:lnTo>
                    <a:pt x="20742" y="11966"/>
                  </a:lnTo>
                </a:path>
                <a:path w="92075" h="24129">
                  <a:moveTo>
                    <a:pt x="90947" y="0"/>
                  </a:moveTo>
                  <a:lnTo>
                    <a:pt x="68609" y="23933"/>
                  </a:lnTo>
                </a:path>
                <a:path w="92075" h="24129">
                  <a:moveTo>
                    <a:pt x="67811" y="797"/>
                  </a:moveTo>
                  <a:lnTo>
                    <a:pt x="91744" y="23135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3" name="object 993" descr=""/>
            <p:cNvSpPr/>
            <p:nvPr/>
          </p:nvSpPr>
          <p:spPr>
            <a:xfrm>
              <a:off x="3319484" y="5788618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32794" y="16599"/>
                  </a:moveTo>
                  <a:lnTo>
                    <a:pt x="32882" y="7567"/>
                  </a:lnTo>
                  <a:lnTo>
                    <a:pt x="25631" y="174"/>
                  </a:lnTo>
                  <a:lnTo>
                    <a:pt x="16599" y="87"/>
                  </a:lnTo>
                  <a:lnTo>
                    <a:pt x="7567" y="0"/>
                  </a:lnTo>
                  <a:lnTo>
                    <a:pt x="174" y="7250"/>
                  </a:lnTo>
                  <a:lnTo>
                    <a:pt x="87" y="16282"/>
                  </a:lnTo>
                  <a:lnTo>
                    <a:pt x="0" y="25314"/>
                  </a:lnTo>
                  <a:lnTo>
                    <a:pt x="7250" y="32707"/>
                  </a:lnTo>
                  <a:lnTo>
                    <a:pt x="16282" y="32794"/>
                  </a:lnTo>
                  <a:lnTo>
                    <a:pt x="25314" y="32882"/>
                  </a:lnTo>
                  <a:lnTo>
                    <a:pt x="32707" y="25631"/>
                  </a:lnTo>
                  <a:lnTo>
                    <a:pt x="32794" y="16599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4" name="object 994" descr=""/>
            <p:cNvSpPr/>
            <p:nvPr/>
          </p:nvSpPr>
          <p:spPr>
            <a:xfrm>
              <a:off x="3228623" y="5792693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23135" y="0"/>
                  </a:moveTo>
                  <a:lnTo>
                    <a:pt x="797" y="23933"/>
                  </a:lnTo>
                </a:path>
                <a:path w="24129" h="24129">
                  <a:moveTo>
                    <a:pt x="0" y="797"/>
                  </a:moveTo>
                  <a:lnTo>
                    <a:pt x="23933" y="23135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5" name="object 995" descr=""/>
            <p:cNvSpPr/>
            <p:nvPr/>
          </p:nvSpPr>
          <p:spPr>
            <a:xfrm>
              <a:off x="3223750" y="5787820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32794" y="16599"/>
                  </a:moveTo>
                  <a:lnTo>
                    <a:pt x="32882" y="7567"/>
                  </a:lnTo>
                  <a:lnTo>
                    <a:pt x="25631" y="174"/>
                  </a:lnTo>
                  <a:lnTo>
                    <a:pt x="16599" y="87"/>
                  </a:lnTo>
                  <a:lnTo>
                    <a:pt x="7567" y="0"/>
                  </a:lnTo>
                  <a:lnTo>
                    <a:pt x="174" y="7250"/>
                  </a:lnTo>
                  <a:lnTo>
                    <a:pt x="87" y="16282"/>
                  </a:lnTo>
                  <a:lnTo>
                    <a:pt x="0" y="25314"/>
                  </a:lnTo>
                  <a:lnTo>
                    <a:pt x="7250" y="32707"/>
                  </a:lnTo>
                  <a:lnTo>
                    <a:pt x="16282" y="32794"/>
                  </a:lnTo>
                  <a:lnTo>
                    <a:pt x="25314" y="32882"/>
                  </a:lnTo>
                  <a:lnTo>
                    <a:pt x="32707" y="25631"/>
                  </a:lnTo>
                  <a:lnTo>
                    <a:pt x="32794" y="16599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96" name="object 996" descr=""/>
          <p:cNvSpPr/>
          <p:nvPr/>
        </p:nvSpPr>
        <p:spPr>
          <a:xfrm>
            <a:off x="4179579" y="6488359"/>
            <a:ext cx="323215" cy="316865"/>
          </a:xfrm>
          <a:custGeom>
            <a:avLst/>
            <a:gdLst/>
            <a:ahLst/>
            <a:cxnLst/>
            <a:rect l="l" t="t" r="r" b="b"/>
            <a:pathLst>
              <a:path w="323214" h="316865">
                <a:moveTo>
                  <a:pt x="323101" y="0"/>
                </a:moveTo>
                <a:lnTo>
                  <a:pt x="0" y="316719"/>
                </a:lnTo>
              </a:path>
            </a:pathLst>
          </a:custGeom>
          <a:ln w="95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97" name="object 997" descr=""/>
          <p:cNvGrpSpPr/>
          <p:nvPr/>
        </p:nvGrpSpPr>
        <p:grpSpPr>
          <a:xfrm>
            <a:off x="2584813" y="2401323"/>
            <a:ext cx="8387080" cy="5101590"/>
            <a:chOff x="2584813" y="2401323"/>
            <a:chExt cx="8387080" cy="5101590"/>
          </a:xfrm>
        </p:grpSpPr>
        <p:sp>
          <p:nvSpPr>
            <p:cNvPr id="998" name="object 998" descr=""/>
            <p:cNvSpPr/>
            <p:nvPr/>
          </p:nvSpPr>
          <p:spPr>
            <a:xfrm>
              <a:off x="2589600" y="5778333"/>
              <a:ext cx="1590040" cy="1659889"/>
            </a:xfrm>
            <a:custGeom>
              <a:avLst/>
              <a:gdLst/>
              <a:ahLst/>
              <a:cxnLst/>
              <a:rect l="l" t="t" r="r" b="b"/>
              <a:pathLst>
                <a:path w="1590039" h="1659890">
                  <a:moveTo>
                    <a:pt x="0" y="19944"/>
                  </a:moveTo>
                  <a:lnTo>
                    <a:pt x="343046" y="23135"/>
                  </a:lnTo>
                </a:path>
                <a:path w="1590039" h="1659890">
                  <a:moveTo>
                    <a:pt x="366979" y="47866"/>
                  </a:moveTo>
                  <a:lnTo>
                    <a:pt x="366979" y="0"/>
                  </a:lnTo>
                  <a:lnTo>
                    <a:pt x="397295" y="0"/>
                  </a:lnTo>
                </a:path>
                <a:path w="1590039" h="1659890">
                  <a:moveTo>
                    <a:pt x="366979" y="22337"/>
                  </a:moveTo>
                  <a:lnTo>
                    <a:pt x="385328" y="22337"/>
                  </a:lnTo>
                </a:path>
                <a:path w="1590039" h="1659890">
                  <a:moveTo>
                    <a:pt x="419633" y="23933"/>
                  </a:moveTo>
                  <a:lnTo>
                    <a:pt x="802568" y="27922"/>
                  </a:lnTo>
                </a:path>
                <a:path w="1590039" h="1659890">
                  <a:moveTo>
                    <a:pt x="826501" y="51855"/>
                  </a:moveTo>
                  <a:lnTo>
                    <a:pt x="826501" y="3988"/>
                  </a:lnTo>
                  <a:lnTo>
                    <a:pt x="856817" y="4786"/>
                  </a:lnTo>
                </a:path>
                <a:path w="1590039" h="1659890">
                  <a:moveTo>
                    <a:pt x="826501" y="27124"/>
                  </a:moveTo>
                  <a:lnTo>
                    <a:pt x="844850" y="27124"/>
                  </a:lnTo>
                </a:path>
                <a:path w="1590039" h="1659890">
                  <a:moveTo>
                    <a:pt x="864795" y="43080"/>
                  </a:moveTo>
                  <a:lnTo>
                    <a:pt x="861604" y="386126"/>
                  </a:lnTo>
                  <a:lnTo>
                    <a:pt x="1005205" y="387721"/>
                  </a:lnTo>
                  <a:lnTo>
                    <a:pt x="1003609" y="519355"/>
                  </a:lnTo>
                </a:path>
                <a:path w="1590039" h="1659890">
                  <a:moveTo>
                    <a:pt x="979676" y="543289"/>
                  </a:moveTo>
                  <a:lnTo>
                    <a:pt x="1027542" y="544087"/>
                  </a:lnTo>
                  <a:lnTo>
                    <a:pt x="1026745" y="573605"/>
                  </a:lnTo>
                </a:path>
                <a:path w="1590039" h="1659890">
                  <a:moveTo>
                    <a:pt x="1004407" y="543289"/>
                  </a:moveTo>
                  <a:lnTo>
                    <a:pt x="1004407" y="561638"/>
                  </a:lnTo>
                </a:path>
                <a:path w="1590039" h="1659890">
                  <a:moveTo>
                    <a:pt x="1002811" y="595942"/>
                  </a:moveTo>
                  <a:lnTo>
                    <a:pt x="998822" y="978878"/>
                  </a:lnTo>
                </a:path>
                <a:path w="1590039" h="1659890">
                  <a:moveTo>
                    <a:pt x="974889" y="1002811"/>
                  </a:moveTo>
                  <a:lnTo>
                    <a:pt x="1022756" y="1003609"/>
                  </a:lnTo>
                  <a:lnTo>
                    <a:pt x="1022756" y="1033127"/>
                  </a:lnTo>
                </a:path>
                <a:path w="1590039" h="1659890">
                  <a:moveTo>
                    <a:pt x="1000418" y="1002811"/>
                  </a:moveTo>
                  <a:lnTo>
                    <a:pt x="999620" y="1021160"/>
                  </a:lnTo>
                </a:path>
                <a:path w="1590039" h="1659890">
                  <a:moveTo>
                    <a:pt x="998822" y="1055465"/>
                  </a:moveTo>
                  <a:lnTo>
                    <a:pt x="994833" y="1438400"/>
                  </a:lnTo>
                </a:path>
                <a:path w="1590039" h="1659890">
                  <a:moveTo>
                    <a:pt x="970900" y="1462333"/>
                  </a:moveTo>
                  <a:lnTo>
                    <a:pt x="1018767" y="1463131"/>
                  </a:lnTo>
                  <a:lnTo>
                    <a:pt x="1017969" y="1492649"/>
                  </a:lnTo>
                </a:path>
                <a:path w="1590039" h="1659890">
                  <a:moveTo>
                    <a:pt x="995631" y="1463131"/>
                  </a:moveTo>
                  <a:lnTo>
                    <a:pt x="995631" y="1480682"/>
                  </a:lnTo>
                </a:path>
                <a:path w="1590039" h="1659890">
                  <a:moveTo>
                    <a:pt x="994036" y="1514987"/>
                  </a:moveTo>
                  <a:lnTo>
                    <a:pt x="992440" y="1657790"/>
                  </a:lnTo>
                  <a:lnTo>
                    <a:pt x="1125670" y="1659386"/>
                  </a:lnTo>
                </a:path>
                <a:path w="1590039" h="1659890">
                  <a:moveTo>
                    <a:pt x="862402" y="242525"/>
                  </a:moveTo>
                  <a:lnTo>
                    <a:pt x="1053869" y="244121"/>
                  </a:lnTo>
                  <a:lnTo>
                    <a:pt x="1053071" y="381339"/>
                  </a:lnTo>
                </a:path>
                <a:path w="1590039" h="1659890">
                  <a:moveTo>
                    <a:pt x="1028340" y="405273"/>
                  </a:moveTo>
                  <a:lnTo>
                    <a:pt x="1076207" y="406070"/>
                  </a:lnTo>
                  <a:lnTo>
                    <a:pt x="1076207" y="435588"/>
                  </a:lnTo>
                </a:path>
                <a:path w="1590039" h="1659890">
                  <a:moveTo>
                    <a:pt x="1053869" y="405273"/>
                  </a:moveTo>
                  <a:lnTo>
                    <a:pt x="1053869" y="423622"/>
                  </a:lnTo>
                </a:path>
                <a:path w="1590039" h="1659890">
                  <a:moveTo>
                    <a:pt x="1052274" y="457926"/>
                  </a:moveTo>
                  <a:lnTo>
                    <a:pt x="1052274" y="477871"/>
                  </a:lnTo>
                  <a:lnTo>
                    <a:pt x="1305968" y="737150"/>
                  </a:lnTo>
                </a:path>
                <a:path w="1590039" h="1659890">
                  <a:moveTo>
                    <a:pt x="1305968" y="770657"/>
                  </a:moveTo>
                  <a:lnTo>
                    <a:pt x="1340273" y="737150"/>
                  </a:lnTo>
                  <a:lnTo>
                    <a:pt x="1361015" y="758690"/>
                  </a:lnTo>
                </a:path>
                <a:path w="1590039" h="1659890">
                  <a:moveTo>
                    <a:pt x="1323519" y="753105"/>
                  </a:moveTo>
                  <a:lnTo>
                    <a:pt x="1336284" y="766668"/>
                  </a:lnTo>
                </a:path>
                <a:path w="1590039" h="1659890">
                  <a:moveTo>
                    <a:pt x="1359420" y="792197"/>
                  </a:moveTo>
                  <a:lnTo>
                    <a:pt x="1589979" y="1026745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99" name="object 999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47215" y="6087872"/>
              <a:ext cx="233750" cy="220985"/>
            </a:xfrm>
            <a:prstGeom prst="rect">
              <a:avLst/>
            </a:prstGeom>
          </p:spPr>
        </p:pic>
        <p:sp>
          <p:nvSpPr>
            <p:cNvPr id="1000" name="object 1000" descr=""/>
            <p:cNvSpPr/>
            <p:nvPr/>
          </p:nvSpPr>
          <p:spPr>
            <a:xfrm>
              <a:off x="3452800" y="2406110"/>
              <a:ext cx="7514590" cy="5092065"/>
            </a:xfrm>
            <a:custGeom>
              <a:avLst/>
              <a:gdLst/>
              <a:ahLst/>
              <a:cxnLst/>
              <a:rect l="l" t="t" r="r" b="b"/>
              <a:pathLst>
                <a:path w="7514590" h="5092065">
                  <a:moveTo>
                    <a:pt x="222581" y="3918704"/>
                  </a:moveTo>
                  <a:lnTo>
                    <a:pt x="490635" y="4192343"/>
                  </a:lnTo>
                </a:path>
                <a:path w="7514590" h="5092065">
                  <a:moveTo>
                    <a:pt x="490635" y="4225850"/>
                  </a:moveTo>
                  <a:lnTo>
                    <a:pt x="524940" y="4192343"/>
                  </a:lnTo>
                  <a:lnTo>
                    <a:pt x="545682" y="4213883"/>
                  </a:lnTo>
                </a:path>
                <a:path w="7514590" h="5092065">
                  <a:moveTo>
                    <a:pt x="508186" y="4208298"/>
                  </a:moveTo>
                  <a:lnTo>
                    <a:pt x="520951" y="4221861"/>
                  </a:lnTo>
                </a:path>
                <a:path w="7514590" h="5092065">
                  <a:moveTo>
                    <a:pt x="544087" y="4247390"/>
                  </a:moveTo>
                  <a:lnTo>
                    <a:pt x="812939" y="4520231"/>
                  </a:lnTo>
                </a:path>
                <a:path w="7514590" h="5092065">
                  <a:moveTo>
                    <a:pt x="812141" y="4554536"/>
                  </a:moveTo>
                  <a:lnTo>
                    <a:pt x="846446" y="4521029"/>
                  </a:lnTo>
                  <a:lnTo>
                    <a:pt x="867188" y="4541771"/>
                  </a:lnTo>
                </a:path>
                <a:path w="7514590" h="5092065">
                  <a:moveTo>
                    <a:pt x="830490" y="4536984"/>
                  </a:moveTo>
                  <a:lnTo>
                    <a:pt x="843255" y="4549749"/>
                  </a:lnTo>
                </a:path>
                <a:path w="7514590" h="5092065">
                  <a:moveTo>
                    <a:pt x="866390" y="4575278"/>
                  </a:moveTo>
                  <a:lnTo>
                    <a:pt x="944573" y="4655056"/>
                  </a:lnTo>
                  <a:lnTo>
                    <a:pt x="1215819" y="4657449"/>
                  </a:lnTo>
                </a:path>
                <a:path w="7514590" h="5092065">
                  <a:moveTo>
                    <a:pt x="1239752" y="4681383"/>
                  </a:moveTo>
                  <a:lnTo>
                    <a:pt x="1239752" y="4633516"/>
                  </a:lnTo>
                  <a:lnTo>
                    <a:pt x="1269270" y="4634314"/>
                  </a:lnTo>
                </a:path>
                <a:path w="7514590" h="5092065">
                  <a:moveTo>
                    <a:pt x="1239752" y="4656652"/>
                  </a:moveTo>
                  <a:lnTo>
                    <a:pt x="1258101" y="4656652"/>
                  </a:lnTo>
                </a:path>
                <a:path w="7514590" h="5092065">
                  <a:moveTo>
                    <a:pt x="1292406" y="4658247"/>
                  </a:moveTo>
                  <a:lnTo>
                    <a:pt x="1675341" y="4662236"/>
                  </a:lnTo>
                </a:path>
                <a:path w="7514590" h="5092065">
                  <a:moveTo>
                    <a:pt x="1699275" y="4686170"/>
                  </a:moveTo>
                  <a:lnTo>
                    <a:pt x="1699275" y="4638303"/>
                  </a:lnTo>
                  <a:lnTo>
                    <a:pt x="1728793" y="4638303"/>
                  </a:lnTo>
                </a:path>
                <a:path w="7514590" h="5092065">
                  <a:moveTo>
                    <a:pt x="1699275" y="4660641"/>
                  </a:moveTo>
                  <a:lnTo>
                    <a:pt x="1717624" y="4661438"/>
                  </a:lnTo>
                </a:path>
                <a:path w="7514590" h="5092065">
                  <a:moveTo>
                    <a:pt x="1751928" y="4663034"/>
                  </a:moveTo>
                  <a:lnTo>
                    <a:pt x="2134864" y="4666225"/>
                  </a:lnTo>
                </a:path>
                <a:path w="7514590" h="5092065">
                  <a:moveTo>
                    <a:pt x="2157999" y="4690158"/>
                  </a:moveTo>
                  <a:lnTo>
                    <a:pt x="2158797" y="4642292"/>
                  </a:lnTo>
                  <a:lnTo>
                    <a:pt x="2188315" y="4643089"/>
                  </a:lnTo>
                </a:path>
                <a:path w="7514590" h="5092065">
                  <a:moveTo>
                    <a:pt x="2158797" y="4665427"/>
                  </a:moveTo>
                  <a:lnTo>
                    <a:pt x="2177146" y="4665427"/>
                  </a:lnTo>
                </a:path>
                <a:path w="7514590" h="5092065">
                  <a:moveTo>
                    <a:pt x="2211451" y="4667023"/>
                  </a:moveTo>
                  <a:lnTo>
                    <a:pt x="2594386" y="4671012"/>
                  </a:lnTo>
                </a:path>
                <a:path w="7514590" h="5092065">
                  <a:moveTo>
                    <a:pt x="2617521" y="4694945"/>
                  </a:moveTo>
                  <a:lnTo>
                    <a:pt x="2618319" y="4647078"/>
                  </a:lnTo>
                  <a:lnTo>
                    <a:pt x="2647837" y="4647078"/>
                  </a:lnTo>
                </a:path>
                <a:path w="7514590" h="5092065">
                  <a:moveTo>
                    <a:pt x="2618319" y="4670214"/>
                  </a:moveTo>
                  <a:lnTo>
                    <a:pt x="2636668" y="4670214"/>
                  </a:lnTo>
                </a:path>
                <a:path w="7514590" h="5092065">
                  <a:moveTo>
                    <a:pt x="2670973" y="4671810"/>
                  </a:moveTo>
                  <a:lnTo>
                    <a:pt x="3053908" y="4675001"/>
                  </a:lnTo>
                </a:path>
                <a:path w="7514590" h="5092065">
                  <a:moveTo>
                    <a:pt x="3077044" y="4699732"/>
                  </a:moveTo>
                  <a:lnTo>
                    <a:pt x="3077842" y="4651865"/>
                  </a:lnTo>
                  <a:lnTo>
                    <a:pt x="3107359" y="4651865"/>
                  </a:lnTo>
                </a:path>
                <a:path w="7514590" h="5092065">
                  <a:moveTo>
                    <a:pt x="3077842" y="4674203"/>
                  </a:moveTo>
                  <a:lnTo>
                    <a:pt x="3096191" y="4674203"/>
                  </a:lnTo>
                </a:path>
                <a:path w="7514590" h="5092065">
                  <a:moveTo>
                    <a:pt x="3130495" y="4675798"/>
                  </a:moveTo>
                  <a:lnTo>
                    <a:pt x="3513430" y="4679787"/>
                  </a:lnTo>
                </a:path>
                <a:path w="7514590" h="5092065">
                  <a:moveTo>
                    <a:pt x="3536566" y="4703721"/>
                  </a:moveTo>
                  <a:lnTo>
                    <a:pt x="3537364" y="4655854"/>
                  </a:lnTo>
                  <a:lnTo>
                    <a:pt x="3566882" y="4656652"/>
                  </a:lnTo>
                </a:path>
                <a:path w="7514590" h="5092065">
                  <a:moveTo>
                    <a:pt x="3537364" y="4678990"/>
                  </a:moveTo>
                  <a:lnTo>
                    <a:pt x="3555713" y="4678990"/>
                  </a:lnTo>
                </a:path>
                <a:path w="7514590" h="5092065">
                  <a:moveTo>
                    <a:pt x="3590017" y="4680585"/>
                  </a:moveTo>
                  <a:lnTo>
                    <a:pt x="3952210" y="4683776"/>
                  </a:lnTo>
                  <a:lnTo>
                    <a:pt x="3951413" y="4704519"/>
                  </a:lnTo>
                </a:path>
                <a:path w="7514590" h="5092065">
                  <a:moveTo>
                    <a:pt x="3927479" y="4728452"/>
                  </a:moveTo>
                  <a:lnTo>
                    <a:pt x="3975346" y="4729250"/>
                  </a:lnTo>
                  <a:lnTo>
                    <a:pt x="3975346" y="4758768"/>
                  </a:lnTo>
                </a:path>
                <a:path w="7514590" h="5092065">
                  <a:moveTo>
                    <a:pt x="3952210" y="4728452"/>
                  </a:moveTo>
                  <a:lnTo>
                    <a:pt x="3952210" y="4746801"/>
                  </a:lnTo>
                </a:path>
                <a:path w="7514590" h="5092065">
                  <a:moveTo>
                    <a:pt x="3950615" y="4781106"/>
                  </a:moveTo>
                  <a:lnTo>
                    <a:pt x="3948221" y="5090645"/>
                  </a:lnTo>
                  <a:lnTo>
                    <a:pt x="3984122" y="5091443"/>
                  </a:lnTo>
                </a:path>
                <a:path w="7514590" h="5092065">
                  <a:moveTo>
                    <a:pt x="0" y="3542948"/>
                  </a:moveTo>
                  <a:lnTo>
                    <a:pt x="195456" y="3544544"/>
                  </a:lnTo>
                </a:path>
                <a:path w="7514590" h="5092065">
                  <a:moveTo>
                    <a:pt x="191467" y="3548533"/>
                  </a:moveTo>
                  <a:lnTo>
                    <a:pt x="239334" y="3548533"/>
                  </a:lnTo>
                  <a:lnTo>
                    <a:pt x="239334" y="3578848"/>
                  </a:lnTo>
                </a:path>
                <a:path w="7514590" h="5092065">
                  <a:moveTo>
                    <a:pt x="216996" y="3548533"/>
                  </a:moveTo>
                  <a:lnTo>
                    <a:pt x="216198" y="3566882"/>
                  </a:lnTo>
                </a:path>
                <a:path w="7514590" h="5092065">
                  <a:moveTo>
                    <a:pt x="215401" y="3601186"/>
                  </a:moveTo>
                  <a:lnTo>
                    <a:pt x="213007" y="3840521"/>
                  </a:lnTo>
                  <a:lnTo>
                    <a:pt x="313528" y="3943435"/>
                  </a:lnTo>
                </a:path>
                <a:path w="7514590" h="5092065">
                  <a:moveTo>
                    <a:pt x="312730" y="3976942"/>
                  </a:moveTo>
                  <a:lnTo>
                    <a:pt x="347035" y="3943435"/>
                  </a:lnTo>
                  <a:lnTo>
                    <a:pt x="367777" y="3964975"/>
                  </a:lnTo>
                </a:path>
                <a:path w="7514590" h="5092065">
                  <a:moveTo>
                    <a:pt x="331079" y="3959390"/>
                  </a:moveTo>
                  <a:lnTo>
                    <a:pt x="343843" y="3972155"/>
                  </a:lnTo>
                </a:path>
                <a:path w="7514590" h="5092065">
                  <a:moveTo>
                    <a:pt x="366979" y="3997684"/>
                  </a:moveTo>
                  <a:lnTo>
                    <a:pt x="383733" y="4015235"/>
                  </a:lnTo>
                  <a:lnTo>
                    <a:pt x="742734" y="4018426"/>
                  </a:lnTo>
                </a:path>
                <a:path w="7514590" h="5092065">
                  <a:moveTo>
                    <a:pt x="766668" y="4042360"/>
                  </a:moveTo>
                  <a:lnTo>
                    <a:pt x="766668" y="3994493"/>
                  </a:lnTo>
                  <a:lnTo>
                    <a:pt x="796186" y="3995291"/>
                  </a:lnTo>
                </a:path>
                <a:path w="7514590" h="5092065">
                  <a:moveTo>
                    <a:pt x="766668" y="4017628"/>
                  </a:moveTo>
                  <a:lnTo>
                    <a:pt x="785017" y="4017628"/>
                  </a:lnTo>
                </a:path>
                <a:path w="7514590" h="5092065">
                  <a:moveTo>
                    <a:pt x="819321" y="4019224"/>
                  </a:moveTo>
                  <a:lnTo>
                    <a:pt x="978080" y="4020820"/>
                  </a:lnTo>
                  <a:lnTo>
                    <a:pt x="978878" y="3984919"/>
                  </a:lnTo>
                </a:path>
                <a:path w="7514590" h="5092065">
                  <a:moveTo>
                    <a:pt x="726779" y="4398968"/>
                  </a:moveTo>
                  <a:lnTo>
                    <a:pt x="929415" y="4605594"/>
                  </a:lnTo>
                </a:path>
                <a:path w="7514590" h="5092065">
                  <a:moveTo>
                    <a:pt x="942180" y="4655056"/>
                  </a:moveTo>
                  <a:lnTo>
                    <a:pt x="942978" y="4607189"/>
                  </a:lnTo>
                  <a:lnTo>
                    <a:pt x="972495" y="4607189"/>
                  </a:lnTo>
                </a:path>
                <a:path w="7514590" h="5092065">
                  <a:moveTo>
                    <a:pt x="942978" y="4629527"/>
                  </a:moveTo>
                  <a:lnTo>
                    <a:pt x="960529" y="4629527"/>
                  </a:lnTo>
                </a:path>
                <a:path w="7514590" h="5092065">
                  <a:moveTo>
                    <a:pt x="995631" y="4631123"/>
                  </a:moveTo>
                  <a:lnTo>
                    <a:pt x="1378566" y="4635112"/>
                  </a:lnTo>
                </a:path>
                <a:path w="7514590" h="5092065">
                  <a:moveTo>
                    <a:pt x="1401702" y="4659045"/>
                  </a:moveTo>
                  <a:lnTo>
                    <a:pt x="1402500" y="4611178"/>
                  </a:lnTo>
                  <a:lnTo>
                    <a:pt x="1432018" y="4611976"/>
                  </a:lnTo>
                </a:path>
                <a:path w="7514590" h="5092065">
                  <a:moveTo>
                    <a:pt x="1402500" y="4634314"/>
                  </a:moveTo>
                  <a:lnTo>
                    <a:pt x="1420051" y="4634314"/>
                  </a:lnTo>
                </a:path>
                <a:path w="7514590" h="5092065">
                  <a:moveTo>
                    <a:pt x="1455153" y="4635909"/>
                  </a:moveTo>
                  <a:lnTo>
                    <a:pt x="1837291" y="4639898"/>
                  </a:lnTo>
                </a:path>
                <a:path w="7514590" h="5092065">
                  <a:moveTo>
                    <a:pt x="1861224" y="4663832"/>
                  </a:moveTo>
                  <a:lnTo>
                    <a:pt x="1862022" y="4615965"/>
                  </a:lnTo>
                  <a:lnTo>
                    <a:pt x="1891540" y="4615965"/>
                  </a:lnTo>
                </a:path>
                <a:path w="7514590" h="5092065">
                  <a:moveTo>
                    <a:pt x="1861224" y="4638303"/>
                  </a:moveTo>
                  <a:lnTo>
                    <a:pt x="1879573" y="4639100"/>
                  </a:lnTo>
                </a:path>
                <a:path w="7514590" h="5092065">
                  <a:moveTo>
                    <a:pt x="1913878" y="4640696"/>
                  </a:moveTo>
                  <a:lnTo>
                    <a:pt x="2296813" y="4643887"/>
                  </a:lnTo>
                </a:path>
                <a:path w="7514590" h="5092065">
                  <a:moveTo>
                    <a:pt x="2320747" y="4667821"/>
                  </a:moveTo>
                  <a:lnTo>
                    <a:pt x="2321544" y="4619954"/>
                  </a:lnTo>
                  <a:lnTo>
                    <a:pt x="2351062" y="4620751"/>
                  </a:lnTo>
                </a:path>
                <a:path w="7514590" h="5092065">
                  <a:moveTo>
                    <a:pt x="2320747" y="4643089"/>
                  </a:moveTo>
                  <a:lnTo>
                    <a:pt x="2339096" y="4643089"/>
                  </a:lnTo>
                </a:path>
                <a:path w="7514590" h="5092065">
                  <a:moveTo>
                    <a:pt x="2373400" y="4644685"/>
                  </a:moveTo>
                  <a:lnTo>
                    <a:pt x="2756335" y="4648674"/>
                  </a:lnTo>
                </a:path>
                <a:path w="7514590" h="5092065">
                  <a:moveTo>
                    <a:pt x="2780269" y="4672607"/>
                  </a:moveTo>
                  <a:lnTo>
                    <a:pt x="2781067" y="4624740"/>
                  </a:lnTo>
                  <a:lnTo>
                    <a:pt x="2810585" y="4624740"/>
                  </a:lnTo>
                </a:path>
                <a:path w="7514590" h="5092065">
                  <a:moveTo>
                    <a:pt x="2780269" y="4647876"/>
                  </a:moveTo>
                  <a:lnTo>
                    <a:pt x="2798618" y="4647876"/>
                  </a:lnTo>
                </a:path>
                <a:path w="7514590" h="5092065">
                  <a:moveTo>
                    <a:pt x="2832923" y="4649472"/>
                  </a:moveTo>
                  <a:lnTo>
                    <a:pt x="3215858" y="4652663"/>
                  </a:lnTo>
                </a:path>
                <a:path w="7514590" h="5092065">
                  <a:moveTo>
                    <a:pt x="3239791" y="4677394"/>
                  </a:moveTo>
                  <a:lnTo>
                    <a:pt x="3240589" y="4629527"/>
                  </a:lnTo>
                  <a:lnTo>
                    <a:pt x="3270107" y="4629527"/>
                  </a:lnTo>
                </a:path>
                <a:path w="7514590" h="5092065">
                  <a:moveTo>
                    <a:pt x="3239791" y="4651865"/>
                  </a:moveTo>
                  <a:lnTo>
                    <a:pt x="3258140" y="4651865"/>
                  </a:lnTo>
                </a:path>
                <a:path w="7514590" h="5092065">
                  <a:moveTo>
                    <a:pt x="3292445" y="4653461"/>
                  </a:moveTo>
                  <a:lnTo>
                    <a:pt x="3675380" y="4657449"/>
                  </a:lnTo>
                </a:path>
                <a:path w="7514590" h="5092065">
                  <a:moveTo>
                    <a:pt x="3699314" y="4681383"/>
                  </a:moveTo>
                  <a:lnTo>
                    <a:pt x="3700111" y="4633516"/>
                  </a:lnTo>
                  <a:lnTo>
                    <a:pt x="3729629" y="4634314"/>
                  </a:lnTo>
                </a:path>
                <a:path w="7514590" h="5092065">
                  <a:moveTo>
                    <a:pt x="3699314" y="4656652"/>
                  </a:moveTo>
                  <a:lnTo>
                    <a:pt x="3717663" y="4656652"/>
                  </a:lnTo>
                </a:path>
                <a:path w="7514590" h="5092065">
                  <a:moveTo>
                    <a:pt x="3751967" y="4658247"/>
                  </a:moveTo>
                  <a:lnTo>
                    <a:pt x="4134902" y="4662236"/>
                  </a:lnTo>
                </a:path>
                <a:path w="7514590" h="5092065">
                  <a:moveTo>
                    <a:pt x="4158836" y="4686170"/>
                  </a:moveTo>
                  <a:lnTo>
                    <a:pt x="4159634" y="4638303"/>
                  </a:lnTo>
                  <a:lnTo>
                    <a:pt x="4189152" y="4638303"/>
                  </a:lnTo>
                </a:path>
                <a:path w="7514590" h="5092065">
                  <a:moveTo>
                    <a:pt x="4158836" y="4660641"/>
                  </a:moveTo>
                  <a:lnTo>
                    <a:pt x="4177185" y="4661438"/>
                  </a:lnTo>
                </a:path>
                <a:path w="7514590" h="5092065">
                  <a:moveTo>
                    <a:pt x="4211489" y="4662236"/>
                  </a:moveTo>
                  <a:lnTo>
                    <a:pt x="4594425" y="4666225"/>
                  </a:lnTo>
                </a:path>
                <a:path w="7514590" h="5092065">
                  <a:moveTo>
                    <a:pt x="4618358" y="4690158"/>
                  </a:moveTo>
                  <a:lnTo>
                    <a:pt x="4619156" y="4642292"/>
                  </a:lnTo>
                  <a:lnTo>
                    <a:pt x="4648674" y="4643089"/>
                  </a:lnTo>
                </a:path>
                <a:path w="7514590" h="5092065">
                  <a:moveTo>
                    <a:pt x="4618358" y="4665427"/>
                  </a:moveTo>
                  <a:lnTo>
                    <a:pt x="4636707" y="4665427"/>
                  </a:lnTo>
                </a:path>
                <a:path w="7514590" h="5092065">
                  <a:moveTo>
                    <a:pt x="4671012" y="4667023"/>
                  </a:moveTo>
                  <a:lnTo>
                    <a:pt x="5053947" y="4671012"/>
                  </a:lnTo>
                </a:path>
                <a:path w="7514590" h="5092065">
                  <a:moveTo>
                    <a:pt x="5077880" y="4694945"/>
                  </a:moveTo>
                  <a:lnTo>
                    <a:pt x="5078678" y="4647078"/>
                  </a:lnTo>
                  <a:lnTo>
                    <a:pt x="5108196" y="4647078"/>
                  </a:lnTo>
                </a:path>
                <a:path w="7514590" h="5092065">
                  <a:moveTo>
                    <a:pt x="5077880" y="4670214"/>
                  </a:moveTo>
                  <a:lnTo>
                    <a:pt x="5096229" y="4670214"/>
                  </a:lnTo>
                </a:path>
                <a:path w="7514590" h="5092065">
                  <a:moveTo>
                    <a:pt x="5130534" y="4671810"/>
                  </a:moveTo>
                  <a:lnTo>
                    <a:pt x="5513469" y="4675001"/>
                  </a:lnTo>
                </a:path>
                <a:path w="7514590" h="5092065">
                  <a:moveTo>
                    <a:pt x="5537403" y="4699732"/>
                  </a:moveTo>
                  <a:lnTo>
                    <a:pt x="5537403" y="4651865"/>
                  </a:lnTo>
                  <a:lnTo>
                    <a:pt x="5567718" y="4651865"/>
                  </a:lnTo>
                </a:path>
                <a:path w="7514590" h="5092065">
                  <a:moveTo>
                    <a:pt x="5537403" y="4674203"/>
                  </a:moveTo>
                  <a:lnTo>
                    <a:pt x="5555752" y="4674203"/>
                  </a:lnTo>
                </a:path>
                <a:path w="7514590" h="5092065">
                  <a:moveTo>
                    <a:pt x="5590056" y="4675798"/>
                  </a:moveTo>
                  <a:lnTo>
                    <a:pt x="5972992" y="4679787"/>
                  </a:lnTo>
                </a:path>
                <a:path w="7514590" h="5092065">
                  <a:moveTo>
                    <a:pt x="5996925" y="4703721"/>
                  </a:moveTo>
                  <a:lnTo>
                    <a:pt x="5996925" y="4655854"/>
                  </a:lnTo>
                  <a:lnTo>
                    <a:pt x="6027241" y="4656652"/>
                  </a:lnTo>
                </a:path>
                <a:path w="7514590" h="5092065">
                  <a:moveTo>
                    <a:pt x="5996925" y="4678990"/>
                  </a:moveTo>
                  <a:lnTo>
                    <a:pt x="6015274" y="4678990"/>
                  </a:lnTo>
                </a:path>
                <a:path w="7514590" h="5092065">
                  <a:moveTo>
                    <a:pt x="6049579" y="4680585"/>
                  </a:moveTo>
                  <a:lnTo>
                    <a:pt x="6432514" y="4684574"/>
                  </a:lnTo>
                </a:path>
                <a:path w="7514590" h="5092065">
                  <a:moveTo>
                    <a:pt x="6456447" y="4708507"/>
                  </a:moveTo>
                  <a:lnTo>
                    <a:pt x="6456447" y="4660641"/>
                  </a:lnTo>
                  <a:lnTo>
                    <a:pt x="6486763" y="4660641"/>
                  </a:lnTo>
                </a:path>
                <a:path w="7514590" h="5092065">
                  <a:moveTo>
                    <a:pt x="6456447" y="4682978"/>
                  </a:moveTo>
                  <a:lnTo>
                    <a:pt x="6474796" y="4683776"/>
                  </a:lnTo>
                </a:path>
                <a:path w="7514590" h="5092065">
                  <a:moveTo>
                    <a:pt x="6509101" y="4684574"/>
                  </a:moveTo>
                  <a:lnTo>
                    <a:pt x="6883261" y="4688563"/>
                  </a:lnTo>
                  <a:lnTo>
                    <a:pt x="6889643" y="4682978"/>
                  </a:lnTo>
                </a:path>
                <a:path w="7514590" h="5092065">
                  <a:moveTo>
                    <a:pt x="6923150" y="4682978"/>
                  </a:moveTo>
                  <a:lnTo>
                    <a:pt x="6889643" y="4648674"/>
                  </a:lnTo>
                  <a:lnTo>
                    <a:pt x="6911183" y="4627932"/>
                  </a:lnTo>
                </a:path>
                <a:path w="7514590" h="5092065">
                  <a:moveTo>
                    <a:pt x="6905598" y="4665427"/>
                  </a:moveTo>
                  <a:lnTo>
                    <a:pt x="6919161" y="4652663"/>
                  </a:lnTo>
                </a:path>
                <a:path w="7514590" h="5092065">
                  <a:moveTo>
                    <a:pt x="6944690" y="4628729"/>
                  </a:moveTo>
                  <a:lnTo>
                    <a:pt x="7217531" y="4360675"/>
                  </a:lnTo>
                </a:path>
                <a:path w="7514590" h="5092065">
                  <a:moveTo>
                    <a:pt x="7251836" y="4361472"/>
                  </a:moveTo>
                  <a:lnTo>
                    <a:pt x="7218329" y="4327168"/>
                  </a:lnTo>
                  <a:lnTo>
                    <a:pt x="7239071" y="4306425"/>
                  </a:lnTo>
                </a:path>
                <a:path w="7514590" h="5092065">
                  <a:moveTo>
                    <a:pt x="7234285" y="4343123"/>
                  </a:moveTo>
                  <a:lnTo>
                    <a:pt x="7247049" y="4330359"/>
                  </a:lnTo>
                </a:path>
                <a:path w="7514590" h="5092065">
                  <a:moveTo>
                    <a:pt x="7272578" y="4307223"/>
                  </a:moveTo>
                  <a:lnTo>
                    <a:pt x="7453675" y="4130116"/>
                  </a:lnTo>
                  <a:lnTo>
                    <a:pt x="7454472" y="4000077"/>
                  </a:lnTo>
                </a:path>
                <a:path w="7514590" h="5092065">
                  <a:moveTo>
                    <a:pt x="7479204" y="3976942"/>
                  </a:moveTo>
                  <a:lnTo>
                    <a:pt x="7431337" y="3976144"/>
                  </a:lnTo>
                  <a:lnTo>
                    <a:pt x="7431337" y="3946626"/>
                  </a:lnTo>
                </a:path>
                <a:path w="7514590" h="5092065">
                  <a:moveTo>
                    <a:pt x="7453675" y="3976144"/>
                  </a:moveTo>
                  <a:lnTo>
                    <a:pt x="7453675" y="3957795"/>
                  </a:lnTo>
                </a:path>
                <a:path w="7514590" h="5092065">
                  <a:moveTo>
                    <a:pt x="7455270" y="3923490"/>
                  </a:moveTo>
                  <a:lnTo>
                    <a:pt x="7459259" y="3540555"/>
                  </a:lnTo>
                </a:path>
                <a:path w="7514590" h="5092065">
                  <a:moveTo>
                    <a:pt x="7483192" y="3517419"/>
                  </a:moveTo>
                  <a:lnTo>
                    <a:pt x="7435326" y="3516622"/>
                  </a:lnTo>
                  <a:lnTo>
                    <a:pt x="7435326" y="3487104"/>
                  </a:lnTo>
                </a:path>
                <a:path w="7514590" h="5092065">
                  <a:moveTo>
                    <a:pt x="7458461" y="3516622"/>
                  </a:moveTo>
                  <a:lnTo>
                    <a:pt x="7458461" y="3498273"/>
                  </a:lnTo>
                </a:path>
                <a:path w="7514590" h="5092065">
                  <a:moveTo>
                    <a:pt x="7460057" y="3463968"/>
                  </a:moveTo>
                  <a:lnTo>
                    <a:pt x="7463248" y="3081033"/>
                  </a:lnTo>
                </a:path>
                <a:path w="7514590" h="5092065">
                  <a:moveTo>
                    <a:pt x="7487979" y="3057897"/>
                  </a:moveTo>
                  <a:lnTo>
                    <a:pt x="7440112" y="3057099"/>
                  </a:lnTo>
                  <a:lnTo>
                    <a:pt x="7440112" y="3027581"/>
                  </a:lnTo>
                </a:path>
                <a:path w="7514590" h="5092065">
                  <a:moveTo>
                    <a:pt x="7462450" y="3057099"/>
                  </a:moveTo>
                  <a:lnTo>
                    <a:pt x="7462450" y="3038750"/>
                  </a:lnTo>
                </a:path>
                <a:path w="7514590" h="5092065">
                  <a:moveTo>
                    <a:pt x="7464046" y="3004446"/>
                  </a:moveTo>
                  <a:lnTo>
                    <a:pt x="7468035" y="2621510"/>
                  </a:lnTo>
                </a:path>
                <a:path w="7514590" h="5092065">
                  <a:moveTo>
                    <a:pt x="7491968" y="2597577"/>
                  </a:moveTo>
                  <a:lnTo>
                    <a:pt x="7444101" y="2597577"/>
                  </a:lnTo>
                  <a:lnTo>
                    <a:pt x="7444899" y="2568059"/>
                  </a:lnTo>
                </a:path>
                <a:path w="7514590" h="5092065">
                  <a:moveTo>
                    <a:pt x="7467237" y="2597577"/>
                  </a:moveTo>
                  <a:lnTo>
                    <a:pt x="7467237" y="2579228"/>
                  </a:lnTo>
                </a:path>
                <a:path w="7514590" h="5092065">
                  <a:moveTo>
                    <a:pt x="7468832" y="2544923"/>
                  </a:moveTo>
                  <a:lnTo>
                    <a:pt x="7472024" y="2161988"/>
                  </a:lnTo>
                </a:path>
                <a:path w="7514590" h="5092065">
                  <a:moveTo>
                    <a:pt x="7496755" y="2138055"/>
                  </a:moveTo>
                  <a:lnTo>
                    <a:pt x="7448888" y="2138055"/>
                  </a:lnTo>
                  <a:lnTo>
                    <a:pt x="7448888" y="2108537"/>
                  </a:lnTo>
                </a:path>
                <a:path w="7514590" h="5092065">
                  <a:moveTo>
                    <a:pt x="7471226" y="2138055"/>
                  </a:moveTo>
                  <a:lnTo>
                    <a:pt x="7472024" y="2119706"/>
                  </a:lnTo>
                </a:path>
                <a:path w="7514590" h="5092065">
                  <a:moveTo>
                    <a:pt x="7472821" y="2085401"/>
                  </a:moveTo>
                  <a:lnTo>
                    <a:pt x="7476810" y="1702466"/>
                  </a:lnTo>
                </a:path>
                <a:path w="7514590" h="5092065">
                  <a:moveTo>
                    <a:pt x="7500744" y="1678532"/>
                  </a:moveTo>
                  <a:lnTo>
                    <a:pt x="7452877" y="1678532"/>
                  </a:lnTo>
                  <a:lnTo>
                    <a:pt x="7453675" y="1649014"/>
                  </a:lnTo>
                </a:path>
                <a:path w="7514590" h="5092065">
                  <a:moveTo>
                    <a:pt x="7476012" y="1678532"/>
                  </a:moveTo>
                  <a:lnTo>
                    <a:pt x="7476012" y="1660183"/>
                  </a:lnTo>
                </a:path>
                <a:path w="7514590" h="5092065">
                  <a:moveTo>
                    <a:pt x="7477608" y="1625879"/>
                  </a:moveTo>
                  <a:lnTo>
                    <a:pt x="7481597" y="1242943"/>
                  </a:lnTo>
                </a:path>
                <a:path w="7514590" h="5092065">
                  <a:moveTo>
                    <a:pt x="7505530" y="1219010"/>
                  </a:moveTo>
                  <a:lnTo>
                    <a:pt x="7457663" y="1219010"/>
                  </a:lnTo>
                  <a:lnTo>
                    <a:pt x="7457663" y="1189492"/>
                  </a:lnTo>
                </a:path>
                <a:path w="7514590" h="5092065">
                  <a:moveTo>
                    <a:pt x="7480001" y="1219010"/>
                  </a:moveTo>
                  <a:lnTo>
                    <a:pt x="7480799" y="1200661"/>
                  </a:lnTo>
                </a:path>
                <a:path w="7514590" h="5092065">
                  <a:moveTo>
                    <a:pt x="7481597" y="1166356"/>
                  </a:moveTo>
                  <a:lnTo>
                    <a:pt x="7485586" y="783421"/>
                  </a:lnTo>
                </a:path>
                <a:path w="7514590" h="5092065">
                  <a:moveTo>
                    <a:pt x="7509519" y="759488"/>
                  </a:moveTo>
                  <a:lnTo>
                    <a:pt x="7461652" y="759488"/>
                  </a:lnTo>
                  <a:lnTo>
                    <a:pt x="7462450" y="729970"/>
                  </a:lnTo>
                </a:path>
                <a:path w="7514590" h="5092065">
                  <a:moveTo>
                    <a:pt x="7484788" y="759488"/>
                  </a:moveTo>
                  <a:lnTo>
                    <a:pt x="7484788" y="741139"/>
                  </a:lnTo>
                </a:path>
                <a:path w="7514590" h="5092065">
                  <a:moveTo>
                    <a:pt x="7486384" y="706834"/>
                  </a:moveTo>
                  <a:lnTo>
                    <a:pt x="7490372" y="323899"/>
                  </a:lnTo>
                </a:path>
                <a:path w="7514590" h="5092065">
                  <a:moveTo>
                    <a:pt x="7514306" y="299965"/>
                  </a:moveTo>
                  <a:lnTo>
                    <a:pt x="7466439" y="299965"/>
                  </a:lnTo>
                  <a:lnTo>
                    <a:pt x="7466439" y="270448"/>
                  </a:lnTo>
                </a:path>
                <a:path w="7514590" h="5092065">
                  <a:moveTo>
                    <a:pt x="7489575" y="299965"/>
                  </a:moveTo>
                  <a:lnTo>
                    <a:pt x="7489575" y="281616"/>
                  </a:lnTo>
                </a:path>
                <a:path w="7514590" h="5092065">
                  <a:moveTo>
                    <a:pt x="7491170" y="247312"/>
                  </a:moveTo>
                  <a:lnTo>
                    <a:pt x="7493564" y="0"/>
                  </a:lnTo>
                </a:path>
              </a:pathLst>
            </a:custGeom>
            <a:ln w="95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1" name="object 1001" descr=""/>
            <p:cNvSpPr/>
            <p:nvPr/>
          </p:nvSpPr>
          <p:spPr>
            <a:xfrm>
              <a:off x="10290587" y="4126925"/>
              <a:ext cx="75565" cy="2848610"/>
            </a:xfrm>
            <a:custGeom>
              <a:avLst/>
              <a:gdLst/>
              <a:ahLst/>
              <a:cxnLst/>
              <a:rect l="l" t="t" r="r" b="b"/>
              <a:pathLst>
                <a:path w="75565" h="2848609">
                  <a:moveTo>
                    <a:pt x="73395" y="95733"/>
                  </a:moveTo>
                  <a:lnTo>
                    <a:pt x="26326" y="47069"/>
                  </a:lnTo>
                  <a:lnTo>
                    <a:pt x="74991" y="0"/>
                  </a:lnTo>
                  <a:lnTo>
                    <a:pt x="73395" y="95733"/>
                  </a:lnTo>
                </a:path>
                <a:path w="75565" h="2848609">
                  <a:moveTo>
                    <a:pt x="47866" y="2752347"/>
                  </a:moveTo>
                  <a:lnTo>
                    <a:pt x="0" y="2799416"/>
                  </a:lnTo>
                  <a:lnTo>
                    <a:pt x="47069" y="284808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02" name="object 1002" descr=""/>
          <p:cNvSpPr/>
          <p:nvPr/>
        </p:nvSpPr>
        <p:spPr>
          <a:xfrm>
            <a:off x="11055660" y="7185621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 h="0">
                <a:moveTo>
                  <a:pt x="11966" y="0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3" name="object 1003" descr=""/>
          <p:cNvSpPr/>
          <p:nvPr/>
        </p:nvSpPr>
        <p:spPr>
          <a:xfrm>
            <a:off x="7389852" y="6946286"/>
            <a:ext cx="48260" cy="480059"/>
          </a:xfrm>
          <a:custGeom>
            <a:avLst/>
            <a:gdLst/>
            <a:ahLst/>
            <a:cxnLst/>
            <a:rect l="l" t="t" r="r" b="b"/>
            <a:pathLst>
              <a:path w="48259" h="480059">
                <a:moveTo>
                  <a:pt x="47866" y="479466"/>
                </a:moveTo>
                <a:lnTo>
                  <a:pt x="0" y="478669"/>
                </a:lnTo>
                <a:lnTo>
                  <a:pt x="3988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4" name="object 1004" descr=""/>
          <p:cNvSpPr/>
          <p:nvPr/>
        </p:nvSpPr>
        <p:spPr>
          <a:xfrm>
            <a:off x="7349166" y="7789541"/>
            <a:ext cx="1270" cy="114300"/>
          </a:xfrm>
          <a:custGeom>
            <a:avLst/>
            <a:gdLst/>
            <a:ahLst/>
            <a:cxnLst/>
            <a:rect l="l" t="t" r="r" b="b"/>
            <a:pathLst>
              <a:path w="1270" h="114300">
                <a:moveTo>
                  <a:pt x="0" y="114082"/>
                </a:moveTo>
                <a:lnTo>
                  <a:pt x="797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05" name="object 1005" descr=""/>
          <p:cNvGrpSpPr/>
          <p:nvPr/>
        </p:nvGrpSpPr>
        <p:grpSpPr>
          <a:xfrm>
            <a:off x="7348368" y="7727314"/>
            <a:ext cx="5080" cy="5080"/>
            <a:chOff x="7348368" y="7727314"/>
            <a:chExt cx="5080" cy="5080"/>
          </a:xfrm>
        </p:grpSpPr>
        <p:sp>
          <p:nvSpPr>
            <p:cNvPr id="1006" name="object 1006" descr=""/>
            <p:cNvSpPr/>
            <p:nvPr/>
          </p:nvSpPr>
          <p:spPr>
            <a:xfrm>
              <a:off x="7348368" y="772731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7" name="object 1007" descr=""/>
            <p:cNvSpPr/>
            <p:nvPr/>
          </p:nvSpPr>
          <p:spPr>
            <a:xfrm>
              <a:off x="7348368" y="772731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08" name="object 1008" descr=""/>
          <p:cNvGrpSpPr/>
          <p:nvPr/>
        </p:nvGrpSpPr>
        <p:grpSpPr>
          <a:xfrm>
            <a:off x="7349166" y="7667480"/>
            <a:ext cx="5080" cy="5080"/>
            <a:chOff x="7349166" y="7667480"/>
            <a:chExt cx="5080" cy="5080"/>
          </a:xfrm>
        </p:grpSpPr>
        <p:sp>
          <p:nvSpPr>
            <p:cNvPr id="1009" name="object 1009" descr=""/>
            <p:cNvSpPr/>
            <p:nvPr/>
          </p:nvSpPr>
          <p:spPr>
            <a:xfrm>
              <a:off x="7349166" y="766748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0" name="object 1010" descr=""/>
            <p:cNvSpPr/>
            <p:nvPr/>
          </p:nvSpPr>
          <p:spPr>
            <a:xfrm>
              <a:off x="7349166" y="766748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11" name="object 1011" descr=""/>
          <p:cNvSpPr/>
          <p:nvPr/>
        </p:nvSpPr>
        <p:spPr>
          <a:xfrm>
            <a:off x="7351559" y="7490373"/>
            <a:ext cx="1905" cy="120014"/>
          </a:xfrm>
          <a:custGeom>
            <a:avLst/>
            <a:gdLst/>
            <a:ahLst/>
            <a:cxnLst/>
            <a:rect l="l" t="t" r="r" b="b"/>
            <a:pathLst>
              <a:path w="1904" h="120015">
                <a:moveTo>
                  <a:pt x="0" y="119667"/>
                </a:moveTo>
                <a:lnTo>
                  <a:pt x="1595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12" name="object 1012" descr=""/>
          <p:cNvGrpSpPr/>
          <p:nvPr/>
        </p:nvGrpSpPr>
        <p:grpSpPr>
          <a:xfrm>
            <a:off x="7350762" y="7428146"/>
            <a:ext cx="5080" cy="5080"/>
            <a:chOff x="7350762" y="7428146"/>
            <a:chExt cx="5080" cy="5080"/>
          </a:xfrm>
        </p:grpSpPr>
        <p:sp>
          <p:nvSpPr>
            <p:cNvPr id="1013" name="object 1013" descr=""/>
            <p:cNvSpPr/>
            <p:nvPr/>
          </p:nvSpPr>
          <p:spPr>
            <a:xfrm>
              <a:off x="7350762" y="742814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4" name="object 1014" descr=""/>
            <p:cNvSpPr/>
            <p:nvPr/>
          </p:nvSpPr>
          <p:spPr>
            <a:xfrm>
              <a:off x="7350762" y="742814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15" name="object 1015" descr=""/>
          <p:cNvGrpSpPr/>
          <p:nvPr/>
        </p:nvGrpSpPr>
        <p:grpSpPr>
          <a:xfrm>
            <a:off x="7351559" y="7368313"/>
            <a:ext cx="5080" cy="5080"/>
            <a:chOff x="7351559" y="7368313"/>
            <a:chExt cx="5080" cy="5080"/>
          </a:xfrm>
        </p:grpSpPr>
        <p:sp>
          <p:nvSpPr>
            <p:cNvPr id="1016" name="object 1016" descr=""/>
            <p:cNvSpPr/>
            <p:nvPr/>
          </p:nvSpPr>
          <p:spPr>
            <a:xfrm>
              <a:off x="7351559" y="736831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7" name="object 1017" descr=""/>
            <p:cNvSpPr/>
            <p:nvPr/>
          </p:nvSpPr>
          <p:spPr>
            <a:xfrm>
              <a:off x="7351559" y="736831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18" name="object 1018" descr=""/>
          <p:cNvSpPr/>
          <p:nvPr/>
        </p:nvSpPr>
        <p:spPr>
          <a:xfrm>
            <a:off x="7354751" y="7191205"/>
            <a:ext cx="1270" cy="120014"/>
          </a:xfrm>
          <a:custGeom>
            <a:avLst/>
            <a:gdLst/>
            <a:ahLst/>
            <a:cxnLst/>
            <a:rect l="l" t="t" r="r" b="b"/>
            <a:pathLst>
              <a:path w="1270" h="120015">
                <a:moveTo>
                  <a:pt x="0" y="119667"/>
                </a:moveTo>
                <a:lnTo>
                  <a:pt x="797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19" name="object 1019" descr=""/>
          <p:cNvGrpSpPr/>
          <p:nvPr/>
        </p:nvGrpSpPr>
        <p:grpSpPr>
          <a:xfrm>
            <a:off x="7353952" y="7128978"/>
            <a:ext cx="5080" cy="5080"/>
            <a:chOff x="7353952" y="7128978"/>
            <a:chExt cx="5080" cy="5080"/>
          </a:xfrm>
        </p:grpSpPr>
        <p:sp>
          <p:nvSpPr>
            <p:cNvPr id="1020" name="object 1020" descr=""/>
            <p:cNvSpPr/>
            <p:nvPr/>
          </p:nvSpPr>
          <p:spPr>
            <a:xfrm>
              <a:off x="7353952" y="712897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1" name="object 1021" descr=""/>
            <p:cNvSpPr/>
            <p:nvPr/>
          </p:nvSpPr>
          <p:spPr>
            <a:xfrm>
              <a:off x="7353952" y="712897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22" name="object 1022" descr=""/>
          <p:cNvGrpSpPr/>
          <p:nvPr/>
        </p:nvGrpSpPr>
        <p:grpSpPr>
          <a:xfrm>
            <a:off x="7354751" y="7069144"/>
            <a:ext cx="5080" cy="5080"/>
            <a:chOff x="7354751" y="7069144"/>
            <a:chExt cx="5080" cy="5080"/>
          </a:xfrm>
        </p:grpSpPr>
        <p:sp>
          <p:nvSpPr>
            <p:cNvPr id="1023" name="object 1023" descr=""/>
            <p:cNvSpPr/>
            <p:nvPr/>
          </p:nvSpPr>
          <p:spPr>
            <a:xfrm>
              <a:off x="7354751" y="706914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4" name="object 1024" descr=""/>
            <p:cNvSpPr/>
            <p:nvPr/>
          </p:nvSpPr>
          <p:spPr>
            <a:xfrm>
              <a:off x="7354751" y="7069144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25" name="object 1025" descr=""/>
          <p:cNvSpPr/>
          <p:nvPr/>
        </p:nvSpPr>
        <p:spPr>
          <a:xfrm>
            <a:off x="7318052" y="6898419"/>
            <a:ext cx="41275" cy="525780"/>
          </a:xfrm>
          <a:custGeom>
            <a:avLst/>
            <a:gdLst/>
            <a:ahLst/>
            <a:cxnLst/>
            <a:rect l="l" t="t" r="r" b="b"/>
            <a:pathLst>
              <a:path w="41275" h="525779">
                <a:moveTo>
                  <a:pt x="39889" y="113285"/>
                </a:moveTo>
                <a:lnTo>
                  <a:pt x="40686" y="0"/>
                </a:lnTo>
              </a:path>
              <a:path w="41275" h="525779">
                <a:moveTo>
                  <a:pt x="0" y="525738"/>
                </a:moveTo>
                <a:lnTo>
                  <a:pt x="3988" y="47069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6" name="object 1026" descr=""/>
          <p:cNvSpPr/>
          <p:nvPr/>
        </p:nvSpPr>
        <p:spPr>
          <a:xfrm>
            <a:off x="7313266" y="7902826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119667" y="1595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27" name="object 1027" descr=""/>
          <p:cNvGrpSpPr/>
          <p:nvPr/>
        </p:nvGrpSpPr>
        <p:grpSpPr>
          <a:xfrm>
            <a:off x="3692134" y="6382254"/>
            <a:ext cx="11430" cy="574040"/>
            <a:chOff x="3692134" y="6382254"/>
            <a:chExt cx="11430" cy="574040"/>
          </a:xfrm>
        </p:grpSpPr>
        <p:sp>
          <p:nvSpPr>
            <p:cNvPr id="1028" name="object 1028" descr=""/>
            <p:cNvSpPr/>
            <p:nvPr/>
          </p:nvSpPr>
          <p:spPr>
            <a:xfrm>
              <a:off x="3692134" y="6907992"/>
              <a:ext cx="6985" cy="48260"/>
            </a:xfrm>
            <a:custGeom>
              <a:avLst/>
              <a:gdLst/>
              <a:ahLst/>
              <a:cxnLst/>
              <a:rect l="l" t="t" r="r" b="b"/>
              <a:pathLst>
                <a:path w="6985" h="48259">
                  <a:moveTo>
                    <a:pt x="0" y="0"/>
                  </a:moveTo>
                  <a:lnTo>
                    <a:pt x="5584" y="47866"/>
                  </a:lnTo>
                  <a:lnTo>
                    <a:pt x="6382" y="0"/>
                  </a:lnTo>
                  <a:lnTo>
                    <a:pt x="0" y="0"/>
                  </a:lnTo>
                  <a:close/>
                </a:path>
                <a:path w="6985" h="48259">
                  <a:moveTo>
                    <a:pt x="0" y="0"/>
                  </a:moveTo>
                  <a:lnTo>
                    <a:pt x="0" y="47866"/>
                  </a:lnTo>
                  <a:lnTo>
                    <a:pt x="5584" y="47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9" name="object 1029" descr=""/>
            <p:cNvSpPr/>
            <p:nvPr/>
          </p:nvSpPr>
          <p:spPr>
            <a:xfrm>
              <a:off x="3692134" y="6907992"/>
              <a:ext cx="6985" cy="48260"/>
            </a:xfrm>
            <a:custGeom>
              <a:avLst/>
              <a:gdLst/>
              <a:ahLst/>
              <a:cxnLst/>
              <a:rect l="l" t="t" r="r" b="b"/>
              <a:pathLst>
                <a:path w="6985" h="48259">
                  <a:moveTo>
                    <a:pt x="0" y="47866"/>
                  </a:moveTo>
                  <a:lnTo>
                    <a:pt x="5584" y="47866"/>
                  </a:lnTo>
                  <a:lnTo>
                    <a:pt x="0" y="0"/>
                  </a:lnTo>
                  <a:lnTo>
                    <a:pt x="0" y="47866"/>
                  </a:lnTo>
                  <a:close/>
                </a:path>
                <a:path w="6985" h="48259">
                  <a:moveTo>
                    <a:pt x="5584" y="47866"/>
                  </a:moveTo>
                  <a:lnTo>
                    <a:pt x="0" y="0"/>
                  </a:lnTo>
                  <a:lnTo>
                    <a:pt x="6382" y="0"/>
                  </a:lnTo>
                  <a:lnTo>
                    <a:pt x="5584" y="4786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0" name="object 1030" descr=""/>
            <p:cNvSpPr/>
            <p:nvPr/>
          </p:nvSpPr>
          <p:spPr>
            <a:xfrm>
              <a:off x="3692932" y="6818641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0" y="0"/>
                  </a:moveTo>
                  <a:lnTo>
                    <a:pt x="5584" y="59833"/>
                  </a:lnTo>
                  <a:lnTo>
                    <a:pt x="6382" y="0"/>
                  </a:lnTo>
                  <a:lnTo>
                    <a:pt x="0" y="0"/>
                  </a:lnTo>
                  <a:close/>
                </a:path>
                <a:path w="6985" h="60325">
                  <a:moveTo>
                    <a:pt x="0" y="0"/>
                  </a:moveTo>
                  <a:lnTo>
                    <a:pt x="0" y="59833"/>
                  </a:lnTo>
                  <a:lnTo>
                    <a:pt x="5584" y="59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1" name="object 1031" descr=""/>
            <p:cNvSpPr/>
            <p:nvPr/>
          </p:nvSpPr>
          <p:spPr>
            <a:xfrm>
              <a:off x="3692932" y="6818641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0" y="59833"/>
                  </a:moveTo>
                  <a:lnTo>
                    <a:pt x="5584" y="59833"/>
                  </a:lnTo>
                  <a:lnTo>
                    <a:pt x="0" y="0"/>
                  </a:lnTo>
                  <a:lnTo>
                    <a:pt x="0" y="59833"/>
                  </a:lnTo>
                  <a:close/>
                </a:path>
                <a:path w="6985" h="60325">
                  <a:moveTo>
                    <a:pt x="5584" y="59833"/>
                  </a:moveTo>
                  <a:lnTo>
                    <a:pt x="0" y="0"/>
                  </a:lnTo>
                  <a:lnTo>
                    <a:pt x="6382" y="0"/>
                  </a:lnTo>
                  <a:lnTo>
                    <a:pt x="5584" y="5983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2" name="object 1032" descr=""/>
            <p:cNvSpPr/>
            <p:nvPr/>
          </p:nvSpPr>
          <p:spPr>
            <a:xfrm>
              <a:off x="3693729" y="6728491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797" y="0"/>
                  </a:moveTo>
                  <a:lnTo>
                    <a:pt x="5584" y="59833"/>
                  </a:lnTo>
                  <a:lnTo>
                    <a:pt x="6382" y="0"/>
                  </a:lnTo>
                  <a:lnTo>
                    <a:pt x="797" y="0"/>
                  </a:lnTo>
                  <a:close/>
                </a:path>
                <a:path w="6985" h="60325">
                  <a:moveTo>
                    <a:pt x="0" y="59833"/>
                  </a:moveTo>
                  <a:lnTo>
                    <a:pt x="5584" y="59833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3" name="object 1033" descr=""/>
            <p:cNvSpPr/>
            <p:nvPr/>
          </p:nvSpPr>
          <p:spPr>
            <a:xfrm>
              <a:off x="3693730" y="6728492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0" y="59833"/>
                  </a:moveTo>
                  <a:lnTo>
                    <a:pt x="5584" y="59833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  <a:path w="6985" h="60325">
                  <a:moveTo>
                    <a:pt x="5584" y="59833"/>
                  </a:moveTo>
                  <a:lnTo>
                    <a:pt x="797" y="0"/>
                  </a:lnTo>
                  <a:lnTo>
                    <a:pt x="6382" y="0"/>
                  </a:lnTo>
                  <a:lnTo>
                    <a:pt x="5584" y="5983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4" name="object 1034" descr=""/>
            <p:cNvSpPr/>
            <p:nvPr/>
          </p:nvSpPr>
          <p:spPr>
            <a:xfrm>
              <a:off x="3694527" y="6639140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797" y="0"/>
                  </a:moveTo>
                  <a:lnTo>
                    <a:pt x="5584" y="59833"/>
                  </a:lnTo>
                  <a:lnTo>
                    <a:pt x="6382" y="0"/>
                  </a:lnTo>
                  <a:lnTo>
                    <a:pt x="797" y="0"/>
                  </a:lnTo>
                  <a:close/>
                </a:path>
                <a:path w="6985" h="60325">
                  <a:moveTo>
                    <a:pt x="0" y="59833"/>
                  </a:moveTo>
                  <a:lnTo>
                    <a:pt x="5584" y="59833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5" name="object 1035" descr=""/>
            <p:cNvSpPr/>
            <p:nvPr/>
          </p:nvSpPr>
          <p:spPr>
            <a:xfrm>
              <a:off x="3694527" y="6639140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0" y="59833"/>
                  </a:moveTo>
                  <a:lnTo>
                    <a:pt x="5584" y="59833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  <a:path w="6985" h="60325">
                  <a:moveTo>
                    <a:pt x="5584" y="59833"/>
                  </a:moveTo>
                  <a:lnTo>
                    <a:pt x="797" y="0"/>
                  </a:lnTo>
                  <a:lnTo>
                    <a:pt x="6382" y="0"/>
                  </a:lnTo>
                  <a:lnTo>
                    <a:pt x="5584" y="5983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6" name="object 1036" descr=""/>
            <p:cNvSpPr/>
            <p:nvPr/>
          </p:nvSpPr>
          <p:spPr>
            <a:xfrm>
              <a:off x="3695325" y="6548991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797" y="0"/>
                  </a:moveTo>
                  <a:lnTo>
                    <a:pt x="5584" y="59833"/>
                  </a:lnTo>
                  <a:lnTo>
                    <a:pt x="6382" y="0"/>
                  </a:lnTo>
                  <a:lnTo>
                    <a:pt x="797" y="0"/>
                  </a:lnTo>
                  <a:close/>
                </a:path>
                <a:path w="6985" h="60325">
                  <a:moveTo>
                    <a:pt x="0" y="59833"/>
                  </a:moveTo>
                  <a:lnTo>
                    <a:pt x="5584" y="59833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7" name="object 1037" descr=""/>
            <p:cNvSpPr/>
            <p:nvPr/>
          </p:nvSpPr>
          <p:spPr>
            <a:xfrm>
              <a:off x="3695325" y="6548991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0" y="59833"/>
                  </a:moveTo>
                  <a:lnTo>
                    <a:pt x="5584" y="59833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  <a:path w="6985" h="60325">
                  <a:moveTo>
                    <a:pt x="5584" y="59833"/>
                  </a:moveTo>
                  <a:lnTo>
                    <a:pt x="797" y="0"/>
                  </a:lnTo>
                  <a:lnTo>
                    <a:pt x="6382" y="0"/>
                  </a:lnTo>
                  <a:lnTo>
                    <a:pt x="5584" y="5983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8" name="object 1038" descr=""/>
            <p:cNvSpPr/>
            <p:nvPr/>
          </p:nvSpPr>
          <p:spPr>
            <a:xfrm>
              <a:off x="3696123" y="6459639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0" y="59833"/>
                  </a:moveTo>
                  <a:lnTo>
                    <a:pt x="6382" y="59833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  <a:path w="6985" h="60325">
                  <a:moveTo>
                    <a:pt x="797" y="0"/>
                  </a:moveTo>
                  <a:lnTo>
                    <a:pt x="6382" y="59833"/>
                  </a:lnTo>
                  <a:lnTo>
                    <a:pt x="6382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9" name="object 1039" descr=""/>
            <p:cNvSpPr/>
            <p:nvPr/>
          </p:nvSpPr>
          <p:spPr>
            <a:xfrm>
              <a:off x="3696123" y="6459639"/>
              <a:ext cx="6985" cy="60325"/>
            </a:xfrm>
            <a:custGeom>
              <a:avLst/>
              <a:gdLst/>
              <a:ahLst/>
              <a:cxnLst/>
              <a:rect l="l" t="t" r="r" b="b"/>
              <a:pathLst>
                <a:path w="6985" h="60325">
                  <a:moveTo>
                    <a:pt x="0" y="59833"/>
                  </a:moveTo>
                  <a:lnTo>
                    <a:pt x="6382" y="59833"/>
                  </a:lnTo>
                  <a:lnTo>
                    <a:pt x="797" y="0"/>
                  </a:lnTo>
                  <a:lnTo>
                    <a:pt x="0" y="59833"/>
                  </a:lnTo>
                  <a:close/>
                </a:path>
                <a:path w="6985" h="60325">
                  <a:moveTo>
                    <a:pt x="6382" y="59833"/>
                  </a:moveTo>
                  <a:lnTo>
                    <a:pt x="797" y="0"/>
                  </a:lnTo>
                  <a:lnTo>
                    <a:pt x="6382" y="0"/>
                  </a:lnTo>
                  <a:lnTo>
                    <a:pt x="6382" y="5983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0" name="object 1040" descr=""/>
            <p:cNvSpPr/>
            <p:nvPr/>
          </p:nvSpPr>
          <p:spPr>
            <a:xfrm>
              <a:off x="3696921" y="6382254"/>
              <a:ext cx="6985" cy="47625"/>
            </a:xfrm>
            <a:custGeom>
              <a:avLst/>
              <a:gdLst/>
              <a:ahLst/>
              <a:cxnLst/>
              <a:rect l="l" t="t" r="r" b="b"/>
              <a:pathLst>
                <a:path w="6985" h="47625">
                  <a:moveTo>
                    <a:pt x="0" y="47069"/>
                  </a:moveTo>
                  <a:lnTo>
                    <a:pt x="6382" y="47069"/>
                  </a:lnTo>
                  <a:lnTo>
                    <a:pt x="797" y="0"/>
                  </a:lnTo>
                  <a:lnTo>
                    <a:pt x="0" y="47069"/>
                  </a:lnTo>
                  <a:close/>
                </a:path>
                <a:path w="6985" h="47625">
                  <a:moveTo>
                    <a:pt x="797" y="0"/>
                  </a:moveTo>
                  <a:lnTo>
                    <a:pt x="6382" y="47069"/>
                  </a:lnTo>
                  <a:lnTo>
                    <a:pt x="6382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1" name="object 1041" descr=""/>
            <p:cNvSpPr/>
            <p:nvPr/>
          </p:nvSpPr>
          <p:spPr>
            <a:xfrm>
              <a:off x="3696921" y="6382254"/>
              <a:ext cx="6985" cy="47625"/>
            </a:xfrm>
            <a:custGeom>
              <a:avLst/>
              <a:gdLst/>
              <a:ahLst/>
              <a:cxnLst/>
              <a:rect l="l" t="t" r="r" b="b"/>
              <a:pathLst>
                <a:path w="6985" h="47625">
                  <a:moveTo>
                    <a:pt x="0" y="47069"/>
                  </a:moveTo>
                  <a:lnTo>
                    <a:pt x="6382" y="47069"/>
                  </a:lnTo>
                  <a:lnTo>
                    <a:pt x="797" y="0"/>
                  </a:lnTo>
                  <a:lnTo>
                    <a:pt x="0" y="47069"/>
                  </a:lnTo>
                  <a:close/>
                </a:path>
                <a:path w="6985" h="47625">
                  <a:moveTo>
                    <a:pt x="6382" y="47069"/>
                  </a:moveTo>
                  <a:lnTo>
                    <a:pt x="797" y="0"/>
                  </a:lnTo>
                  <a:lnTo>
                    <a:pt x="6382" y="0"/>
                  </a:lnTo>
                  <a:lnTo>
                    <a:pt x="6382" y="47069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2" name="object 1042" descr=""/>
            <p:cNvSpPr/>
            <p:nvPr/>
          </p:nvSpPr>
          <p:spPr>
            <a:xfrm>
              <a:off x="3697719" y="6382254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 h="0">
                  <a:moveTo>
                    <a:pt x="0" y="0"/>
                  </a:moveTo>
                  <a:lnTo>
                    <a:pt x="5584" y="0"/>
                  </a:lnTo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43" name="object 1043" descr=""/>
          <p:cNvSpPr/>
          <p:nvPr/>
        </p:nvSpPr>
        <p:spPr>
          <a:xfrm>
            <a:off x="2389357" y="9052430"/>
            <a:ext cx="527050" cy="5080"/>
          </a:xfrm>
          <a:custGeom>
            <a:avLst/>
            <a:gdLst/>
            <a:ahLst/>
            <a:cxnLst/>
            <a:rect l="l" t="t" r="r" b="b"/>
            <a:pathLst>
              <a:path w="527050" h="5079">
                <a:moveTo>
                  <a:pt x="526535" y="4786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44" name="object 1044" descr=""/>
          <p:cNvGrpSpPr/>
          <p:nvPr/>
        </p:nvGrpSpPr>
        <p:grpSpPr>
          <a:xfrm>
            <a:off x="2407705" y="7089088"/>
            <a:ext cx="527685" cy="10795"/>
            <a:chOff x="2407705" y="7089088"/>
            <a:chExt cx="527685" cy="10795"/>
          </a:xfrm>
        </p:grpSpPr>
        <p:sp>
          <p:nvSpPr>
            <p:cNvPr id="1045" name="object 1045" descr=""/>
            <p:cNvSpPr/>
            <p:nvPr/>
          </p:nvSpPr>
          <p:spPr>
            <a:xfrm>
              <a:off x="2407705" y="7089088"/>
              <a:ext cx="69850" cy="6985"/>
            </a:xfrm>
            <a:custGeom>
              <a:avLst/>
              <a:gdLst/>
              <a:ahLst/>
              <a:cxnLst/>
              <a:rect l="l" t="t" r="r" b="b"/>
              <a:pathLst>
                <a:path w="69850" h="6984">
                  <a:moveTo>
                    <a:pt x="0" y="5584"/>
                  </a:moveTo>
                  <a:lnTo>
                    <a:pt x="69407" y="6382"/>
                  </a:lnTo>
                  <a:lnTo>
                    <a:pt x="69407" y="0"/>
                  </a:lnTo>
                  <a:lnTo>
                    <a:pt x="0" y="5584"/>
                  </a:lnTo>
                  <a:close/>
                </a:path>
                <a:path w="69850" h="6984">
                  <a:moveTo>
                    <a:pt x="0" y="0"/>
                  </a:moveTo>
                  <a:lnTo>
                    <a:pt x="0" y="5584"/>
                  </a:lnTo>
                  <a:lnTo>
                    <a:pt x="694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6" name="object 1046" descr=""/>
            <p:cNvSpPr/>
            <p:nvPr/>
          </p:nvSpPr>
          <p:spPr>
            <a:xfrm>
              <a:off x="2407706" y="7089089"/>
              <a:ext cx="69850" cy="6985"/>
            </a:xfrm>
            <a:custGeom>
              <a:avLst/>
              <a:gdLst/>
              <a:ahLst/>
              <a:cxnLst/>
              <a:rect l="l" t="t" r="r" b="b"/>
              <a:pathLst>
                <a:path w="69850" h="6984">
                  <a:moveTo>
                    <a:pt x="0" y="0"/>
                  </a:moveTo>
                  <a:lnTo>
                    <a:pt x="0" y="5584"/>
                  </a:lnTo>
                  <a:lnTo>
                    <a:pt x="69407" y="0"/>
                  </a:lnTo>
                  <a:lnTo>
                    <a:pt x="0" y="0"/>
                  </a:lnTo>
                  <a:close/>
                </a:path>
                <a:path w="69850" h="6984">
                  <a:moveTo>
                    <a:pt x="0" y="5584"/>
                  </a:moveTo>
                  <a:lnTo>
                    <a:pt x="69407" y="0"/>
                  </a:lnTo>
                  <a:lnTo>
                    <a:pt x="69407" y="6382"/>
                  </a:lnTo>
                  <a:lnTo>
                    <a:pt x="0" y="5584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7" name="object 1047" descr=""/>
            <p:cNvSpPr/>
            <p:nvPr/>
          </p:nvSpPr>
          <p:spPr>
            <a:xfrm>
              <a:off x="2506630" y="7089886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4">
                  <a:moveTo>
                    <a:pt x="0" y="5584"/>
                  </a:moveTo>
                  <a:lnTo>
                    <a:pt x="59833" y="6382"/>
                  </a:lnTo>
                  <a:lnTo>
                    <a:pt x="59833" y="797"/>
                  </a:lnTo>
                  <a:lnTo>
                    <a:pt x="0" y="5584"/>
                  </a:lnTo>
                  <a:close/>
                </a:path>
                <a:path w="60325" h="6984">
                  <a:moveTo>
                    <a:pt x="0" y="0"/>
                  </a:moveTo>
                  <a:lnTo>
                    <a:pt x="0" y="5584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8" name="object 1048" descr=""/>
            <p:cNvSpPr/>
            <p:nvPr/>
          </p:nvSpPr>
          <p:spPr>
            <a:xfrm>
              <a:off x="2506631" y="7089886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4">
                  <a:moveTo>
                    <a:pt x="0" y="0"/>
                  </a:moveTo>
                  <a:lnTo>
                    <a:pt x="0" y="5584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  <a:path w="60325" h="6984">
                  <a:moveTo>
                    <a:pt x="0" y="5584"/>
                  </a:moveTo>
                  <a:lnTo>
                    <a:pt x="59833" y="797"/>
                  </a:lnTo>
                  <a:lnTo>
                    <a:pt x="59833" y="6382"/>
                  </a:lnTo>
                  <a:lnTo>
                    <a:pt x="0" y="5584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9" name="object 1049" descr=""/>
            <p:cNvSpPr/>
            <p:nvPr/>
          </p:nvSpPr>
          <p:spPr>
            <a:xfrm>
              <a:off x="2596780" y="7090684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4">
                  <a:moveTo>
                    <a:pt x="0" y="5584"/>
                  </a:moveTo>
                  <a:lnTo>
                    <a:pt x="59833" y="6382"/>
                  </a:lnTo>
                  <a:lnTo>
                    <a:pt x="59833" y="797"/>
                  </a:lnTo>
                  <a:lnTo>
                    <a:pt x="0" y="5584"/>
                  </a:lnTo>
                  <a:close/>
                </a:path>
                <a:path w="60325" h="6984">
                  <a:moveTo>
                    <a:pt x="0" y="0"/>
                  </a:moveTo>
                  <a:lnTo>
                    <a:pt x="0" y="5584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0" name="object 1050" descr=""/>
            <p:cNvSpPr/>
            <p:nvPr/>
          </p:nvSpPr>
          <p:spPr>
            <a:xfrm>
              <a:off x="2596780" y="7090684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4">
                  <a:moveTo>
                    <a:pt x="0" y="0"/>
                  </a:moveTo>
                  <a:lnTo>
                    <a:pt x="0" y="5584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  <a:path w="60325" h="6984">
                  <a:moveTo>
                    <a:pt x="0" y="5584"/>
                  </a:moveTo>
                  <a:lnTo>
                    <a:pt x="59833" y="797"/>
                  </a:lnTo>
                  <a:lnTo>
                    <a:pt x="59833" y="6382"/>
                  </a:lnTo>
                  <a:lnTo>
                    <a:pt x="0" y="5584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1" name="object 1051" descr=""/>
            <p:cNvSpPr/>
            <p:nvPr/>
          </p:nvSpPr>
          <p:spPr>
            <a:xfrm>
              <a:off x="2686131" y="7091482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4">
                  <a:moveTo>
                    <a:pt x="0" y="5584"/>
                  </a:moveTo>
                  <a:lnTo>
                    <a:pt x="59833" y="6382"/>
                  </a:lnTo>
                  <a:lnTo>
                    <a:pt x="59833" y="797"/>
                  </a:lnTo>
                  <a:lnTo>
                    <a:pt x="0" y="5584"/>
                  </a:lnTo>
                  <a:close/>
                </a:path>
                <a:path w="60325" h="6984">
                  <a:moveTo>
                    <a:pt x="0" y="0"/>
                  </a:moveTo>
                  <a:lnTo>
                    <a:pt x="0" y="5584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2" name="object 1052" descr=""/>
            <p:cNvSpPr/>
            <p:nvPr/>
          </p:nvSpPr>
          <p:spPr>
            <a:xfrm>
              <a:off x="2686131" y="7091482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4">
                  <a:moveTo>
                    <a:pt x="0" y="0"/>
                  </a:moveTo>
                  <a:lnTo>
                    <a:pt x="0" y="5584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  <a:path w="60325" h="6984">
                  <a:moveTo>
                    <a:pt x="0" y="5584"/>
                  </a:moveTo>
                  <a:lnTo>
                    <a:pt x="59833" y="797"/>
                  </a:lnTo>
                  <a:lnTo>
                    <a:pt x="59833" y="6382"/>
                  </a:lnTo>
                  <a:lnTo>
                    <a:pt x="0" y="5584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3" name="object 1053" descr=""/>
            <p:cNvSpPr/>
            <p:nvPr/>
          </p:nvSpPr>
          <p:spPr>
            <a:xfrm>
              <a:off x="2776280" y="7092280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4">
                  <a:moveTo>
                    <a:pt x="0" y="6382"/>
                  </a:moveTo>
                  <a:lnTo>
                    <a:pt x="59833" y="6382"/>
                  </a:lnTo>
                  <a:lnTo>
                    <a:pt x="59833" y="797"/>
                  </a:lnTo>
                  <a:lnTo>
                    <a:pt x="0" y="6382"/>
                  </a:lnTo>
                  <a:close/>
                </a:path>
                <a:path w="60325" h="6984">
                  <a:moveTo>
                    <a:pt x="0" y="0"/>
                  </a:moveTo>
                  <a:lnTo>
                    <a:pt x="0" y="6382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4" name="object 1054" descr=""/>
            <p:cNvSpPr/>
            <p:nvPr/>
          </p:nvSpPr>
          <p:spPr>
            <a:xfrm>
              <a:off x="2776281" y="7092280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4">
                  <a:moveTo>
                    <a:pt x="0" y="0"/>
                  </a:moveTo>
                  <a:lnTo>
                    <a:pt x="0" y="6382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  <a:path w="60325" h="6984">
                  <a:moveTo>
                    <a:pt x="0" y="6382"/>
                  </a:moveTo>
                  <a:lnTo>
                    <a:pt x="59833" y="797"/>
                  </a:lnTo>
                  <a:lnTo>
                    <a:pt x="59833" y="6382"/>
                  </a:lnTo>
                  <a:lnTo>
                    <a:pt x="0" y="6382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5" name="object 1055" descr=""/>
            <p:cNvSpPr/>
            <p:nvPr/>
          </p:nvSpPr>
          <p:spPr>
            <a:xfrm>
              <a:off x="2865632" y="7093077"/>
              <a:ext cx="69850" cy="6985"/>
            </a:xfrm>
            <a:custGeom>
              <a:avLst/>
              <a:gdLst/>
              <a:ahLst/>
              <a:cxnLst/>
              <a:rect l="l" t="t" r="r" b="b"/>
              <a:pathLst>
                <a:path w="69850" h="6984">
                  <a:moveTo>
                    <a:pt x="0" y="6382"/>
                  </a:moveTo>
                  <a:lnTo>
                    <a:pt x="69407" y="6382"/>
                  </a:lnTo>
                  <a:lnTo>
                    <a:pt x="69407" y="797"/>
                  </a:lnTo>
                  <a:lnTo>
                    <a:pt x="0" y="6382"/>
                  </a:lnTo>
                  <a:close/>
                </a:path>
                <a:path w="69850" h="6984">
                  <a:moveTo>
                    <a:pt x="0" y="0"/>
                  </a:moveTo>
                  <a:lnTo>
                    <a:pt x="0" y="6382"/>
                  </a:lnTo>
                  <a:lnTo>
                    <a:pt x="69407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6" name="object 1056" descr=""/>
            <p:cNvSpPr/>
            <p:nvPr/>
          </p:nvSpPr>
          <p:spPr>
            <a:xfrm>
              <a:off x="2865632" y="7093078"/>
              <a:ext cx="69850" cy="6985"/>
            </a:xfrm>
            <a:custGeom>
              <a:avLst/>
              <a:gdLst/>
              <a:ahLst/>
              <a:cxnLst/>
              <a:rect l="l" t="t" r="r" b="b"/>
              <a:pathLst>
                <a:path w="69850" h="6984">
                  <a:moveTo>
                    <a:pt x="0" y="0"/>
                  </a:moveTo>
                  <a:lnTo>
                    <a:pt x="0" y="6382"/>
                  </a:lnTo>
                  <a:lnTo>
                    <a:pt x="69407" y="797"/>
                  </a:lnTo>
                  <a:lnTo>
                    <a:pt x="0" y="0"/>
                  </a:lnTo>
                  <a:close/>
                </a:path>
                <a:path w="69850" h="6984">
                  <a:moveTo>
                    <a:pt x="0" y="6382"/>
                  </a:moveTo>
                  <a:lnTo>
                    <a:pt x="69407" y="797"/>
                  </a:lnTo>
                  <a:lnTo>
                    <a:pt x="69407" y="6382"/>
                  </a:lnTo>
                  <a:lnTo>
                    <a:pt x="0" y="6382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7" name="object 1057" descr=""/>
            <p:cNvSpPr/>
            <p:nvPr/>
          </p:nvSpPr>
          <p:spPr>
            <a:xfrm>
              <a:off x="2935039" y="7093875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w="0" h="5715">
                  <a:moveTo>
                    <a:pt x="0" y="0"/>
                  </a:moveTo>
                  <a:lnTo>
                    <a:pt x="0" y="5584"/>
                  </a:lnTo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58" name="object 1058" descr=""/>
          <p:cNvGrpSpPr/>
          <p:nvPr/>
        </p:nvGrpSpPr>
        <p:grpSpPr>
          <a:xfrm>
            <a:off x="2423661" y="5492727"/>
            <a:ext cx="527050" cy="11430"/>
            <a:chOff x="2423661" y="5492727"/>
            <a:chExt cx="527050" cy="11430"/>
          </a:xfrm>
        </p:grpSpPr>
        <p:sp>
          <p:nvSpPr>
            <p:cNvPr id="1059" name="object 1059" descr=""/>
            <p:cNvSpPr/>
            <p:nvPr/>
          </p:nvSpPr>
          <p:spPr>
            <a:xfrm>
              <a:off x="2423661" y="5492727"/>
              <a:ext cx="69215" cy="6985"/>
            </a:xfrm>
            <a:custGeom>
              <a:avLst/>
              <a:gdLst/>
              <a:ahLst/>
              <a:cxnLst/>
              <a:rect l="l" t="t" r="r" b="b"/>
              <a:pathLst>
                <a:path w="69214" h="6985">
                  <a:moveTo>
                    <a:pt x="0" y="5584"/>
                  </a:moveTo>
                  <a:lnTo>
                    <a:pt x="68609" y="6382"/>
                  </a:lnTo>
                  <a:lnTo>
                    <a:pt x="68609" y="797"/>
                  </a:lnTo>
                  <a:lnTo>
                    <a:pt x="0" y="5584"/>
                  </a:lnTo>
                  <a:close/>
                </a:path>
                <a:path w="69214" h="6985">
                  <a:moveTo>
                    <a:pt x="0" y="0"/>
                  </a:moveTo>
                  <a:lnTo>
                    <a:pt x="0" y="5584"/>
                  </a:lnTo>
                  <a:lnTo>
                    <a:pt x="68609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0" name="object 1060" descr=""/>
            <p:cNvSpPr/>
            <p:nvPr/>
          </p:nvSpPr>
          <p:spPr>
            <a:xfrm>
              <a:off x="2423661" y="5492728"/>
              <a:ext cx="69215" cy="6985"/>
            </a:xfrm>
            <a:custGeom>
              <a:avLst/>
              <a:gdLst/>
              <a:ahLst/>
              <a:cxnLst/>
              <a:rect l="l" t="t" r="r" b="b"/>
              <a:pathLst>
                <a:path w="69214" h="6985">
                  <a:moveTo>
                    <a:pt x="0" y="0"/>
                  </a:moveTo>
                  <a:lnTo>
                    <a:pt x="0" y="5584"/>
                  </a:lnTo>
                  <a:lnTo>
                    <a:pt x="68609" y="797"/>
                  </a:lnTo>
                  <a:lnTo>
                    <a:pt x="0" y="0"/>
                  </a:lnTo>
                  <a:close/>
                </a:path>
                <a:path w="69214" h="6985">
                  <a:moveTo>
                    <a:pt x="0" y="5584"/>
                  </a:moveTo>
                  <a:lnTo>
                    <a:pt x="68609" y="797"/>
                  </a:lnTo>
                  <a:lnTo>
                    <a:pt x="68609" y="6382"/>
                  </a:lnTo>
                  <a:lnTo>
                    <a:pt x="0" y="5584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1" name="object 1061" descr=""/>
            <p:cNvSpPr/>
            <p:nvPr/>
          </p:nvSpPr>
          <p:spPr>
            <a:xfrm>
              <a:off x="2522586" y="5493525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5">
                  <a:moveTo>
                    <a:pt x="0" y="5584"/>
                  </a:moveTo>
                  <a:lnTo>
                    <a:pt x="59833" y="6382"/>
                  </a:lnTo>
                  <a:lnTo>
                    <a:pt x="59833" y="797"/>
                  </a:lnTo>
                  <a:lnTo>
                    <a:pt x="0" y="5584"/>
                  </a:lnTo>
                  <a:close/>
                </a:path>
                <a:path w="60325" h="6985">
                  <a:moveTo>
                    <a:pt x="0" y="0"/>
                  </a:moveTo>
                  <a:lnTo>
                    <a:pt x="0" y="5584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2" name="object 1062" descr=""/>
            <p:cNvSpPr/>
            <p:nvPr/>
          </p:nvSpPr>
          <p:spPr>
            <a:xfrm>
              <a:off x="2522586" y="5493525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5">
                  <a:moveTo>
                    <a:pt x="0" y="0"/>
                  </a:moveTo>
                  <a:lnTo>
                    <a:pt x="0" y="5584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  <a:path w="60325" h="6985">
                  <a:moveTo>
                    <a:pt x="0" y="5584"/>
                  </a:moveTo>
                  <a:lnTo>
                    <a:pt x="59833" y="797"/>
                  </a:lnTo>
                  <a:lnTo>
                    <a:pt x="59833" y="6382"/>
                  </a:lnTo>
                  <a:lnTo>
                    <a:pt x="0" y="5584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3" name="object 1063" descr=""/>
            <p:cNvSpPr/>
            <p:nvPr/>
          </p:nvSpPr>
          <p:spPr>
            <a:xfrm>
              <a:off x="2611937" y="5494323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5">
                  <a:moveTo>
                    <a:pt x="0" y="6382"/>
                  </a:moveTo>
                  <a:lnTo>
                    <a:pt x="59833" y="6382"/>
                  </a:lnTo>
                  <a:lnTo>
                    <a:pt x="59833" y="797"/>
                  </a:lnTo>
                  <a:lnTo>
                    <a:pt x="0" y="6382"/>
                  </a:lnTo>
                  <a:close/>
                </a:path>
                <a:path w="60325" h="6985">
                  <a:moveTo>
                    <a:pt x="0" y="0"/>
                  </a:moveTo>
                  <a:lnTo>
                    <a:pt x="0" y="6382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4" name="object 1064" descr=""/>
            <p:cNvSpPr/>
            <p:nvPr/>
          </p:nvSpPr>
          <p:spPr>
            <a:xfrm>
              <a:off x="2611938" y="5494323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5">
                  <a:moveTo>
                    <a:pt x="0" y="0"/>
                  </a:moveTo>
                  <a:lnTo>
                    <a:pt x="0" y="6382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  <a:path w="60325" h="6985">
                  <a:moveTo>
                    <a:pt x="0" y="6382"/>
                  </a:moveTo>
                  <a:lnTo>
                    <a:pt x="59833" y="797"/>
                  </a:lnTo>
                  <a:lnTo>
                    <a:pt x="59833" y="6382"/>
                  </a:lnTo>
                  <a:lnTo>
                    <a:pt x="0" y="6382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5" name="object 1065" descr=""/>
            <p:cNvSpPr/>
            <p:nvPr/>
          </p:nvSpPr>
          <p:spPr>
            <a:xfrm>
              <a:off x="2702087" y="5495121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5">
                  <a:moveTo>
                    <a:pt x="0" y="6382"/>
                  </a:moveTo>
                  <a:lnTo>
                    <a:pt x="59833" y="6382"/>
                  </a:lnTo>
                  <a:lnTo>
                    <a:pt x="59833" y="797"/>
                  </a:lnTo>
                  <a:lnTo>
                    <a:pt x="0" y="6382"/>
                  </a:lnTo>
                  <a:close/>
                </a:path>
                <a:path w="60325" h="6985">
                  <a:moveTo>
                    <a:pt x="0" y="0"/>
                  </a:moveTo>
                  <a:lnTo>
                    <a:pt x="0" y="6382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6" name="object 1066" descr=""/>
            <p:cNvSpPr/>
            <p:nvPr/>
          </p:nvSpPr>
          <p:spPr>
            <a:xfrm>
              <a:off x="2702087" y="5495121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5">
                  <a:moveTo>
                    <a:pt x="0" y="0"/>
                  </a:moveTo>
                  <a:lnTo>
                    <a:pt x="0" y="6382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  <a:path w="60325" h="6985">
                  <a:moveTo>
                    <a:pt x="0" y="6382"/>
                  </a:moveTo>
                  <a:lnTo>
                    <a:pt x="59833" y="797"/>
                  </a:lnTo>
                  <a:lnTo>
                    <a:pt x="59833" y="6382"/>
                  </a:lnTo>
                  <a:lnTo>
                    <a:pt x="0" y="6382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7" name="object 1067" descr=""/>
            <p:cNvSpPr/>
            <p:nvPr/>
          </p:nvSpPr>
          <p:spPr>
            <a:xfrm>
              <a:off x="2791438" y="5495919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5">
                  <a:moveTo>
                    <a:pt x="0" y="6382"/>
                  </a:moveTo>
                  <a:lnTo>
                    <a:pt x="59833" y="6382"/>
                  </a:lnTo>
                  <a:lnTo>
                    <a:pt x="59833" y="797"/>
                  </a:lnTo>
                  <a:lnTo>
                    <a:pt x="0" y="6382"/>
                  </a:lnTo>
                  <a:close/>
                </a:path>
                <a:path w="60325" h="6985">
                  <a:moveTo>
                    <a:pt x="0" y="0"/>
                  </a:moveTo>
                  <a:lnTo>
                    <a:pt x="0" y="6382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8" name="object 1068" descr=""/>
            <p:cNvSpPr/>
            <p:nvPr/>
          </p:nvSpPr>
          <p:spPr>
            <a:xfrm>
              <a:off x="2791439" y="5495919"/>
              <a:ext cx="60325" cy="6985"/>
            </a:xfrm>
            <a:custGeom>
              <a:avLst/>
              <a:gdLst/>
              <a:ahLst/>
              <a:cxnLst/>
              <a:rect l="l" t="t" r="r" b="b"/>
              <a:pathLst>
                <a:path w="60325" h="6985">
                  <a:moveTo>
                    <a:pt x="0" y="0"/>
                  </a:moveTo>
                  <a:lnTo>
                    <a:pt x="0" y="6382"/>
                  </a:lnTo>
                  <a:lnTo>
                    <a:pt x="59833" y="797"/>
                  </a:lnTo>
                  <a:lnTo>
                    <a:pt x="0" y="0"/>
                  </a:lnTo>
                  <a:close/>
                </a:path>
                <a:path w="60325" h="6985">
                  <a:moveTo>
                    <a:pt x="0" y="6382"/>
                  </a:moveTo>
                  <a:lnTo>
                    <a:pt x="59833" y="797"/>
                  </a:lnTo>
                  <a:lnTo>
                    <a:pt x="59833" y="6382"/>
                  </a:lnTo>
                  <a:lnTo>
                    <a:pt x="0" y="6382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9" name="object 1069" descr=""/>
            <p:cNvSpPr/>
            <p:nvPr/>
          </p:nvSpPr>
          <p:spPr>
            <a:xfrm>
              <a:off x="2881588" y="5496716"/>
              <a:ext cx="69215" cy="7620"/>
            </a:xfrm>
            <a:custGeom>
              <a:avLst/>
              <a:gdLst/>
              <a:ahLst/>
              <a:cxnLst/>
              <a:rect l="l" t="t" r="r" b="b"/>
              <a:pathLst>
                <a:path w="69214" h="7620">
                  <a:moveTo>
                    <a:pt x="0" y="6382"/>
                  </a:moveTo>
                  <a:lnTo>
                    <a:pt x="68609" y="7180"/>
                  </a:lnTo>
                  <a:lnTo>
                    <a:pt x="68609" y="797"/>
                  </a:lnTo>
                  <a:lnTo>
                    <a:pt x="0" y="6382"/>
                  </a:lnTo>
                  <a:close/>
                </a:path>
                <a:path w="69214" h="7620">
                  <a:moveTo>
                    <a:pt x="0" y="0"/>
                  </a:moveTo>
                  <a:lnTo>
                    <a:pt x="0" y="6382"/>
                  </a:lnTo>
                  <a:lnTo>
                    <a:pt x="68609" y="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0" name="object 1070" descr=""/>
            <p:cNvSpPr/>
            <p:nvPr/>
          </p:nvSpPr>
          <p:spPr>
            <a:xfrm>
              <a:off x="2881588" y="5496716"/>
              <a:ext cx="69215" cy="7620"/>
            </a:xfrm>
            <a:custGeom>
              <a:avLst/>
              <a:gdLst/>
              <a:ahLst/>
              <a:cxnLst/>
              <a:rect l="l" t="t" r="r" b="b"/>
              <a:pathLst>
                <a:path w="69214" h="7620">
                  <a:moveTo>
                    <a:pt x="0" y="0"/>
                  </a:moveTo>
                  <a:lnTo>
                    <a:pt x="0" y="6382"/>
                  </a:lnTo>
                  <a:lnTo>
                    <a:pt x="68609" y="797"/>
                  </a:lnTo>
                  <a:lnTo>
                    <a:pt x="0" y="0"/>
                  </a:lnTo>
                  <a:close/>
                </a:path>
                <a:path w="69214" h="7620">
                  <a:moveTo>
                    <a:pt x="0" y="6382"/>
                  </a:moveTo>
                  <a:lnTo>
                    <a:pt x="68609" y="797"/>
                  </a:lnTo>
                  <a:lnTo>
                    <a:pt x="68609" y="7180"/>
                  </a:lnTo>
                  <a:lnTo>
                    <a:pt x="0" y="6382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1" name="object 1071" descr=""/>
            <p:cNvSpPr/>
            <p:nvPr/>
          </p:nvSpPr>
          <p:spPr>
            <a:xfrm>
              <a:off x="2950197" y="5497514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w="0" h="6985">
                  <a:moveTo>
                    <a:pt x="0" y="0"/>
                  </a:moveTo>
                  <a:lnTo>
                    <a:pt x="0" y="6382"/>
                  </a:lnTo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72" name="object 1072" descr=""/>
          <p:cNvSpPr/>
          <p:nvPr/>
        </p:nvSpPr>
        <p:spPr>
          <a:xfrm>
            <a:off x="11067626" y="3917906"/>
            <a:ext cx="235585" cy="3267710"/>
          </a:xfrm>
          <a:custGeom>
            <a:avLst/>
            <a:gdLst/>
            <a:ahLst/>
            <a:cxnLst/>
            <a:rect l="l" t="t" r="r" b="b"/>
            <a:pathLst>
              <a:path w="235584" h="3267709">
                <a:moveTo>
                  <a:pt x="235345" y="0"/>
                </a:moveTo>
                <a:lnTo>
                  <a:pt x="0" y="3267714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73" name="object 1073" descr=""/>
          <p:cNvGrpSpPr/>
          <p:nvPr/>
        </p:nvGrpSpPr>
        <p:grpSpPr>
          <a:xfrm>
            <a:off x="3487937" y="6082057"/>
            <a:ext cx="23495" cy="22225"/>
            <a:chOff x="3487937" y="6082057"/>
            <a:chExt cx="23495" cy="22225"/>
          </a:xfrm>
        </p:grpSpPr>
        <p:sp>
          <p:nvSpPr>
            <p:cNvPr id="1074" name="object 1074" descr=""/>
            <p:cNvSpPr/>
            <p:nvPr/>
          </p:nvSpPr>
          <p:spPr>
            <a:xfrm>
              <a:off x="3491128" y="6085248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5" h="15875">
                  <a:moveTo>
                    <a:pt x="0" y="8487"/>
                  </a:moveTo>
                  <a:lnTo>
                    <a:pt x="407" y="12509"/>
                  </a:lnTo>
                  <a:lnTo>
                    <a:pt x="4228" y="15542"/>
                  </a:lnTo>
                  <a:lnTo>
                    <a:pt x="8687" y="15383"/>
                  </a:lnTo>
                  <a:lnTo>
                    <a:pt x="13147" y="15224"/>
                  </a:lnTo>
                  <a:lnTo>
                    <a:pt x="16678" y="11929"/>
                  </a:lnTo>
                  <a:lnTo>
                    <a:pt x="16717" y="7891"/>
                  </a:lnTo>
                  <a:lnTo>
                    <a:pt x="16757" y="3853"/>
                  </a:lnTo>
                  <a:lnTo>
                    <a:pt x="13289" y="490"/>
                  </a:lnTo>
                  <a:lnTo>
                    <a:pt x="8834" y="245"/>
                  </a:lnTo>
                  <a:lnTo>
                    <a:pt x="4378" y="0"/>
                  </a:lnTo>
                  <a:lnTo>
                    <a:pt x="499" y="2958"/>
                  </a:lnTo>
                  <a:lnTo>
                    <a:pt x="14" y="6971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5" name="object 1075" descr=""/>
            <p:cNvSpPr/>
            <p:nvPr/>
          </p:nvSpPr>
          <p:spPr>
            <a:xfrm>
              <a:off x="3495944" y="6088452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20" h="9525">
                  <a:moveTo>
                    <a:pt x="0" y="5449"/>
                  </a:moveTo>
                  <a:lnTo>
                    <a:pt x="347" y="7659"/>
                  </a:lnTo>
                  <a:lnTo>
                    <a:pt x="2008" y="9183"/>
                  </a:lnTo>
                  <a:lnTo>
                    <a:pt x="3844" y="8974"/>
                  </a:lnTo>
                  <a:lnTo>
                    <a:pt x="5680" y="8766"/>
                  </a:lnTo>
                  <a:lnTo>
                    <a:pt x="7093" y="6893"/>
                  </a:lnTo>
                  <a:lnTo>
                    <a:pt x="7115" y="4640"/>
                  </a:lnTo>
                  <a:lnTo>
                    <a:pt x="7137" y="2388"/>
                  </a:lnTo>
                  <a:lnTo>
                    <a:pt x="5760" y="488"/>
                  </a:lnTo>
                  <a:lnTo>
                    <a:pt x="3928" y="244"/>
                  </a:lnTo>
                  <a:lnTo>
                    <a:pt x="2097" y="0"/>
                  </a:lnTo>
                  <a:lnTo>
                    <a:pt x="406" y="1491"/>
                  </a:lnTo>
                  <a:lnTo>
                    <a:pt x="16" y="3694"/>
                  </a:lnTo>
                </a:path>
                <a:path w="7620" h="9525">
                  <a:moveTo>
                    <a:pt x="1636" y="5518"/>
                  </a:moveTo>
                  <a:lnTo>
                    <a:pt x="1947" y="6803"/>
                  </a:lnTo>
                  <a:lnTo>
                    <a:pt x="2876" y="7581"/>
                  </a:lnTo>
                  <a:lnTo>
                    <a:pt x="3836" y="7361"/>
                  </a:lnTo>
                  <a:lnTo>
                    <a:pt x="4796" y="7140"/>
                  </a:lnTo>
                  <a:lnTo>
                    <a:pt x="5507" y="5985"/>
                  </a:lnTo>
                  <a:lnTo>
                    <a:pt x="5520" y="4625"/>
                  </a:lnTo>
                  <a:lnTo>
                    <a:pt x="5533" y="3265"/>
                  </a:lnTo>
                  <a:lnTo>
                    <a:pt x="4844" y="2096"/>
                  </a:lnTo>
                  <a:lnTo>
                    <a:pt x="3889" y="1857"/>
                  </a:lnTo>
                  <a:lnTo>
                    <a:pt x="2934" y="1618"/>
                  </a:lnTo>
                  <a:lnTo>
                    <a:pt x="1990" y="2378"/>
                  </a:lnTo>
                  <a:lnTo>
                    <a:pt x="1654" y="3656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76" name="object 1076" descr=""/>
          <p:cNvGrpSpPr/>
          <p:nvPr/>
        </p:nvGrpSpPr>
        <p:grpSpPr>
          <a:xfrm>
            <a:off x="3459980" y="6053568"/>
            <a:ext cx="151130" cy="80010"/>
            <a:chOff x="3459980" y="6053568"/>
            <a:chExt cx="151130" cy="80010"/>
          </a:xfrm>
        </p:grpSpPr>
        <p:sp>
          <p:nvSpPr>
            <p:cNvPr id="1077" name="object 1077" descr=""/>
            <p:cNvSpPr/>
            <p:nvPr/>
          </p:nvSpPr>
          <p:spPr>
            <a:xfrm>
              <a:off x="3561298" y="6089468"/>
              <a:ext cx="4445" cy="8255"/>
            </a:xfrm>
            <a:custGeom>
              <a:avLst/>
              <a:gdLst/>
              <a:ahLst/>
              <a:cxnLst/>
              <a:rect l="l" t="t" r="r" b="b"/>
              <a:pathLst>
                <a:path w="4445" h="8254">
                  <a:moveTo>
                    <a:pt x="3988" y="6382"/>
                  </a:moveTo>
                  <a:lnTo>
                    <a:pt x="0" y="7977"/>
                  </a:lnTo>
                </a:path>
                <a:path w="4445" h="8254">
                  <a:moveTo>
                    <a:pt x="3988" y="2393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8" name="object 1078" descr=""/>
            <p:cNvSpPr/>
            <p:nvPr/>
          </p:nvSpPr>
          <p:spPr>
            <a:xfrm>
              <a:off x="3563656" y="608703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6" y="6751"/>
                  </a:moveTo>
                  <a:lnTo>
                    <a:pt x="0" y="10496"/>
                  </a:lnTo>
                  <a:lnTo>
                    <a:pt x="3006" y="13561"/>
                  </a:lnTo>
                  <a:lnTo>
                    <a:pt x="6751" y="13597"/>
                  </a:lnTo>
                  <a:lnTo>
                    <a:pt x="10496" y="13634"/>
                  </a:lnTo>
                  <a:lnTo>
                    <a:pt x="13561" y="10627"/>
                  </a:lnTo>
                  <a:lnTo>
                    <a:pt x="13597" y="6882"/>
                  </a:lnTo>
                  <a:lnTo>
                    <a:pt x="13634" y="3137"/>
                  </a:lnTo>
                  <a:lnTo>
                    <a:pt x="10627" y="72"/>
                  </a:lnTo>
                  <a:lnTo>
                    <a:pt x="6882" y="36"/>
                  </a:lnTo>
                  <a:lnTo>
                    <a:pt x="3137" y="0"/>
                  </a:lnTo>
                  <a:lnTo>
                    <a:pt x="72" y="3006"/>
                  </a:lnTo>
                  <a:lnTo>
                    <a:pt x="36" y="6751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9" name="object 1079" descr=""/>
            <p:cNvSpPr/>
            <p:nvPr/>
          </p:nvSpPr>
          <p:spPr>
            <a:xfrm>
              <a:off x="3517420" y="6082288"/>
              <a:ext cx="50800" cy="22860"/>
            </a:xfrm>
            <a:custGeom>
              <a:avLst/>
              <a:gdLst/>
              <a:ahLst/>
              <a:cxnLst/>
              <a:rect l="l" t="t" r="r" b="b"/>
              <a:pathLst>
                <a:path w="50800" h="22860">
                  <a:moveTo>
                    <a:pt x="47866" y="22337"/>
                  </a:moveTo>
                  <a:lnTo>
                    <a:pt x="50260" y="20742"/>
                  </a:lnTo>
                  <a:lnTo>
                    <a:pt x="46271" y="14360"/>
                  </a:lnTo>
                </a:path>
                <a:path w="50800" h="22860">
                  <a:moveTo>
                    <a:pt x="46271" y="8775"/>
                  </a:moveTo>
                  <a:lnTo>
                    <a:pt x="50260" y="2393"/>
                  </a:lnTo>
                  <a:lnTo>
                    <a:pt x="47866" y="797"/>
                  </a:lnTo>
                </a:path>
                <a:path w="50800" h="22860">
                  <a:moveTo>
                    <a:pt x="35900" y="0"/>
                  </a:moveTo>
                  <a:lnTo>
                    <a:pt x="0" y="0"/>
                  </a:lnTo>
                  <a:lnTo>
                    <a:pt x="0" y="22337"/>
                  </a:lnTo>
                  <a:lnTo>
                    <a:pt x="35900" y="22337"/>
                  </a:lnTo>
                  <a:lnTo>
                    <a:pt x="3590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0" name="object 1080" descr=""/>
            <p:cNvSpPr/>
            <p:nvPr/>
          </p:nvSpPr>
          <p:spPr>
            <a:xfrm>
              <a:off x="3562256" y="608052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633" y="329"/>
                  </a:moveTo>
                  <a:lnTo>
                    <a:pt x="1061" y="0"/>
                  </a:lnTo>
                  <a:lnTo>
                    <a:pt x="329" y="197"/>
                  </a:lnTo>
                  <a:lnTo>
                    <a:pt x="0" y="77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1" name="object 1081" descr=""/>
            <p:cNvSpPr/>
            <p:nvPr/>
          </p:nvSpPr>
          <p:spPr>
            <a:xfrm>
              <a:off x="3558905" y="608228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3988" y="0"/>
                  </a:moveTo>
                  <a:lnTo>
                    <a:pt x="0" y="558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2" name="object 1082" descr=""/>
            <p:cNvSpPr/>
            <p:nvPr/>
          </p:nvSpPr>
          <p:spPr>
            <a:xfrm>
              <a:off x="3558735" y="608767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329" y="0"/>
                  </a:moveTo>
                  <a:lnTo>
                    <a:pt x="0" y="572"/>
                  </a:lnTo>
                  <a:lnTo>
                    <a:pt x="197" y="1304"/>
                  </a:lnTo>
                  <a:lnTo>
                    <a:pt x="770" y="1633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3" name="object 1083" descr=""/>
            <p:cNvSpPr/>
            <p:nvPr/>
          </p:nvSpPr>
          <p:spPr>
            <a:xfrm>
              <a:off x="3557309" y="608787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4" name="object 1084" descr=""/>
            <p:cNvSpPr/>
            <p:nvPr/>
          </p:nvSpPr>
          <p:spPr>
            <a:xfrm>
              <a:off x="3557309" y="608787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5" name="object 1085" descr=""/>
            <p:cNvSpPr/>
            <p:nvPr/>
          </p:nvSpPr>
          <p:spPr>
            <a:xfrm>
              <a:off x="3559505" y="608886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440"/>
                  </a:moveTo>
                  <a:lnTo>
                    <a:pt x="572" y="770"/>
                  </a:lnTo>
                  <a:lnTo>
                    <a:pt x="1304" y="572"/>
                  </a:lnTo>
                  <a:lnTo>
                    <a:pt x="1633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6" name="object 1086" descr=""/>
            <p:cNvSpPr/>
            <p:nvPr/>
          </p:nvSpPr>
          <p:spPr>
            <a:xfrm>
              <a:off x="3561298" y="6083086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0" y="6382"/>
                  </a:moveTo>
                  <a:lnTo>
                    <a:pt x="3988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7" name="object 1087" descr=""/>
            <p:cNvSpPr/>
            <p:nvPr/>
          </p:nvSpPr>
          <p:spPr>
            <a:xfrm>
              <a:off x="3563890" y="6080852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440" y="1633"/>
                  </a:moveTo>
                  <a:lnTo>
                    <a:pt x="770" y="1061"/>
                  </a:lnTo>
                  <a:lnTo>
                    <a:pt x="572" y="329"/>
                  </a:lnTo>
                  <a:lnTo>
                    <a:pt x="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8" name="object 1088" descr=""/>
            <p:cNvSpPr/>
            <p:nvPr/>
          </p:nvSpPr>
          <p:spPr>
            <a:xfrm>
              <a:off x="3562096" y="60790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9" name="object 1089" descr=""/>
            <p:cNvSpPr/>
            <p:nvPr/>
          </p:nvSpPr>
          <p:spPr>
            <a:xfrm>
              <a:off x="3562096" y="60790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0" name="object 1090" descr=""/>
            <p:cNvSpPr/>
            <p:nvPr/>
          </p:nvSpPr>
          <p:spPr>
            <a:xfrm>
              <a:off x="3559525" y="609727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625" y="790"/>
                  </a:moveTo>
                  <a:lnTo>
                    <a:pt x="1306" y="211"/>
                  </a:lnTo>
                  <a:lnTo>
                    <a:pt x="579" y="0"/>
                  </a:lnTo>
                  <a:lnTo>
                    <a:pt x="0" y="318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1" name="object 1091" descr=""/>
            <p:cNvSpPr/>
            <p:nvPr/>
          </p:nvSpPr>
          <p:spPr>
            <a:xfrm>
              <a:off x="3557309" y="609505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2" name="object 1092" descr=""/>
            <p:cNvSpPr/>
            <p:nvPr/>
          </p:nvSpPr>
          <p:spPr>
            <a:xfrm>
              <a:off x="3557309" y="609505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3" name="object 1093" descr=""/>
            <p:cNvSpPr/>
            <p:nvPr/>
          </p:nvSpPr>
          <p:spPr>
            <a:xfrm>
              <a:off x="3558735" y="609759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90" y="0"/>
                  </a:moveTo>
                  <a:lnTo>
                    <a:pt x="211" y="318"/>
                  </a:lnTo>
                  <a:lnTo>
                    <a:pt x="0" y="1045"/>
                  </a:lnTo>
                  <a:lnTo>
                    <a:pt x="318" y="1625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4" name="object 1094" descr=""/>
            <p:cNvSpPr/>
            <p:nvPr/>
          </p:nvSpPr>
          <p:spPr>
            <a:xfrm>
              <a:off x="3558905" y="609983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0"/>
                  </a:moveTo>
                  <a:lnTo>
                    <a:pt x="3988" y="558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5" name="object 1095" descr=""/>
            <p:cNvSpPr/>
            <p:nvPr/>
          </p:nvSpPr>
          <p:spPr>
            <a:xfrm>
              <a:off x="3562244" y="610560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0"/>
                  </a:moveTo>
                  <a:lnTo>
                    <a:pt x="318" y="579"/>
                  </a:lnTo>
                  <a:lnTo>
                    <a:pt x="1045" y="790"/>
                  </a:lnTo>
                  <a:lnTo>
                    <a:pt x="1625" y="472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6" name="object 1096" descr=""/>
            <p:cNvSpPr/>
            <p:nvPr/>
          </p:nvSpPr>
          <p:spPr>
            <a:xfrm>
              <a:off x="3562096" y="610382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7" name="object 1097" descr=""/>
            <p:cNvSpPr/>
            <p:nvPr/>
          </p:nvSpPr>
          <p:spPr>
            <a:xfrm>
              <a:off x="3562096" y="610382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8" name="object 1098" descr=""/>
            <p:cNvSpPr/>
            <p:nvPr/>
          </p:nvSpPr>
          <p:spPr>
            <a:xfrm>
              <a:off x="3563869" y="610365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625"/>
                  </a:moveTo>
                  <a:lnTo>
                    <a:pt x="579" y="1306"/>
                  </a:lnTo>
                  <a:lnTo>
                    <a:pt x="790" y="579"/>
                  </a:lnTo>
                  <a:lnTo>
                    <a:pt x="472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9" name="object 1099" descr=""/>
            <p:cNvSpPr/>
            <p:nvPr/>
          </p:nvSpPr>
          <p:spPr>
            <a:xfrm>
              <a:off x="3561298" y="6098244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10" h="6985">
                  <a:moveTo>
                    <a:pt x="3191" y="6382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0" name="object 1100" descr=""/>
            <p:cNvSpPr/>
            <p:nvPr/>
          </p:nvSpPr>
          <p:spPr>
            <a:xfrm>
              <a:off x="3463171" y="6056759"/>
              <a:ext cx="144780" cy="73660"/>
            </a:xfrm>
            <a:custGeom>
              <a:avLst/>
              <a:gdLst/>
              <a:ahLst/>
              <a:cxnLst/>
              <a:rect l="l" t="t" r="r" b="b"/>
              <a:pathLst>
                <a:path w="144779" h="73660">
                  <a:moveTo>
                    <a:pt x="797" y="0"/>
                  </a:moveTo>
                  <a:lnTo>
                    <a:pt x="0" y="71800"/>
                  </a:lnTo>
                  <a:lnTo>
                    <a:pt x="143600" y="73395"/>
                  </a:lnTo>
                  <a:lnTo>
                    <a:pt x="144398" y="1595"/>
                  </a:lnTo>
                  <a:lnTo>
                    <a:pt x="797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1" name="object 1101" descr=""/>
            <p:cNvSpPr/>
            <p:nvPr/>
          </p:nvSpPr>
          <p:spPr>
            <a:xfrm>
              <a:off x="3567680" y="6099839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0" y="3191"/>
                  </a:moveTo>
                  <a:lnTo>
                    <a:pt x="6382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2" name="object 1102" descr=""/>
            <p:cNvSpPr/>
            <p:nvPr/>
          </p:nvSpPr>
          <p:spPr>
            <a:xfrm>
              <a:off x="3573739" y="6087978"/>
              <a:ext cx="3810" cy="12065"/>
            </a:xfrm>
            <a:custGeom>
              <a:avLst/>
              <a:gdLst/>
              <a:ahLst/>
              <a:cxnLst/>
              <a:rect l="l" t="t" r="r" b="b"/>
              <a:pathLst>
                <a:path w="3810" h="12064">
                  <a:moveTo>
                    <a:pt x="0" y="11820"/>
                  </a:moveTo>
                  <a:lnTo>
                    <a:pt x="2147" y="10640"/>
                  </a:lnTo>
                  <a:lnTo>
                    <a:pt x="3490" y="8393"/>
                  </a:lnTo>
                  <a:lnTo>
                    <a:pt x="3514" y="5943"/>
                  </a:lnTo>
                  <a:lnTo>
                    <a:pt x="3538" y="3493"/>
                  </a:lnTo>
                  <a:lnTo>
                    <a:pt x="2238" y="1221"/>
                  </a:lnTo>
                  <a:lnTo>
                    <a:pt x="114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3" name="object 1103" descr=""/>
            <p:cNvSpPr/>
            <p:nvPr/>
          </p:nvSpPr>
          <p:spPr>
            <a:xfrm>
              <a:off x="3490295" y="6084681"/>
              <a:ext cx="85090" cy="10160"/>
            </a:xfrm>
            <a:custGeom>
              <a:avLst/>
              <a:gdLst/>
              <a:ahLst/>
              <a:cxnLst/>
              <a:rect l="l" t="t" r="r" b="b"/>
              <a:pathLst>
                <a:path w="85089" h="10160">
                  <a:moveTo>
                    <a:pt x="84564" y="3191"/>
                  </a:moveTo>
                  <a:lnTo>
                    <a:pt x="77384" y="0"/>
                  </a:lnTo>
                </a:path>
                <a:path w="85089" h="10160">
                  <a:moveTo>
                    <a:pt x="7180" y="9573"/>
                  </a:moveTo>
                  <a:lnTo>
                    <a:pt x="0" y="9573"/>
                  </a:lnTo>
                  <a:lnTo>
                    <a:pt x="0" y="7977"/>
                  </a:lnTo>
                  <a:lnTo>
                    <a:pt x="7180" y="7977"/>
                  </a:lnTo>
                  <a:lnTo>
                    <a:pt x="7180" y="9573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104" name="object 1104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461575" y="5909967"/>
            <a:ext cx="150780" cy="79778"/>
          </a:xfrm>
          <a:prstGeom prst="rect">
            <a:avLst/>
          </a:prstGeom>
        </p:spPr>
      </p:pic>
      <p:grpSp>
        <p:nvGrpSpPr>
          <p:cNvPr id="1105" name="object 1105" descr=""/>
          <p:cNvGrpSpPr/>
          <p:nvPr/>
        </p:nvGrpSpPr>
        <p:grpSpPr>
          <a:xfrm>
            <a:off x="3487140" y="6153857"/>
            <a:ext cx="23495" cy="22225"/>
            <a:chOff x="3487140" y="6153857"/>
            <a:chExt cx="23495" cy="22225"/>
          </a:xfrm>
        </p:grpSpPr>
        <p:sp>
          <p:nvSpPr>
            <p:cNvPr id="1106" name="object 1106" descr=""/>
            <p:cNvSpPr/>
            <p:nvPr/>
          </p:nvSpPr>
          <p:spPr>
            <a:xfrm>
              <a:off x="3490331" y="6157048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5" h="15875">
                  <a:moveTo>
                    <a:pt x="0" y="8487"/>
                  </a:moveTo>
                  <a:lnTo>
                    <a:pt x="407" y="12509"/>
                  </a:lnTo>
                  <a:lnTo>
                    <a:pt x="4228" y="15542"/>
                  </a:lnTo>
                  <a:lnTo>
                    <a:pt x="8687" y="15383"/>
                  </a:lnTo>
                  <a:lnTo>
                    <a:pt x="13147" y="15224"/>
                  </a:lnTo>
                  <a:lnTo>
                    <a:pt x="16678" y="11929"/>
                  </a:lnTo>
                  <a:lnTo>
                    <a:pt x="16717" y="7891"/>
                  </a:lnTo>
                  <a:lnTo>
                    <a:pt x="16757" y="3853"/>
                  </a:lnTo>
                  <a:lnTo>
                    <a:pt x="13289" y="490"/>
                  </a:lnTo>
                  <a:lnTo>
                    <a:pt x="8834" y="245"/>
                  </a:lnTo>
                  <a:lnTo>
                    <a:pt x="4378" y="0"/>
                  </a:lnTo>
                  <a:lnTo>
                    <a:pt x="499" y="2958"/>
                  </a:lnTo>
                  <a:lnTo>
                    <a:pt x="14" y="6971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7" name="object 1107" descr=""/>
            <p:cNvSpPr/>
            <p:nvPr/>
          </p:nvSpPr>
          <p:spPr>
            <a:xfrm>
              <a:off x="3495147" y="6160253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20" h="9525">
                  <a:moveTo>
                    <a:pt x="0" y="5449"/>
                  </a:moveTo>
                  <a:lnTo>
                    <a:pt x="347" y="7659"/>
                  </a:lnTo>
                  <a:lnTo>
                    <a:pt x="2008" y="9183"/>
                  </a:lnTo>
                  <a:lnTo>
                    <a:pt x="3844" y="8974"/>
                  </a:lnTo>
                  <a:lnTo>
                    <a:pt x="5680" y="8766"/>
                  </a:lnTo>
                  <a:lnTo>
                    <a:pt x="7093" y="6893"/>
                  </a:lnTo>
                  <a:lnTo>
                    <a:pt x="7115" y="4640"/>
                  </a:lnTo>
                  <a:lnTo>
                    <a:pt x="7137" y="2388"/>
                  </a:lnTo>
                  <a:lnTo>
                    <a:pt x="5760" y="488"/>
                  </a:lnTo>
                  <a:lnTo>
                    <a:pt x="3928" y="244"/>
                  </a:lnTo>
                  <a:lnTo>
                    <a:pt x="2097" y="0"/>
                  </a:lnTo>
                  <a:lnTo>
                    <a:pt x="406" y="1491"/>
                  </a:lnTo>
                  <a:lnTo>
                    <a:pt x="16" y="3694"/>
                  </a:lnTo>
                </a:path>
                <a:path w="7620" h="9525">
                  <a:moveTo>
                    <a:pt x="1636" y="5518"/>
                  </a:moveTo>
                  <a:lnTo>
                    <a:pt x="1947" y="6803"/>
                  </a:lnTo>
                  <a:lnTo>
                    <a:pt x="2876" y="7581"/>
                  </a:lnTo>
                  <a:lnTo>
                    <a:pt x="3836" y="7361"/>
                  </a:lnTo>
                  <a:lnTo>
                    <a:pt x="4796" y="7140"/>
                  </a:lnTo>
                  <a:lnTo>
                    <a:pt x="5507" y="5985"/>
                  </a:lnTo>
                  <a:lnTo>
                    <a:pt x="5520" y="4625"/>
                  </a:lnTo>
                  <a:lnTo>
                    <a:pt x="5533" y="3265"/>
                  </a:lnTo>
                  <a:lnTo>
                    <a:pt x="4844" y="2096"/>
                  </a:lnTo>
                  <a:lnTo>
                    <a:pt x="3889" y="1857"/>
                  </a:lnTo>
                  <a:lnTo>
                    <a:pt x="2934" y="1618"/>
                  </a:lnTo>
                  <a:lnTo>
                    <a:pt x="1990" y="2378"/>
                  </a:lnTo>
                  <a:lnTo>
                    <a:pt x="1654" y="3656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08" name="object 1108" descr=""/>
          <p:cNvGrpSpPr/>
          <p:nvPr/>
        </p:nvGrpSpPr>
        <p:grpSpPr>
          <a:xfrm>
            <a:off x="3459182" y="6125368"/>
            <a:ext cx="151130" cy="80010"/>
            <a:chOff x="3459182" y="6125368"/>
            <a:chExt cx="151130" cy="80010"/>
          </a:xfrm>
        </p:grpSpPr>
        <p:sp>
          <p:nvSpPr>
            <p:cNvPr id="1109" name="object 1109" descr=""/>
            <p:cNvSpPr/>
            <p:nvPr/>
          </p:nvSpPr>
          <p:spPr>
            <a:xfrm>
              <a:off x="3560500" y="6161268"/>
              <a:ext cx="4445" cy="8255"/>
            </a:xfrm>
            <a:custGeom>
              <a:avLst/>
              <a:gdLst/>
              <a:ahLst/>
              <a:cxnLst/>
              <a:rect l="l" t="t" r="r" b="b"/>
              <a:pathLst>
                <a:path w="4445" h="8254">
                  <a:moveTo>
                    <a:pt x="3988" y="6382"/>
                  </a:moveTo>
                  <a:lnTo>
                    <a:pt x="0" y="7977"/>
                  </a:lnTo>
                </a:path>
                <a:path w="4445" h="8254">
                  <a:moveTo>
                    <a:pt x="3988" y="2393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0" name="object 1110" descr=""/>
            <p:cNvSpPr/>
            <p:nvPr/>
          </p:nvSpPr>
          <p:spPr>
            <a:xfrm>
              <a:off x="3563656" y="615883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36" y="6751"/>
                  </a:moveTo>
                  <a:lnTo>
                    <a:pt x="0" y="10496"/>
                  </a:lnTo>
                  <a:lnTo>
                    <a:pt x="3006" y="13561"/>
                  </a:lnTo>
                  <a:lnTo>
                    <a:pt x="6751" y="13597"/>
                  </a:lnTo>
                  <a:lnTo>
                    <a:pt x="10496" y="13634"/>
                  </a:lnTo>
                  <a:lnTo>
                    <a:pt x="13561" y="10627"/>
                  </a:lnTo>
                  <a:lnTo>
                    <a:pt x="13597" y="6882"/>
                  </a:lnTo>
                  <a:lnTo>
                    <a:pt x="13634" y="3137"/>
                  </a:lnTo>
                  <a:lnTo>
                    <a:pt x="10627" y="72"/>
                  </a:lnTo>
                  <a:lnTo>
                    <a:pt x="6882" y="36"/>
                  </a:lnTo>
                  <a:lnTo>
                    <a:pt x="3137" y="0"/>
                  </a:lnTo>
                  <a:lnTo>
                    <a:pt x="72" y="3006"/>
                  </a:lnTo>
                  <a:lnTo>
                    <a:pt x="36" y="6751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1" name="object 1111" descr=""/>
            <p:cNvSpPr/>
            <p:nvPr/>
          </p:nvSpPr>
          <p:spPr>
            <a:xfrm>
              <a:off x="3516622" y="6154088"/>
              <a:ext cx="50800" cy="22860"/>
            </a:xfrm>
            <a:custGeom>
              <a:avLst/>
              <a:gdLst/>
              <a:ahLst/>
              <a:cxnLst/>
              <a:rect l="l" t="t" r="r" b="b"/>
              <a:pathLst>
                <a:path w="50800" h="22860">
                  <a:moveTo>
                    <a:pt x="47866" y="22337"/>
                  </a:moveTo>
                  <a:lnTo>
                    <a:pt x="50260" y="20742"/>
                  </a:lnTo>
                  <a:lnTo>
                    <a:pt x="46271" y="14360"/>
                  </a:lnTo>
                </a:path>
                <a:path w="50800" h="22860">
                  <a:moveTo>
                    <a:pt x="46271" y="8775"/>
                  </a:moveTo>
                  <a:lnTo>
                    <a:pt x="50260" y="2393"/>
                  </a:lnTo>
                  <a:lnTo>
                    <a:pt x="47866" y="797"/>
                  </a:lnTo>
                </a:path>
                <a:path w="50800" h="22860">
                  <a:moveTo>
                    <a:pt x="36697" y="0"/>
                  </a:moveTo>
                  <a:lnTo>
                    <a:pt x="0" y="0"/>
                  </a:lnTo>
                  <a:lnTo>
                    <a:pt x="0" y="22337"/>
                  </a:lnTo>
                  <a:lnTo>
                    <a:pt x="35900" y="22337"/>
                  </a:lnTo>
                  <a:lnTo>
                    <a:pt x="36697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2" name="object 1112" descr=""/>
            <p:cNvSpPr/>
            <p:nvPr/>
          </p:nvSpPr>
          <p:spPr>
            <a:xfrm>
              <a:off x="3561458" y="615232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633" y="329"/>
                  </a:moveTo>
                  <a:lnTo>
                    <a:pt x="1061" y="0"/>
                  </a:lnTo>
                  <a:lnTo>
                    <a:pt x="329" y="197"/>
                  </a:lnTo>
                  <a:lnTo>
                    <a:pt x="0" y="77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3" name="object 1113" descr=""/>
            <p:cNvSpPr/>
            <p:nvPr/>
          </p:nvSpPr>
          <p:spPr>
            <a:xfrm>
              <a:off x="3558904" y="6154088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191" y="0"/>
                  </a:moveTo>
                  <a:lnTo>
                    <a:pt x="0" y="558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4" name="object 1114" descr=""/>
            <p:cNvSpPr/>
            <p:nvPr/>
          </p:nvSpPr>
          <p:spPr>
            <a:xfrm>
              <a:off x="3557937" y="615947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329" y="0"/>
                  </a:moveTo>
                  <a:lnTo>
                    <a:pt x="0" y="572"/>
                  </a:lnTo>
                  <a:lnTo>
                    <a:pt x="197" y="1304"/>
                  </a:lnTo>
                  <a:lnTo>
                    <a:pt x="770" y="1633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5" name="object 1115" descr=""/>
            <p:cNvSpPr/>
            <p:nvPr/>
          </p:nvSpPr>
          <p:spPr>
            <a:xfrm>
              <a:off x="3556511" y="615967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6" name="object 1116" descr=""/>
            <p:cNvSpPr/>
            <p:nvPr/>
          </p:nvSpPr>
          <p:spPr>
            <a:xfrm>
              <a:off x="3556511" y="615967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7" name="object 1117" descr=""/>
            <p:cNvSpPr/>
            <p:nvPr/>
          </p:nvSpPr>
          <p:spPr>
            <a:xfrm>
              <a:off x="3558707" y="616066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440"/>
                  </a:moveTo>
                  <a:lnTo>
                    <a:pt x="572" y="770"/>
                  </a:lnTo>
                  <a:lnTo>
                    <a:pt x="1304" y="572"/>
                  </a:lnTo>
                  <a:lnTo>
                    <a:pt x="1633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8" name="object 1118" descr=""/>
            <p:cNvSpPr/>
            <p:nvPr/>
          </p:nvSpPr>
          <p:spPr>
            <a:xfrm>
              <a:off x="3560500" y="6154886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0" y="6382"/>
                  </a:moveTo>
                  <a:lnTo>
                    <a:pt x="3988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9" name="object 1119" descr=""/>
            <p:cNvSpPr/>
            <p:nvPr/>
          </p:nvSpPr>
          <p:spPr>
            <a:xfrm>
              <a:off x="3563091" y="6152652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440" y="1633"/>
                  </a:moveTo>
                  <a:lnTo>
                    <a:pt x="770" y="1061"/>
                  </a:lnTo>
                  <a:lnTo>
                    <a:pt x="572" y="329"/>
                  </a:lnTo>
                  <a:lnTo>
                    <a:pt x="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0" name="object 1120" descr=""/>
            <p:cNvSpPr/>
            <p:nvPr/>
          </p:nvSpPr>
          <p:spPr>
            <a:xfrm>
              <a:off x="3561298" y="61508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1" name="object 1121" descr=""/>
            <p:cNvSpPr/>
            <p:nvPr/>
          </p:nvSpPr>
          <p:spPr>
            <a:xfrm>
              <a:off x="3561298" y="615089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2" name="object 1122" descr=""/>
            <p:cNvSpPr/>
            <p:nvPr/>
          </p:nvSpPr>
          <p:spPr>
            <a:xfrm>
              <a:off x="3558727" y="616907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625" y="790"/>
                  </a:moveTo>
                  <a:lnTo>
                    <a:pt x="1306" y="211"/>
                  </a:lnTo>
                  <a:lnTo>
                    <a:pt x="579" y="0"/>
                  </a:lnTo>
                  <a:lnTo>
                    <a:pt x="0" y="318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3" name="object 1123" descr=""/>
            <p:cNvSpPr/>
            <p:nvPr/>
          </p:nvSpPr>
          <p:spPr>
            <a:xfrm>
              <a:off x="3556511" y="616685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4" name="object 1124" descr=""/>
            <p:cNvSpPr/>
            <p:nvPr/>
          </p:nvSpPr>
          <p:spPr>
            <a:xfrm>
              <a:off x="3556511" y="6166853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5" name="object 1125" descr=""/>
            <p:cNvSpPr/>
            <p:nvPr/>
          </p:nvSpPr>
          <p:spPr>
            <a:xfrm>
              <a:off x="3557937" y="616939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90" y="0"/>
                  </a:moveTo>
                  <a:lnTo>
                    <a:pt x="211" y="318"/>
                  </a:lnTo>
                  <a:lnTo>
                    <a:pt x="0" y="1045"/>
                  </a:lnTo>
                  <a:lnTo>
                    <a:pt x="318" y="1625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6" name="object 1126" descr=""/>
            <p:cNvSpPr/>
            <p:nvPr/>
          </p:nvSpPr>
          <p:spPr>
            <a:xfrm>
              <a:off x="3558107" y="617164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0"/>
                  </a:moveTo>
                  <a:lnTo>
                    <a:pt x="3988" y="5584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7" name="object 1127" descr=""/>
            <p:cNvSpPr/>
            <p:nvPr/>
          </p:nvSpPr>
          <p:spPr>
            <a:xfrm>
              <a:off x="3561446" y="617740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0"/>
                  </a:moveTo>
                  <a:lnTo>
                    <a:pt x="318" y="579"/>
                  </a:lnTo>
                  <a:lnTo>
                    <a:pt x="1045" y="790"/>
                  </a:lnTo>
                  <a:lnTo>
                    <a:pt x="1625" y="472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8" name="object 1128" descr=""/>
            <p:cNvSpPr/>
            <p:nvPr/>
          </p:nvSpPr>
          <p:spPr>
            <a:xfrm>
              <a:off x="3561298" y="617562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393"/>
                  </a:move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lnTo>
                    <a:pt x="797" y="797"/>
                  </a:lnTo>
                  <a:lnTo>
                    <a:pt x="0" y="23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9" name="object 1129" descr=""/>
            <p:cNvSpPr/>
            <p:nvPr/>
          </p:nvSpPr>
          <p:spPr>
            <a:xfrm>
              <a:off x="3561298" y="617562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393" y="0"/>
                  </a:moveTo>
                  <a:lnTo>
                    <a:pt x="797" y="797"/>
                  </a:lnTo>
                  <a:lnTo>
                    <a:pt x="0" y="2393"/>
                  </a:lnTo>
                  <a:lnTo>
                    <a:pt x="797" y="3988"/>
                  </a:lnTo>
                  <a:lnTo>
                    <a:pt x="2393" y="4786"/>
                  </a:lnTo>
                  <a:lnTo>
                    <a:pt x="3988" y="3988"/>
                  </a:lnTo>
                  <a:lnTo>
                    <a:pt x="4786" y="2393"/>
                  </a:lnTo>
                  <a:lnTo>
                    <a:pt x="3988" y="797"/>
                  </a:lnTo>
                  <a:lnTo>
                    <a:pt x="239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0" name="object 1130" descr=""/>
            <p:cNvSpPr/>
            <p:nvPr/>
          </p:nvSpPr>
          <p:spPr>
            <a:xfrm>
              <a:off x="3563071" y="617545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625"/>
                  </a:moveTo>
                  <a:lnTo>
                    <a:pt x="579" y="1306"/>
                  </a:lnTo>
                  <a:lnTo>
                    <a:pt x="790" y="579"/>
                  </a:lnTo>
                  <a:lnTo>
                    <a:pt x="472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1" name="object 1131" descr=""/>
            <p:cNvSpPr/>
            <p:nvPr/>
          </p:nvSpPr>
          <p:spPr>
            <a:xfrm>
              <a:off x="3560500" y="6170044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3988" y="6382"/>
                  </a:moveTo>
                  <a:lnTo>
                    <a:pt x="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2" name="object 1132" descr=""/>
            <p:cNvSpPr/>
            <p:nvPr/>
          </p:nvSpPr>
          <p:spPr>
            <a:xfrm>
              <a:off x="3462373" y="6128559"/>
              <a:ext cx="144780" cy="73660"/>
            </a:xfrm>
            <a:custGeom>
              <a:avLst/>
              <a:gdLst/>
              <a:ahLst/>
              <a:cxnLst/>
              <a:rect l="l" t="t" r="r" b="b"/>
              <a:pathLst>
                <a:path w="144779" h="73660">
                  <a:moveTo>
                    <a:pt x="797" y="0"/>
                  </a:moveTo>
                  <a:lnTo>
                    <a:pt x="0" y="71800"/>
                  </a:lnTo>
                  <a:lnTo>
                    <a:pt x="143600" y="73395"/>
                  </a:lnTo>
                  <a:lnTo>
                    <a:pt x="144398" y="1595"/>
                  </a:lnTo>
                  <a:lnTo>
                    <a:pt x="797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3" name="object 1133" descr=""/>
            <p:cNvSpPr/>
            <p:nvPr/>
          </p:nvSpPr>
          <p:spPr>
            <a:xfrm>
              <a:off x="3566882" y="617164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3191"/>
                  </a:moveTo>
                  <a:lnTo>
                    <a:pt x="7180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4" name="object 1134" descr=""/>
            <p:cNvSpPr/>
            <p:nvPr/>
          </p:nvSpPr>
          <p:spPr>
            <a:xfrm>
              <a:off x="3573739" y="6159778"/>
              <a:ext cx="3810" cy="12065"/>
            </a:xfrm>
            <a:custGeom>
              <a:avLst/>
              <a:gdLst/>
              <a:ahLst/>
              <a:cxnLst/>
              <a:rect l="l" t="t" r="r" b="b"/>
              <a:pathLst>
                <a:path w="3810" h="12064">
                  <a:moveTo>
                    <a:pt x="0" y="11820"/>
                  </a:moveTo>
                  <a:lnTo>
                    <a:pt x="2147" y="10640"/>
                  </a:lnTo>
                  <a:lnTo>
                    <a:pt x="3490" y="8393"/>
                  </a:lnTo>
                  <a:lnTo>
                    <a:pt x="3514" y="5943"/>
                  </a:lnTo>
                  <a:lnTo>
                    <a:pt x="3538" y="3493"/>
                  </a:lnTo>
                  <a:lnTo>
                    <a:pt x="2238" y="1221"/>
                  </a:lnTo>
                  <a:lnTo>
                    <a:pt x="114" y="0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5" name="object 1135" descr=""/>
            <p:cNvSpPr/>
            <p:nvPr/>
          </p:nvSpPr>
          <p:spPr>
            <a:xfrm>
              <a:off x="3489497" y="6156482"/>
              <a:ext cx="85090" cy="10160"/>
            </a:xfrm>
            <a:custGeom>
              <a:avLst/>
              <a:gdLst/>
              <a:ahLst/>
              <a:cxnLst/>
              <a:rect l="l" t="t" r="r" b="b"/>
              <a:pathLst>
                <a:path w="85089" h="10160">
                  <a:moveTo>
                    <a:pt x="84564" y="3191"/>
                  </a:moveTo>
                  <a:lnTo>
                    <a:pt x="77384" y="0"/>
                  </a:lnTo>
                </a:path>
                <a:path w="85089" h="10160">
                  <a:moveTo>
                    <a:pt x="7180" y="9573"/>
                  </a:moveTo>
                  <a:lnTo>
                    <a:pt x="0" y="9573"/>
                  </a:lnTo>
                  <a:lnTo>
                    <a:pt x="0" y="7977"/>
                  </a:lnTo>
                  <a:lnTo>
                    <a:pt x="7180" y="7977"/>
                  </a:lnTo>
                  <a:lnTo>
                    <a:pt x="7180" y="9573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36" name="object 1136" descr=""/>
          <p:cNvGrpSpPr/>
          <p:nvPr/>
        </p:nvGrpSpPr>
        <p:grpSpPr>
          <a:xfrm>
            <a:off x="10722985" y="3505453"/>
            <a:ext cx="561975" cy="52069"/>
            <a:chOff x="10722985" y="3505453"/>
            <a:chExt cx="561975" cy="52069"/>
          </a:xfrm>
        </p:grpSpPr>
        <p:sp>
          <p:nvSpPr>
            <p:cNvPr id="1137" name="object 1137" descr=""/>
            <p:cNvSpPr/>
            <p:nvPr/>
          </p:nvSpPr>
          <p:spPr>
            <a:xfrm>
              <a:off x="10722985" y="3547735"/>
              <a:ext cx="42545" cy="10160"/>
            </a:xfrm>
            <a:custGeom>
              <a:avLst/>
              <a:gdLst/>
              <a:ahLst/>
              <a:cxnLst/>
              <a:rect l="l" t="t" r="r" b="b"/>
              <a:pathLst>
                <a:path w="42545" h="10160">
                  <a:moveTo>
                    <a:pt x="797" y="9573"/>
                  </a:moveTo>
                  <a:lnTo>
                    <a:pt x="42282" y="5584"/>
                  </a:lnTo>
                  <a:lnTo>
                    <a:pt x="42282" y="0"/>
                  </a:lnTo>
                  <a:lnTo>
                    <a:pt x="797" y="9573"/>
                  </a:lnTo>
                  <a:close/>
                </a:path>
                <a:path w="42545" h="10160">
                  <a:moveTo>
                    <a:pt x="0" y="3191"/>
                  </a:moveTo>
                  <a:lnTo>
                    <a:pt x="797" y="9573"/>
                  </a:lnTo>
                  <a:lnTo>
                    <a:pt x="42282" y="0"/>
                  </a:lnTo>
                  <a:lnTo>
                    <a:pt x="797" y="3130"/>
                  </a:lnTo>
                  <a:lnTo>
                    <a:pt x="0" y="3191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8" name="object 1138" descr=""/>
            <p:cNvSpPr/>
            <p:nvPr/>
          </p:nvSpPr>
          <p:spPr>
            <a:xfrm>
              <a:off x="10722985" y="3547736"/>
              <a:ext cx="42545" cy="10160"/>
            </a:xfrm>
            <a:custGeom>
              <a:avLst/>
              <a:gdLst/>
              <a:ahLst/>
              <a:cxnLst/>
              <a:rect l="l" t="t" r="r" b="b"/>
              <a:pathLst>
                <a:path w="42545" h="10160">
                  <a:moveTo>
                    <a:pt x="0" y="3191"/>
                  </a:moveTo>
                  <a:lnTo>
                    <a:pt x="797" y="9573"/>
                  </a:lnTo>
                  <a:lnTo>
                    <a:pt x="42282" y="0"/>
                  </a:lnTo>
                  <a:lnTo>
                    <a:pt x="0" y="3191"/>
                  </a:lnTo>
                  <a:close/>
                </a:path>
                <a:path w="42545" h="10160">
                  <a:moveTo>
                    <a:pt x="797" y="9573"/>
                  </a:moveTo>
                  <a:lnTo>
                    <a:pt x="42282" y="0"/>
                  </a:lnTo>
                  <a:lnTo>
                    <a:pt x="42282" y="5584"/>
                  </a:lnTo>
                  <a:lnTo>
                    <a:pt x="797" y="95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9" name="object 1139" descr=""/>
            <p:cNvSpPr/>
            <p:nvPr/>
          </p:nvSpPr>
          <p:spPr>
            <a:xfrm>
              <a:off x="10794785" y="3540555"/>
              <a:ext cx="60960" cy="10795"/>
            </a:xfrm>
            <a:custGeom>
              <a:avLst/>
              <a:gdLst/>
              <a:ahLst/>
              <a:cxnLst/>
              <a:rect l="l" t="t" r="r" b="b"/>
              <a:pathLst>
                <a:path w="60959" h="10795">
                  <a:moveTo>
                    <a:pt x="797" y="10371"/>
                  </a:moveTo>
                  <a:lnTo>
                    <a:pt x="59833" y="5648"/>
                  </a:lnTo>
                  <a:lnTo>
                    <a:pt x="60631" y="5584"/>
                  </a:lnTo>
                  <a:lnTo>
                    <a:pt x="59833" y="0"/>
                  </a:lnTo>
                  <a:lnTo>
                    <a:pt x="797" y="10371"/>
                  </a:lnTo>
                  <a:close/>
                </a:path>
                <a:path w="60959" h="10795">
                  <a:moveTo>
                    <a:pt x="0" y="4786"/>
                  </a:moveTo>
                  <a:lnTo>
                    <a:pt x="797" y="10371"/>
                  </a:lnTo>
                  <a:lnTo>
                    <a:pt x="59833" y="0"/>
                  </a:lnTo>
                  <a:lnTo>
                    <a:pt x="797" y="4722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0" name="object 1140" descr=""/>
            <p:cNvSpPr/>
            <p:nvPr/>
          </p:nvSpPr>
          <p:spPr>
            <a:xfrm>
              <a:off x="10794785" y="3540556"/>
              <a:ext cx="60960" cy="10795"/>
            </a:xfrm>
            <a:custGeom>
              <a:avLst/>
              <a:gdLst/>
              <a:ahLst/>
              <a:cxnLst/>
              <a:rect l="l" t="t" r="r" b="b"/>
              <a:pathLst>
                <a:path w="60959" h="10795">
                  <a:moveTo>
                    <a:pt x="0" y="4786"/>
                  </a:moveTo>
                  <a:lnTo>
                    <a:pt x="797" y="10371"/>
                  </a:lnTo>
                  <a:lnTo>
                    <a:pt x="59833" y="0"/>
                  </a:lnTo>
                  <a:lnTo>
                    <a:pt x="0" y="4786"/>
                  </a:lnTo>
                  <a:close/>
                </a:path>
                <a:path w="60959" h="10795">
                  <a:moveTo>
                    <a:pt x="797" y="10371"/>
                  </a:moveTo>
                  <a:lnTo>
                    <a:pt x="59833" y="0"/>
                  </a:lnTo>
                  <a:lnTo>
                    <a:pt x="60631" y="5584"/>
                  </a:lnTo>
                  <a:lnTo>
                    <a:pt x="797" y="1037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1" name="object 1141" descr=""/>
            <p:cNvSpPr/>
            <p:nvPr/>
          </p:nvSpPr>
          <p:spPr>
            <a:xfrm>
              <a:off x="10884136" y="3533375"/>
              <a:ext cx="60960" cy="10795"/>
            </a:xfrm>
            <a:custGeom>
              <a:avLst/>
              <a:gdLst/>
              <a:ahLst/>
              <a:cxnLst/>
              <a:rect l="l" t="t" r="r" b="b"/>
              <a:pathLst>
                <a:path w="60959" h="10795">
                  <a:moveTo>
                    <a:pt x="797" y="10371"/>
                  </a:moveTo>
                  <a:lnTo>
                    <a:pt x="59833" y="5648"/>
                  </a:lnTo>
                  <a:lnTo>
                    <a:pt x="60631" y="5584"/>
                  </a:lnTo>
                  <a:lnTo>
                    <a:pt x="59833" y="0"/>
                  </a:lnTo>
                  <a:lnTo>
                    <a:pt x="797" y="10371"/>
                  </a:lnTo>
                  <a:close/>
                </a:path>
                <a:path w="60959" h="10795">
                  <a:moveTo>
                    <a:pt x="0" y="4786"/>
                  </a:moveTo>
                  <a:lnTo>
                    <a:pt x="797" y="10371"/>
                  </a:lnTo>
                  <a:lnTo>
                    <a:pt x="59833" y="0"/>
                  </a:lnTo>
                  <a:lnTo>
                    <a:pt x="797" y="4722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2" name="object 1142" descr=""/>
            <p:cNvSpPr/>
            <p:nvPr/>
          </p:nvSpPr>
          <p:spPr>
            <a:xfrm>
              <a:off x="10884137" y="3533376"/>
              <a:ext cx="60960" cy="10795"/>
            </a:xfrm>
            <a:custGeom>
              <a:avLst/>
              <a:gdLst/>
              <a:ahLst/>
              <a:cxnLst/>
              <a:rect l="l" t="t" r="r" b="b"/>
              <a:pathLst>
                <a:path w="60959" h="10795">
                  <a:moveTo>
                    <a:pt x="0" y="4786"/>
                  </a:moveTo>
                  <a:lnTo>
                    <a:pt x="797" y="10371"/>
                  </a:lnTo>
                  <a:lnTo>
                    <a:pt x="59833" y="0"/>
                  </a:lnTo>
                  <a:lnTo>
                    <a:pt x="0" y="4786"/>
                  </a:lnTo>
                  <a:close/>
                </a:path>
                <a:path w="60959" h="10795">
                  <a:moveTo>
                    <a:pt x="797" y="10371"/>
                  </a:moveTo>
                  <a:lnTo>
                    <a:pt x="59833" y="0"/>
                  </a:lnTo>
                  <a:lnTo>
                    <a:pt x="60631" y="5584"/>
                  </a:lnTo>
                  <a:lnTo>
                    <a:pt x="797" y="1037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3" name="object 1143" descr=""/>
            <p:cNvSpPr/>
            <p:nvPr/>
          </p:nvSpPr>
          <p:spPr>
            <a:xfrm>
              <a:off x="10973488" y="3526195"/>
              <a:ext cx="60960" cy="10795"/>
            </a:xfrm>
            <a:custGeom>
              <a:avLst/>
              <a:gdLst/>
              <a:ahLst/>
              <a:cxnLst/>
              <a:rect l="l" t="t" r="r" b="b"/>
              <a:pathLst>
                <a:path w="60959" h="10795">
                  <a:moveTo>
                    <a:pt x="797" y="10371"/>
                  </a:moveTo>
                  <a:lnTo>
                    <a:pt x="59833" y="5648"/>
                  </a:lnTo>
                  <a:lnTo>
                    <a:pt x="60631" y="5584"/>
                  </a:lnTo>
                  <a:lnTo>
                    <a:pt x="59833" y="0"/>
                  </a:lnTo>
                  <a:lnTo>
                    <a:pt x="797" y="10371"/>
                  </a:lnTo>
                  <a:close/>
                </a:path>
                <a:path w="60959" h="10795">
                  <a:moveTo>
                    <a:pt x="0" y="4786"/>
                  </a:moveTo>
                  <a:lnTo>
                    <a:pt x="797" y="10371"/>
                  </a:lnTo>
                  <a:lnTo>
                    <a:pt x="59833" y="0"/>
                  </a:lnTo>
                  <a:lnTo>
                    <a:pt x="797" y="4722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4" name="object 1144" descr=""/>
            <p:cNvSpPr/>
            <p:nvPr/>
          </p:nvSpPr>
          <p:spPr>
            <a:xfrm>
              <a:off x="10973488" y="3526196"/>
              <a:ext cx="60960" cy="10795"/>
            </a:xfrm>
            <a:custGeom>
              <a:avLst/>
              <a:gdLst/>
              <a:ahLst/>
              <a:cxnLst/>
              <a:rect l="l" t="t" r="r" b="b"/>
              <a:pathLst>
                <a:path w="60959" h="10795">
                  <a:moveTo>
                    <a:pt x="0" y="4786"/>
                  </a:moveTo>
                  <a:lnTo>
                    <a:pt x="797" y="10371"/>
                  </a:lnTo>
                  <a:lnTo>
                    <a:pt x="59833" y="0"/>
                  </a:lnTo>
                  <a:lnTo>
                    <a:pt x="0" y="4786"/>
                  </a:lnTo>
                  <a:close/>
                </a:path>
                <a:path w="60959" h="10795">
                  <a:moveTo>
                    <a:pt x="797" y="10371"/>
                  </a:moveTo>
                  <a:lnTo>
                    <a:pt x="59833" y="0"/>
                  </a:lnTo>
                  <a:lnTo>
                    <a:pt x="60631" y="5584"/>
                  </a:lnTo>
                  <a:lnTo>
                    <a:pt x="797" y="1037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5" name="object 1145" descr=""/>
            <p:cNvSpPr/>
            <p:nvPr/>
          </p:nvSpPr>
          <p:spPr>
            <a:xfrm>
              <a:off x="11063637" y="3519015"/>
              <a:ext cx="60325" cy="10795"/>
            </a:xfrm>
            <a:custGeom>
              <a:avLst/>
              <a:gdLst/>
              <a:ahLst/>
              <a:cxnLst/>
              <a:rect l="l" t="t" r="r" b="b"/>
              <a:pathLst>
                <a:path w="60325" h="10795">
                  <a:moveTo>
                    <a:pt x="0" y="10371"/>
                  </a:moveTo>
                  <a:lnTo>
                    <a:pt x="59035" y="5648"/>
                  </a:lnTo>
                  <a:lnTo>
                    <a:pt x="59833" y="5584"/>
                  </a:lnTo>
                  <a:lnTo>
                    <a:pt x="59035" y="0"/>
                  </a:lnTo>
                  <a:lnTo>
                    <a:pt x="0" y="10371"/>
                  </a:lnTo>
                  <a:close/>
                </a:path>
                <a:path w="60325" h="10795">
                  <a:moveTo>
                    <a:pt x="0" y="4786"/>
                  </a:moveTo>
                  <a:lnTo>
                    <a:pt x="0" y="10371"/>
                  </a:lnTo>
                  <a:lnTo>
                    <a:pt x="59035" y="0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6" name="object 1146" descr=""/>
            <p:cNvSpPr/>
            <p:nvPr/>
          </p:nvSpPr>
          <p:spPr>
            <a:xfrm>
              <a:off x="11063638" y="3519015"/>
              <a:ext cx="60325" cy="10795"/>
            </a:xfrm>
            <a:custGeom>
              <a:avLst/>
              <a:gdLst/>
              <a:ahLst/>
              <a:cxnLst/>
              <a:rect l="l" t="t" r="r" b="b"/>
              <a:pathLst>
                <a:path w="60325" h="10795">
                  <a:moveTo>
                    <a:pt x="0" y="4786"/>
                  </a:moveTo>
                  <a:lnTo>
                    <a:pt x="0" y="10371"/>
                  </a:lnTo>
                  <a:lnTo>
                    <a:pt x="59035" y="0"/>
                  </a:lnTo>
                  <a:lnTo>
                    <a:pt x="0" y="4786"/>
                  </a:lnTo>
                  <a:close/>
                </a:path>
                <a:path w="60325" h="10795">
                  <a:moveTo>
                    <a:pt x="0" y="10371"/>
                  </a:moveTo>
                  <a:lnTo>
                    <a:pt x="59035" y="0"/>
                  </a:lnTo>
                  <a:lnTo>
                    <a:pt x="59833" y="5584"/>
                  </a:lnTo>
                  <a:lnTo>
                    <a:pt x="0" y="1037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7" name="object 1147" descr=""/>
            <p:cNvSpPr/>
            <p:nvPr/>
          </p:nvSpPr>
          <p:spPr>
            <a:xfrm>
              <a:off x="11152989" y="3511037"/>
              <a:ext cx="60325" cy="11430"/>
            </a:xfrm>
            <a:custGeom>
              <a:avLst/>
              <a:gdLst/>
              <a:ahLst/>
              <a:cxnLst/>
              <a:rect l="l" t="t" r="r" b="b"/>
              <a:pathLst>
                <a:path w="60325" h="11429">
                  <a:moveTo>
                    <a:pt x="0" y="11168"/>
                  </a:moveTo>
                  <a:lnTo>
                    <a:pt x="59035" y="6446"/>
                  </a:lnTo>
                  <a:lnTo>
                    <a:pt x="59833" y="6382"/>
                  </a:lnTo>
                  <a:lnTo>
                    <a:pt x="59035" y="0"/>
                  </a:lnTo>
                  <a:lnTo>
                    <a:pt x="0" y="11168"/>
                  </a:lnTo>
                  <a:close/>
                </a:path>
                <a:path w="60325" h="11429">
                  <a:moveTo>
                    <a:pt x="0" y="4786"/>
                  </a:moveTo>
                  <a:lnTo>
                    <a:pt x="0" y="11168"/>
                  </a:lnTo>
                  <a:lnTo>
                    <a:pt x="59035" y="0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8" name="object 1148" descr=""/>
            <p:cNvSpPr/>
            <p:nvPr/>
          </p:nvSpPr>
          <p:spPr>
            <a:xfrm>
              <a:off x="11152989" y="3511038"/>
              <a:ext cx="60325" cy="11430"/>
            </a:xfrm>
            <a:custGeom>
              <a:avLst/>
              <a:gdLst/>
              <a:ahLst/>
              <a:cxnLst/>
              <a:rect l="l" t="t" r="r" b="b"/>
              <a:pathLst>
                <a:path w="60325" h="11429">
                  <a:moveTo>
                    <a:pt x="0" y="4786"/>
                  </a:moveTo>
                  <a:lnTo>
                    <a:pt x="0" y="11168"/>
                  </a:lnTo>
                  <a:lnTo>
                    <a:pt x="59035" y="0"/>
                  </a:lnTo>
                  <a:lnTo>
                    <a:pt x="0" y="4786"/>
                  </a:lnTo>
                  <a:close/>
                </a:path>
                <a:path w="60325" h="11429">
                  <a:moveTo>
                    <a:pt x="0" y="11168"/>
                  </a:moveTo>
                  <a:lnTo>
                    <a:pt x="59035" y="0"/>
                  </a:lnTo>
                  <a:lnTo>
                    <a:pt x="59833" y="6382"/>
                  </a:lnTo>
                  <a:lnTo>
                    <a:pt x="0" y="11168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9" name="object 1149" descr=""/>
            <p:cNvSpPr/>
            <p:nvPr/>
          </p:nvSpPr>
          <p:spPr>
            <a:xfrm>
              <a:off x="11242340" y="3505453"/>
              <a:ext cx="42545" cy="10160"/>
            </a:xfrm>
            <a:custGeom>
              <a:avLst/>
              <a:gdLst/>
              <a:ahLst/>
              <a:cxnLst/>
              <a:rect l="l" t="t" r="r" b="b"/>
              <a:pathLst>
                <a:path w="42545" h="10160">
                  <a:moveTo>
                    <a:pt x="0" y="9573"/>
                  </a:moveTo>
                  <a:lnTo>
                    <a:pt x="41484" y="6442"/>
                  </a:lnTo>
                  <a:lnTo>
                    <a:pt x="42282" y="6382"/>
                  </a:lnTo>
                  <a:lnTo>
                    <a:pt x="41484" y="0"/>
                  </a:lnTo>
                  <a:lnTo>
                    <a:pt x="0" y="9573"/>
                  </a:lnTo>
                  <a:close/>
                </a:path>
                <a:path w="42545" h="10160">
                  <a:moveTo>
                    <a:pt x="0" y="3191"/>
                  </a:moveTo>
                  <a:lnTo>
                    <a:pt x="0" y="9573"/>
                  </a:lnTo>
                  <a:lnTo>
                    <a:pt x="41484" y="0"/>
                  </a:lnTo>
                  <a:lnTo>
                    <a:pt x="0" y="3191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0" name="object 1150" descr=""/>
            <p:cNvSpPr/>
            <p:nvPr/>
          </p:nvSpPr>
          <p:spPr>
            <a:xfrm>
              <a:off x="11242341" y="3505453"/>
              <a:ext cx="42545" cy="10160"/>
            </a:xfrm>
            <a:custGeom>
              <a:avLst/>
              <a:gdLst/>
              <a:ahLst/>
              <a:cxnLst/>
              <a:rect l="l" t="t" r="r" b="b"/>
              <a:pathLst>
                <a:path w="42545" h="10160">
                  <a:moveTo>
                    <a:pt x="0" y="3191"/>
                  </a:moveTo>
                  <a:lnTo>
                    <a:pt x="0" y="9573"/>
                  </a:lnTo>
                  <a:lnTo>
                    <a:pt x="41484" y="0"/>
                  </a:lnTo>
                  <a:lnTo>
                    <a:pt x="0" y="3191"/>
                  </a:lnTo>
                  <a:close/>
                </a:path>
                <a:path w="42545" h="10160">
                  <a:moveTo>
                    <a:pt x="0" y="9573"/>
                  </a:moveTo>
                  <a:lnTo>
                    <a:pt x="41484" y="0"/>
                  </a:lnTo>
                  <a:lnTo>
                    <a:pt x="42282" y="6382"/>
                  </a:lnTo>
                  <a:lnTo>
                    <a:pt x="0" y="9573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51" name="object 1151" descr=""/>
          <p:cNvGrpSpPr/>
          <p:nvPr/>
        </p:nvGrpSpPr>
        <p:grpSpPr>
          <a:xfrm>
            <a:off x="10678309" y="3743990"/>
            <a:ext cx="625475" cy="57150"/>
            <a:chOff x="10678309" y="3743990"/>
            <a:chExt cx="625475" cy="57150"/>
          </a:xfrm>
        </p:grpSpPr>
        <p:sp>
          <p:nvSpPr>
            <p:cNvPr id="1152" name="object 1152" descr=""/>
            <p:cNvSpPr/>
            <p:nvPr/>
          </p:nvSpPr>
          <p:spPr>
            <a:xfrm>
              <a:off x="10678309" y="3788665"/>
              <a:ext cx="74295" cy="12065"/>
            </a:xfrm>
            <a:custGeom>
              <a:avLst/>
              <a:gdLst/>
              <a:ahLst/>
              <a:cxnLst/>
              <a:rect l="l" t="t" r="r" b="b"/>
              <a:pathLst>
                <a:path w="74295" h="12064">
                  <a:moveTo>
                    <a:pt x="797" y="11966"/>
                  </a:moveTo>
                  <a:lnTo>
                    <a:pt x="74193" y="6382"/>
                  </a:lnTo>
                  <a:lnTo>
                    <a:pt x="74193" y="0"/>
                  </a:lnTo>
                  <a:lnTo>
                    <a:pt x="797" y="11966"/>
                  </a:lnTo>
                  <a:close/>
                </a:path>
                <a:path w="74295" h="12064">
                  <a:moveTo>
                    <a:pt x="0" y="6382"/>
                  </a:moveTo>
                  <a:lnTo>
                    <a:pt x="797" y="11966"/>
                  </a:lnTo>
                  <a:lnTo>
                    <a:pt x="74193" y="0"/>
                  </a:lnTo>
                  <a:lnTo>
                    <a:pt x="797" y="6313"/>
                  </a:lnTo>
                  <a:lnTo>
                    <a:pt x="0" y="6382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3" name="object 1153" descr=""/>
            <p:cNvSpPr/>
            <p:nvPr/>
          </p:nvSpPr>
          <p:spPr>
            <a:xfrm>
              <a:off x="10678309" y="3788666"/>
              <a:ext cx="74295" cy="12065"/>
            </a:xfrm>
            <a:custGeom>
              <a:avLst/>
              <a:gdLst/>
              <a:ahLst/>
              <a:cxnLst/>
              <a:rect l="l" t="t" r="r" b="b"/>
              <a:pathLst>
                <a:path w="74295" h="12064">
                  <a:moveTo>
                    <a:pt x="0" y="6382"/>
                  </a:moveTo>
                  <a:lnTo>
                    <a:pt x="797" y="11966"/>
                  </a:lnTo>
                  <a:lnTo>
                    <a:pt x="74193" y="0"/>
                  </a:lnTo>
                  <a:lnTo>
                    <a:pt x="0" y="6382"/>
                  </a:lnTo>
                  <a:close/>
                </a:path>
                <a:path w="74295" h="12064">
                  <a:moveTo>
                    <a:pt x="797" y="11966"/>
                  </a:moveTo>
                  <a:lnTo>
                    <a:pt x="74193" y="0"/>
                  </a:lnTo>
                  <a:lnTo>
                    <a:pt x="74193" y="6382"/>
                  </a:lnTo>
                  <a:lnTo>
                    <a:pt x="797" y="1196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4" name="object 1154" descr=""/>
            <p:cNvSpPr/>
            <p:nvPr/>
          </p:nvSpPr>
          <p:spPr>
            <a:xfrm>
              <a:off x="10782021" y="3781485"/>
              <a:ext cx="60960" cy="11430"/>
            </a:xfrm>
            <a:custGeom>
              <a:avLst/>
              <a:gdLst/>
              <a:ahLst/>
              <a:cxnLst/>
              <a:rect l="l" t="t" r="r" b="b"/>
              <a:pathLst>
                <a:path w="60959" h="11429">
                  <a:moveTo>
                    <a:pt x="797" y="11168"/>
                  </a:moveTo>
                  <a:lnTo>
                    <a:pt x="59833" y="6446"/>
                  </a:lnTo>
                  <a:lnTo>
                    <a:pt x="60631" y="6382"/>
                  </a:lnTo>
                  <a:lnTo>
                    <a:pt x="59833" y="0"/>
                  </a:lnTo>
                  <a:lnTo>
                    <a:pt x="797" y="11168"/>
                  </a:lnTo>
                  <a:close/>
                </a:path>
                <a:path w="60959" h="11429">
                  <a:moveTo>
                    <a:pt x="0" y="4786"/>
                  </a:moveTo>
                  <a:lnTo>
                    <a:pt x="797" y="11168"/>
                  </a:lnTo>
                  <a:lnTo>
                    <a:pt x="59833" y="0"/>
                  </a:lnTo>
                  <a:lnTo>
                    <a:pt x="797" y="4722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5" name="object 1155" descr=""/>
            <p:cNvSpPr/>
            <p:nvPr/>
          </p:nvSpPr>
          <p:spPr>
            <a:xfrm>
              <a:off x="10782021" y="3781486"/>
              <a:ext cx="60960" cy="11430"/>
            </a:xfrm>
            <a:custGeom>
              <a:avLst/>
              <a:gdLst/>
              <a:ahLst/>
              <a:cxnLst/>
              <a:rect l="l" t="t" r="r" b="b"/>
              <a:pathLst>
                <a:path w="60959" h="11429">
                  <a:moveTo>
                    <a:pt x="0" y="4786"/>
                  </a:moveTo>
                  <a:lnTo>
                    <a:pt x="797" y="11168"/>
                  </a:lnTo>
                  <a:lnTo>
                    <a:pt x="59833" y="0"/>
                  </a:lnTo>
                  <a:lnTo>
                    <a:pt x="0" y="4786"/>
                  </a:lnTo>
                  <a:close/>
                </a:path>
                <a:path w="60959" h="11429">
                  <a:moveTo>
                    <a:pt x="797" y="11168"/>
                  </a:moveTo>
                  <a:lnTo>
                    <a:pt x="59833" y="0"/>
                  </a:lnTo>
                  <a:lnTo>
                    <a:pt x="60631" y="6382"/>
                  </a:lnTo>
                  <a:lnTo>
                    <a:pt x="797" y="11168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6" name="object 1156" descr=""/>
            <p:cNvSpPr/>
            <p:nvPr/>
          </p:nvSpPr>
          <p:spPr>
            <a:xfrm>
              <a:off x="10871372" y="3774305"/>
              <a:ext cx="60960" cy="11430"/>
            </a:xfrm>
            <a:custGeom>
              <a:avLst/>
              <a:gdLst/>
              <a:ahLst/>
              <a:cxnLst/>
              <a:rect l="l" t="t" r="r" b="b"/>
              <a:pathLst>
                <a:path w="60959" h="11429">
                  <a:moveTo>
                    <a:pt x="797" y="11168"/>
                  </a:moveTo>
                  <a:lnTo>
                    <a:pt x="59833" y="5658"/>
                  </a:lnTo>
                  <a:lnTo>
                    <a:pt x="60631" y="5584"/>
                  </a:lnTo>
                  <a:lnTo>
                    <a:pt x="59833" y="0"/>
                  </a:lnTo>
                  <a:lnTo>
                    <a:pt x="797" y="11168"/>
                  </a:lnTo>
                  <a:close/>
                </a:path>
                <a:path w="60959" h="11429">
                  <a:moveTo>
                    <a:pt x="0" y="4786"/>
                  </a:moveTo>
                  <a:lnTo>
                    <a:pt x="797" y="11168"/>
                  </a:lnTo>
                  <a:lnTo>
                    <a:pt x="59833" y="0"/>
                  </a:lnTo>
                  <a:lnTo>
                    <a:pt x="797" y="4722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7" name="object 1157" descr=""/>
            <p:cNvSpPr/>
            <p:nvPr/>
          </p:nvSpPr>
          <p:spPr>
            <a:xfrm>
              <a:off x="10871372" y="3774305"/>
              <a:ext cx="60960" cy="11430"/>
            </a:xfrm>
            <a:custGeom>
              <a:avLst/>
              <a:gdLst/>
              <a:ahLst/>
              <a:cxnLst/>
              <a:rect l="l" t="t" r="r" b="b"/>
              <a:pathLst>
                <a:path w="60959" h="11429">
                  <a:moveTo>
                    <a:pt x="0" y="4786"/>
                  </a:moveTo>
                  <a:lnTo>
                    <a:pt x="797" y="11168"/>
                  </a:lnTo>
                  <a:lnTo>
                    <a:pt x="59833" y="0"/>
                  </a:lnTo>
                  <a:lnTo>
                    <a:pt x="0" y="4786"/>
                  </a:lnTo>
                  <a:close/>
                </a:path>
                <a:path w="60959" h="11429">
                  <a:moveTo>
                    <a:pt x="797" y="11168"/>
                  </a:moveTo>
                  <a:lnTo>
                    <a:pt x="59833" y="0"/>
                  </a:lnTo>
                  <a:lnTo>
                    <a:pt x="60631" y="5584"/>
                  </a:lnTo>
                  <a:lnTo>
                    <a:pt x="797" y="11168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8" name="object 1158" descr=""/>
            <p:cNvSpPr/>
            <p:nvPr/>
          </p:nvSpPr>
          <p:spPr>
            <a:xfrm>
              <a:off x="10960724" y="3767125"/>
              <a:ext cx="60960" cy="10795"/>
            </a:xfrm>
            <a:custGeom>
              <a:avLst/>
              <a:gdLst/>
              <a:ahLst/>
              <a:cxnLst/>
              <a:rect l="l" t="t" r="r" b="b"/>
              <a:pathLst>
                <a:path w="60959" h="10795">
                  <a:moveTo>
                    <a:pt x="797" y="10371"/>
                  </a:moveTo>
                  <a:lnTo>
                    <a:pt x="59833" y="5648"/>
                  </a:lnTo>
                  <a:lnTo>
                    <a:pt x="60631" y="5584"/>
                  </a:lnTo>
                  <a:lnTo>
                    <a:pt x="59833" y="0"/>
                  </a:lnTo>
                  <a:lnTo>
                    <a:pt x="797" y="10371"/>
                  </a:lnTo>
                  <a:close/>
                </a:path>
                <a:path w="60959" h="10795">
                  <a:moveTo>
                    <a:pt x="0" y="4786"/>
                  </a:moveTo>
                  <a:lnTo>
                    <a:pt x="797" y="10371"/>
                  </a:lnTo>
                  <a:lnTo>
                    <a:pt x="59833" y="0"/>
                  </a:lnTo>
                  <a:lnTo>
                    <a:pt x="797" y="4722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9" name="object 1159" descr=""/>
            <p:cNvSpPr/>
            <p:nvPr/>
          </p:nvSpPr>
          <p:spPr>
            <a:xfrm>
              <a:off x="10960724" y="3767125"/>
              <a:ext cx="60960" cy="10795"/>
            </a:xfrm>
            <a:custGeom>
              <a:avLst/>
              <a:gdLst/>
              <a:ahLst/>
              <a:cxnLst/>
              <a:rect l="l" t="t" r="r" b="b"/>
              <a:pathLst>
                <a:path w="60959" h="10795">
                  <a:moveTo>
                    <a:pt x="0" y="4786"/>
                  </a:moveTo>
                  <a:lnTo>
                    <a:pt x="797" y="10371"/>
                  </a:lnTo>
                  <a:lnTo>
                    <a:pt x="59833" y="0"/>
                  </a:lnTo>
                  <a:lnTo>
                    <a:pt x="0" y="4786"/>
                  </a:lnTo>
                  <a:close/>
                </a:path>
                <a:path w="60959" h="10795">
                  <a:moveTo>
                    <a:pt x="797" y="10371"/>
                  </a:moveTo>
                  <a:lnTo>
                    <a:pt x="59833" y="0"/>
                  </a:lnTo>
                  <a:lnTo>
                    <a:pt x="60631" y="5584"/>
                  </a:lnTo>
                  <a:lnTo>
                    <a:pt x="797" y="1037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0" name="object 1160" descr=""/>
            <p:cNvSpPr/>
            <p:nvPr/>
          </p:nvSpPr>
          <p:spPr>
            <a:xfrm>
              <a:off x="11050873" y="3759945"/>
              <a:ext cx="60325" cy="10795"/>
            </a:xfrm>
            <a:custGeom>
              <a:avLst/>
              <a:gdLst/>
              <a:ahLst/>
              <a:cxnLst/>
              <a:rect l="l" t="t" r="r" b="b"/>
              <a:pathLst>
                <a:path w="60325" h="10795">
                  <a:moveTo>
                    <a:pt x="0" y="10371"/>
                  </a:moveTo>
                  <a:lnTo>
                    <a:pt x="59035" y="5648"/>
                  </a:lnTo>
                  <a:lnTo>
                    <a:pt x="59833" y="5584"/>
                  </a:lnTo>
                  <a:lnTo>
                    <a:pt x="59035" y="0"/>
                  </a:lnTo>
                  <a:lnTo>
                    <a:pt x="0" y="10371"/>
                  </a:lnTo>
                  <a:close/>
                </a:path>
                <a:path w="60325" h="10795">
                  <a:moveTo>
                    <a:pt x="0" y="4786"/>
                  </a:moveTo>
                  <a:lnTo>
                    <a:pt x="0" y="10371"/>
                  </a:lnTo>
                  <a:lnTo>
                    <a:pt x="59035" y="0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1" name="object 1161" descr=""/>
            <p:cNvSpPr/>
            <p:nvPr/>
          </p:nvSpPr>
          <p:spPr>
            <a:xfrm>
              <a:off x="11050873" y="3759945"/>
              <a:ext cx="60325" cy="10795"/>
            </a:xfrm>
            <a:custGeom>
              <a:avLst/>
              <a:gdLst/>
              <a:ahLst/>
              <a:cxnLst/>
              <a:rect l="l" t="t" r="r" b="b"/>
              <a:pathLst>
                <a:path w="60325" h="10795">
                  <a:moveTo>
                    <a:pt x="0" y="4786"/>
                  </a:moveTo>
                  <a:lnTo>
                    <a:pt x="0" y="10371"/>
                  </a:lnTo>
                  <a:lnTo>
                    <a:pt x="59035" y="0"/>
                  </a:lnTo>
                  <a:lnTo>
                    <a:pt x="0" y="4786"/>
                  </a:lnTo>
                  <a:close/>
                </a:path>
                <a:path w="60325" h="10795">
                  <a:moveTo>
                    <a:pt x="0" y="10371"/>
                  </a:moveTo>
                  <a:lnTo>
                    <a:pt x="59035" y="0"/>
                  </a:lnTo>
                  <a:lnTo>
                    <a:pt x="59833" y="5584"/>
                  </a:lnTo>
                  <a:lnTo>
                    <a:pt x="0" y="1037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2" name="object 1162" descr=""/>
            <p:cNvSpPr/>
            <p:nvPr/>
          </p:nvSpPr>
          <p:spPr>
            <a:xfrm>
              <a:off x="11140225" y="3752765"/>
              <a:ext cx="60325" cy="10795"/>
            </a:xfrm>
            <a:custGeom>
              <a:avLst/>
              <a:gdLst/>
              <a:ahLst/>
              <a:cxnLst/>
              <a:rect l="l" t="t" r="r" b="b"/>
              <a:pathLst>
                <a:path w="60325" h="10795">
                  <a:moveTo>
                    <a:pt x="0" y="10371"/>
                  </a:moveTo>
                  <a:lnTo>
                    <a:pt x="59035" y="5648"/>
                  </a:lnTo>
                  <a:lnTo>
                    <a:pt x="59833" y="5584"/>
                  </a:lnTo>
                  <a:lnTo>
                    <a:pt x="59035" y="0"/>
                  </a:lnTo>
                  <a:lnTo>
                    <a:pt x="0" y="10371"/>
                  </a:lnTo>
                  <a:close/>
                </a:path>
                <a:path w="60325" h="10795">
                  <a:moveTo>
                    <a:pt x="0" y="4786"/>
                  </a:moveTo>
                  <a:lnTo>
                    <a:pt x="0" y="10371"/>
                  </a:lnTo>
                  <a:lnTo>
                    <a:pt x="59035" y="0"/>
                  </a:lnTo>
                  <a:lnTo>
                    <a:pt x="0" y="4786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3" name="object 1163" descr=""/>
            <p:cNvSpPr/>
            <p:nvPr/>
          </p:nvSpPr>
          <p:spPr>
            <a:xfrm>
              <a:off x="11140225" y="3752765"/>
              <a:ext cx="60325" cy="10795"/>
            </a:xfrm>
            <a:custGeom>
              <a:avLst/>
              <a:gdLst/>
              <a:ahLst/>
              <a:cxnLst/>
              <a:rect l="l" t="t" r="r" b="b"/>
              <a:pathLst>
                <a:path w="60325" h="10795">
                  <a:moveTo>
                    <a:pt x="0" y="4786"/>
                  </a:moveTo>
                  <a:lnTo>
                    <a:pt x="0" y="10371"/>
                  </a:lnTo>
                  <a:lnTo>
                    <a:pt x="59035" y="0"/>
                  </a:lnTo>
                  <a:lnTo>
                    <a:pt x="0" y="4786"/>
                  </a:lnTo>
                  <a:close/>
                </a:path>
                <a:path w="60325" h="10795">
                  <a:moveTo>
                    <a:pt x="0" y="10371"/>
                  </a:moveTo>
                  <a:lnTo>
                    <a:pt x="59035" y="0"/>
                  </a:lnTo>
                  <a:lnTo>
                    <a:pt x="59833" y="5584"/>
                  </a:lnTo>
                  <a:lnTo>
                    <a:pt x="0" y="10371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4" name="object 1164" descr=""/>
            <p:cNvSpPr/>
            <p:nvPr/>
          </p:nvSpPr>
          <p:spPr>
            <a:xfrm>
              <a:off x="11229576" y="3743990"/>
              <a:ext cx="74295" cy="12065"/>
            </a:xfrm>
            <a:custGeom>
              <a:avLst/>
              <a:gdLst/>
              <a:ahLst/>
              <a:cxnLst/>
              <a:rect l="l" t="t" r="r" b="b"/>
              <a:pathLst>
                <a:path w="74295" h="12064">
                  <a:moveTo>
                    <a:pt x="0" y="11966"/>
                  </a:moveTo>
                  <a:lnTo>
                    <a:pt x="73395" y="6442"/>
                  </a:lnTo>
                  <a:lnTo>
                    <a:pt x="74193" y="6382"/>
                  </a:lnTo>
                  <a:lnTo>
                    <a:pt x="73395" y="0"/>
                  </a:lnTo>
                  <a:lnTo>
                    <a:pt x="0" y="11966"/>
                  </a:lnTo>
                  <a:close/>
                </a:path>
                <a:path w="74295" h="12064">
                  <a:moveTo>
                    <a:pt x="0" y="6382"/>
                  </a:moveTo>
                  <a:lnTo>
                    <a:pt x="0" y="11966"/>
                  </a:lnTo>
                  <a:lnTo>
                    <a:pt x="73395" y="0"/>
                  </a:lnTo>
                  <a:lnTo>
                    <a:pt x="0" y="6382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5" name="object 1165" descr=""/>
            <p:cNvSpPr/>
            <p:nvPr/>
          </p:nvSpPr>
          <p:spPr>
            <a:xfrm>
              <a:off x="11229576" y="3743990"/>
              <a:ext cx="74295" cy="12065"/>
            </a:xfrm>
            <a:custGeom>
              <a:avLst/>
              <a:gdLst/>
              <a:ahLst/>
              <a:cxnLst/>
              <a:rect l="l" t="t" r="r" b="b"/>
              <a:pathLst>
                <a:path w="74295" h="12064">
                  <a:moveTo>
                    <a:pt x="0" y="6382"/>
                  </a:moveTo>
                  <a:lnTo>
                    <a:pt x="0" y="11966"/>
                  </a:lnTo>
                  <a:lnTo>
                    <a:pt x="73395" y="0"/>
                  </a:lnTo>
                  <a:lnTo>
                    <a:pt x="0" y="6382"/>
                  </a:lnTo>
                  <a:close/>
                </a:path>
                <a:path w="74295" h="12064">
                  <a:moveTo>
                    <a:pt x="0" y="11966"/>
                  </a:moveTo>
                  <a:lnTo>
                    <a:pt x="73395" y="0"/>
                  </a:lnTo>
                  <a:lnTo>
                    <a:pt x="74193" y="6382"/>
                  </a:lnTo>
                  <a:lnTo>
                    <a:pt x="0" y="11966"/>
                  </a:lnTo>
                  <a:close/>
                </a:path>
              </a:pathLst>
            </a:custGeom>
            <a:ln w="3175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66" name="object 1166" descr=""/>
          <p:cNvSpPr/>
          <p:nvPr/>
        </p:nvSpPr>
        <p:spPr>
          <a:xfrm>
            <a:off x="7313266" y="7890860"/>
            <a:ext cx="120014" cy="1905"/>
          </a:xfrm>
          <a:custGeom>
            <a:avLst/>
            <a:gdLst/>
            <a:ahLst/>
            <a:cxnLst/>
            <a:rect l="l" t="t" r="r" b="b"/>
            <a:pathLst>
              <a:path w="120015" h="1904">
                <a:moveTo>
                  <a:pt x="119667" y="1595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167" name="object 1167" descr=""/>
          <p:cNvGrpSpPr/>
          <p:nvPr/>
        </p:nvGrpSpPr>
        <p:grpSpPr>
          <a:xfrm>
            <a:off x="3250961" y="2402919"/>
            <a:ext cx="515620" cy="3214370"/>
            <a:chOff x="3250961" y="2402919"/>
            <a:chExt cx="515620" cy="3214370"/>
          </a:xfrm>
        </p:grpSpPr>
        <p:sp>
          <p:nvSpPr>
            <p:cNvPr id="1168" name="object 1168" descr=""/>
            <p:cNvSpPr/>
            <p:nvPr/>
          </p:nvSpPr>
          <p:spPr>
            <a:xfrm>
              <a:off x="3254152" y="2840901"/>
              <a:ext cx="509270" cy="2773680"/>
            </a:xfrm>
            <a:custGeom>
              <a:avLst/>
              <a:gdLst/>
              <a:ahLst/>
              <a:cxnLst/>
              <a:rect l="l" t="t" r="r" b="b"/>
              <a:pathLst>
                <a:path w="509270" h="2773679">
                  <a:moveTo>
                    <a:pt x="508984" y="934202"/>
                  </a:moveTo>
                  <a:lnTo>
                    <a:pt x="504198" y="934202"/>
                  </a:lnTo>
                  <a:lnTo>
                    <a:pt x="488242" y="935798"/>
                  </a:lnTo>
                  <a:lnTo>
                    <a:pt x="472286" y="939786"/>
                  </a:lnTo>
                  <a:lnTo>
                    <a:pt x="457926" y="946966"/>
                  </a:lnTo>
                  <a:lnTo>
                    <a:pt x="444364" y="955742"/>
                  </a:lnTo>
                  <a:lnTo>
                    <a:pt x="432397" y="966911"/>
                  </a:lnTo>
                  <a:lnTo>
                    <a:pt x="428408" y="972495"/>
                  </a:lnTo>
                </a:path>
                <a:path w="509270" h="2773679">
                  <a:moveTo>
                    <a:pt x="418835" y="986856"/>
                  </a:moveTo>
                  <a:lnTo>
                    <a:pt x="415644" y="994036"/>
                  </a:lnTo>
                  <a:lnTo>
                    <a:pt x="410857" y="1009991"/>
                  </a:lnTo>
                  <a:lnTo>
                    <a:pt x="396497" y="1072218"/>
                  </a:lnTo>
                </a:path>
                <a:path w="509270" h="2773679">
                  <a:moveTo>
                    <a:pt x="393306" y="1088972"/>
                  </a:moveTo>
                  <a:lnTo>
                    <a:pt x="374159" y="1175132"/>
                  </a:lnTo>
                </a:path>
                <a:path w="509270" h="2773679">
                  <a:moveTo>
                    <a:pt x="370170" y="1191885"/>
                  </a:moveTo>
                  <a:lnTo>
                    <a:pt x="351821" y="1278046"/>
                  </a:lnTo>
                </a:path>
                <a:path w="509270" h="2773679">
                  <a:moveTo>
                    <a:pt x="347832" y="1294002"/>
                  </a:moveTo>
                  <a:lnTo>
                    <a:pt x="328686" y="1380960"/>
                  </a:lnTo>
                </a:path>
                <a:path w="509270" h="2773679">
                  <a:moveTo>
                    <a:pt x="325494" y="1396915"/>
                  </a:moveTo>
                  <a:lnTo>
                    <a:pt x="306348" y="1483874"/>
                  </a:lnTo>
                </a:path>
                <a:path w="509270" h="2773679">
                  <a:moveTo>
                    <a:pt x="302359" y="1499829"/>
                  </a:moveTo>
                  <a:lnTo>
                    <a:pt x="283212" y="1586787"/>
                  </a:lnTo>
                </a:path>
                <a:path w="509270" h="2773679">
                  <a:moveTo>
                    <a:pt x="280021" y="1602743"/>
                  </a:moveTo>
                  <a:lnTo>
                    <a:pt x="260874" y="1689701"/>
                  </a:lnTo>
                </a:path>
                <a:path w="509270" h="2773679">
                  <a:moveTo>
                    <a:pt x="256885" y="1705657"/>
                  </a:moveTo>
                  <a:lnTo>
                    <a:pt x="238536" y="1792615"/>
                  </a:lnTo>
                </a:path>
                <a:path w="509270" h="2773679">
                  <a:moveTo>
                    <a:pt x="234547" y="1808571"/>
                  </a:moveTo>
                  <a:lnTo>
                    <a:pt x="215401" y="1894731"/>
                  </a:lnTo>
                </a:path>
                <a:path w="509270" h="2773679">
                  <a:moveTo>
                    <a:pt x="212209" y="1911485"/>
                  </a:moveTo>
                  <a:lnTo>
                    <a:pt x="193063" y="1997645"/>
                  </a:lnTo>
                </a:path>
                <a:path w="509270" h="2773679">
                  <a:moveTo>
                    <a:pt x="189074" y="2014398"/>
                  </a:moveTo>
                  <a:lnTo>
                    <a:pt x="169927" y="2100559"/>
                  </a:lnTo>
                </a:path>
                <a:path w="509270" h="2773679">
                  <a:moveTo>
                    <a:pt x="166736" y="2117312"/>
                  </a:moveTo>
                  <a:lnTo>
                    <a:pt x="147589" y="2203473"/>
                  </a:lnTo>
                </a:path>
                <a:path w="509270" h="2773679">
                  <a:moveTo>
                    <a:pt x="143600" y="2220226"/>
                  </a:moveTo>
                  <a:lnTo>
                    <a:pt x="124453" y="2306387"/>
                  </a:lnTo>
                </a:path>
                <a:path w="509270" h="2773679">
                  <a:moveTo>
                    <a:pt x="121262" y="2323140"/>
                  </a:moveTo>
                  <a:lnTo>
                    <a:pt x="102116" y="2409300"/>
                  </a:lnTo>
                </a:path>
                <a:path w="509270" h="2773679">
                  <a:moveTo>
                    <a:pt x="98127" y="2426054"/>
                  </a:moveTo>
                  <a:lnTo>
                    <a:pt x="79778" y="2512214"/>
                  </a:lnTo>
                </a:path>
                <a:path w="509270" h="2773679">
                  <a:moveTo>
                    <a:pt x="75789" y="2528170"/>
                  </a:moveTo>
                  <a:lnTo>
                    <a:pt x="56642" y="2615128"/>
                  </a:lnTo>
                </a:path>
                <a:path w="509270" h="2773679">
                  <a:moveTo>
                    <a:pt x="53451" y="2631084"/>
                  </a:moveTo>
                  <a:lnTo>
                    <a:pt x="34304" y="2718042"/>
                  </a:lnTo>
                </a:path>
                <a:path w="509270" h="2773679">
                  <a:moveTo>
                    <a:pt x="30315" y="2733998"/>
                  </a:moveTo>
                  <a:lnTo>
                    <a:pt x="23933" y="2764313"/>
                  </a:lnTo>
                  <a:lnTo>
                    <a:pt x="23135" y="2765909"/>
                  </a:lnTo>
                  <a:lnTo>
                    <a:pt x="22337" y="2768302"/>
                  </a:lnTo>
                  <a:lnTo>
                    <a:pt x="20742" y="2769898"/>
                  </a:lnTo>
                  <a:lnTo>
                    <a:pt x="18348" y="2771493"/>
                  </a:lnTo>
                  <a:lnTo>
                    <a:pt x="16753" y="2772291"/>
                  </a:lnTo>
                  <a:lnTo>
                    <a:pt x="14360" y="2773089"/>
                  </a:lnTo>
                  <a:lnTo>
                    <a:pt x="11966" y="2773089"/>
                  </a:lnTo>
                  <a:lnTo>
                    <a:pt x="9573" y="2773089"/>
                  </a:lnTo>
                  <a:lnTo>
                    <a:pt x="7180" y="2772291"/>
                  </a:lnTo>
                  <a:lnTo>
                    <a:pt x="5584" y="2771493"/>
                  </a:lnTo>
                  <a:lnTo>
                    <a:pt x="3988" y="2769898"/>
                  </a:lnTo>
                  <a:lnTo>
                    <a:pt x="2393" y="2768302"/>
                  </a:lnTo>
                  <a:lnTo>
                    <a:pt x="797" y="2765909"/>
                  </a:lnTo>
                  <a:lnTo>
                    <a:pt x="797" y="2763516"/>
                  </a:lnTo>
                  <a:lnTo>
                    <a:pt x="0" y="2761122"/>
                  </a:lnTo>
                  <a:lnTo>
                    <a:pt x="797" y="2737987"/>
                  </a:lnTo>
                </a:path>
                <a:path w="509270" h="2773679">
                  <a:moveTo>
                    <a:pt x="797" y="2721233"/>
                  </a:moveTo>
                  <a:lnTo>
                    <a:pt x="1595" y="2632679"/>
                  </a:lnTo>
                </a:path>
                <a:path w="509270" h="2773679">
                  <a:moveTo>
                    <a:pt x="1595" y="2615926"/>
                  </a:moveTo>
                  <a:lnTo>
                    <a:pt x="2393" y="2527372"/>
                  </a:lnTo>
                </a:path>
                <a:path w="509270" h="2773679">
                  <a:moveTo>
                    <a:pt x="2393" y="2510619"/>
                  </a:moveTo>
                  <a:lnTo>
                    <a:pt x="3191" y="2422065"/>
                  </a:lnTo>
                </a:path>
                <a:path w="509270" h="2773679">
                  <a:moveTo>
                    <a:pt x="3988" y="2405312"/>
                  </a:moveTo>
                  <a:lnTo>
                    <a:pt x="4786" y="2316758"/>
                  </a:lnTo>
                </a:path>
                <a:path w="509270" h="2773679">
                  <a:moveTo>
                    <a:pt x="4786" y="2300004"/>
                  </a:moveTo>
                  <a:lnTo>
                    <a:pt x="5584" y="2211451"/>
                  </a:lnTo>
                </a:path>
                <a:path w="509270" h="2773679">
                  <a:moveTo>
                    <a:pt x="5584" y="2194697"/>
                  </a:moveTo>
                  <a:lnTo>
                    <a:pt x="6382" y="2106143"/>
                  </a:lnTo>
                </a:path>
                <a:path w="509270" h="2773679">
                  <a:moveTo>
                    <a:pt x="6382" y="2089390"/>
                  </a:moveTo>
                  <a:lnTo>
                    <a:pt x="7977" y="2000836"/>
                  </a:lnTo>
                </a:path>
                <a:path w="509270" h="2773679">
                  <a:moveTo>
                    <a:pt x="7977" y="1984083"/>
                  </a:moveTo>
                  <a:lnTo>
                    <a:pt x="8775" y="1895529"/>
                  </a:lnTo>
                </a:path>
                <a:path w="509270" h="2773679">
                  <a:moveTo>
                    <a:pt x="8775" y="1878776"/>
                  </a:moveTo>
                  <a:lnTo>
                    <a:pt x="9573" y="1790222"/>
                  </a:lnTo>
                </a:path>
                <a:path w="509270" h="2773679">
                  <a:moveTo>
                    <a:pt x="9573" y="1773468"/>
                  </a:moveTo>
                  <a:lnTo>
                    <a:pt x="10371" y="1684915"/>
                  </a:lnTo>
                </a:path>
                <a:path w="509270" h="2773679">
                  <a:moveTo>
                    <a:pt x="11168" y="1668161"/>
                  </a:moveTo>
                  <a:lnTo>
                    <a:pt x="11966" y="1579607"/>
                  </a:lnTo>
                </a:path>
                <a:path w="509270" h="2773679">
                  <a:moveTo>
                    <a:pt x="11966" y="1562854"/>
                  </a:moveTo>
                  <a:lnTo>
                    <a:pt x="12764" y="1474300"/>
                  </a:lnTo>
                </a:path>
                <a:path w="509270" h="2773679">
                  <a:moveTo>
                    <a:pt x="12764" y="1457547"/>
                  </a:moveTo>
                  <a:lnTo>
                    <a:pt x="13562" y="1368993"/>
                  </a:lnTo>
                </a:path>
                <a:path w="509270" h="2773679">
                  <a:moveTo>
                    <a:pt x="13562" y="1352240"/>
                  </a:moveTo>
                  <a:lnTo>
                    <a:pt x="14360" y="1263686"/>
                  </a:lnTo>
                </a:path>
                <a:path w="509270" h="2773679">
                  <a:moveTo>
                    <a:pt x="15157" y="1246932"/>
                  </a:moveTo>
                  <a:lnTo>
                    <a:pt x="15955" y="1158379"/>
                  </a:lnTo>
                </a:path>
                <a:path w="509270" h="2773679">
                  <a:moveTo>
                    <a:pt x="15955" y="1141625"/>
                  </a:moveTo>
                  <a:lnTo>
                    <a:pt x="16753" y="1053071"/>
                  </a:lnTo>
                </a:path>
                <a:path w="509270" h="2773679">
                  <a:moveTo>
                    <a:pt x="16753" y="1036318"/>
                  </a:moveTo>
                  <a:lnTo>
                    <a:pt x="17551" y="947764"/>
                  </a:lnTo>
                </a:path>
                <a:path w="509270" h="2773679">
                  <a:moveTo>
                    <a:pt x="17551" y="931011"/>
                  </a:moveTo>
                  <a:lnTo>
                    <a:pt x="19146" y="842457"/>
                  </a:lnTo>
                </a:path>
                <a:path w="509270" h="2773679">
                  <a:moveTo>
                    <a:pt x="19146" y="825704"/>
                  </a:moveTo>
                  <a:lnTo>
                    <a:pt x="19944" y="737150"/>
                  </a:lnTo>
                </a:path>
                <a:path w="509270" h="2773679">
                  <a:moveTo>
                    <a:pt x="19944" y="720396"/>
                  </a:moveTo>
                  <a:lnTo>
                    <a:pt x="20742" y="631843"/>
                  </a:lnTo>
                </a:path>
                <a:path w="509270" h="2773679">
                  <a:moveTo>
                    <a:pt x="20742" y="615089"/>
                  </a:moveTo>
                  <a:lnTo>
                    <a:pt x="21540" y="526535"/>
                  </a:lnTo>
                </a:path>
                <a:path w="509270" h="2773679">
                  <a:moveTo>
                    <a:pt x="22337" y="509782"/>
                  </a:moveTo>
                  <a:lnTo>
                    <a:pt x="23135" y="421228"/>
                  </a:lnTo>
                </a:path>
                <a:path w="509270" h="2773679">
                  <a:moveTo>
                    <a:pt x="23135" y="404475"/>
                  </a:moveTo>
                  <a:lnTo>
                    <a:pt x="23933" y="315921"/>
                  </a:lnTo>
                </a:path>
                <a:path w="509270" h="2773679">
                  <a:moveTo>
                    <a:pt x="23933" y="299168"/>
                  </a:moveTo>
                  <a:lnTo>
                    <a:pt x="24731" y="210614"/>
                  </a:lnTo>
                </a:path>
                <a:path w="509270" h="2773679">
                  <a:moveTo>
                    <a:pt x="24731" y="193860"/>
                  </a:moveTo>
                  <a:lnTo>
                    <a:pt x="25529" y="105307"/>
                  </a:lnTo>
                </a:path>
                <a:path w="509270" h="2773679">
                  <a:moveTo>
                    <a:pt x="26326" y="88553"/>
                  </a:moveTo>
                  <a:lnTo>
                    <a:pt x="27124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69" name="object 116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281277" y="2402919"/>
              <a:ext cx="333472" cy="425217"/>
            </a:xfrm>
            <a:prstGeom prst="rect">
              <a:avLst/>
            </a:prstGeom>
          </p:spPr>
        </p:pic>
      </p:grpSp>
      <p:sp>
        <p:nvSpPr>
          <p:cNvPr id="1170" name="object 1170" descr=""/>
          <p:cNvSpPr/>
          <p:nvPr/>
        </p:nvSpPr>
        <p:spPr>
          <a:xfrm>
            <a:off x="10383130" y="8363146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191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1" name="object 1171" descr=""/>
          <p:cNvSpPr/>
          <p:nvPr/>
        </p:nvSpPr>
        <p:spPr>
          <a:xfrm>
            <a:off x="10380736" y="9081150"/>
            <a:ext cx="2540" cy="0"/>
          </a:xfrm>
          <a:custGeom>
            <a:avLst/>
            <a:gdLst/>
            <a:ahLst/>
            <a:cxnLst/>
            <a:rect l="l" t="t" r="r" b="b"/>
            <a:pathLst>
              <a:path w="2540" h="0">
                <a:moveTo>
                  <a:pt x="239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2" name="object 1172" descr=""/>
          <p:cNvSpPr/>
          <p:nvPr/>
        </p:nvSpPr>
        <p:spPr>
          <a:xfrm>
            <a:off x="10387119" y="8411013"/>
            <a:ext cx="0" cy="60960"/>
          </a:xfrm>
          <a:custGeom>
            <a:avLst/>
            <a:gdLst/>
            <a:ahLst/>
            <a:cxnLst/>
            <a:rect l="l" t="t" r="r" b="b"/>
            <a:pathLst>
              <a:path w="0" h="60959">
                <a:moveTo>
                  <a:pt x="0" y="0"/>
                </a:moveTo>
                <a:lnTo>
                  <a:pt x="0" y="60631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173" name="object 1173" descr=""/>
          <p:cNvGrpSpPr/>
          <p:nvPr/>
        </p:nvGrpSpPr>
        <p:grpSpPr>
          <a:xfrm>
            <a:off x="10347229" y="8459678"/>
            <a:ext cx="242570" cy="576580"/>
            <a:chOff x="10347229" y="8459678"/>
            <a:chExt cx="242570" cy="576580"/>
          </a:xfrm>
        </p:grpSpPr>
        <p:sp>
          <p:nvSpPr>
            <p:cNvPr id="1174" name="object 1174" descr=""/>
            <p:cNvSpPr/>
            <p:nvPr/>
          </p:nvSpPr>
          <p:spPr>
            <a:xfrm>
              <a:off x="10384725" y="8951111"/>
              <a:ext cx="1270" cy="82550"/>
            </a:xfrm>
            <a:custGeom>
              <a:avLst/>
              <a:gdLst/>
              <a:ahLst/>
              <a:cxnLst/>
              <a:rect l="l" t="t" r="r" b="b"/>
              <a:pathLst>
                <a:path w="1270" h="82550">
                  <a:moveTo>
                    <a:pt x="0" y="82171"/>
                  </a:moveTo>
                  <a:lnTo>
                    <a:pt x="797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5" name="object 1175" descr=""/>
            <p:cNvSpPr/>
            <p:nvPr/>
          </p:nvSpPr>
          <p:spPr>
            <a:xfrm>
              <a:off x="10347229" y="8459678"/>
              <a:ext cx="242570" cy="504825"/>
            </a:xfrm>
            <a:custGeom>
              <a:avLst/>
              <a:gdLst/>
              <a:ahLst/>
              <a:cxnLst/>
              <a:rect l="l" t="t" r="r" b="b"/>
              <a:pathLst>
                <a:path w="242570" h="504825">
                  <a:moveTo>
                    <a:pt x="2393" y="0"/>
                  </a:moveTo>
                  <a:lnTo>
                    <a:pt x="240132" y="504198"/>
                  </a:lnTo>
                  <a:lnTo>
                    <a:pt x="242525" y="797"/>
                  </a:lnTo>
                  <a:lnTo>
                    <a:pt x="2393" y="0"/>
                  </a:lnTo>
                  <a:close/>
                </a:path>
                <a:path w="242570" h="504825">
                  <a:moveTo>
                    <a:pt x="0" y="503400"/>
                  </a:moveTo>
                  <a:lnTo>
                    <a:pt x="240132" y="504198"/>
                  </a:lnTo>
                  <a:lnTo>
                    <a:pt x="2393" y="0"/>
                  </a:lnTo>
                  <a:lnTo>
                    <a:pt x="0" y="503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6" name="object 1176" descr=""/>
            <p:cNvSpPr/>
            <p:nvPr/>
          </p:nvSpPr>
          <p:spPr>
            <a:xfrm>
              <a:off x="10347229" y="8459678"/>
              <a:ext cx="242570" cy="504825"/>
            </a:xfrm>
            <a:custGeom>
              <a:avLst/>
              <a:gdLst/>
              <a:ahLst/>
              <a:cxnLst/>
              <a:rect l="l" t="t" r="r" b="b"/>
              <a:pathLst>
                <a:path w="242570" h="504825">
                  <a:moveTo>
                    <a:pt x="0" y="503400"/>
                  </a:moveTo>
                  <a:lnTo>
                    <a:pt x="240132" y="504198"/>
                  </a:lnTo>
                  <a:lnTo>
                    <a:pt x="2393" y="0"/>
                  </a:lnTo>
                  <a:lnTo>
                    <a:pt x="0" y="503400"/>
                  </a:lnTo>
                  <a:close/>
                </a:path>
                <a:path w="242570" h="504825">
                  <a:moveTo>
                    <a:pt x="240132" y="504198"/>
                  </a:moveTo>
                  <a:lnTo>
                    <a:pt x="2393" y="0"/>
                  </a:lnTo>
                  <a:lnTo>
                    <a:pt x="242525" y="797"/>
                  </a:lnTo>
                  <a:lnTo>
                    <a:pt x="240132" y="50419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7" name="object 1177" descr=""/>
            <p:cNvSpPr/>
            <p:nvPr/>
          </p:nvSpPr>
          <p:spPr>
            <a:xfrm>
              <a:off x="10356803" y="8474038"/>
              <a:ext cx="220345" cy="475615"/>
            </a:xfrm>
            <a:custGeom>
              <a:avLst/>
              <a:gdLst/>
              <a:ahLst/>
              <a:cxnLst/>
              <a:rect l="l" t="t" r="r" b="b"/>
              <a:pathLst>
                <a:path w="220345" h="475615">
                  <a:moveTo>
                    <a:pt x="55046" y="452342"/>
                  </a:moveTo>
                  <a:lnTo>
                    <a:pt x="7180" y="436386"/>
                  </a:lnTo>
                  <a:lnTo>
                    <a:pt x="7180" y="422026"/>
                  </a:lnTo>
                  <a:lnTo>
                    <a:pt x="9573" y="418037"/>
                  </a:lnTo>
                  <a:lnTo>
                    <a:pt x="11966" y="417239"/>
                  </a:lnTo>
                  <a:lnTo>
                    <a:pt x="16753" y="417239"/>
                  </a:lnTo>
                  <a:lnTo>
                    <a:pt x="31911" y="445162"/>
                  </a:lnTo>
                </a:path>
                <a:path w="220345" h="475615">
                  <a:moveTo>
                    <a:pt x="55046" y="418835"/>
                  </a:moveTo>
                  <a:lnTo>
                    <a:pt x="7180" y="402879"/>
                  </a:lnTo>
                  <a:lnTo>
                    <a:pt x="7180" y="388519"/>
                  </a:lnTo>
                  <a:lnTo>
                    <a:pt x="9573" y="384530"/>
                  </a:lnTo>
                  <a:lnTo>
                    <a:pt x="11966" y="383733"/>
                  </a:lnTo>
                  <a:lnTo>
                    <a:pt x="16753" y="383733"/>
                  </a:lnTo>
                  <a:lnTo>
                    <a:pt x="30315" y="410857"/>
                  </a:lnTo>
                </a:path>
                <a:path w="220345" h="475615">
                  <a:moveTo>
                    <a:pt x="30315" y="399688"/>
                  </a:moveTo>
                  <a:lnTo>
                    <a:pt x="55046" y="396497"/>
                  </a:lnTo>
                </a:path>
                <a:path w="220345" h="475615">
                  <a:moveTo>
                    <a:pt x="7180" y="359799"/>
                  </a:moveTo>
                  <a:lnTo>
                    <a:pt x="36697" y="379744"/>
                  </a:lnTo>
                  <a:lnTo>
                    <a:pt x="43877" y="379744"/>
                  </a:lnTo>
                  <a:lnTo>
                    <a:pt x="48664" y="379744"/>
                  </a:lnTo>
                  <a:lnTo>
                    <a:pt x="52653" y="378148"/>
                  </a:lnTo>
                  <a:lnTo>
                    <a:pt x="55046" y="375755"/>
                  </a:lnTo>
                  <a:lnTo>
                    <a:pt x="55046" y="369372"/>
                  </a:lnTo>
                  <a:lnTo>
                    <a:pt x="19146" y="349428"/>
                  </a:lnTo>
                  <a:lnTo>
                    <a:pt x="14360" y="349428"/>
                  </a:lnTo>
                  <a:lnTo>
                    <a:pt x="9573" y="351023"/>
                  </a:lnTo>
                  <a:lnTo>
                    <a:pt x="7180" y="353417"/>
                  </a:lnTo>
                  <a:lnTo>
                    <a:pt x="7180" y="359799"/>
                  </a:lnTo>
                </a:path>
                <a:path w="220345" h="475615">
                  <a:moveTo>
                    <a:pt x="55046" y="350226"/>
                  </a:moveTo>
                  <a:lnTo>
                    <a:pt x="7977" y="334270"/>
                  </a:lnTo>
                  <a:lnTo>
                    <a:pt x="7977" y="319910"/>
                  </a:lnTo>
                  <a:lnTo>
                    <a:pt x="9573" y="315921"/>
                  </a:lnTo>
                  <a:lnTo>
                    <a:pt x="11966" y="315123"/>
                  </a:lnTo>
                  <a:lnTo>
                    <a:pt x="16753" y="315123"/>
                  </a:lnTo>
                  <a:lnTo>
                    <a:pt x="32709" y="343046"/>
                  </a:lnTo>
                </a:path>
                <a:path w="220345" h="475615">
                  <a:moveTo>
                    <a:pt x="7977" y="291190"/>
                  </a:moveTo>
                  <a:lnTo>
                    <a:pt x="37495" y="311134"/>
                  </a:lnTo>
                  <a:lnTo>
                    <a:pt x="43877" y="311134"/>
                  </a:lnTo>
                  <a:lnTo>
                    <a:pt x="48664" y="311134"/>
                  </a:lnTo>
                  <a:lnTo>
                    <a:pt x="53451" y="309539"/>
                  </a:lnTo>
                  <a:lnTo>
                    <a:pt x="55844" y="307145"/>
                  </a:lnTo>
                  <a:lnTo>
                    <a:pt x="55844" y="300763"/>
                  </a:lnTo>
                  <a:lnTo>
                    <a:pt x="19146" y="280819"/>
                  </a:lnTo>
                  <a:lnTo>
                    <a:pt x="14360" y="280819"/>
                  </a:lnTo>
                  <a:lnTo>
                    <a:pt x="10371" y="282414"/>
                  </a:lnTo>
                  <a:lnTo>
                    <a:pt x="7977" y="284808"/>
                  </a:lnTo>
                  <a:lnTo>
                    <a:pt x="7977" y="291190"/>
                  </a:lnTo>
                </a:path>
                <a:path w="220345" h="475615">
                  <a:moveTo>
                    <a:pt x="15157" y="245716"/>
                  </a:moveTo>
                  <a:lnTo>
                    <a:pt x="10371" y="247312"/>
                  </a:lnTo>
                  <a:lnTo>
                    <a:pt x="7977" y="251301"/>
                  </a:lnTo>
                  <a:lnTo>
                    <a:pt x="7977" y="257683"/>
                  </a:lnTo>
                  <a:lnTo>
                    <a:pt x="10371" y="263267"/>
                  </a:lnTo>
                  <a:lnTo>
                    <a:pt x="14360" y="268054"/>
                  </a:lnTo>
                  <a:lnTo>
                    <a:pt x="19146" y="269650"/>
                  </a:lnTo>
                  <a:lnTo>
                    <a:pt x="23933" y="269650"/>
                  </a:lnTo>
                  <a:lnTo>
                    <a:pt x="26326" y="268852"/>
                  </a:lnTo>
                  <a:lnTo>
                    <a:pt x="28720" y="266459"/>
                  </a:lnTo>
                  <a:lnTo>
                    <a:pt x="32709" y="258481"/>
                  </a:lnTo>
                  <a:lnTo>
                    <a:pt x="35102" y="256087"/>
                  </a:lnTo>
                  <a:lnTo>
                    <a:pt x="37495" y="255290"/>
                  </a:lnTo>
                  <a:lnTo>
                    <a:pt x="42282" y="254492"/>
                  </a:lnTo>
                  <a:lnTo>
                    <a:pt x="48664" y="256885"/>
                  </a:lnTo>
                  <a:lnTo>
                    <a:pt x="53451" y="261672"/>
                  </a:lnTo>
                  <a:lnTo>
                    <a:pt x="55844" y="267256"/>
                  </a:lnTo>
                  <a:lnTo>
                    <a:pt x="55844" y="273639"/>
                  </a:lnTo>
                  <a:lnTo>
                    <a:pt x="53451" y="277628"/>
                  </a:lnTo>
                  <a:lnTo>
                    <a:pt x="48664" y="279223"/>
                  </a:lnTo>
                </a:path>
                <a:path w="220345" h="475615">
                  <a:moveTo>
                    <a:pt x="55844" y="249705"/>
                  </a:moveTo>
                  <a:lnTo>
                    <a:pt x="7977" y="233750"/>
                  </a:lnTo>
                  <a:lnTo>
                    <a:pt x="7977" y="213007"/>
                  </a:lnTo>
                </a:path>
                <a:path w="220345" h="475615">
                  <a:moveTo>
                    <a:pt x="31113" y="241727"/>
                  </a:moveTo>
                  <a:lnTo>
                    <a:pt x="31113" y="228963"/>
                  </a:lnTo>
                </a:path>
                <a:path w="220345" h="475615">
                  <a:moveTo>
                    <a:pt x="55844" y="249705"/>
                  </a:moveTo>
                  <a:lnTo>
                    <a:pt x="55844" y="228963"/>
                  </a:lnTo>
                </a:path>
                <a:path w="220345" h="475615">
                  <a:moveTo>
                    <a:pt x="55844" y="219389"/>
                  </a:moveTo>
                  <a:lnTo>
                    <a:pt x="7977" y="203434"/>
                  </a:lnTo>
                  <a:lnTo>
                    <a:pt x="7977" y="192265"/>
                  </a:lnTo>
                  <a:lnTo>
                    <a:pt x="10371" y="188276"/>
                  </a:lnTo>
                  <a:lnTo>
                    <a:pt x="15157" y="186680"/>
                  </a:lnTo>
                  <a:lnTo>
                    <a:pt x="19944" y="186680"/>
                  </a:lnTo>
                  <a:lnTo>
                    <a:pt x="55844" y="208221"/>
                  </a:lnTo>
                  <a:lnTo>
                    <a:pt x="55844" y="219389"/>
                  </a:lnTo>
                </a:path>
                <a:path w="220345" h="475615">
                  <a:moveTo>
                    <a:pt x="8775" y="136420"/>
                  </a:moveTo>
                  <a:lnTo>
                    <a:pt x="8775" y="118869"/>
                  </a:lnTo>
                  <a:lnTo>
                    <a:pt x="26326" y="134825"/>
                  </a:lnTo>
                  <a:lnTo>
                    <a:pt x="26326" y="130038"/>
                  </a:lnTo>
                  <a:lnTo>
                    <a:pt x="28720" y="127645"/>
                  </a:lnTo>
                  <a:lnTo>
                    <a:pt x="31113" y="126847"/>
                  </a:lnTo>
                  <a:lnTo>
                    <a:pt x="38293" y="127645"/>
                  </a:lnTo>
                  <a:lnTo>
                    <a:pt x="42282" y="128442"/>
                  </a:lnTo>
                  <a:lnTo>
                    <a:pt x="49462" y="132431"/>
                  </a:lnTo>
                  <a:lnTo>
                    <a:pt x="54249" y="137218"/>
                  </a:lnTo>
                  <a:lnTo>
                    <a:pt x="56642" y="142802"/>
                  </a:lnTo>
                  <a:lnTo>
                    <a:pt x="55844" y="147589"/>
                  </a:lnTo>
                  <a:lnTo>
                    <a:pt x="54249" y="151578"/>
                  </a:lnTo>
                  <a:lnTo>
                    <a:pt x="51855" y="152376"/>
                  </a:lnTo>
                  <a:lnTo>
                    <a:pt x="47069" y="152376"/>
                  </a:lnTo>
                </a:path>
                <a:path w="220345" h="475615">
                  <a:moveTo>
                    <a:pt x="8775" y="98127"/>
                  </a:moveTo>
                  <a:lnTo>
                    <a:pt x="47069" y="118869"/>
                  </a:lnTo>
                  <a:lnTo>
                    <a:pt x="54249" y="118071"/>
                  </a:lnTo>
                  <a:lnTo>
                    <a:pt x="56642" y="114082"/>
                  </a:lnTo>
                  <a:lnTo>
                    <a:pt x="56642" y="110891"/>
                  </a:lnTo>
                  <a:lnTo>
                    <a:pt x="17551" y="90149"/>
                  </a:lnTo>
                  <a:lnTo>
                    <a:pt x="11168" y="90947"/>
                  </a:lnTo>
                  <a:lnTo>
                    <a:pt x="8775" y="94936"/>
                  </a:lnTo>
                  <a:lnTo>
                    <a:pt x="8775" y="98127"/>
                  </a:lnTo>
                </a:path>
                <a:path w="220345" h="475615">
                  <a:moveTo>
                    <a:pt x="51855" y="88553"/>
                  </a:moveTo>
                  <a:lnTo>
                    <a:pt x="54249" y="90947"/>
                  </a:lnTo>
                  <a:lnTo>
                    <a:pt x="56642" y="90149"/>
                  </a:lnTo>
                  <a:lnTo>
                    <a:pt x="54249" y="87755"/>
                  </a:lnTo>
                </a:path>
                <a:path w="220345" h="475615">
                  <a:moveTo>
                    <a:pt x="8775" y="50260"/>
                  </a:moveTo>
                  <a:lnTo>
                    <a:pt x="47069" y="71002"/>
                  </a:lnTo>
                  <a:lnTo>
                    <a:pt x="54249" y="70204"/>
                  </a:lnTo>
                  <a:lnTo>
                    <a:pt x="56642" y="66215"/>
                  </a:lnTo>
                  <a:lnTo>
                    <a:pt x="56642" y="63024"/>
                  </a:lnTo>
                  <a:lnTo>
                    <a:pt x="17551" y="42282"/>
                  </a:lnTo>
                  <a:lnTo>
                    <a:pt x="11168" y="43080"/>
                  </a:lnTo>
                  <a:lnTo>
                    <a:pt x="8775" y="47069"/>
                  </a:lnTo>
                  <a:lnTo>
                    <a:pt x="8775" y="50260"/>
                  </a:lnTo>
                </a:path>
                <a:path w="220345" h="475615">
                  <a:moveTo>
                    <a:pt x="2393" y="22337"/>
                  </a:moveTo>
                  <a:lnTo>
                    <a:pt x="3988" y="24731"/>
                  </a:lnTo>
                  <a:lnTo>
                    <a:pt x="2393" y="25529"/>
                  </a:lnTo>
                  <a:lnTo>
                    <a:pt x="0" y="23933"/>
                  </a:lnTo>
                  <a:lnTo>
                    <a:pt x="2393" y="22337"/>
                  </a:lnTo>
                  <a:lnTo>
                    <a:pt x="6382" y="23933"/>
                  </a:lnTo>
                  <a:lnTo>
                    <a:pt x="11168" y="27124"/>
                  </a:lnTo>
                  <a:lnTo>
                    <a:pt x="13562" y="29517"/>
                  </a:lnTo>
                </a:path>
                <a:path w="220345" h="475615">
                  <a:moveTo>
                    <a:pt x="91744" y="463511"/>
                  </a:moveTo>
                  <a:lnTo>
                    <a:pt x="125251" y="474680"/>
                  </a:lnTo>
                  <a:lnTo>
                    <a:pt x="132431" y="475477"/>
                  </a:lnTo>
                  <a:lnTo>
                    <a:pt x="137218" y="473882"/>
                  </a:lnTo>
                  <a:lnTo>
                    <a:pt x="139611" y="469893"/>
                  </a:lnTo>
                  <a:lnTo>
                    <a:pt x="139611" y="466702"/>
                  </a:lnTo>
                  <a:lnTo>
                    <a:pt x="137218" y="461117"/>
                  </a:lnTo>
                  <a:lnTo>
                    <a:pt x="132431" y="456331"/>
                  </a:lnTo>
                  <a:lnTo>
                    <a:pt x="126049" y="452342"/>
                  </a:lnTo>
                  <a:lnTo>
                    <a:pt x="91744" y="441173"/>
                  </a:lnTo>
                </a:path>
                <a:path w="220345" h="475615">
                  <a:moveTo>
                    <a:pt x="91744" y="417239"/>
                  </a:moveTo>
                  <a:lnTo>
                    <a:pt x="139611" y="433195"/>
                  </a:lnTo>
                </a:path>
                <a:path w="220345" h="475615">
                  <a:moveTo>
                    <a:pt x="91744" y="428408"/>
                  </a:moveTo>
                  <a:lnTo>
                    <a:pt x="91744" y="406070"/>
                  </a:lnTo>
                </a:path>
                <a:path w="220345" h="475615">
                  <a:moveTo>
                    <a:pt x="139611" y="415644"/>
                  </a:moveTo>
                  <a:lnTo>
                    <a:pt x="91744" y="399688"/>
                  </a:lnTo>
                </a:path>
                <a:path w="220345" h="475615">
                  <a:moveTo>
                    <a:pt x="91744" y="386924"/>
                  </a:moveTo>
                  <a:lnTo>
                    <a:pt x="139611" y="402879"/>
                  </a:lnTo>
                  <a:lnTo>
                    <a:pt x="139611" y="383733"/>
                  </a:lnTo>
                </a:path>
                <a:path w="220345" h="475615">
                  <a:moveTo>
                    <a:pt x="139611" y="375755"/>
                  </a:moveTo>
                  <a:lnTo>
                    <a:pt x="91744" y="359799"/>
                  </a:lnTo>
                </a:path>
                <a:path w="220345" h="475615">
                  <a:moveTo>
                    <a:pt x="91744" y="335866"/>
                  </a:moveTo>
                  <a:lnTo>
                    <a:pt x="139611" y="351821"/>
                  </a:lnTo>
                </a:path>
                <a:path w="220345" h="475615">
                  <a:moveTo>
                    <a:pt x="91744" y="347035"/>
                  </a:moveTo>
                  <a:lnTo>
                    <a:pt x="91744" y="324697"/>
                  </a:lnTo>
                </a:path>
                <a:path w="220345" h="475615">
                  <a:moveTo>
                    <a:pt x="91744" y="318314"/>
                  </a:moveTo>
                  <a:lnTo>
                    <a:pt x="114880" y="313528"/>
                  </a:lnTo>
                  <a:lnTo>
                    <a:pt x="91744" y="292785"/>
                  </a:lnTo>
                </a:path>
                <a:path w="220345" h="475615">
                  <a:moveTo>
                    <a:pt x="114880" y="313528"/>
                  </a:moveTo>
                  <a:lnTo>
                    <a:pt x="139611" y="321506"/>
                  </a:lnTo>
                </a:path>
                <a:path w="220345" h="475615">
                  <a:moveTo>
                    <a:pt x="112487" y="231356"/>
                  </a:moveTo>
                  <a:lnTo>
                    <a:pt x="110891" y="230558"/>
                  </a:lnTo>
                  <a:lnTo>
                    <a:pt x="108498" y="231356"/>
                  </a:lnTo>
                  <a:lnTo>
                    <a:pt x="108498" y="232952"/>
                  </a:lnTo>
                  <a:lnTo>
                    <a:pt x="110891" y="235345"/>
                  </a:lnTo>
                  <a:lnTo>
                    <a:pt x="114880" y="238536"/>
                  </a:lnTo>
                  <a:lnTo>
                    <a:pt x="126847" y="244919"/>
                  </a:lnTo>
                  <a:lnTo>
                    <a:pt x="133229" y="250503"/>
                  </a:lnTo>
                  <a:lnTo>
                    <a:pt x="138016" y="255290"/>
                  </a:lnTo>
                  <a:lnTo>
                    <a:pt x="140409" y="259279"/>
                  </a:lnTo>
                  <a:lnTo>
                    <a:pt x="140409" y="265661"/>
                  </a:lnTo>
                  <a:lnTo>
                    <a:pt x="138016" y="268054"/>
                  </a:lnTo>
                  <a:lnTo>
                    <a:pt x="135622" y="268852"/>
                  </a:lnTo>
                  <a:lnTo>
                    <a:pt x="130836" y="268852"/>
                  </a:lnTo>
                  <a:lnTo>
                    <a:pt x="126049" y="267256"/>
                  </a:lnTo>
                  <a:lnTo>
                    <a:pt x="122060" y="264863"/>
                  </a:lnTo>
                  <a:lnTo>
                    <a:pt x="119667" y="262470"/>
                  </a:lnTo>
                  <a:lnTo>
                    <a:pt x="110891" y="248110"/>
                  </a:lnTo>
                  <a:lnTo>
                    <a:pt x="108498" y="245716"/>
                  </a:lnTo>
                  <a:lnTo>
                    <a:pt x="103711" y="242525"/>
                  </a:lnTo>
                  <a:lnTo>
                    <a:pt x="98924" y="240930"/>
                  </a:lnTo>
                  <a:lnTo>
                    <a:pt x="94936" y="240930"/>
                  </a:lnTo>
                  <a:lnTo>
                    <a:pt x="92542" y="243323"/>
                  </a:lnTo>
                  <a:lnTo>
                    <a:pt x="94936" y="247312"/>
                  </a:lnTo>
                  <a:lnTo>
                    <a:pt x="98924" y="250503"/>
                  </a:lnTo>
                  <a:lnTo>
                    <a:pt x="103711" y="252099"/>
                  </a:lnTo>
                  <a:lnTo>
                    <a:pt x="110891" y="252896"/>
                  </a:lnTo>
                  <a:lnTo>
                    <a:pt x="117273" y="252099"/>
                  </a:lnTo>
                  <a:lnTo>
                    <a:pt x="133229" y="248907"/>
                  </a:lnTo>
                  <a:lnTo>
                    <a:pt x="138016" y="247312"/>
                  </a:lnTo>
                  <a:lnTo>
                    <a:pt x="140409" y="244919"/>
                  </a:lnTo>
                  <a:lnTo>
                    <a:pt x="140409" y="241727"/>
                  </a:lnTo>
                  <a:lnTo>
                    <a:pt x="138016" y="239334"/>
                  </a:lnTo>
                  <a:lnTo>
                    <a:pt x="135622" y="238536"/>
                  </a:lnTo>
                </a:path>
                <a:path w="220345" h="475615">
                  <a:moveTo>
                    <a:pt x="140409" y="200243"/>
                  </a:moveTo>
                  <a:lnTo>
                    <a:pt x="92542" y="171523"/>
                  </a:lnTo>
                  <a:lnTo>
                    <a:pt x="140409" y="174714"/>
                  </a:lnTo>
                </a:path>
                <a:path w="220345" h="475615">
                  <a:moveTo>
                    <a:pt x="124453" y="189872"/>
                  </a:moveTo>
                  <a:lnTo>
                    <a:pt x="124453" y="173916"/>
                  </a:lnTo>
                </a:path>
                <a:path w="220345" h="475615">
                  <a:moveTo>
                    <a:pt x="104509" y="129240"/>
                  </a:moveTo>
                  <a:lnTo>
                    <a:pt x="99722" y="129240"/>
                  </a:lnTo>
                  <a:lnTo>
                    <a:pt x="94936" y="130836"/>
                  </a:lnTo>
                  <a:lnTo>
                    <a:pt x="92542" y="133229"/>
                  </a:lnTo>
                  <a:lnTo>
                    <a:pt x="92542" y="139611"/>
                  </a:lnTo>
                  <a:lnTo>
                    <a:pt x="122060" y="159556"/>
                  </a:lnTo>
                  <a:lnTo>
                    <a:pt x="129240" y="159556"/>
                  </a:lnTo>
                  <a:lnTo>
                    <a:pt x="134027" y="159556"/>
                  </a:lnTo>
                  <a:lnTo>
                    <a:pt x="138016" y="157960"/>
                  </a:lnTo>
                  <a:lnTo>
                    <a:pt x="140409" y="155567"/>
                  </a:lnTo>
                  <a:lnTo>
                    <a:pt x="140409" y="149185"/>
                  </a:lnTo>
                  <a:lnTo>
                    <a:pt x="138016" y="145196"/>
                  </a:lnTo>
                  <a:lnTo>
                    <a:pt x="134027" y="140409"/>
                  </a:lnTo>
                  <a:lnTo>
                    <a:pt x="129240" y="137218"/>
                  </a:lnTo>
                </a:path>
                <a:path w="220345" h="475615">
                  <a:moveTo>
                    <a:pt x="104509" y="95733"/>
                  </a:moveTo>
                  <a:lnTo>
                    <a:pt x="99722" y="95733"/>
                  </a:lnTo>
                  <a:lnTo>
                    <a:pt x="94936" y="97329"/>
                  </a:lnTo>
                  <a:lnTo>
                    <a:pt x="92542" y="99722"/>
                  </a:lnTo>
                  <a:lnTo>
                    <a:pt x="92542" y="106104"/>
                  </a:lnTo>
                  <a:lnTo>
                    <a:pt x="122060" y="126049"/>
                  </a:lnTo>
                  <a:lnTo>
                    <a:pt x="129240" y="126049"/>
                  </a:lnTo>
                  <a:lnTo>
                    <a:pt x="134027" y="126049"/>
                  </a:lnTo>
                  <a:lnTo>
                    <a:pt x="138016" y="124453"/>
                  </a:lnTo>
                  <a:lnTo>
                    <a:pt x="140409" y="122060"/>
                  </a:lnTo>
                  <a:lnTo>
                    <a:pt x="140409" y="115678"/>
                  </a:lnTo>
                  <a:lnTo>
                    <a:pt x="138814" y="111689"/>
                  </a:lnTo>
                  <a:lnTo>
                    <a:pt x="134027" y="106902"/>
                  </a:lnTo>
                  <a:lnTo>
                    <a:pt x="129240" y="103711"/>
                  </a:lnTo>
                </a:path>
                <a:path w="220345" h="475615">
                  <a:moveTo>
                    <a:pt x="140409" y="98127"/>
                  </a:moveTo>
                  <a:lnTo>
                    <a:pt x="93340" y="82171"/>
                  </a:lnTo>
                  <a:lnTo>
                    <a:pt x="93340" y="61429"/>
                  </a:lnTo>
                </a:path>
                <a:path w="220345" h="475615">
                  <a:moveTo>
                    <a:pt x="115678" y="90149"/>
                  </a:moveTo>
                  <a:lnTo>
                    <a:pt x="115678" y="77384"/>
                  </a:lnTo>
                </a:path>
                <a:path w="220345" h="475615">
                  <a:moveTo>
                    <a:pt x="140409" y="98127"/>
                  </a:moveTo>
                  <a:lnTo>
                    <a:pt x="141207" y="77384"/>
                  </a:lnTo>
                </a:path>
                <a:path w="220345" h="475615">
                  <a:moveTo>
                    <a:pt x="99722" y="31911"/>
                  </a:moveTo>
                  <a:lnTo>
                    <a:pt x="95733" y="33506"/>
                  </a:lnTo>
                  <a:lnTo>
                    <a:pt x="93340" y="37495"/>
                  </a:lnTo>
                  <a:lnTo>
                    <a:pt x="93340" y="43877"/>
                  </a:lnTo>
                  <a:lnTo>
                    <a:pt x="95733" y="49462"/>
                  </a:lnTo>
                  <a:lnTo>
                    <a:pt x="99722" y="54249"/>
                  </a:lnTo>
                  <a:lnTo>
                    <a:pt x="104509" y="55844"/>
                  </a:lnTo>
                  <a:lnTo>
                    <a:pt x="109296" y="55844"/>
                  </a:lnTo>
                  <a:lnTo>
                    <a:pt x="111689" y="55046"/>
                  </a:lnTo>
                  <a:lnTo>
                    <a:pt x="113285" y="52653"/>
                  </a:lnTo>
                  <a:lnTo>
                    <a:pt x="118071" y="44675"/>
                  </a:lnTo>
                  <a:lnTo>
                    <a:pt x="120465" y="42282"/>
                  </a:lnTo>
                  <a:lnTo>
                    <a:pt x="122858" y="41484"/>
                  </a:lnTo>
                  <a:lnTo>
                    <a:pt x="127645" y="40686"/>
                  </a:lnTo>
                  <a:lnTo>
                    <a:pt x="134027" y="43080"/>
                  </a:lnTo>
                  <a:lnTo>
                    <a:pt x="138814" y="47866"/>
                  </a:lnTo>
                  <a:lnTo>
                    <a:pt x="141207" y="53451"/>
                  </a:lnTo>
                  <a:lnTo>
                    <a:pt x="141207" y="59833"/>
                  </a:lnTo>
                  <a:lnTo>
                    <a:pt x="138814" y="63822"/>
                  </a:lnTo>
                  <a:lnTo>
                    <a:pt x="134027" y="65418"/>
                  </a:lnTo>
                </a:path>
                <a:path w="220345" h="475615">
                  <a:moveTo>
                    <a:pt x="100520" y="0"/>
                  </a:moveTo>
                  <a:lnTo>
                    <a:pt x="95733" y="1595"/>
                  </a:lnTo>
                  <a:lnTo>
                    <a:pt x="93340" y="5584"/>
                  </a:lnTo>
                  <a:lnTo>
                    <a:pt x="93340" y="11966"/>
                  </a:lnTo>
                  <a:lnTo>
                    <a:pt x="95733" y="17551"/>
                  </a:lnTo>
                  <a:lnTo>
                    <a:pt x="99722" y="22337"/>
                  </a:lnTo>
                  <a:lnTo>
                    <a:pt x="104509" y="23933"/>
                  </a:lnTo>
                  <a:lnTo>
                    <a:pt x="109296" y="23933"/>
                  </a:lnTo>
                  <a:lnTo>
                    <a:pt x="111689" y="23135"/>
                  </a:lnTo>
                  <a:lnTo>
                    <a:pt x="114082" y="20742"/>
                  </a:lnTo>
                  <a:lnTo>
                    <a:pt x="118071" y="12764"/>
                  </a:lnTo>
                  <a:lnTo>
                    <a:pt x="120465" y="10371"/>
                  </a:lnTo>
                  <a:lnTo>
                    <a:pt x="122858" y="9573"/>
                  </a:lnTo>
                  <a:lnTo>
                    <a:pt x="127645" y="8775"/>
                  </a:lnTo>
                  <a:lnTo>
                    <a:pt x="134027" y="11168"/>
                  </a:lnTo>
                  <a:lnTo>
                    <a:pt x="138814" y="15955"/>
                  </a:lnTo>
                  <a:lnTo>
                    <a:pt x="141207" y="21540"/>
                  </a:lnTo>
                  <a:lnTo>
                    <a:pt x="141207" y="27922"/>
                  </a:lnTo>
                  <a:lnTo>
                    <a:pt x="138814" y="31911"/>
                  </a:lnTo>
                  <a:lnTo>
                    <a:pt x="134027" y="33506"/>
                  </a:lnTo>
                </a:path>
                <a:path w="220345" h="475615">
                  <a:moveTo>
                    <a:pt x="178703" y="352619"/>
                  </a:moveTo>
                  <a:lnTo>
                    <a:pt x="173916" y="354215"/>
                  </a:lnTo>
                  <a:lnTo>
                    <a:pt x="171523" y="358204"/>
                  </a:lnTo>
                  <a:lnTo>
                    <a:pt x="171523" y="364586"/>
                  </a:lnTo>
                  <a:lnTo>
                    <a:pt x="173916" y="370170"/>
                  </a:lnTo>
                  <a:lnTo>
                    <a:pt x="178703" y="374957"/>
                  </a:lnTo>
                  <a:lnTo>
                    <a:pt x="182692" y="376552"/>
                  </a:lnTo>
                  <a:lnTo>
                    <a:pt x="187478" y="376552"/>
                  </a:lnTo>
                  <a:lnTo>
                    <a:pt x="189872" y="375755"/>
                  </a:lnTo>
                  <a:lnTo>
                    <a:pt x="192265" y="373361"/>
                  </a:lnTo>
                  <a:lnTo>
                    <a:pt x="197052" y="364586"/>
                  </a:lnTo>
                  <a:lnTo>
                    <a:pt x="198647" y="362192"/>
                  </a:lnTo>
                  <a:lnTo>
                    <a:pt x="201041" y="361395"/>
                  </a:lnTo>
                  <a:lnTo>
                    <a:pt x="205827" y="361395"/>
                  </a:lnTo>
                  <a:lnTo>
                    <a:pt x="213007" y="363788"/>
                  </a:lnTo>
                  <a:lnTo>
                    <a:pt x="216996" y="368575"/>
                  </a:lnTo>
                  <a:lnTo>
                    <a:pt x="219389" y="374159"/>
                  </a:lnTo>
                  <a:lnTo>
                    <a:pt x="219389" y="380541"/>
                  </a:lnTo>
                  <a:lnTo>
                    <a:pt x="216996" y="384530"/>
                  </a:lnTo>
                  <a:lnTo>
                    <a:pt x="212209" y="386126"/>
                  </a:lnTo>
                </a:path>
                <a:path w="220345" h="475615">
                  <a:moveTo>
                    <a:pt x="219389" y="356608"/>
                  </a:moveTo>
                  <a:lnTo>
                    <a:pt x="171523" y="340652"/>
                  </a:lnTo>
                  <a:lnTo>
                    <a:pt x="171523" y="329483"/>
                  </a:lnTo>
                  <a:lnTo>
                    <a:pt x="173916" y="325494"/>
                  </a:lnTo>
                  <a:lnTo>
                    <a:pt x="178703" y="323899"/>
                  </a:lnTo>
                  <a:lnTo>
                    <a:pt x="183489" y="323899"/>
                  </a:lnTo>
                  <a:lnTo>
                    <a:pt x="219389" y="345439"/>
                  </a:lnTo>
                  <a:lnTo>
                    <a:pt x="219389" y="356608"/>
                  </a:lnTo>
                </a:path>
                <a:path w="220345" h="475615">
                  <a:moveTo>
                    <a:pt x="183489" y="287201"/>
                  </a:moveTo>
                  <a:lnTo>
                    <a:pt x="178703" y="287201"/>
                  </a:lnTo>
                  <a:lnTo>
                    <a:pt x="173916" y="288796"/>
                  </a:lnTo>
                  <a:lnTo>
                    <a:pt x="171523" y="291190"/>
                  </a:lnTo>
                  <a:lnTo>
                    <a:pt x="171523" y="297572"/>
                  </a:lnTo>
                  <a:lnTo>
                    <a:pt x="208221" y="317517"/>
                  </a:lnTo>
                  <a:lnTo>
                    <a:pt x="213007" y="317517"/>
                  </a:lnTo>
                  <a:lnTo>
                    <a:pt x="216996" y="315921"/>
                  </a:lnTo>
                  <a:lnTo>
                    <a:pt x="219389" y="313528"/>
                  </a:lnTo>
                  <a:lnTo>
                    <a:pt x="219389" y="307145"/>
                  </a:lnTo>
                  <a:lnTo>
                    <a:pt x="201838" y="300763"/>
                  </a:lnTo>
                </a:path>
                <a:path w="220345" h="475615">
                  <a:moveTo>
                    <a:pt x="219389" y="289594"/>
                  </a:moveTo>
                  <a:lnTo>
                    <a:pt x="172320" y="273639"/>
                  </a:lnTo>
                  <a:lnTo>
                    <a:pt x="172320" y="252896"/>
                  </a:lnTo>
                </a:path>
                <a:path w="220345" h="475615">
                  <a:moveTo>
                    <a:pt x="194658" y="281616"/>
                  </a:moveTo>
                  <a:lnTo>
                    <a:pt x="194658" y="268852"/>
                  </a:lnTo>
                </a:path>
                <a:path w="220345" h="475615">
                  <a:moveTo>
                    <a:pt x="219389" y="289594"/>
                  </a:moveTo>
                  <a:lnTo>
                    <a:pt x="220187" y="268852"/>
                  </a:lnTo>
                </a:path>
                <a:path w="220345" h="475615">
                  <a:moveTo>
                    <a:pt x="220187" y="228963"/>
                  </a:moveTo>
                  <a:lnTo>
                    <a:pt x="172320" y="213007"/>
                  </a:lnTo>
                  <a:lnTo>
                    <a:pt x="172320" y="192265"/>
                  </a:lnTo>
                </a:path>
                <a:path w="220345" h="475615">
                  <a:moveTo>
                    <a:pt x="194658" y="220985"/>
                  </a:moveTo>
                  <a:lnTo>
                    <a:pt x="194658" y="208221"/>
                  </a:lnTo>
                </a:path>
                <a:path w="220345" h="475615">
                  <a:moveTo>
                    <a:pt x="220187" y="228963"/>
                  </a:moveTo>
                  <a:lnTo>
                    <a:pt x="220187" y="208221"/>
                  </a:lnTo>
                </a:path>
                <a:path w="220345" h="475615">
                  <a:moveTo>
                    <a:pt x="179500" y="162747"/>
                  </a:moveTo>
                  <a:lnTo>
                    <a:pt x="174714" y="164343"/>
                  </a:lnTo>
                  <a:lnTo>
                    <a:pt x="172320" y="168331"/>
                  </a:lnTo>
                  <a:lnTo>
                    <a:pt x="172320" y="174714"/>
                  </a:lnTo>
                  <a:lnTo>
                    <a:pt x="174714" y="180298"/>
                  </a:lnTo>
                  <a:lnTo>
                    <a:pt x="179500" y="185085"/>
                  </a:lnTo>
                  <a:lnTo>
                    <a:pt x="183489" y="186680"/>
                  </a:lnTo>
                  <a:lnTo>
                    <a:pt x="188276" y="186680"/>
                  </a:lnTo>
                  <a:lnTo>
                    <a:pt x="190669" y="185883"/>
                  </a:lnTo>
                  <a:lnTo>
                    <a:pt x="193063" y="183489"/>
                  </a:lnTo>
                  <a:lnTo>
                    <a:pt x="197052" y="174714"/>
                  </a:lnTo>
                  <a:lnTo>
                    <a:pt x="199445" y="172320"/>
                  </a:lnTo>
                  <a:lnTo>
                    <a:pt x="201838" y="171523"/>
                  </a:lnTo>
                  <a:lnTo>
                    <a:pt x="206625" y="171523"/>
                  </a:lnTo>
                  <a:lnTo>
                    <a:pt x="213007" y="173916"/>
                  </a:lnTo>
                  <a:lnTo>
                    <a:pt x="217794" y="178703"/>
                  </a:lnTo>
                  <a:lnTo>
                    <a:pt x="220187" y="184287"/>
                  </a:lnTo>
                  <a:lnTo>
                    <a:pt x="220187" y="190669"/>
                  </a:lnTo>
                  <a:lnTo>
                    <a:pt x="217794" y="194658"/>
                  </a:lnTo>
                  <a:lnTo>
                    <a:pt x="213007" y="196254"/>
                  </a:lnTo>
                </a:path>
                <a:path w="220345" h="475615">
                  <a:moveTo>
                    <a:pt x="220187" y="166736"/>
                  </a:moveTo>
                  <a:lnTo>
                    <a:pt x="172320" y="150780"/>
                  </a:lnTo>
                  <a:lnTo>
                    <a:pt x="220187" y="153971"/>
                  </a:lnTo>
                  <a:lnTo>
                    <a:pt x="172320" y="125251"/>
                  </a:lnTo>
                  <a:lnTo>
                    <a:pt x="220187" y="141207"/>
                  </a:lnTo>
                </a:path>
                <a:path w="220345" h="475615">
                  <a:moveTo>
                    <a:pt x="172320" y="101318"/>
                  </a:moveTo>
                  <a:lnTo>
                    <a:pt x="220187" y="117273"/>
                  </a:lnTo>
                </a:path>
                <a:path w="220345" h="475615">
                  <a:moveTo>
                    <a:pt x="172320" y="112487"/>
                  </a:moveTo>
                  <a:lnTo>
                    <a:pt x="172320" y="9014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78" name="object 1178" descr=""/>
          <p:cNvGrpSpPr/>
          <p:nvPr/>
        </p:nvGrpSpPr>
        <p:grpSpPr>
          <a:xfrm>
            <a:off x="10379141" y="8363146"/>
            <a:ext cx="16510" cy="48260"/>
            <a:chOff x="10379141" y="8363146"/>
            <a:chExt cx="16510" cy="48260"/>
          </a:xfrm>
        </p:grpSpPr>
        <p:sp>
          <p:nvSpPr>
            <p:cNvPr id="1179" name="object 1179" descr=""/>
            <p:cNvSpPr/>
            <p:nvPr/>
          </p:nvSpPr>
          <p:spPr>
            <a:xfrm>
              <a:off x="10379141" y="8363146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47866"/>
                  </a:moveTo>
                  <a:lnTo>
                    <a:pt x="15955" y="47866"/>
                  </a:lnTo>
                  <a:lnTo>
                    <a:pt x="8775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0" name="object 1180" descr=""/>
            <p:cNvSpPr/>
            <p:nvPr/>
          </p:nvSpPr>
          <p:spPr>
            <a:xfrm>
              <a:off x="10379141" y="8363146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47866"/>
                  </a:moveTo>
                  <a:lnTo>
                    <a:pt x="15955" y="47866"/>
                  </a:lnTo>
                  <a:lnTo>
                    <a:pt x="8775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81" name="object 1181" descr=""/>
          <p:cNvGrpSpPr/>
          <p:nvPr/>
        </p:nvGrpSpPr>
        <p:grpSpPr>
          <a:xfrm>
            <a:off x="10376748" y="9033283"/>
            <a:ext cx="16510" cy="48260"/>
            <a:chOff x="10376748" y="9033283"/>
            <a:chExt cx="16510" cy="48260"/>
          </a:xfrm>
        </p:grpSpPr>
        <p:sp>
          <p:nvSpPr>
            <p:cNvPr id="1182" name="object 1182" descr=""/>
            <p:cNvSpPr/>
            <p:nvPr/>
          </p:nvSpPr>
          <p:spPr>
            <a:xfrm>
              <a:off x="10376748" y="9033283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0"/>
                  </a:moveTo>
                  <a:lnTo>
                    <a:pt x="7977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3" name="object 1183" descr=""/>
            <p:cNvSpPr/>
            <p:nvPr/>
          </p:nvSpPr>
          <p:spPr>
            <a:xfrm>
              <a:off x="10376748" y="9033283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09" h="48259">
                  <a:moveTo>
                    <a:pt x="0" y="0"/>
                  </a:moveTo>
                  <a:lnTo>
                    <a:pt x="15955" y="0"/>
                  </a:lnTo>
                  <a:lnTo>
                    <a:pt x="7977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84" name="object 1184" descr=""/>
          <p:cNvSpPr/>
          <p:nvPr/>
        </p:nvSpPr>
        <p:spPr>
          <a:xfrm>
            <a:off x="3329941" y="8337617"/>
            <a:ext cx="2540" cy="0"/>
          </a:xfrm>
          <a:custGeom>
            <a:avLst/>
            <a:gdLst/>
            <a:ahLst/>
            <a:cxnLst/>
            <a:rect l="l" t="t" r="r" b="b"/>
            <a:pathLst>
              <a:path w="2539" h="0">
                <a:moveTo>
                  <a:pt x="2393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5" name="object 1185" descr=""/>
          <p:cNvSpPr/>
          <p:nvPr/>
        </p:nvSpPr>
        <p:spPr>
          <a:xfrm>
            <a:off x="3326750" y="9055621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191" y="0"/>
                </a:moveTo>
                <a:lnTo>
                  <a:pt x="0" y="0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6" name="object 1186" descr=""/>
          <p:cNvSpPr/>
          <p:nvPr/>
        </p:nvSpPr>
        <p:spPr>
          <a:xfrm>
            <a:off x="3333930" y="8385484"/>
            <a:ext cx="0" cy="60960"/>
          </a:xfrm>
          <a:custGeom>
            <a:avLst/>
            <a:gdLst/>
            <a:ahLst/>
            <a:cxnLst/>
            <a:rect l="l" t="t" r="r" b="b"/>
            <a:pathLst>
              <a:path w="0" h="60959">
                <a:moveTo>
                  <a:pt x="0" y="0"/>
                </a:moveTo>
                <a:lnTo>
                  <a:pt x="0" y="60631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187" name="object 1187" descr=""/>
          <p:cNvGrpSpPr/>
          <p:nvPr/>
        </p:nvGrpSpPr>
        <p:grpSpPr>
          <a:xfrm>
            <a:off x="3294041" y="8434149"/>
            <a:ext cx="242570" cy="574040"/>
            <a:chOff x="3294041" y="8434149"/>
            <a:chExt cx="242570" cy="574040"/>
          </a:xfrm>
        </p:grpSpPr>
        <p:sp>
          <p:nvSpPr>
            <p:cNvPr id="1188" name="object 1188" descr=""/>
            <p:cNvSpPr/>
            <p:nvPr/>
          </p:nvSpPr>
          <p:spPr>
            <a:xfrm>
              <a:off x="3331537" y="8925583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w="0" h="82550">
                  <a:moveTo>
                    <a:pt x="0" y="82171"/>
                  </a:moveTo>
                  <a:lnTo>
                    <a:pt x="0" y="0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9" name="object 1189" descr=""/>
            <p:cNvSpPr/>
            <p:nvPr/>
          </p:nvSpPr>
          <p:spPr>
            <a:xfrm>
              <a:off x="3294041" y="8434149"/>
              <a:ext cx="242570" cy="504825"/>
            </a:xfrm>
            <a:custGeom>
              <a:avLst/>
              <a:gdLst/>
              <a:ahLst/>
              <a:cxnLst/>
              <a:rect l="l" t="t" r="r" b="b"/>
              <a:pathLst>
                <a:path w="242570" h="504825">
                  <a:moveTo>
                    <a:pt x="1595" y="0"/>
                  </a:moveTo>
                  <a:lnTo>
                    <a:pt x="240132" y="504198"/>
                  </a:lnTo>
                  <a:lnTo>
                    <a:pt x="242525" y="797"/>
                  </a:lnTo>
                  <a:lnTo>
                    <a:pt x="1595" y="0"/>
                  </a:lnTo>
                  <a:close/>
                </a:path>
                <a:path w="242570" h="504825">
                  <a:moveTo>
                    <a:pt x="0" y="503400"/>
                  </a:moveTo>
                  <a:lnTo>
                    <a:pt x="240132" y="504198"/>
                  </a:lnTo>
                  <a:lnTo>
                    <a:pt x="1595" y="0"/>
                  </a:lnTo>
                  <a:lnTo>
                    <a:pt x="0" y="503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0" name="object 1190" descr=""/>
            <p:cNvSpPr/>
            <p:nvPr/>
          </p:nvSpPr>
          <p:spPr>
            <a:xfrm>
              <a:off x="3294041" y="8434149"/>
              <a:ext cx="242570" cy="504825"/>
            </a:xfrm>
            <a:custGeom>
              <a:avLst/>
              <a:gdLst/>
              <a:ahLst/>
              <a:cxnLst/>
              <a:rect l="l" t="t" r="r" b="b"/>
              <a:pathLst>
                <a:path w="242570" h="504825">
                  <a:moveTo>
                    <a:pt x="0" y="503400"/>
                  </a:moveTo>
                  <a:lnTo>
                    <a:pt x="240132" y="504198"/>
                  </a:lnTo>
                  <a:lnTo>
                    <a:pt x="1595" y="0"/>
                  </a:lnTo>
                  <a:lnTo>
                    <a:pt x="0" y="503400"/>
                  </a:lnTo>
                  <a:close/>
                </a:path>
                <a:path w="242570" h="504825">
                  <a:moveTo>
                    <a:pt x="240132" y="504198"/>
                  </a:moveTo>
                  <a:lnTo>
                    <a:pt x="1595" y="0"/>
                  </a:lnTo>
                  <a:lnTo>
                    <a:pt x="242525" y="797"/>
                  </a:lnTo>
                  <a:lnTo>
                    <a:pt x="240132" y="504198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1" name="object 1191" descr=""/>
            <p:cNvSpPr/>
            <p:nvPr/>
          </p:nvSpPr>
          <p:spPr>
            <a:xfrm>
              <a:off x="3302817" y="8448509"/>
              <a:ext cx="220979" cy="475615"/>
            </a:xfrm>
            <a:custGeom>
              <a:avLst/>
              <a:gdLst/>
              <a:ahLst/>
              <a:cxnLst/>
              <a:rect l="l" t="t" r="r" b="b"/>
              <a:pathLst>
                <a:path w="220979" h="475615">
                  <a:moveTo>
                    <a:pt x="55046" y="452342"/>
                  </a:moveTo>
                  <a:lnTo>
                    <a:pt x="7977" y="436386"/>
                  </a:lnTo>
                  <a:lnTo>
                    <a:pt x="7977" y="422026"/>
                  </a:lnTo>
                  <a:lnTo>
                    <a:pt x="10371" y="418037"/>
                  </a:lnTo>
                  <a:lnTo>
                    <a:pt x="11966" y="417239"/>
                  </a:lnTo>
                  <a:lnTo>
                    <a:pt x="16753" y="417239"/>
                  </a:lnTo>
                  <a:lnTo>
                    <a:pt x="32709" y="445162"/>
                  </a:lnTo>
                </a:path>
                <a:path w="220979" h="475615">
                  <a:moveTo>
                    <a:pt x="55844" y="418835"/>
                  </a:moveTo>
                  <a:lnTo>
                    <a:pt x="7977" y="402879"/>
                  </a:lnTo>
                  <a:lnTo>
                    <a:pt x="7977" y="388519"/>
                  </a:lnTo>
                  <a:lnTo>
                    <a:pt x="10371" y="384530"/>
                  </a:lnTo>
                  <a:lnTo>
                    <a:pt x="12764" y="383733"/>
                  </a:lnTo>
                  <a:lnTo>
                    <a:pt x="16753" y="383733"/>
                  </a:lnTo>
                  <a:lnTo>
                    <a:pt x="30315" y="410857"/>
                  </a:lnTo>
                </a:path>
                <a:path w="220979" h="475615">
                  <a:moveTo>
                    <a:pt x="30315" y="399688"/>
                  </a:moveTo>
                  <a:lnTo>
                    <a:pt x="55844" y="396497"/>
                  </a:lnTo>
                </a:path>
                <a:path w="220979" h="475615">
                  <a:moveTo>
                    <a:pt x="7977" y="359799"/>
                  </a:moveTo>
                  <a:lnTo>
                    <a:pt x="37495" y="379744"/>
                  </a:lnTo>
                  <a:lnTo>
                    <a:pt x="44675" y="379744"/>
                  </a:lnTo>
                  <a:lnTo>
                    <a:pt x="48664" y="379744"/>
                  </a:lnTo>
                  <a:lnTo>
                    <a:pt x="53451" y="378148"/>
                  </a:lnTo>
                  <a:lnTo>
                    <a:pt x="55844" y="375755"/>
                  </a:lnTo>
                  <a:lnTo>
                    <a:pt x="55844" y="369372"/>
                  </a:lnTo>
                  <a:lnTo>
                    <a:pt x="19146" y="349428"/>
                  </a:lnTo>
                  <a:lnTo>
                    <a:pt x="15157" y="349428"/>
                  </a:lnTo>
                  <a:lnTo>
                    <a:pt x="10371" y="351023"/>
                  </a:lnTo>
                  <a:lnTo>
                    <a:pt x="7977" y="353417"/>
                  </a:lnTo>
                  <a:lnTo>
                    <a:pt x="7977" y="359799"/>
                  </a:lnTo>
                </a:path>
                <a:path w="220979" h="475615">
                  <a:moveTo>
                    <a:pt x="55844" y="350226"/>
                  </a:moveTo>
                  <a:lnTo>
                    <a:pt x="7977" y="334270"/>
                  </a:lnTo>
                  <a:lnTo>
                    <a:pt x="7977" y="319910"/>
                  </a:lnTo>
                  <a:lnTo>
                    <a:pt x="10371" y="315921"/>
                  </a:lnTo>
                  <a:lnTo>
                    <a:pt x="12764" y="315123"/>
                  </a:lnTo>
                  <a:lnTo>
                    <a:pt x="17551" y="315123"/>
                  </a:lnTo>
                  <a:lnTo>
                    <a:pt x="32709" y="343046"/>
                  </a:lnTo>
                </a:path>
                <a:path w="220979" h="475615">
                  <a:moveTo>
                    <a:pt x="7977" y="291190"/>
                  </a:moveTo>
                  <a:lnTo>
                    <a:pt x="37495" y="311134"/>
                  </a:lnTo>
                  <a:lnTo>
                    <a:pt x="44675" y="311134"/>
                  </a:lnTo>
                  <a:lnTo>
                    <a:pt x="49462" y="311134"/>
                  </a:lnTo>
                  <a:lnTo>
                    <a:pt x="53451" y="309539"/>
                  </a:lnTo>
                  <a:lnTo>
                    <a:pt x="55844" y="307145"/>
                  </a:lnTo>
                  <a:lnTo>
                    <a:pt x="55844" y="300763"/>
                  </a:lnTo>
                  <a:lnTo>
                    <a:pt x="19944" y="280819"/>
                  </a:lnTo>
                  <a:lnTo>
                    <a:pt x="15157" y="280819"/>
                  </a:lnTo>
                  <a:lnTo>
                    <a:pt x="10371" y="282414"/>
                  </a:lnTo>
                  <a:lnTo>
                    <a:pt x="7977" y="284808"/>
                  </a:lnTo>
                  <a:lnTo>
                    <a:pt x="7977" y="291190"/>
                  </a:lnTo>
                </a:path>
                <a:path w="220979" h="475615">
                  <a:moveTo>
                    <a:pt x="15157" y="245716"/>
                  </a:moveTo>
                  <a:lnTo>
                    <a:pt x="10371" y="247312"/>
                  </a:lnTo>
                  <a:lnTo>
                    <a:pt x="8775" y="251301"/>
                  </a:lnTo>
                  <a:lnTo>
                    <a:pt x="7977" y="257683"/>
                  </a:lnTo>
                  <a:lnTo>
                    <a:pt x="10371" y="263267"/>
                  </a:lnTo>
                  <a:lnTo>
                    <a:pt x="15157" y="268054"/>
                  </a:lnTo>
                  <a:lnTo>
                    <a:pt x="19944" y="269650"/>
                  </a:lnTo>
                  <a:lnTo>
                    <a:pt x="23933" y="269650"/>
                  </a:lnTo>
                  <a:lnTo>
                    <a:pt x="26326" y="268852"/>
                  </a:lnTo>
                  <a:lnTo>
                    <a:pt x="28720" y="266459"/>
                  </a:lnTo>
                  <a:lnTo>
                    <a:pt x="33506" y="258481"/>
                  </a:lnTo>
                  <a:lnTo>
                    <a:pt x="35900" y="256087"/>
                  </a:lnTo>
                  <a:lnTo>
                    <a:pt x="38293" y="255290"/>
                  </a:lnTo>
                  <a:lnTo>
                    <a:pt x="42282" y="254492"/>
                  </a:lnTo>
                  <a:lnTo>
                    <a:pt x="49462" y="256885"/>
                  </a:lnTo>
                  <a:lnTo>
                    <a:pt x="54249" y="261672"/>
                  </a:lnTo>
                  <a:lnTo>
                    <a:pt x="55844" y="267256"/>
                  </a:lnTo>
                  <a:lnTo>
                    <a:pt x="55844" y="273639"/>
                  </a:lnTo>
                  <a:lnTo>
                    <a:pt x="54249" y="277628"/>
                  </a:lnTo>
                  <a:lnTo>
                    <a:pt x="49462" y="279223"/>
                  </a:lnTo>
                </a:path>
                <a:path w="220979" h="475615">
                  <a:moveTo>
                    <a:pt x="56642" y="249705"/>
                  </a:moveTo>
                  <a:lnTo>
                    <a:pt x="8775" y="233750"/>
                  </a:lnTo>
                  <a:lnTo>
                    <a:pt x="8775" y="213007"/>
                  </a:lnTo>
                </a:path>
                <a:path w="220979" h="475615">
                  <a:moveTo>
                    <a:pt x="31113" y="241727"/>
                  </a:moveTo>
                  <a:lnTo>
                    <a:pt x="31113" y="228963"/>
                  </a:lnTo>
                </a:path>
                <a:path w="220979" h="475615">
                  <a:moveTo>
                    <a:pt x="56642" y="249705"/>
                  </a:moveTo>
                  <a:lnTo>
                    <a:pt x="56642" y="228963"/>
                  </a:lnTo>
                </a:path>
                <a:path w="220979" h="475615">
                  <a:moveTo>
                    <a:pt x="56642" y="219389"/>
                  </a:moveTo>
                  <a:lnTo>
                    <a:pt x="8775" y="203434"/>
                  </a:lnTo>
                  <a:lnTo>
                    <a:pt x="8775" y="192265"/>
                  </a:lnTo>
                  <a:lnTo>
                    <a:pt x="11168" y="188276"/>
                  </a:lnTo>
                  <a:lnTo>
                    <a:pt x="15157" y="186680"/>
                  </a:lnTo>
                  <a:lnTo>
                    <a:pt x="19944" y="186680"/>
                  </a:lnTo>
                  <a:lnTo>
                    <a:pt x="56642" y="208221"/>
                  </a:lnTo>
                  <a:lnTo>
                    <a:pt x="56642" y="219389"/>
                  </a:lnTo>
                </a:path>
                <a:path w="220979" h="475615">
                  <a:moveTo>
                    <a:pt x="8775" y="136420"/>
                  </a:moveTo>
                  <a:lnTo>
                    <a:pt x="8775" y="118869"/>
                  </a:lnTo>
                  <a:lnTo>
                    <a:pt x="27124" y="134825"/>
                  </a:lnTo>
                  <a:lnTo>
                    <a:pt x="27124" y="130038"/>
                  </a:lnTo>
                  <a:lnTo>
                    <a:pt x="29517" y="127645"/>
                  </a:lnTo>
                  <a:lnTo>
                    <a:pt x="31911" y="126847"/>
                  </a:lnTo>
                  <a:lnTo>
                    <a:pt x="38293" y="127645"/>
                  </a:lnTo>
                  <a:lnTo>
                    <a:pt x="43080" y="128442"/>
                  </a:lnTo>
                  <a:lnTo>
                    <a:pt x="50260" y="132431"/>
                  </a:lnTo>
                  <a:lnTo>
                    <a:pt x="54249" y="137218"/>
                  </a:lnTo>
                  <a:lnTo>
                    <a:pt x="56642" y="142802"/>
                  </a:lnTo>
                  <a:lnTo>
                    <a:pt x="56642" y="147589"/>
                  </a:lnTo>
                  <a:lnTo>
                    <a:pt x="54249" y="151578"/>
                  </a:lnTo>
                  <a:lnTo>
                    <a:pt x="51855" y="152376"/>
                  </a:lnTo>
                  <a:lnTo>
                    <a:pt x="47866" y="152376"/>
                  </a:lnTo>
                </a:path>
                <a:path w="220979" h="475615">
                  <a:moveTo>
                    <a:pt x="8775" y="98127"/>
                  </a:moveTo>
                  <a:lnTo>
                    <a:pt x="47866" y="118869"/>
                  </a:lnTo>
                  <a:lnTo>
                    <a:pt x="54249" y="118071"/>
                  </a:lnTo>
                  <a:lnTo>
                    <a:pt x="56642" y="114082"/>
                  </a:lnTo>
                  <a:lnTo>
                    <a:pt x="56642" y="110891"/>
                  </a:lnTo>
                  <a:lnTo>
                    <a:pt x="18348" y="90149"/>
                  </a:lnTo>
                  <a:lnTo>
                    <a:pt x="11168" y="90947"/>
                  </a:lnTo>
                  <a:lnTo>
                    <a:pt x="8775" y="94936"/>
                  </a:lnTo>
                  <a:lnTo>
                    <a:pt x="8775" y="98127"/>
                  </a:lnTo>
                </a:path>
                <a:path w="220979" h="475615">
                  <a:moveTo>
                    <a:pt x="52653" y="88553"/>
                  </a:moveTo>
                  <a:lnTo>
                    <a:pt x="54249" y="90947"/>
                  </a:lnTo>
                  <a:lnTo>
                    <a:pt x="56642" y="90149"/>
                  </a:lnTo>
                  <a:lnTo>
                    <a:pt x="54249" y="87755"/>
                  </a:lnTo>
                </a:path>
                <a:path w="220979" h="475615">
                  <a:moveTo>
                    <a:pt x="9573" y="50260"/>
                  </a:moveTo>
                  <a:lnTo>
                    <a:pt x="47866" y="71002"/>
                  </a:lnTo>
                  <a:lnTo>
                    <a:pt x="55046" y="70204"/>
                  </a:lnTo>
                  <a:lnTo>
                    <a:pt x="56642" y="66215"/>
                  </a:lnTo>
                  <a:lnTo>
                    <a:pt x="56642" y="63024"/>
                  </a:lnTo>
                  <a:lnTo>
                    <a:pt x="18348" y="42282"/>
                  </a:lnTo>
                  <a:lnTo>
                    <a:pt x="11168" y="43080"/>
                  </a:lnTo>
                  <a:lnTo>
                    <a:pt x="9573" y="47069"/>
                  </a:lnTo>
                  <a:lnTo>
                    <a:pt x="9573" y="50260"/>
                  </a:lnTo>
                </a:path>
                <a:path w="220979" h="475615">
                  <a:moveTo>
                    <a:pt x="2393" y="22337"/>
                  </a:moveTo>
                  <a:lnTo>
                    <a:pt x="4786" y="24731"/>
                  </a:lnTo>
                  <a:lnTo>
                    <a:pt x="2393" y="25529"/>
                  </a:lnTo>
                  <a:lnTo>
                    <a:pt x="0" y="23933"/>
                  </a:lnTo>
                  <a:lnTo>
                    <a:pt x="2393" y="22337"/>
                  </a:lnTo>
                  <a:lnTo>
                    <a:pt x="7180" y="23933"/>
                  </a:lnTo>
                  <a:lnTo>
                    <a:pt x="11966" y="27124"/>
                  </a:lnTo>
                  <a:lnTo>
                    <a:pt x="13562" y="29517"/>
                  </a:lnTo>
                </a:path>
                <a:path w="220979" h="475615">
                  <a:moveTo>
                    <a:pt x="91744" y="463511"/>
                  </a:moveTo>
                  <a:lnTo>
                    <a:pt x="126049" y="474680"/>
                  </a:lnTo>
                  <a:lnTo>
                    <a:pt x="133229" y="475477"/>
                  </a:lnTo>
                  <a:lnTo>
                    <a:pt x="137218" y="473882"/>
                  </a:lnTo>
                  <a:lnTo>
                    <a:pt x="139611" y="469893"/>
                  </a:lnTo>
                  <a:lnTo>
                    <a:pt x="139611" y="466702"/>
                  </a:lnTo>
                  <a:lnTo>
                    <a:pt x="137218" y="461117"/>
                  </a:lnTo>
                  <a:lnTo>
                    <a:pt x="133229" y="456331"/>
                  </a:lnTo>
                  <a:lnTo>
                    <a:pt x="126049" y="452342"/>
                  </a:lnTo>
                  <a:lnTo>
                    <a:pt x="91744" y="441173"/>
                  </a:lnTo>
                </a:path>
                <a:path w="220979" h="475615">
                  <a:moveTo>
                    <a:pt x="91744" y="417239"/>
                  </a:moveTo>
                  <a:lnTo>
                    <a:pt x="139611" y="433195"/>
                  </a:lnTo>
                </a:path>
                <a:path w="220979" h="475615">
                  <a:moveTo>
                    <a:pt x="91744" y="428408"/>
                  </a:moveTo>
                  <a:lnTo>
                    <a:pt x="91744" y="406070"/>
                  </a:lnTo>
                </a:path>
                <a:path w="220979" h="475615">
                  <a:moveTo>
                    <a:pt x="139611" y="415644"/>
                  </a:moveTo>
                  <a:lnTo>
                    <a:pt x="91744" y="399688"/>
                  </a:lnTo>
                </a:path>
                <a:path w="220979" h="475615">
                  <a:moveTo>
                    <a:pt x="92542" y="386924"/>
                  </a:moveTo>
                  <a:lnTo>
                    <a:pt x="139611" y="402879"/>
                  </a:lnTo>
                  <a:lnTo>
                    <a:pt x="140409" y="383733"/>
                  </a:lnTo>
                </a:path>
                <a:path w="220979" h="475615">
                  <a:moveTo>
                    <a:pt x="140409" y="375755"/>
                  </a:moveTo>
                  <a:lnTo>
                    <a:pt x="92542" y="359799"/>
                  </a:lnTo>
                </a:path>
                <a:path w="220979" h="475615">
                  <a:moveTo>
                    <a:pt x="92542" y="335866"/>
                  </a:moveTo>
                  <a:lnTo>
                    <a:pt x="140409" y="351821"/>
                  </a:lnTo>
                </a:path>
                <a:path w="220979" h="475615">
                  <a:moveTo>
                    <a:pt x="92542" y="347035"/>
                  </a:moveTo>
                  <a:lnTo>
                    <a:pt x="92542" y="324697"/>
                  </a:lnTo>
                </a:path>
                <a:path w="220979" h="475615">
                  <a:moveTo>
                    <a:pt x="92542" y="318314"/>
                  </a:moveTo>
                  <a:lnTo>
                    <a:pt x="114880" y="313528"/>
                  </a:lnTo>
                  <a:lnTo>
                    <a:pt x="92542" y="292785"/>
                  </a:lnTo>
                </a:path>
                <a:path w="220979" h="475615">
                  <a:moveTo>
                    <a:pt x="114880" y="313528"/>
                  </a:moveTo>
                  <a:lnTo>
                    <a:pt x="140409" y="321506"/>
                  </a:lnTo>
                </a:path>
                <a:path w="220979" h="475615">
                  <a:moveTo>
                    <a:pt x="113285" y="231356"/>
                  </a:moveTo>
                  <a:lnTo>
                    <a:pt x="110891" y="230558"/>
                  </a:lnTo>
                  <a:lnTo>
                    <a:pt x="108498" y="231356"/>
                  </a:lnTo>
                  <a:lnTo>
                    <a:pt x="108498" y="232952"/>
                  </a:lnTo>
                  <a:lnTo>
                    <a:pt x="110891" y="235345"/>
                  </a:lnTo>
                  <a:lnTo>
                    <a:pt x="115678" y="238536"/>
                  </a:lnTo>
                  <a:lnTo>
                    <a:pt x="126847" y="244919"/>
                  </a:lnTo>
                  <a:lnTo>
                    <a:pt x="134027" y="250503"/>
                  </a:lnTo>
                  <a:lnTo>
                    <a:pt x="138016" y="255290"/>
                  </a:lnTo>
                  <a:lnTo>
                    <a:pt x="140409" y="259279"/>
                  </a:lnTo>
                  <a:lnTo>
                    <a:pt x="140409" y="265661"/>
                  </a:lnTo>
                  <a:lnTo>
                    <a:pt x="138016" y="268054"/>
                  </a:lnTo>
                  <a:lnTo>
                    <a:pt x="135622" y="268852"/>
                  </a:lnTo>
                  <a:lnTo>
                    <a:pt x="131633" y="268852"/>
                  </a:lnTo>
                  <a:lnTo>
                    <a:pt x="126847" y="267256"/>
                  </a:lnTo>
                  <a:lnTo>
                    <a:pt x="122060" y="264863"/>
                  </a:lnTo>
                  <a:lnTo>
                    <a:pt x="119667" y="262470"/>
                  </a:lnTo>
                  <a:lnTo>
                    <a:pt x="110891" y="248110"/>
                  </a:lnTo>
                  <a:lnTo>
                    <a:pt x="108498" y="245716"/>
                  </a:lnTo>
                  <a:lnTo>
                    <a:pt x="104509" y="242525"/>
                  </a:lnTo>
                  <a:lnTo>
                    <a:pt x="99722" y="240930"/>
                  </a:lnTo>
                  <a:lnTo>
                    <a:pt x="94936" y="240930"/>
                  </a:lnTo>
                  <a:lnTo>
                    <a:pt x="92542" y="243323"/>
                  </a:lnTo>
                  <a:lnTo>
                    <a:pt x="94936" y="247312"/>
                  </a:lnTo>
                  <a:lnTo>
                    <a:pt x="99722" y="250503"/>
                  </a:lnTo>
                  <a:lnTo>
                    <a:pt x="104509" y="252099"/>
                  </a:lnTo>
                  <a:lnTo>
                    <a:pt x="110891" y="252896"/>
                  </a:lnTo>
                  <a:lnTo>
                    <a:pt x="118071" y="252099"/>
                  </a:lnTo>
                  <a:lnTo>
                    <a:pt x="134027" y="248907"/>
                  </a:lnTo>
                  <a:lnTo>
                    <a:pt x="138016" y="247312"/>
                  </a:lnTo>
                  <a:lnTo>
                    <a:pt x="140409" y="244919"/>
                  </a:lnTo>
                  <a:lnTo>
                    <a:pt x="140409" y="241727"/>
                  </a:lnTo>
                  <a:lnTo>
                    <a:pt x="138016" y="239334"/>
                  </a:lnTo>
                  <a:lnTo>
                    <a:pt x="136420" y="238536"/>
                  </a:lnTo>
                </a:path>
                <a:path w="220979" h="475615">
                  <a:moveTo>
                    <a:pt x="140409" y="200243"/>
                  </a:moveTo>
                  <a:lnTo>
                    <a:pt x="93340" y="171523"/>
                  </a:lnTo>
                  <a:lnTo>
                    <a:pt x="141207" y="174714"/>
                  </a:lnTo>
                </a:path>
                <a:path w="220979" h="475615">
                  <a:moveTo>
                    <a:pt x="125251" y="189872"/>
                  </a:moveTo>
                  <a:lnTo>
                    <a:pt x="125251" y="173916"/>
                  </a:lnTo>
                </a:path>
                <a:path w="220979" h="475615">
                  <a:moveTo>
                    <a:pt x="104509" y="129240"/>
                  </a:moveTo>
                  <a:lnTo>
                    <a:pt x="99722" y="129240"/>
                  </a:lnTo>
                  <a:lnTo>
                    <a:pt x="95733" y="130836"/>
                  </a:lnTo>
                  <a:lnTo>
                    <a:pt x="93340" y="133229"/>
                  </a:lnTo>
                  <a:lnTo>
                    <a:pt x="93340" y="139611"/>
                  </a:lnTo>
                  <a:lnTo>
                    <a:pt x="122858" y="159556"/>
                  </a:lnTo>
                  <a:lnTo>
                    <a:pt x="129240" y="159556"/>
                  </a:lnTo>
                  <a:lnTo>
                    <a:pt x="134027" y="159556"/>
                  </a:lnTo>
                  <a:lnTo>
                    <a:pt x="138814" y="157960"/>
                  </a:lnTo>
                  <a:lnTo>
                    <a:pt x="141207" y="155567"/>
                  </a:lnTo>
                  <a:lnTo>
                    <a:pt x="141207" y="149185"/>
                  </a:lnTo>
                  <a:lnTo>
                    <a:pt x="138814" y="145196"/>
                  </a:lnTo>
                  <a:lnTo>
                    <a:pt x="134027" y="140409"/>
                  </a:lnTo>
                  <a:lnTo>
                    <a:pt x="130038" y="137218"/>
                  </a:lnTo>
                </a:path>
                <a:path w="220979" h="475615">
                  <a:moveTo>
                    <a:pt x="104509" y="95733"/>
                  </a:moveTo>
                  <a:lnTo>
                    <a:pt x="100520" y="95733"/>
                  </a:lnTo>
                  <a:lnTo>
                    <a:pt x="95733" y="97329"/>
                  </a:lnTo>
                  <a:lnTo>
                    <a:pt x="93340" y="99722"/>
                  </a:lnTo>
                  <a:lnTo>
                    <a:pt x="93340" y="106104"/>
                  </a:lnTo>
                  <a:lnTo>
                    <a:pt x="122858" y="126049"/>
                  </a:lnTo>
                  <a:lnTo>
                    <a:pt x="130038" y="126049"/>
                  </a:lnTo>
                  <a:lnTo>
                    <a:pt x="134027" y="126049"/>
                  </a:lnTo>
                  <a:lnTo>
                    <a:pt x="138814" y="124453"/>
                  </a:lnTo>
                  <a:lnTo>
                    <a:pt x="141207" y="122060"/>
                  </a:lnTo>
                  <a:lnTo>
                    <a:pt x="141207" y="115678"/>
                  </a:lnTo>
                  <a:lnTo>
                    <a:pt x="138814" y="111689"/>
                  </a:lnTo>
                  <a:lnTo>
                    <a:pt x="134027" y="106902"/>
                  </a:lnTo>
                  <a:lnTo>
                    <a:pt x="130038" y="103711"/>
                  </a:lnTo>
                </a:path>
                <a:path w="220979" h="475615">
                  <a:moveTo>
                    <a:pt x="141207" y="98127"/>
                  </a:moveTo>
                  <a:lnTo>
                    <a:pt x="93340" y="82171"/>
                  </a:lnTo>
                  <a:lnTo>
                    <a:pt x="93340" y="61429"/>
                  </a:lnTo>
                </a:path>
                <a:path w="220979" h="475615">
                  <a:moveTo>
                    <a:pt x="116476" y="90149"/>
                  </a:moveTo>
                  <a:lnTo>
                    <a:pt x="116476" y="77384"/>
                  </a:lnTo>
                </a:path>
                <a:path w="220979" h="475615">
                  <a:moveTo>
                    <a:pt x="141207" y="98127"/>
                  </a:moveTo>
                  <a:lnTo>
                    <a:pt x="141207" y="77384"/>
                  </a:lnTo>
                </a:path>
                <a:path w="220979" h="475615">
                  <a:moveTo>
                    <a:pt x="100520" y="31911"/>
                  </a:moveTo>
                  <a:lnTo>
                    <a:pt x="95733" y="33506"/>
                  </a:lnTo>
                  <a:lnTo>
                    <a:pt x="93340" y="37495"/>
                  </a:lnTo>
                  <a:lnTo>
                    <a:pt x="93340" y="43877"/>
                  </a:lnTo>
                  <a:lnTo>
                    <a:pt x="95733" y="49462"/>
                  </a:lnTo>
                  <a:lnTo>
                    <a:pt x="100520" y="54249"/>
                  </a:lnTo>
                  <a:lnTo>
                    <a:pt x="104509" y="55844"/>
                  </a:lnTo>
                  <a:lnTo>
                    <a:pt x="109296" y="55844"/>
                  </a:lnTo>
                  <a:lnTo>
                    <a:pt x="111689" y="55046"/>
                  </a:lnTo>
                  <a:lnTo>
                    <a:pt x="114082" y="52653"/>
                  </a:lnTo>
                  <a:lnTo>
                    <a:pt x="118869" y="44675"/>
                  </a:lnTo>
                  <a:lnTo>
                    <a:pt x="121262" y="42282"/>
                  </a:lnTo>
                  <a:lnTo>
                    <a:pt x="122858" y="41484"/>
                  </a:lnTo>
                  <a:lnTo>
                    <a:pt x="127645" y="40686"/>
                  </a:lnTo>
                  <a:lnTo>
                    <a:pt x="134825" y="43080"/>
                  </a:lnTo>
                  <a:lnTo>
                    <a:pt x="138814" y="47866"/>
                  </a:lnTo>
                  <a:lnTo>
                    <a:pt x="141207" y="53451"/>
                  </a:lnTo>
                  <a:lnTo>
                    <a:pt x="141207" y="59833"/>
                  </a:lnTo>
                  <a:lnTo>
                    <a:pt x="138814" y="63822"/>
                  </a:lnTo>
                  <a:lnTo>
                    <a:pt x="134825" y="65418"/>
                  </a:lnTo>
                </a:path>
                <a:path w="220979" h="475615">
                  <a:moveTo>
                    <a:pt x="100520" y="0"/>
                  </a:moveTo>
                  <a:lnTo>
                    <a:pt x="95733" y="1595"/>
                  </a:lnTo>
                  <a:lnTo>
                    <a:pt x="93340" y="5584"/>
                  </a:lnTo>
                  <a:lnTo>
                    <a:pt x="93340" y="11966"/>
                  </a:lnTo>
                  <a:lnTo>
                    <a:pt x="95733" y="17551"/>
                  </a:lnTo>
                  <a:lnTo>
                    <a:pt x="100520" y="22337"/>
                  </a:lnTo>
                  <a:lnTo>
                    <a:pt x="105307" y="23933"/>
                  </a:lnTo>
                  <a:lnTo>
                    <a:pt x="109296" y="23933"/>
                  </a:lnTo>
                  <a:lnTo>
                    <a:pt x="111689" y="23135"/>
                  </a:lnTo>
                  <a:lnTo>
                    <a:pt x="114082" y="20742"/>
                  </a:lnTo>
                  <a:lnTo>
                    <a:pt x="118869" y="12764"/>
                  </a:lnTo>
                  <a:lnTo>
                    <a:pt x="121262" y="10371"/>
                  </a:lnTo>
                  <a:lnTo>
                    <a:pt x="123656" y="9573"/>
                  </a:lnTo>
                  <a:lnTo>
                    <a:pt x="127645" y="8775"/>
                  </a:lnTo>
                  <a:lnTo>
                    <a:pt x="134825" y="11168"/>
                  </a:lnTo>
                  <a:lnTo>
                    <a:pt x="139611" y="15955"/>
                  </a:lnTo>
                  <a:lnTo>
                    <a:pt x="141207" y="21540"/>
                  </a:lnTo>
                  <a:lnTo>
                    <a:pt x="141207" y="27922"/>
                  </a:lnTo>
                  <a:lnTo>
                    <a:pt x="138814" y="31911"/>
                  </a:lnTo>
                  <a:lnTo>
                    <a:pt x="134825" y="33506"/>
                  </a:lnTo>
                </a:path>
                <a:path w="220979" h="475615">
                  <a:moveTo>
                    <a:pt x="178703" y="352619"/>
                  </a:moveTo>
                  <a:lnTo>
                    <a:pt x="174714" y="354215"/>
                  </a:lnTo>
                  <a:lnTo>
                    <a:pt x="172320" y="358204"/>
                  </a:lnTo>
                  <a:lnTo>
                    <a:pt x="172320" y="364586"/>
                  </a:lnTo>
                  <a:lnTo>
                    <a:pt x="173916" y="370170"/>
                  </a:lnTo>
                  <a:lnTo>
                    <a:pt x="178703" y="374957"/>
                  </a:lnTo>
                  <a:lnTo>
                    <a:pt x="183489" y="376552"/>
                  </a:lnTo>
                  <a:lnTo>
                    <a:pt x="188276" y="376552"/>
                  </a:lnTo>
                  <a:lnTo>
                    <a:pt x="189872" y="375755"/>
                  </a:lnTo>
                  <a:lnTo>
                    <a:pt x="192265" y="373361"/>
                  </a:lnTo>
                  <a:lnTo>
                    <a:pt x="197052" y="364586"/>
                  </a:lnTo>
                  <a:lnTo>
                    <a:pt x="199445" y="362192"/>
                  </a:lnTo>
                  <a:lnTo>
                    <a:pt x="201838" y="361395"/>
                  </a:lnTo>
                  <a:lnTo>
                    <a:pt x="206625" y="361395"/>
                  </a:lnTo>
                  <a:lnTo>
                    <a:pt x="213007" y="363788"/>
                  </a:lnTo>
                  <a:lnTo>
                    <a:pt x="217794" y="368575"/>
                  </a:lnTo>
                  <a:lnTo>
                    <a:pt x="220187" y="374159"/>
                  </a:lnTo>
                  <a:lnTo>
                    <a:pt x="220187" y="380541"/>
                  </a:lnTo>
                  <a:lnTo>
                    <a:pt x="217794" y="384530"/>
                  </a:lnTo>
                  <a:lnTo>
                    <a:pt x="213007" y="386126"/>
                  </a:lnTo>
                </a:path>
                <a:path w="220979" h="475615">
                  <a:moveTo>
                    <a:pt x="220187" y="356608"/>
                  </a:moveTo>
                  <a:lnTo>
                    <a:pt x="172320" y="340652"/>
                  </a:lnTo>
                  <a:lnTo>
                    <a:pt x="172320" y="329483"/>
                  </a:lnTo>
                  <a:lnTo>
                    <a:pt x="174714" y="325494"/>
                  </a:lnTo>
                  <a:lnTo>
                    <a:pt x="178703" y="323899"/>
                  </a:lnTo>
                  <a:lnTo>
                    <a:pt x="183489" y="323899"/>
                  </a:lnTo>
                  <a:lnTo>
                    <a:pt x="220187" y="345439"/>
                  </a:lnTo>
                  <a:lnTo>
                    <a:pt x="220187" y="356608"/>
                  </a:lnTo>
                </a:path>
                <a:path w="220979" h="475615">
                  <a:moveTo>
                    <a:pt x="183489" y="287201"/>
                  </a:moveTo>
                  <a:lnTo>
                    <a:pt x="179500" y="287201"/>
                  </a:lnTo>
                  <a:lnTo>
                    <a:pt x="174714" y="288796"/>
                  </a:lnTo>
                  <a:lnTo>
                    <a:pt x="172320" y="291190"/>
                  </a:lnTo>
                  <a:lnTo>
                    <a:pt x="172320" y="297572"/>
                  </a:lnTo>
                  <a:lnTo>
                    <a:pt x="209018" y="317517"/>
                  </a:lnTo>
                  <a:lnTo>
                    <a:pt x="213007" y="317517"/>
                  </a:lnTo>
                  <a:lnTo>
                    <a:pt x="217794" y="315921"/>
                  </a:lnTo>
                  <a:lnTo>
                    <a:pt x="220187" y="313528"/>
                  </a:lnTo>
                  <a:lnTo>
                    <a:pt x="220187" y="307145"/>
                  </a:lnTo>
                  <a:lnTo>
                    <a:pt x="201838" y="300763"/>
                  </a:lnTo>
                </a:path>
                <a:path w="220979" h="475615">
                  <a:moveTo>
                    <a:pt x="220187" y="289594"/>
                  </a:moveTo>
                  <a:lnTo>
                    <a:pt x="172320" y="273639"/>
                  </a:lnTo>
                  <a:lnTo>
                    <a:pt x="172320" y="252896"/>
                  </a:lnTo>
                </a:path>
                <a:path w="220979" h="475615">
                  <a:moveTo>
                    <a:pt x="195456" y="281616"/>
                  </a:moveTo>
                  <a:lnTo>
                    <a:pt x="195456" y="268852"/>
                  </a:lnTo>
                </a:path>
                <a:path w="220979" h="475615">
                  <a:moveTo>
                    <a:pt x="220187" y="289594"/>
                  </a:moveTo>
                  <a:lnTo>
                    <a:pt x="220187" y="268852"/>
                  </a:lnTo>
                </a:path>
                <a:path w="220979" h="475615">
                  <a:moveTo>
                    <a:pt x="220187" y="228963"/>
                  </a:moveTo>
                  <a:lnTo>
                    <a:pt x="172320" y="213007"/>
                  </a:lnTo>
                  <a:lnTo>
                    <a:pt x="173118" y="192265"/>
                  </a:lnTo>
                </a:path>
                <a:path w="220979" h="475615">
                  <a:moveTo>
                    <a:pt x="195456" y="220985"/>
                  </a:moveTo>
                  <a:lnTo>
                    <a:pt x="195456" y="208221"/>
                  </a:lnTo>
                </a:path>
                <a:path w="220979" h="475615">
                  <a:moveTo>
                    <a:pt x="220187" y="228963"/>
                  </a:moveTo>
                  <a:lnTo>
                    <a:pt x="220187" y="208221"/>
                  </a:lnTo>
                </a:path>
                <a:path w="220979" h="475615">
                  <a:moveTo>
                    <a:pt x="179500" y="162747"/>
                  </a:moveTo>
                  <a:lnTo>
                    <a:pt x="175511" y="164343"/>
                  </a:lnTo>
                  <a:lnTo>
                    <a:pt x="173118" y="168331"/>
                  </a:lnTo>
                  <a:lnTo>
                    <a:pt x="173118" y="174714"/>
                  </a:lnTo>
                  <a:lnTo>
                    <a:pt x="174714" y="180298"/>
                  </a:lnTo>
                  <a:lnTo>
                    <a:pt x="179500" y="185085"/>
                  </a:lnTo>
                  <a:lnTo>
                    <a:pt x="184287" y="186680"/>
                  </a:lnTo>
                  <a:lnTo>
                    <a:pt x="189074" y="186680"/>
                  </a:lnTo>
                  <a:lnTo>
                    <a:pt x="190669" y="185883"/>
                  </a:lnTo>
                  <a:lnTo>
                    <a:pt x="193063" y="183489"/>
                  </a:lnTo>
                  <a:lnTo>
                    <a:pt x="197849" y="174714"/>
                  </a:lnTo>
                  <a:lnTo>
                    <a:pt x="200243" y="172320"/>
                  </a:lnTo>
                  <a:lnTo>
                    <a:pt x="202636" y="171523"/>
                  </a:lnTo>
                  <a:lnTo>
                    <a:pt x="206625" y="171523"/>
                  </a:lnTo>
                  <a:lnTo>
                    <a:pt x="213805" y="173916"/>
                  </a:lnTo>
                  <a:lnTo>
                    <a:pt x="218592" y="178703"/>
                  </a:lnTo>
                  <a:lnTo>
                    <a:pt x="220985" y="184287"/>
                  </a:lnTo>
                  <a:lnTo>
                    <a:pt x="220985" y="190669"/>
                  </a:lnTo>
                  <a:lnTo>
                    <a:pt x="218592" y="194658"/>
                  </a:lnTo>
                  <a:lnTo>
                    <a:pt x="213805" y="196254"/>
                  </a:lnTo>
                </a:path>
                <a:path w="220979" h="475615">
                  <a:moveTo>
                    <a:pt x="220985" y="166736"/>
                  </a:moveTo>
                  <a:lnTo>
                    <a:pt x="173118" y="150780"/>
                  </a:lnTo>
                  <a:lnTo>
                    <a:pt x="220985" y="153971"/>
                  </a:lnTo>
                  <a:lnTo>
                    <a:pt x="173118" y="125251"/>
                  </a:lnTo>
                  <a:lnTo>
                    <a:pt x="220985" y="141207"/>
                  </a:lnTo>
                </a:path>
                <a:path w="220979" h="475615">
                  <a:moveTo>
                    <a:pt x="173118" y="101318"/>
                  </a:moveTo>
                  <a:lnTo>
                    <a:pt x="220985" y="117273"/>
                  </a:lnTo>
                </a:path>
                <a:path w="220979" h="475615">
                  <a:moveTo>
                    <a:pt x="173118" y="112487"/>
                  </a:moveTo>
                  <a:lnTo>
                    <a:pt x="173118" y="90149"/>
                  </a:lnTo>
                </a:path>
              </a:pathLst>
            </a:custGeom>
            <a:ln w="4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92" name="object 1192" descr=""/>
          <p:cNvGrpSpPr/>
          <p:nvPr/>
        </p:nvGrpSpPr>
        <p:grpSpPr>
          <a:xfrm>
            <a:off x="3325952" y="8337617"/>
            <a:ext cx="16510" cy="48260"/>
            <a:chOff x="3325952" y="8337617"/>
            <a:chExt cx="16510" cy="48260"/>
          </a:xfrm>
        </p:grpSpPr>
        <p:sp>
          <p:nvSpPr>
            <p:cNvPr id="1193" name="object 1193" descr=""/>
            <p:cNvSpPr/>
            <p:nvPr/>
          </p:nvSpPr>
          <p:spPr>
            <a:xfrm>
              <a:off x="3325952" y="8337617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4" name="object 1194" descr=""/>
            <p:cNvSpPr/>
            <p:nvPr/>
          </p:nvSpPr>
          <p:spPr>
            <a:xfrm>
              <a:off x="3325952" y="8337617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47866"/>
                  </a:moveTo>
                  <a:lnTo>
                    <a:pt x="15955" y="47866"/>
                  </a:lnTo>
                  <a:lnTo>
                    <a:pt x="7977" y="0"/>
                  </a:lnTo>
                  <a:lnTo>
                    <a:pt x="0" y="478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95" name="object 1195" descr=""/>
          <p:cNvGrpSpPr/>
          <p:nvPr/>
        </p:nvGrpSpPr>
        <p:grpSpPr>
          <a:xfrm>
            <a:off x="3323559" y="9007754"/>
            <a:ext cx="16510" cy="48260"/>
            <a:chOff x="3323559" y="9007754"/>
            <a:chExt cx="16510" cy="48260"/>
          </a:xfrm>
        </p:grpSpPr>
        <p:sp>
          <p:nvSpPr>
            <p:cNvPr id="1196" name="object 1196" descr=""/>
            <p:cNvSpPr/>
            <p:nvPr/>
          </p:nvSpPr>
          <p:spPr>
            <a:xfrm>
              <a:off x="3323559" y="9007754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0"/>
                  </a:moveTo>
                  <a:lnTo>
                    <a:pt x="7977" y="47866"/>
                  </a:lnTo>
                  <a:lnTo>
                    <a:pt x="159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7" name="object 1197" descr=""/>
            <p:cNvSpPr/>
            <p:nvPr/>
          </p:nvSpPr>
          <p:spPr>
            <a:xfrm>
              <a:off x="3323559" y="9007754"/>
              <a:ext cx="16510" cy="48260"/>
            </a:xfrm>
            <a:custGeom>
              <a:avLst/>
              <a:gdLst/>
              <a:ahLst/>
              <a:cxnLst/>
              <a:rect l="l" t="t" r="r" b="b"/>
              <a:pathLst>
                <a:path w="16510" h="48259">
                  <a:moveTo>
                    <a:pt x="0" y="0"/>
                  </a:moveTo>
                  <a:lnTo>
                    <a:pt x="15955" y="0"/>
                  </a:lnTo>
                  <a:lnTo>
                    <a:pt x="7977" y="4786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198" name="object 1198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390991" y="6286520"/>
            <a:ext cx="101318" cy="102116"/>
          </a:xfrm>
          <a:prstGeom prst="rect">
            <a:avLst/>
          </a:prstGeom>
        </p:spPr>
      </p:pic>
      <p:pic>
        <p:nvPicPr>
          <p:cNvPr id="1199" name="object 1199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728034" y="7393044"/>
            <a:ext cx="101318" cy="102116"/>
          </a:xfrm>
          <a:prstGeom prst="rect">
            <a:avLst/>
          </a:prstGeom>
        </p:spPr>
      </p:pic>
      <p:pic>
        <p:nvPicPr>
          <p:cNvPr id="1200" name="object 1200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436922" y="7429741"/>
            <a:ext cx="101318" cy="101318"/>
          </a:xfrm>
          <a:prstGeom prst="rect">
            <a:avLst/>
          </a:prstGeom>
        </p:spPr>
      </p:pic>
      <p:sp>
        <p:nvSpPr>
          <p:cNvPr id="1201" name="object 1201" descr=""/>
          <p:cNvSpPr/>
          <p:nvPr/>
        </p:nvSpPr>
        <p:spPr>
          <a:xfrm>
            <a:off x="2998064" y="6651904"/>
            <a:ext cx="57150" cy="80645"/>
          </a:xfrm>
          <a:custGeom>
            <a:avLst/>
            <a:gdLst/>
            <a:ahLst/>
            <a:cxnLst/>
            <a:rect l="l" t="t" r="r" b="b"/>
            <a:pathLst>
              <a:path w="57150" h="80645">
                <a:moveTo>
                  <a:pt x="797" y="0"/>
                </a:moveTo>
                <a:lnTo>
                  <a:pt x="0" y="79778"/>
                </a:lnTo>
                <a:lnTo>
                  <a:pt x="55844" y="80575"/>
                </a:lnTo>
                <a:lnTo>
                  <a:pt x="56642" y="797"/>
                </a:lnTo>
                <a:lnTo>
                  <a:pt x="797" y="0"/>
                </a:lnTo>
              </a:path>
              <a:path w="57150" h="80645">
                <a:moveTo>
                  <a:pt x="50260" y="43080"/>
                </a:moveTo>
                <a:lnTo>
                  <a:pt x="50260" y="38293"/>
                </a:lnTo>
                <a:lnTo>
                  <a:pt x="6382" y="37495"/>
                </a:lnTo>
                <a:lnTo>
                  <a:pt x="6382" y="42282"/>
                </a:lnTo>
                <a:lnTo>
                  <a:pt x="50260" y="43080"/>
                </a:lnTo>
              </a:path>
              <a:path w="57150" h="80645">
                <a:moveTo>
                  <a:pt x="50260" y="26326"/>
                </a:moveTo>
                <a:lnTo>
                  <a:pt x="50260" y="22337"/>
                </a:lnTo>
                <a:lnTo>
                  <a:pt x="6382" y="21540"/>
                </a:lnTo>
                <a:lnTo>
                  <a:pt x="6382" y="26326"/>
                </a:lnTo>
                <a:lnTo>
                  <a:pt x="50260" y="26326"/>
                </a:lnTo>
              </a:path>
              <a:path w="57150" h="80645">
                <a:moveTo>
                  <a:pt x="51058" y="10371"/>
                </a:moveTo>
                <a:lnTo>
                  <a:pt x="51058" y="5584"/>
                </a:lnTo>
                <a:lnTo>
                  <a:pt x="7180" y="4786"/>
                </a:lnTo>
                <a:lnTo>
                  <a:pt x="7180" y="9573"/>
                </a:lnTo>
                <a:lnTo>
                  <a:pt x="51058" y="10371"/>
                </a:lnTo>
              </a:path>
              <a:path w="57150" h="80645">
                <a:moveTo>
                  <a:pt x="50260" y="55046"/>
                </a:moveTo>
                <a:lnTo>
                  <a:pt x="50260" y="59035"/>
                </a:lnTo>
                <a:lnTo>
                  <a:pt x="6382" y="59035"/>
                </a:lnTo>
                <a:lnTo>
                  <a:pt x="6382" y="54249"/>
                </a:lnTo>
                <a:lnTo>
                  <a:pt x="50260" y="55046"/>
                </a:lnTo>
              </a:path>
              <a:path w="57150" h="80645">
                <a:moveTo>
                  <a:pt x="50260" y="71002"/>
                </a:moveTo>
                <a:lnTo>
                  <a:pt x="50260" y="75789"/>
                </a:lnTo>
                <a:lnTo>
                  <a:pt x="6382" y="74991"/>
                </a:lnTo>
                <a:lnTo>
                  <a:pt x="6382" y="71002"/>
                </a:lnTo>
                <a:lnTo>
                  <a:pt x="50260" y="71002"/>
                </a:lnTo>
              </a:path>
              <a:path w="57150" h="80645">
                <a:moveTo>
                  <a:pt x="10371" y="39889"/>
                </a:moveTo>
                <a:lnTo>
                  <a:pt x="11168" y="43877"/>
                </a:lnTo>
                <a:lnTo>
                  <a:pt x="11966" y="47069"/>
                </a:lnTo>
                <a:lnTo>
                  <a:pt x="13562" y="50260"/>
                </a:lnTo>
                <a:lnTo>
                  <a:pt x="15157" y="51855"/>
                </a:lnTo>
              </a:path>
              <a:path w="57150" h="80645">
                <a:moveTo>
                  <a:pt x="19146" y="55844"/>
                </a:moveTo>
                <a:lnTo>
                  <a:pt x="20742" y="56642"/>
                </a:lnTo>
                <a:lnTo>
                  <a:pt x="23933" y="57440"/>
                </a:lnTo>
                <a:lnTo>
                  <a:pt x="27922" y="58238"/>
                </a:lnTo>
                <a:lnTo>
                  <a:pt x="31113" y="58238"/>
                </a:lnTo>
                <a:lnTo>
                  <a:pt x="31911" y="58238"/>
                </a:lnTo>
              </a:path>
              <a:path w="57150" h="80645">
                <a:moveTo>
                  <a:pt x="37495" y="55844"/>
                </a:moveTo>
                <a:lnTo>
                  <a:pt x="39889" y="54249"/>
                </a:lnTo>
                <a:lnTo>
                  <a:pt x="42282" y="51855"/>
                </a:lnTo>
                <a:lnTo>
                  <a:pt x="44675" y="48664"/>
                </a:lnTo>
                <a:lnTo>
                  <a:pt x="45473" y="46271"/>
                </a:lnTo>
              </a:path>
              <a:path w="57150" h="80645">
                <a:moveTo>
                  <a:pt x="46271" y="40686"/>
                </a:moveTo>
                <a:lnTo>
                  <a:pt x="46271" y="38293"/>
                </a:lnTo>
                <a:lnTo>
                  <a:pt x="45473" y="35102"/>
                </a:lnTo>
                <a:lnTo>
                  <a:pt x="44675" y="31911"/>
                </a:lnTo>
                <a:lnTo>
                  <a:pt x="42282" y="29517"/>
                </a:lnTo>
                <a:lnTo>
                  <a:pt x="42282" y="28720"/>
                </a:lnTo>
              </a:path>
              <a:path w="57150" h="80645">
                <a:moveTo>
                  <a:pt x="37495" y="24731"/>
                </a:moveTo>
                <a:lnTo>
                  <a:pt x="34304" y="23135"/>
                </a:lnTo>
                <a:lnTo>
                  <a:pt x="31113" y="22337"/>
                </a:lnTo>
                <a:lnTo>
                  <a:pt x="27922" y="22337"/>
                </a:lnTo>
                <a:lnTo>
                  <a:pt x="25529" y="22337"/>
                </a:lnTo>
              </a:path>
              <a:path w="57150" h="80645">
                <a:moveTo>
                  <a:pt x="19146" y="24731"/>
                </a:moveTo>
                <a:lnTo>
                  <a:pt x="18348" y="25529"/>
                </a:lnTo>
                <a:lnTo>
                  <a:pt x="15157" y="27922"/>
                </a:lnTo>
                <a:lnTo>
                  <a:pt x="13562" y="30315"/>
                </a:lnTo>
                <a:lnTo>
                  <a:pt x="11966" y="33506"/>
                </a:lnTo>
                <a:lnTo>
                  <a:pt x="11966" y="34304"/>
                </a:lnTo>
              </a:path>
            </a:pathLst>
          </a:custGeom>
          <a:ln w="47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2" name="object 1202" descr=""/>
          <p:cNvSpPr/>
          <p:nvPr/>
        </p:nvSpPr>
        <p:spPr>
          <a:xfrm>
            <a:off x="2389357" y="2406110"/>
            <a:ext cx="64135" cy="6646545"/>
          </a:xfrm>
          <a:custGeom>
            <a:avLst/>
            <a:gdLst/>
            <a:ahLst/>
            <a:cxnLst/>
            <a:rect l="l" t="t" r="r" b="b"/>
            <a:pathLst>
              <a:path w="64135" h="6646545">
                <a:moveTo>
                  <a:pt x="63822" y="0"/>
                </a:moveTo>
                <a:lnTo>
                  <a:pt x="0" y="6646319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3" name="object 1203" descr=""/>
          <p:cNvSpPr/>
          <p:nvPr/>
        </p:nvSpPr>
        <p:spPr>
          <a:xfrm>
            <a:off x="11188092" y="2406110"/>
            <a:ext cx="201930" cy="4277360"/>
          </a:xfrm>
          <a:custGeom>
            <a:avLst/>
            <a:gdLst/>
            <a:ahLst/>
            <a:cxnLst/>
            <a:rect l="l" t="t" r="r" b="b"/>
            <a:pathLst>
              <a:path w="201929" h="4277359">
                <a:moveTo>
                  <a:pt x="90947" y="0"/>
                </a:moveTo>
                <a:lnTo>
                  <a:pt x="97329" y="75789"/>
                </a:lnTo>
              </a:path>
              <a:path w="201929" h="4277359">
                <a:moveTo>
                  <a:pt x="98127" y="92542"/>
                </a:moveTo>
                <a:lnTo>
                  <a:pt x="105307" y="181096"/>
                </a:lnTo>
              </a:path>
              <a:path w="201929" h="4277359">
                <a:moveTo>
                  <a:pt x="106902" y="197849"/>
                </a:moveTo>
                <a:lnTo>
                  <a:pt x="114082" y="286403"/>
                </a:lnTo>
              </a:path>
              <a:path w="201929" h="4277359">
                <a:moveTo>
                  <a:pt x="115678" y="302359"/>
                </a:moveTo>
                <a:lnTo>
                  <a:pt x="122858" y="390913"/>
                </a:lnTo>
              </a:path>
              <a:path w="201929" h="4277359">
                <a:moveTo>
                  <a:pt x="123656" y="407666"/>
                </a:moveTo>
                <a:lnTo>
                  <a:pt x="130836" y="496220"/>
                </a:lnTo>
              </a:path>
              <a:path w="201929" h="4277359">
                <a:moveTo>
                  <a:pt x="132431" y="512973"/>
                </a:moveTo>
                <a:lnTo>
                  <a:pt x="139611" y="600729"/>
                </a:lnTo>
              </a:path>
              <a:path w="201929" h="4277359">
                <a:moveTo>
                  <a:pt x="141207" y="617483"/>
                </a:moveTo>
                <a:lnTo>
                  <a:pt x="148387" y="706036"/>
                </a:lnTo>
              </a:path>
              <a:path w="201929" h="4277359">
                <a:moveTo>
                  <a:pt x="149185" y="722790"/>
                </a:moveTo>
                <a:lnTo>
                  <a:pt x="156365" y="810546"/>
                </a:lnTo>
              </a:path>
              <a:path w="201929" h="4277359">
                <a:moveTo>
                  <a:pt x="157960" y="827299"/>
                </a:moveTo>
                <a:lnTo>
                  <a:pt x="165140" y="915853"/>
                </a:lnTo>
              </a:path>
              <a:path w="201929" h="4277359">
                <a:moveTo>
                  <a:pt x="166736" y="932606"/>
                </a:moveTo>
                <a:lnTo>
                  <a:pt x="173916" y="1021160"/>
                </a:lnTo>
              </a:path>
              <a:path w="201929" h="4277359">
                <a:moveTo>
                  <a:pt x="174714" y="1037914"/>
                </a:moveTo>
                <a:lnTo>
                  <a:pt x="181894" y="1125670"/>
                </a:lnTo>
              </a:path>
              <a:path w="201929" h="4277359">
                <a:moveTo>
                  <a:pt x="183489" y="1142423"/>
                </a:moveTo>
                <a:lnTo>
                  <a:pt x="190669" y="1230977"/>
                </a:lnTo>
              </a:path>
              <a:path w="201929" h="4277359">
                <a:moveTo>
                  <a:pt x="192265" y="1247730"/>
                </a:moveTo>
                <a:lnTo>
                  <a:pt x="197849" y="1320328"/>
                </a:lnTo>
                <a:lnTo>
                  <a:pt x="198647" y="1335486"/>
                </a:lnTo>
              </a:path>
              <a:path w="201929" h="4277359">
                <a:moveTo>
                  <a:pt x="200243" y="1352240"/>
                </a:moveTo>
                <a:lnTo>
                  <a:pt x="201041" y="1369791"/>
                </a:lnTo>
                <a:lnTo>
                  <a:pt x="201838" y="1419253"/>
                </a:lnTo>
                <a:lnTo>
                  <a:pt x="201838" y="1440793"/>
                </a:lnTo>
              </a:path>
              <a:path w="201929" h="4277359">
                <a:moveTo>
                  <a:pt x="201838" y="1457547"/>
                </a:moveTo>
                <a:lnTo>
                  <a:pt x="201041" y="1468716"/>
                </a:lnTo>
                <a:lnTo>
                  <a:pt x="198647" y="1518178"/>
                </a:lnTo>
                <a:lnTo>
                  <a:pt x="197052" y="1546101"/>
                </a:lnTo>
              </a:path>
              <a:path w="201929" h="4277359">
                <a:moveTo>
                  <a:pt x="195456" y="1562854"/>
                </a:moveTo>
                <a:lnTo>
                  <a:pt x="189074" y="1651408"/>
                </a:lnTo>
              </a:path>
              <a:path w="201929" h="4277359">
                <a:moveTo>
                  <a:pt x="188276" y="1668161"/>
                </a:moveTo>
                <a:lnTo>
                  <a:pt x="181894" y="1755917"/>
                </a:lnTo>
              </a:path>
              <a:path w="201929" h="4277359">
                <a:moveTo>
                  <a:pt x="180298" y="1772671"/>
                </a:moveTo>
                <a:lnTo>
                  <a:pt x="173916" y="1861224"/>
                </a:lnTo>
              </a:path>
              <a:path w="201929" h="4277359">
                <a:moveTo>
                  <a:pt x="173118" y="1877978"/>
                </a:moveTo>
                <a:lnTo>
                  <a:pt x="166736" y="1966532"/>
                </a:lnTo>
              </a:path>
              <a:path w="201929" h="4277359">
                <a:moveTo>
                  <a:pt x="165140" y="1983285"/>
                </a:moveTo>
                <a:lnTo>
                  <a:pt x="158758" y="2071041"/>
                </a:lnTo>
              </a:path>
              <a:path w="201929" h="4277359">
                <a:moveTo>
                  <a:pt x="157960" y="2087794"/>
                </a:moveTo>
                <a:lnTo>
                  <a:pt x="151578" y="2176348"/>
                </a:lnTo>
              </a:path>
              <a:path w="201929" h="4277359">
                <a:moveTo>
                  <a:pt x="149982" y="2193102"/>
                </a:moveTo>
                <a:lnTo>
                  <a:pt x="143600" y="2281655"/>
                </a:lnTo>
              </a:path>
              <a:path w="201929" h="4277359">
                <a:moveTo>
                  <a:pt x="142802" y="2298409"/>
                </a:moveTo>
                <a:lnTo>
                  <a:pt x="136420" y="2386165"/>
                </a:lnTo>
              </a:path>
              <a:path w="201929" h="4277359">
                <a:moveTo>
                  <a:pt x="134825" y="2402918"/>
                </a:moveTo>
                <a:lnTo>
                  <a:pt x="128442" y="2491472"/>
                </a:lnTo>
              </a:path>
              <a:path w="201929" h="4277359">
                <a:moveTo>
                  <a:pt x="127645" y="2508225"/>
                </a:moveTo>
                <a:lnTo>
                  <a:pt x="121262" y="2596779"/>
                </a:lnTo>
              </a:path>
              <a:path w="201929" h="4277359">
                <a:moveTo>
                  <a:pt x="119667" y="2613533"/>
                </a:moveTo>
                <a:lnTo>
                  <a:pt x="113285" y="2701289"/>
                </a:lnTo>
              </a:path>
              <a:path w="201929" h="4277359">
                <a:moveTo>
                  <a:pt x="112487" y="2718042"/>
                </a:moveTo>
                <a:lnTo>
                  <a:pt x="106104" y="2806596"/>
                </a:lnTo>
              </a:path>
              <a:path w="201929" h="4277359">
                <a:moveTo>
                  <a:pt x="104509" y="2823349"/>
                </a:moveTo>
                <a:lnTo>
                  <a:pt x="98127" y="2911903"/>
                </a:lnTo>
              </a:path>
              <a:path w="201929" h="4277359">
                <a:moveTo>
                  <a:pt x="97329" y="2928656"/>
                </a:moveTo>
                <a:lnTo>
                  <a:pt x="90947" y="3016412"/>
                </a:lnTo>
              </a:path>
              <a:path w="201929" h="4277359">
                <a:moveTo>
                  <a:pt x="89351" y="3033166"/>
                </a:moveTo>
                <a:lnTo>
                  <a:pt x="82969" y="3121720"/>
                </a:lnTo>
              </a:path>
              <a:path w="201929" h="4277359">
                <a:moveTo>
                  <a:pt x="82171" y="3138473"/>
                </a:moveTo>
                <a:lnTo>
                  <a:pt x="75789" y="3227027"/>
                </a:lnTo>
              </a:path>
              <a:path w="201929" h="4277359">
                <a:moveTo>
                  <a:pt x="74193" y="3243780"/>
                </a:moveTo>
                <a:lnTo>
                  <a:pt x="67811" y="3331536"/>
                </a:lnTo>
              </a:path>
              <a:path w="201929" h="4277359">
                <a:moveTo>
                  <a:pt x="67013" y="3348290"/>
                </a:moveTo>
                <a:lnTo>
                  <a:pt x="60631" y="3436843"/>
                </a:lnTo>
              </a:path>
              <a:path w="201929" h="4277359">
                <a:moveTo>
                  <a:pt x="59035" y="3453597"/>
                </a:moveTo>
                <a:lnTo>
                  <a:pt x="52653" y="3542151"/>
                </a:lnTo>
              </a:path>
              <a:path w="201929" h="4277359">
                <a:moveTo>
                  <a:pt x="51855" y="3558904"/>
                </a:moveTo>
                <a:lnTo>
                  <a:pt x="45473" y="3646660"/>
                </a:lnTo>
              </a:path>
              <a:path w="201929" h="4277359">
                <a:moveTo>
                  <a:pt x="43877" y="3663413"/>
                </a:moveTo>
                <a:lnTo>
                  <a:pt x="37495" y="3751967"/>
                </a:lnTo>
              </a:path>
              <a:path w="201929" h="4277359">
                <a:moveTo>
                  <a:pt x="36697" y="3768721"/>
                </a:moveTo>
                <a:lnTo>
                  <a:pt x="30315" y="3857274"/>
                </a:lnTo>
              </a:path>
              <a:path w="201929" h="4277359">
                <a:moveTo>
                  <a:pt x="28720" y="3874028"/>
                </a:moveTo>
                <a:lnTo>
                  <a:pt x="22337" y="3961784"/>
                </a:lnTo>
              </a:path>
              <a:path w="201929" h="4277359">
                <a:moveTo>
                  <a:pt x="21540" y="3978537"/>
                </a:moveTo>
                <a:lnTo>
                  <a:pt x="15157" y="4067091"/>
                </a:lnTo>
              </a:path>
              <a:path w="201929" h="4277359">
                <a:moveTo>
                  <a:pt x="13562" y="4083844"/>
                </a:moveTo>
                <a:lnTo>
                  <a:pt x="7180" y="4172398"/>
                </a:lnTo>
              </a:path>
              <a:path w="201929" h="4277359">
                <a:moveTo>
                  <a:pt x="6382" y="4189152"/>
                </a:moveTo>
                <a:lnTo>
                  <a:pt x="0" y="4276908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4" name="object 1204" descr=""/>
          <p:cNvSpPr/>
          <p:nvPr/>
        </p:nvSpPr>
        <p:spPr>
          <a:xfrm>
            <a:off x="3834139" y="7953086"/>
            <a:ext cx="7038340" cy="67945"/>
          </a:xfrm>
          <a:custGeom>
            <a:avLst/>
            <a:gdLst/>
            <a:ahLst/>
            <a:cxnLst/>
            <a:rect l="l" t="t" r="r" b="b"/>
            <a:pathLst>
              <a:path w="7038340" h="67945">
                <a:moveTo>
                  <a:pt x="7038030" y="67811"/>
                </a:moveTo>
                <a:lnTo>
                  <a:pt x="6949476" y="67013"/>
                </a:lnTo>
              </a:path>
              <a:path w="7038340" h="67945">
                <a:moveTo>
                  <a:pt x="6932723" y="67013"/>
                </a:moveTo>
                <a:lnTo>
                  <a:pt x="6844169" y="66215"/>
                </a:lnTo>
              </a:path>
              <a:path w="7038340" h="67945">
                <a:moveTo>
                  <a:pt x="6827416" y="66215"/>
                </a:moveTo>
                <a:lnTo>
                  <a:pt x="6738862" y="65418"/>
                </a:lnTo>
              </a:path>
              <a:path w="7038340" h="67945">
                <a:moveTo>
                  <a:pt x="6722109" y="65418"/>
                </a:moveTo>
                <a:lnTo>
                  <a:pt x="6633555" y="63822"/>
                </a:lnTo>
              </a:path>
              <a:path w="7038340" h="67945">
                <a:moveTo>
                  <a:pt x="6616801" y="63822"/>
                </a:moveTo>
                <a:lnTo>
                  <a:pt x="6528248" y="63024"/>
                </a:lnTo>
              </a:path>
              <a:path w="7038340" h="67945">
                <a:moveTo>
                  <a:pt x="6511494" y="63024"/>
                </a:moveTo>
                <a:lnTo>
                  <a:pt x="6422940" y="62226"/>
                </a:lnTo>
              </a:path>
              <a:path w="7038340" h="67945">
                <a:moveTo>
                  <a:pt x="6406187" y="62226"/>
                </a:moveTo>
                <a:lnTo>
                  <a:pt x="6317633" y="61429"/>
                </a:lnTo>
              </a:path>
              <a:path w="7038340" h="67945">
                <a:moveTo>
                  <a:pt x="6300880" y="60631"/>
                </a:moveTo>
                <a:lnTo>
                  <a:pt x="6212326" y="59833"/>
                </a:lnTo>
              </a:path>
              <a:path w="7038340" h="67945">
                <a:moveTo>
                  <a:pt x="6195573" y="59833"/>
                </a:moveTo>
                <a:lnTo>
                  <a:pt x="6107019" y="59035"/>
                </a:lnTo>
              </a:path>
              <a:path w="7038340" h="67945">
                <a:moveTo>
                  <a:pt x="6090265" y="59035"/>
                </a:moveTo>
                <a:lnTo>
                  <a:pt x="6001712" y="58238"/>
                </a:lnTo>
              </a:path>
              <a:path w="7038340" h="67945">
                <a:moveTo>
                  <a:pt x="5984958" y="58238"/>
                </a:moveTo>
                <a:lnTo>
                  <a:pt x="5896405" y="57440"/>
                </a:lnTo>
              </a:path>
              <a:path w="7038340" h="67945">
                <a:moveTo>
                  <a:pt x="5879651" y="56642"/>
                </a:moveTo>
                <a:lnTo>
                  <a:pt x="5791097" y="55844"/>
                </a:lnTo>
              </a:path>
              <a:path w="7038340" h="67945">
                <a:moveTo>
                  <a:pt x="5774344" y="55844"/>
                </a:moveTo>
                <a:lnTo>
                  <a:pt x="5685790" y="55046"/>
                </a:lnTo>
              </a:path>
              <a:path w="7038340" h="67945">
                <a:moveTo>
                  <a:pt x="5669037" y="55046"/>
                </a:moveTo>
                <a:lnTo>
                  <a:pt x="5580483" y="54249"/>
                </a:lnTo>
              </a:path>
              <a:path w="7038340" h="67945">
                <a:moveTo>
                  <a:pt x="5563730" y="54249"/>
                </a:moveTo>
                <a:lnTo>
                  <a:pt x="5475176" y="52653"/>
                </a:lnTo>
              </a:path>
              <a:path w="7038340" h="67945">
                <a:moveTo>
                  <a:pt x="5458422" y="52653"/>
                </a:moveTo>
                <a:lnTo>
                  <a:pt x="5369869" y="51855"/>
                </a:lnTo>
              </a:path>
              <a:path w="7038340" h="67945">
                <a:moveTo>
                  <a:pt x="5353115" y="51855"/>
                </a:moveTo>
                <a:lnTo>
                  <a:pt x="5264561" y="51058"/>
                </a:lnTo>
              </a:path>
              <a:path w="7038340" h="67945">
                <a:moveTo>
                  <a:pt x="5247808" y="51058"/>
                </a:moveTo>
                <a:lnTo>
                  <a:pt x="5159254" y="50260"/>
                </a:lnTo>
              </a:path>
              <a:path w="7038340" h="67945">
                <a:moveTo>
                  <a:pt x="5142501" y="49462"/>
                </a:moveTo>
                <a:lnTo>
                  <a:pt x="5053947" y="48664"/>
                </a:lnTo>
              </a:path>
              <a:path w="7038340" h="67945">
                <a:moveTo>
                  <a:pt x="5037194" y="48664"/>
                </a:moveTo>
                <a:lnTo>
                  <a:pt x="4948640" y="47866"/>
                </a:lnTo>
              </a:path>
              <a:path w="7038340" h="67945">
                <a:moveTo>
                  <a:pt x="4931886" y="47866"/>
                </a:moveTo>
                <a:lnTo>
                  <a:pt x="4843333" y="47069"/>
                </a:lnTo>
              </a:path>
              <a:path w="7038340" h="67945">
                <a:moveTo>
                  <a:pt x="4826579" y="47069"/>
                </a:moveTo>
                <a:lnTo>
                  <a:pt x="4738025" y="46271"/>
                </a:lnTo>
              </a:path>
              <a:path w="7038340" h="67945">
                <a:moveTo>
                  <a:pt x="4721272" y="45473"/>
                </a:moveTo>
                <a:lnTo>
                  <a:pt x="4632718" y="44675"/>
                </a:lnTo>
              </a:path>
              <a:path w="7038340" h="67945">
                <a:moveTo>
                  <a:pt x="4615965" y="44675"/>
                </a:moveTo>
                <a:lnTo>
                  <a:pt x="4527411" y="43877"/>
                </a:lnTo>
              </a:path>
              <a:path w="7038340" h="67945">
                <a:moveTo>
                  <a:pt x="4510658" y="43877"/>
                </a:moveTo>
                <a:lnTo>
                  <a:pt x="4422902" y="43080"/>
                </a:lnTo>
              </a:path>
              <a:path w="7038340" h="67945">
                <a:moveTo>
                  <a:pt x="4406148" y="43080"/>
                </a:moveTo>
                <a:lnTo>
                  <a:pt x="4317594" y="41484"/>
                </a:lnTo>
              </a:path>
              <a:path w="7038340" h="67945">
                <a:moveTo>
                  <a:pt x="4300841" y="41484"/>
                </a:moveTo>
                <a:lnTo>
                  <a:pt x="4212287" y="40686"/>
                </a:lnTo>
              </a:path>
              <a:path w="7038340" h="67945">
                <a:moveTo>
                  <a:pt x="4195534" y="40686"/>
                </a:moveTo>
                <a:lnTo>
                  <a:pt x="4106980" y="39889"/>
                </a:lnTo>
              </a:path>
              <a:path w="7038340" h="67945">
                <a:moveTo>
                  <a:pt x="4090227" y="39889"/>
                </a:moveTo>
                <a:lnTo>
                  <a:pt x="4001673" y="39091"/>
                </a:lnTo>
              </a:path>
              <a:path w="7038340" h="67945">
                <a:moveTo>
                  <a:pt x="3984919" y="38293"/>
                </a:moveTo>
                <a:lnTo>
                  <a:pt x="3896366" y="37495"/>
                </a:lnTo>
              </a:path>
              <a:path w="7038340" h="67945">
                <a:moveTo>
                  <a:pt x="3879612" y="37495"/>
                </a:moveTo>
                <a:lnTo>
                  <a:pt x="3791058" y="36697"/>
                </a:lnTo>
              </a:path>
              <a:path w="7038340" h="67945">
                <a:moveTo>
                  <a:pt x="3774305" y="36697"/>
                </a:moveTo>
                <a:lnTo>
                  <a:pt x="3685751" y="35900"/>
                </a:lnTo>
              </a:path>
              <a:path w="7038340" h="67945">
                <a:moveTo>
                  <a:pt x="3668998" y="35900"/>
                </a:moveTo>
                <a:lnTo>
                  <a:pt x="3580444" y="35102"/>
                </a:lnTo>
              </a:path>
              <a:path w="7038340" h="67945">
                <a:moveTo>
                  <a:pt x="3563691" y="34304"/>
                </a:moveTo>
                <a:lnTo>
                  <a:pt x="3475137" y="33506"/>
                </a:lnTo>
              </a:path>
              <a:path w="7038340" h="67945">
                <a:moveTo>
                  <a:pt x="3458383" y="33506"/>
                </a:moveTo>
                <a:lnTo>
                  <a:pt x="3369830" y="32709"/>
                </a:lnTo>
              </a:path>
              <a:path w="7038340" h="67945">
                <a:moveTo>
                  <a:pt x="3353076" y="32709"/>
                </a:moveTo>
                <a:lnTo>
                  <a:pt x="3264522" y="31911"/>
                </a:lnTo>
              </a:path>
              <a:path w="7038340" h="67945">
                <a:moveTo>
                  <a:pt x="3247769" y="31911"/>
                </a:moveTo>
                <a:lnTo>
                  <a:pt x="3159215" y="30315"/>
                </a:lnTo>
              </a:path>
              <a:path w="7038340" h="67945">
                <a:moveTo>
                  <a:pt x="3142462" y="30315"/>
                </a:moveTo>
                <a:lnTo>
                  <a:pt x="3053908" y="29517"/>
                </a:lnTo>
              </a:path>
              <a:path w="7038340" h="67945">
                <a:moveTo>
                  <a:pt x="3037155" y="29517"/>
                </a:moveTo>
                <a:lnTo>
                  <a:pt x="2948601" y="28720"/>
                </a:lnTo>
              </a:path>
              <a:path w="7038340" h="67945">
                <a:moveTo>
                  <a:pt x="2931847" y="28720"/>
                </a:moveTo>
                <a:lnTo>
                  <a:pt x="2843294" y="27922"/>
                </a:lnTo>
              </a:path>
              <a:path w="7038340" h="67945">
                <a:moveTo>
                  <a:pt x="2826540" y="27124"/>
                </a:moveTo>
                <a:lnTo>
                  <a:pt x="2737987" y="26326"/>
                </a:lnTo>
              </a:path>
              <a:path w="7038340" h="67945">
                <a:moveTo>
                  <a:pt x="2721233" y="26326"/>
                </a:moveTo>
                <a:lnTo>
                  <a:pt x="2632679" y="25529"/>
                </a:lnTo>
              </a:path>
              <a:path w="7038340" h="67945">
                <a:moveTo>
                  <a:pt x="2615926" y="25529"/>
                </a:moveTo>
                <a:lnTo>
                  <a:pt x="2527372" y="24731"/>
                </a:lnTo>
              </a:path>
              <a:path w="7038340" h="67945">
                <a:moveTo>
                  <a:pt x="2510619" y="24731"/>
                </a:moveTo>
                <a:lnTo>
                  <a:pt x="2422065" y="23933"/>
                </a:lnTo>
              </a:path>
              <a:path w="7038340" h="67945">
                <a:moveTo>
                  <a:pt x="2405312" y="23135"/>
                </a:moveTo>
                <a:lnTo>
                  <a:pt x="2316758" y="22337"/>
                </a:lnTo>
              </a:path>
              <a:path w="7038340" h="67945">
                <a:moveTo>
                  <a:pt x="2300004" y="22337"/>
                </a:moveTo>
                <a:lnTo>
                  <a:pt x="2211451" y="21540"/>
                </a:lnTo>
              </a:path>
              <a:path w="7038340" h="67945">
                <a:moveTo>
                  <a:pt x="2194697" y="21540"/>
                </a:moveTo>
                <a:lnTo>
                  <a:pt x="2106143" y="20742"/>
                </a:lnTo>
              </a:path>
              <a:path w="7038340" h="67945">
                <a:moveTo>
                  <a:pt x="2089390" y="20742"/>
                </a:moveTo>
                <a:lnTo>
                  <a:pt x="2000836" y="19146"/>
                </a:lnTo>
              </a:path>
              <a:path w="7038340" h="67945">
                <a:moveTo>
                  <a:pt x="1984083" y="19146"/>
                </a:moveTo>
                <a:lnTo>
                  <a:pt x="1895529" y="18348"/>
                </a:lnTo>
              </a:path>
              <a:path w="7038340" h="67945">
                <a:moveTo>
                  <a:pt x="1878776" y="18348"/>
                </a:moveTo>
                <a:lnTo>
                  <a:pt x="1790222" y="17551"/>
                </a:lnTo>
              </a:path>
              <a:path w="7038340" h="67945">
                <a:moveTo>
                  <a:pt x="1773468" y="17551"/>
                </a:moveTo>
                <a:lnTo>
                  <a:pt x="1684915" y="16753"/>
                </a:lnTo>
              </a:path>
              <a:path w="7038340" h="67945">
                <a:moveTo>
                  <a:pt x="1668161" y="15955"/>
                </a:moveTo>
                <a:lnTo>
                  <a:pt x="1579607" y="15157"/>
                </a:lnTo>
              </a:path>
              <a:path w="7038340" h="67945">
                <a:moveTo>
                  <a:pt x="1562854" y="15157"/>
                </a:moveTo>
                <a:lnTo>
                  <a:pt x="1474300" y="14360"/>
                </a:lnTo>
              </a:path>
              <a:path w="7038340" h="67945">
                <a:moveTo>
                  <a:pt x="1457547" y="14360"/>
                </a:moveTo>
                <a:lnTo>
                  <a:pt x="1368993" y="13562"/>
                </a:lnTo>
              </a:path>
              <a:path w="7038340" h="67945">
                <a:moveTo>
                  <a:pt x="1352240" y="13562"/>
                </a:moveTo>
                <a:lnTo>
                  <a:pt x="1263686" y="12764"/>
                </a:lnTo>
              </a:path>
              <a:path w="7038340" h="67945">
                <a:moveTo>
                  <a:pt x="1246932" y="11966"/>
                </a:moveTo>
                <a:lnTo>
                  <a:pt x="1158379" y="11168"/>
                </a:lnTo>
              </a:path>
              <a:path w="7038340" h="67945">
                <a:moveTo>
                  <a:pt x="1141625" y="11168"/>
                </a:moveTo>
                <a:lnTo>
                  <a:pt x="1053071" y="10371"/>
                </a:lnTo>
              </a:path>
              <a:path w="7038340" h="67945">
                <a:moveTo>
                  <a:pt x="1036318" y="10371"/>
                </a:moveTo>
                <a:lnTo>
                  <a:pt x="947764" y="9573"/>
                </a:lnTo>
              </a:path>
              <a:path w="7038340" h="67945">
                <a:moveTo>
                  <a:pt x="931011" y="9573"/>
                </a:moveTo>
                <a:lnTo>
                  <a:pt x="842457" y="7977"/>
                </a:lnTo>
              </a:path>
              <a:path w="7038340" h="67945">
                <a:moveTo>
                  <a:pt x="825704" y="7977"/>
                </a:moveTo>
                <a:lnTo>
                  <a:pt x="737150" y="7180"/>
                </a:lnTo>
              </a:path>
              <a:path w="7038340" h="67945">
                <a:moveTo>
                  <a:pt x="720396" y="7180"/>
                </a:moveTo>
                <a:lnTo>
                  <a:pt x="631843" y="6382"/>
                </a:lnTo>
              </a:path>
              <a:path w="7038340" h="67945">
                <a:moveTo>
                  <a:pt x="615089" y="6382"/>
                </a:moveTo>
                <a:lnTo>
                  <a:pt x="526535" y="5584"/>
                </a:lnTo>
              </a:path>
              <a:path w="7038340" h="67945">
                <a:moveTo>
                  <a:pt x="509782" y="4786"/>
                </a:moveTo>
                <a:lnTo>
                  <a:pt x="421228" y="3988"/>
                </a:lnTo>
              </a:path>
              <a:path w="7038340" h="67945">
                <a:moveTo>
                  <a:pt x="404475" y="3988"/>
                </a:moveTo>
                <a:lnTo>
                  <a:pt x="315921" y="3191"/>
                </a:lnTo>
              </a:path>
              <a:path w="7038340" h="67945">
                <a:moveTo>
                  <a:pt x="299168" y="3191"/>
                </a:moveTo>
                <a:lnTo>
                  <a:pt x="210614" y="2393"/>
                </a:lnTo>
              </a:path>
              <a:path w="7038340" h="67945">
                <a:moveTo>
                  <a:pt x="193860" y="2393"/>
                </a:moveTo>
                <a:lnTo>
                  <a:pt x="105307" y="1595"/>
                </a:lnTo>
              </a:path>
              <a:path w="7038340" h="67945">
                <a:moveTo>
                  <a:pt x="88553" y="797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205" name="object 1205" descr=""/>
          <p:cNvGrpSpPr/>
          <p:nvPr/>
        </p:nvGrpSpPr>
        <p:grpSpPr>
          <a:xfrm>
            <a:off x="2008017" y="2402919"/>
            <a:ext cx="9458960" cy="6150610"/>
            <a:chOff x="2008017" y="2402919"/>
            <a:chExt cx="9458960" cy="6150610"/>
          </a:xfrm>
        </p:grpSpPr>
        <p:sp>
          <p:nvSpPr>
            <p:cNvPr id="1206" name="object 1206" descr=""/>
            <p:cNvSpPr/>
            <p:nvPr/>
          </p:nvSpPr>
          <p:spPr>
            <a:xfrm>
              <a:off x="3901153" y="8340011"/>
              <a:ext cx="1878964" cy="8255"/>
            </a:xfrm>
            <a:custGeom>
              <a:avLst/>
              <a:gdLst/>
              <a:ahLst/>
              <a:cxnLst/>
              <a:rect l="l" t="t" r="r" b="b"/>
              <a:pathLst>
                <a:path w="1878964" h="8254">
                  <a:moveTo>
                    <a:pt x="0" y="0"/>
                  </a:moveTo>
                  <a:lnTo>
                    <a:pt x="88553" y="0"/>
                  </a:lnTo>
                </a:path>
                <a:path w="1878964" h="8254">
                  <a:moveTo>
                    <a:pt x="105307" y="797"/>
                  </a:moveTo>
                  <a:lnTo>
                    <a:pt x="193860" y="797"/>
                  </a:lnTo>
                </a:path>
                <a:path w="1878964" h="8254">
                  <a:moveTo>
                    <a:pt x="210614" y="797"/>
                  </a:moveTo>
                  <a:lnTo>
                    <a:pt x="299168" y="1595"/>
                  </a:lnTo>
                </a:path>
                <a:path w="1878964" h="8254">
                  <a:moveTo>
                    <a:pt x="315921" y="1595"/>
                  </a:moveTo>
                  <a:lnTo>
                    <a:pt x="404475" y="1595"/>
                  </a:lnTo>
                </a:path>
                <a:path w="1878964" h="8254">
                  <a:moveTo>
                    <a:pt x="421228" y="1595"/>
                  </a:moveTo>
                  <a:lnTo>
                    <a:pt x="509782" y="2393"/>
                  </a:lnTo>
                </a:path>
                <a:path w="1878964" h="8254">
                  <a:moveTo>
                    <a:pt x="526535" y="2393"/>
                  </a:moveTo>
                  <a:lnTo>
                    <a:pt x="615089" y="2393"/>
                  </a:lnTo>
                </a:path>
                <a:path w="1878964" h="8254">
                  <a:moveTo>
                    <a:pt x="631843" y="2393"/>
                  </a:moveTo>
                  <a:lnTo>
                    <a:pt x="720396" y="3191"/>
                  </a:lnTo>
                </a:path>
                <a:path w="1878964" h="8254">
                  <a:moveTo>
                    <a:pt x="737150" y="3191"/>
                  </a:moveTo>
                  <a:lnTo>
                    <a:pt x="825704" y="3191"/>
                  </a:lnTo>
                </a:path>
                <a:path w="1878964" h="8254">
                  <a:moveTo>
                    <a:pt x="842457" y="3191"/>
                  </a:moveTo>
                  <a:lnTo>
                    <a:pt x="931011" y="3988"/>
                  </a:lnTo>
                </a:path>
                <a:path w="1878964" h="8254">
                  <a:moveTo>
                    <a:pt x="947764" y="3988"/>
                  </a:moveTo>
                  <a:lnTo>
                    <a:pt x="1036318" y="3988"/>
                  </a:lnTo>
                </a:path>
                <a:path w="1878964" h="8254">
                  <a:moveTo>
                    <a:pt x="1053071" y="3988"/>
                  </a:moveTo>
                  <a:lnTo>
                    <a:pt x="1141625" y="4786"/>
                  </a:lnTo>
                </a:path>
                <a:path w="1878964" h="8254">
                  <a:moveTo>
                    <a:pt x="1158379" y="4786"/>
                  </a:moveTo>
                  <a:lnTo>
                    <a:pt x="1246932" y="4786"/>
                  </a:lnTo>
                </a:path>
                <a:path w="1878964" h="8254">
                  <a:moveTo>
                    <a:pt x="1263686" y="4786"/>
                  </a:moveTo>
                  <a:lnTo>
                    <a:pt x="1352240" y="5584"/>
                  </a:lnTo>
                </a:path>
                <a:path w="1878964" h="8254">
                  <a:moveTo>
                    <a:pt x="1368993" y="5584"/>
                  </a:moveTo>
                  <a:lnTo>
                    <a:pt x="1457547" y="5584"/>
                  </a:lnTo>
                </a:path>
                <a:path w="1878964" h="8254">
                  <a:moveTo>
                    <a:pt x="1474300" y="5584"/>
                  </a:moveTo>
                  <a:lnTo>
                    <a:pt x="1562854" y="6382"/>
                  </a:lnTo>
                </a:path>
                <a:path w="1878964" h="8254">
                  <a:moveTo>
                    <a:pt x="1579607" y="6382"/>
                  </a:moveTo>
                  <a:lnTo>
                    <a:pt x="1668161" y="6382"/>
                  </a:lnTo>
                </a:path>
                <a:path w="1878964" h="8254">
                  <a:moveTo>
                    <a:pt x="1684915" y="7180"/>
                  </a:moveTo>
                  <a:lnTo>
                    <a:pt x="1773468" y="7180"/>
                  </a:lnTo>
                </a:path>
                <a:path w="1878964" h="8254">
                  <a:moveTo>
                    <a:pt x="1790222" y="7180"/>
                  </a:moveTo>
                  <a:lnTo>
                    <a:pt x="1878776" y="7977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07" name="object 120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008017" y="2402919"/>
              <a:ext cx="9403453" cy="6150099"/>
            </a:xfrm>
            <a:prstGeom prst="rect">
              <a:avLst/>
            </a:prstGeom>
          </p:spPr>
        </p:pic>
        <p:sp>
          <p:nvSpPr>
            <p:cNvPr id="1208" name="object 1208" descr=""/>
            <p:cNvSpPr/>
            <p:nvPr/>
          </p:nvSpPr>
          <p:spPr>
            <a:xfrm>
              <a:off x="5796682" y="2416481"/>
              <a:ext cx="5666740" cy="5952490"/>
            </a:xfrm>
            <a:custGeom>
              <a:avLst/>
              <a:gdLst/>
              <a:ahLst/>
              <a:cxnLst/>
              <a:rect l="l" t="t" r="r" b="b"/>
              <a:pathLst>
                <a:path w="5666740" h="5952490">
                  <a:moveTo>
                    <a:pt x="0" y="5931507"/>
                  </a:moveTo>
                  <a:lnTo>
                    <a:pt x="88553" y="5931507"/>
                  </a:lnTo>
                </a:path>
                <a:path w="5666740" h="5952490">
                  <a:moveTo>
                    <a:pt x="105307" y="5931507"/>
                  </a:moveTo>
                  <a:lnTo>
                    <a:pt x="193860" y="5932305"/>
                  </a:lnTo>
                </a:path>
                <a:path w="5666740" h="5952490">
                  <a:moveTo>
                    <a:pt x="210614" y="5932305"/>
                  </a:moveTo>
                  <a:lnTo>
                    <a:pt x="299168" y="5932305"/>
                  </a:lnTo>
                </a:path>
                <a:path w="5666740" h="5952490">
                  <a:moveTo>
                    <a:pt x="315921" y="5932305"/>
                  </a:moveTo>
                  <a:lnTo>
                    <a:pt x="404475" y="5933102"/>
                  </a:lnTo>
                </a:path>
                <a:path w="5666740" h="5952490">
                  <a:moveTo>
                    <a:pt x="421228" y="5933102"/>
                  </a:moveTo>
                  <a:lnTo>
                    <a:pt x="509782" y="5933102"/>
                  </a:lnTo>
                </a:path>
                <a:path w="5666740" h="5952490">
                  <a:moveTo>
                    <a:pt x="526535" y="5933102"/>
                  </a:moveTo>
                  <a:lnTo>
                    <a:pt x="615089" y="5933900"/>
                  </a:lnTo>
                </a:path>
                <a:path w="5666740" h="5952490">
                  <a:moveTo>
                    <a:pt x="631843" y="5933900"/>
                  </a:moveTo>
                  <a:lnTo>
                    <a:pt x="720396" y="5933900"/>
                  </a:lnTo>
                </a:path>
                <a:path w="5666740" h="5952490">
                  <a:moveTo>
                    <a:pt x="737150" y="5933900"/>
                  </a:moveTo>
                  <a:lnTo>
                    <a:pt x="825704" y="5934698"/>
                  </a:lnTo>
                </a:path>
                <a:path w="5666740" h="5952490">
                  <a:moveTo>
                    <a:pt x="842457" y="5934698"/>
                  </a:moveTo>
                  <a:lnTo>
                    <a:pt x="931011" y="5934698"/>
                  </a:lnTo>
                </a:path>
                <a:path w="5666740" h="5952490">
                  <a:moveTo>
                    <a:pt x="947764" y="5934698"/>
                  </a:moveTo>
                  <a:lnTo>
                    <a:pt x="1036318" y="5935496"/>
                  </a:lnTo>
                </a:path>
                <a:path w="5666740" h="5952490">
                  <a:moveTo>
                    <a:pt x="1053071" y="5935496"/>
                  </a:moveTo>
                  <a:lnTo>
                    <a:pt x="1141625" y="5935496"/>
                  </a:lnTo>
                </a:path>
                <a:path w="5666740" h="5952490">
                  <a:moveTo>
                    <a:pt x="1158379" y="5936294"/>
                  </a:moveTo>
                  <a:lnTo>
                    <a:pt x="1246932" y="5936294"/>
                  </a:lnTo>
                </a:path>
                <a:path w="5666740" h="5952490">
                  <a:moveTo>
                    <a:pt x="1263686" y="5936294"/>
                  </a:moveTo>
                  <a:lnTo>
                    <a:pt x="1352240" y="5937091"/>
                  </a:lnTo>
                </a:path>
                <a:path w="5666740" h="5952490">
                  <a:moveTo>
                    <a:pt x="1368993" y="5937091"/>
                  </a:moveTo>
                  <a:lnTo>
                    <a:pt x="1457547" y="5937091"/>
                  </a:lnTo>
                </a:path>
                <a:path w="5666740" h="5952490">
                  <a:moveTo>
                    <a:pt x="1474300" y="5937091"/>
                  </a:moveTo>
                  <a:lnTo>
                    <a:pt x="1562854" y="5937889"/>
                  </a:lnTo>
                </a:path>
                <a:path w="5666740" h="5952490">
                  <a:moveTo>
                    <a:pt x="1579607" y="5937889"/>
                  </a:moveTo>
                  <a:lnTo>
                    <a:pt x="1668161" y="5937889"/>
                  </a:lnTo>
                </a:path>
                <a:path w="5666740" h="5952490">
                  <a:moveTo>
                    <a:pt x="1684915" y="5937889"/>
                  </a:moveTo>
                  <a:lnTo>
                    <a:pt x="1773468" y="5938687"/>
                  </a:lnTo>
                </a:path>
                <a:path w="5666740" h="5952490">
                  <a:moveTo>
                    <a:pt x="1790222" y="5938687"/>
                  </a:moveTo>
                  <a:lnTo>
                    <a:pt x="1878776" y="5938687"/>
                  </a:lnTo>
                </a:path>
                <a:path w="5666740" h="5952490">
                  <a:moveTo>
                    <a:pt x="1895529" y="5938687"/>
                  </a:moveTo>
                  <a:lnTo>
                    <a:pt x="1984083" y="5939485"/>
                  </a:lnTo>
                </a:path>
                <a:path w="5666740" h="5952490">
                  <a:moveTo>
                    <a:pt x="2000836" y="5939485"/>
                  </a:moveTo>
                  <a:lnTo>
                    <a:pt x="2089390" y="5939485"/>
                  </a:lnTo>
                </a:path>
                <a:path w="5666740" h="5952490">
                  <a:moveTo>
                    <a:pt x="2106143" y="5939485"/>
                  </a:moveTo>
                  <a:lnTo>
                    <a:pt x="2194697" y="5940283"/>
                  </a:lnTo>
                </a:path>
                <a:path w="5666740" h="5952490">
                  <a:moveTo>
                    <a:pt x="2211451" y="5940283"/>
                  </a:moveTo>
                  <a:lnTo>
                    <a:pt x="2300004" y="5940283"/>
                  </a:lnTo>
                </a:path>
                <a:path w="5666740" h="5952490">
                  <a:moveTo>
                    <a:pt x="2316758" y="5940283"/>
                  </a:moveTo>
                  <a:lnTo>
                    <a:pt x="2405312" y="5941080"/>
                  </a:lnTo>
                </a:path>
                <a:path w="5666740" h="5952490">
                  <a:moveTo>
                    <a:pt x="2422065" y="5941080"/>
                  </a:moveTo>
                  <a:lnTo>
                    <a:pt x="2510619" y="5941080"/>
                  </a:lnTo>
                </a:path>
                <a:path w="5666740" h="5952490">
                  <a:moveTo>
                    <a:pt x="2527372" y="5941080"/>
                  </a:moveTo>
                  <a:lnTo>
                    <a:pt x="2615926" y="5941878"/>
                  </a:lnTo>
                </a:path>
                <a:path w="5666740" h="5952490">
                  <a:moveTo>
                    <a:pt x="2632679" y="5941878"/>
                  </a:moveTo>
                  <a:lnTo>
                    <a:pt x="2721233" y="5941878"/>
                  </a:lnTo>
                </a:path>
                <a:path w="5666740" h="5952490">
                  <a:moveTo>
                    <a:pt x="2737987" y="5942676"/>
                  </a:moveTo>
                  <a:lnTo>
                    <a:pt x="2826540" y="5942676"/>
                  </a:lnTo>
                </a:path>
                <a:path w="5666740" h="5952490">
                  <a:moveTo>
                    <a:pt x="2843294" y="5942676"/>
                  </a:moveTo>
                  <a:lnTo>
                    <a:pt x="2931847" y="5943474"/>
                  </a:lnTo>
                </a:path>
                <a:path w="5666740" h="5952490">
                  <a:moveTo>
                    <a:pt x="2948601" y="5943474"/>
                  </a:moveTo>
                  <a:lnTo>
                    <a:pt x="3037155" y="5943474"/>
                  </a:lnTo>
                </a:path>
                <a:path w="5666740" h="5952490">
                  <a:moveTo>
                    <a:pt x="3053908" y="5943474"/>
                  </a:moveTo>
                  <a:lnTo>
                    <a:pt x="3142462" y="5944271"/>
                  </a:lnTo>
                </a:path>
                <a:path w="5666740" h="5952490">
                  <a:moveTo>
                    <a:pt x="3159215" y="5944271"/>
                  </a:moveTo>
                  <a:lnTo>
                    <a:pt x="3247769" y="5944271"/>
                  </a:lnTo>
                </a:path>
                <a:path w="5666740" h="5952490">
                  <a:moveTo>
                    <a:pt x="3264522" y="5944271"/>
                  </a:moveTo>
                  <a:lnTo>
                    <a:pt x="3353076" y="5945069"/>
                  </a:lnTo>
                </a:path>
                <a:path w="5666740" h="5952490">
                  <a:moveTo>
                    <a:pt x="3369830" y="5945069"/>
                  </a:moveTo>
                  <a:lnTo>
                    <a:pt x="3458383" y="5945069"/>
                  </a:lnTo>
                </a:path>
                <a:path w="5666740" h="5952490">
                  <a:moveTo>
                    <a:pt x="3475137" y="5945069"/>
                  </a:moveTo>
                  <a:lnTo>
                    <a:pt x="3563691" y="5945867"/>
                  </a:lnTo>
                </a:path>
                <a:path w="5666740" h="5952490">
                  <a:moveTo>
                    <a:pt x="3580444" y="5945867"/>
                  </a:moveTo>
                  <a:lnTo>
                    <a:pt x="3668998" y="5945867"/>
                  </a:lnTo>
                </a:path>
                <a:path w="5666740" h="5952490">
                  <a:moveTo>
                    <a:pt x="3685751" y="5945867"/>
                  </a:moveTo>
                  <a:lnTo>
                    <a:pt x="3774305" y="5946665"/>
                  </a:lnTo>
                </a:path>
                <a:path w="5666740" h="5952490">
                  <a:moveTo>
                    <a:pt x="3791058" y="5946665"/>
                  </a:moveTo>
                  <a:lnTo>
                    <a:pt x="3879612" y="5946665"/>
                  </a:lnTo>
                </a:path>
                <a:path w="5666740" h="5952490">
                  <a:moveTo>
                    <a:pt x="3896366" y="5946665"/>
                  </a:moveTo>
                  <a:lnTo>
                    <a:pt x="3984919" y="5947463"/>
                  </a:lnTo>
                </a:path>
                <a:path w="5666740" h="5952490">
                  <a:moveTo>
                    <a:pt x="4001673" y="5947463"/>
                  </a:moveTo>
                  <a:lnTo>
                    <a:pt x="4090227" y="5947463"/>
                  </a:lnTo>
                </a:path>
                <a:path w="5666740" h="5952490">
                  <a:moveTo>
                    <a:pt x="4106980" y="5948260"/>
                  </a:moveTo>
                  <a:lnTo>
                    <a:pt x="4195534" y="5948260"/>
                  </a:lnTo>
                </a:path>
                <a:path w="5666740" h="5952490">
                  <a:moveTo>
                    <a:pt x="4212287" y="5948260"/>
                  </a:moveTo>
                  <a:lnTo>
                    <a:pt x="4300841" y="5948260"/>
                  </a:lnTo>
                </a:path>
                <a:path w="5666740" h="5952490">
                  <a:moveTo>
                    <a:pt x="4317594" y="5949058"/>
                  </a:moveTo>
                  <a:lnTo>
                    <a:pt x="4406148" y="5949058"/>
                  </a:lnTo>
                </a:path>
                <a:path w="5666740" h="5952490">
                  <a:moveTo>
                    <a:pt x="4422902" y="5949058"/>
                  </a:moveTo>
                  <a:lnTo>
                    <a:pt x="4511455" y="5949856"/>
                  </a:lnTo>
                </a:path>
                <a:path w="5666740" h="5952490">
                  <a:moveTo>
                    <a:pt x="4528209" y="5949856"/>
                  </a:moveTo>
                  <a:lnTo>
                    <a:pt x="4616763" y="5949856"/>
                  </a:lnTo>
                </a:path>
                <a:path w="5666740" h="5952490">
                  <a:moveTo>
                    <a:pt x="4633516" y="5949856"/>
                  </a:moveTo>
                  <a:lnTo>
                    <a:pt x="4722070" y="5950654"/>
                  </a:lnTo>
                </a:path>
                <a:path w="5666740" h="5952490">
                  <a:moveTo>
                    <a:pt x="4738823" y="5950654"/>
                  </a:moveTo>
                  <a:lnTo>
                    <a:pt x="4827377" y="5950654"/>
                  </a:lnTo>
                </a:path>
                <a:path w="5666740" h="5952490">
                  <a:moveTo>
                    <a:pt x="4844130" y="5950654"/>
                  </a:moveTo>
                  <a:lnTo>
                    <a:pt x="4932684" y="5951451"/>
                  </a:lnTo>
                </a:path>
                <a:path w="5666740" h="5952490">
                  <a:moveTo>
                    <a:pt x="4949438" y="5951451"/>
                  </a:moveTo>
                  <a:lnTo>
                    <a:pt x="5037991" y="5951451"/>
                  </a:lnTo>
                </a:path>
                <a:path w="5666740" h="5952490">
                  <a:moveTo>
                    <a:pt x="5054745" y="5951451"/>
                  </a:moveTo>
                  <a:lnTo>
                    <a:pt x="5143299" y="5952249"/>
                  </a:lnTo>
                </a:path>
                <a:path w="5666740" h="5952490">
                  <a:moveTo>
                    <a:pt x="5160052" y="5952249"/>
                  </a:moveTo>
                  <a:lnTo>
                    <a:pt x="5248606" y="5952249"/>
                  </a:lnTo>
                </a:path>
                <a:path w="5666740" h="5952490">
                  <a:moveTo>
                    <a:pt x="5611596" y="5669835"/>
                  </a:moveTo>
                  <a:lnTo>
                    <a:pt x="5612394" y="5581281"/>
                  </a:lnTo>
                </a:path>
                <a:path w="5666740" h="5952490">
                  <a:moveTo>
                    <a:pt x="5613192" y="5564527"/>
                  </a:moveTo>
                  <a:lnTo>
                    <a:pt x="5613990" y="5475974"/>
                  </a:lnTo>
                </a:path>
                <a:path w="5666740" h="5952490">
                  <a:moveTo>
                    <a:pt x="5613990" y="5459220"/>
                  </a:moveTo>
                  <a:lnTo>
                    <a:pt x="5614788" y="5370666"/>
                  </a:lnTo>
                </a:path>
                <a:path w="5666740" h="5952490">
                  <a:moveTo>
                    <a:pt x="5614788" y="5353913"/>
                  </a:moveTo>
                  <a:lnTo>
                    <a:pt x="5615585" y="5265359"/>
                  </a:lnTo>
                </a:path>
                <a:path w="5666740" h="5952490">
                  <a:moveTo>
                    <a:pt x="5615585" y="5248606"/>
                  </a:moveTo>
                  <a:lnTo>
                    <a:pt x="5617181" y="5160052"/>
                  </a:lnTo>
                </a:path>
                <a:path w="5666740" h="5952490">
                  <a:moveTo>
                    <a:pt x="5617181" y="5143299"/>
                  </a:moveTo>
                  <a:lnTo>
                    <a:pt x="5617979" y="5054745"/>
                  </a:lnTo>
                </a:path>
                <a:path w="5666740" h="5952490">
                  <a:moveTo>
                    <a:pt x="5617979" y="5037991"/>
                  </a:moveTo>
                  <a:lnTo>
                    <a:pt x="5618776" y="4949438"/>
                  </a:lnTo>
                </a:path>
                <a:path w="5666740" h="5952490">
                  <a:moveTo>
                    <a:pt x="5618776" y="4932684"/>
                  </a:moveTo>
                  <a:lnTo>
                    <a:pt x="5619574" y="4844130"/>
                  </a:lnTo>
                </a:path>
                <a:path w="5666740" h="5952490">
                  <a:moveTo>
                    <a:pt x="5620372" y="4827377"/>
                  </a:moveTo>
                  <a:lnTo>
                    <a:pt x="5621170" y="4738823"/>
                  </a:lnTo>
                </a:path>
                <a:path w="5666740" h="5952490">
                  <a:moveTo>
                    <a:pt x="5621170" y="4722070"/>
                  </a:moveTo>
                  <a:lnTo>
                    <a:pt x="5621968" y="4633516"/>
                  </a:lnTo>
                </a:path>
                <a:path w="5666740" h="5952490">
                  <a:moveTo>
                    <a:pt x="5621968" y="4616763"/>
                  </a:moveTo>
                  <a:lnTo>
                    <a:pt x="5622765" y="4528209"/>
                  </a:lnTo>
                </a:path>
                <a:path w="5666740" h="5952490">
                  <a:moveTo>
                    <a:pt x="5622765" y="4511455"/>
                  </a:moveTo>
                  <a:lnTo>
                    <a:pt x="5623563" y="4422902"/>
                  </a:lnTo>
                </a:path>
                <a:path w="5666740" h="5952490">
                  <a:moveTo>
                    <a:pt x="5624361" y="4406148"/>
                  </a:moveTo>
                  <a:lnTo>
                    <a:pt x="5625159" y="4317594"/>
                  </a:lnTo>
                </a:path>
                <a:path w="5666740" h="5952490">
                  <a:moveTo>
                    <a:pt x="5625159" y="4300841"/>
                  </a:moveTo>
                  <a:lnTo>
                    <a:pt x="5625957" y="4212287"/>
                  </a:lnTo>
                </a:path>
                <a:path w="5666740" h="5952490">
                  <a:moveTo>
                    <a:pt x="5625957" y="4195534"/>
                  </a:moveTo>
                  <a:lnTo>
                    <a:pt x="5626754" y="4106980"/>
                  </a:lnTo>
                </a:path>
                <a:path w="5666740" h="5952490">
                  <a:moveTo>
                    <a:pt x="5627552" y="4090227"/>
                  </a:moveTo>
                  <a:lnTo>
                    <a:pt x="5628350" y="4001673"/>
                  </a:lnTo>
                </a:path>
                <a:path w="5666740" h="5952490">
                  <a:moveTo>
                    <a:pt x="5628350" y="3984919"/>
                  </a:moveTo>
                  <a:lnTo>
                    <a:pt x="5629148" y="3896366"/>
                  </a:lnTo>
                </a:path>
                <a:path w="5666740" h="5952490">
                  <a:moveTo>
                    <a:pt x="5629148" y="3879612"/>
                  </a:moveTo>
                  <a:lnTo>
                    <a:pt x="5629945" y="3791058"/>
                  </a:lnTo>
                </a:path>
                <a:path w="5666740" h="5952490">
                  <a:moveTo>
                    <a:pt x="5629945" y="3774305"/>
                  </a:moveTo>
                  <a:lnTo>
                    <a:pt x="5630743" y="3685751"/>
                  </a:lnTo>
                </a:path>
                <a:path w="5666740" h="5952490">
                  <a:moveTo>
                    <a:pt x="5631541" y="3668998"/>
                  </a:moveTo>
                  <a:lnTo>
                    <a:pt x="5632339" y="3580444"/>
                  </a:lnTo>
                </a:path>
                <a:path w="5666740" h="5952490">
                  <a:moveTo>
                    <a:pt x="5632339" y="3563691"/>
                  </a:moveTo>
                  <a:lnTo>
                    <a:pt x="5633137" y="3475137"/>
                  </a:lnTo>
                </a:path>
                <a:path w="5666740" h="5952490">
                  <a:moveTo>
                    <a:pt x="5633137" y="3458383"/>
                  </a:moveTo>
                  <a:lnTo>
                    <a:pt x="5633934" y="3369830"/>
                  </a:lnTo>
                </a:path>
                <a:path w="5666740" h="5952490">
                  <a:moveTo>
                    <a:pt x="5633934" y="3353076"/>
                  </a:moveTo>
                  <a:lnTo>
                    <a:pt x="5635530" y="3264522"/>
                  </a:lnTo>
                </a:path>
                <a:path w="5666740" h="5952490">
                  <a:moveTo>
                    <a:pt x="5635530" y="3247769"/>
                  </a:moveTo>
                  <a:lnTo>
                    <a:pt x="5636328" y="3159215"/>
                  </a:lnTo>
                </a:path>
                <a:path w="5666740" h="5952490">
                  <a:moveTo>
                    <a:pt x="5636328" y="3142462"/>
                  </a:moveTo>
                  <a:lnTo>
                    <a:pt x="5637125" y="3053908"/>
                  </a:lnTo>
                </a:path>
                <a:path w="5666740" h="5952490">
                  <a:moveTo>
                    <a:pt x="5637125" y="3037155"/>
                  </a:moveTo>
                  <a:lnTo>
                    <a:pt x="5637923" y="2948601"/>
                  </a:lnTo>
                </a:path>
                <a:path w="5666740" h="5952490">
                  <a:moveTo>
                    <a:pt x="5638721" y="2931847"/>
                  </a:moveTo>
                  <a:lnTo>
                    <a:pt x="5639519" y="2843294"/>
                  </a:lnTo>
                </a:path>
                <a:path w="5666740" h="5952490">
                  <a:moveTo>
                    <a:pt x="5639519" y="2826540"/>
                  </a:moveTo>
                  <a:lnTo>
                    <a:pt x="5640317" y="2737987"/>
                  </a:lnTo>
                </a:path>
                <a:path w="5666740" h="5952490">
                  <a:moveTo>
                    <a:pt x="5640317" y="2721233"/>
                  </a:moveTo>
                  <a:lnTo>
                    <a:pt x="5641114" y="2632679"/>
                  </a:lnTo>
                </a:path>
                <a:path w="5666740" h="5952490">
                  <a:moveTo>
                    <a:pt x="5641114" y="2615926"/>
                  </a:moveTo>
                  <a:lnTo>
                    <a:pt x="5641912" y="2527372"/>
                  </a:lnTo>
                </a:path>
                <a:path w="5666740" h="5952490">
                  <a:moveTo>
                    <a:pt x="5642710" y="2510619"/>
                  </a:moveTo>
                  <a:lnTo>
                    <a:pt x="5643508" y="2422065"/>
                  </a:lnTo>
                </a:path>
                <a:path w="5666740" h="5952490">
                  <a:moveTo>
                    <a:pt x="5643508" y="2405312"/>
                  </a:moveTo>
                  <a:lnTo>
                    <a:pt x="5644305" y="2316758"/>
                  </a:lnTo>
                </a:path>
                <a:path w="5666740" h="5952490">
                  <a:moveTo>
                    <a:pt x="5644305" y="2300004"/>
                  </a:moveTo>
                  <a:lnTo>
                    <a:pt x="5645103" y="2211451"/>
                  </a:lnTo>
                </a:path>
                <a:path w="5666740" h="5952490">
                  <a:moveTo>
                    <a:pt x="5645103" y="2194697"/>
                  </a:moveTo>
                  <a:lnTo>
                    <a:pt x="5646699" y="2106143"/>
                  </a:lnTo>
                </a:path>
                <a:path w="5666740" h="5952490">
                  <a:moveTo>
                    <a:pt x="5646699" y="2089390"/>
                  </a:moveTo>
                  <a:lnTo>
                    <a:pt x="5647497" y="2000836"/>
                  </a:lnTo>
                </a:path>
                <a:path w="5666740" h="5952490">
                  <a:moveTo>
                    <a:pt x="5647497" y="1984083"/>
                  </a:moveTo>
                  <a:lnTo>
                    <a:pt x="5648294" y="1895529"/>
                  </a:lnTo>
                </a:path>
                <a:path w="5666740" h="5952490">
                  <a:moveTo>
                    <a:pt x="5648294" y="1878776"/>
                  </a:moveTo>
                  <a:lnTo>
                    <a:pt x="5649092" y="1790222"/>
                  </a:lnTo>
                </a:path>
                <a:path w="5666740" h="5952490">
                  <a:moveTo>
                    <a:pt x="5649890" y="1773468"/>
                  </a:moveTo>
                  <a:lnTo>
                    <a:pt x="5650688" y="1684915"/>
                  </a:lnTo>
                </a:path>
                <a:path w="5666740" h="5952490">
                  <a:moveTo>
                    <a:pt x="5650688" y="1668161"/>
                  </a:moveTo>
                  <a:lnTo>
                    <a:pt x="5651486" y="1579607"/>
                  </a:lnTo>
                </a:path>
                <a:path w="5666740" h="5952490">
                  <a:moveTo>
                    <a:pt x="5651486" y="1562854"/>
                  </a:moveTo>
                  <a:lnTo>
                    <a:pt x="5652283" y="1474300"/>
                  </a:lnTo>
                </a:path>
                <a:path w="5666740" h="5952490">
                  <a:moveTo>
                    <a:pt x="5652283" y="1457547"/>
                  </a:moveTo>
                  <a:lnTo>
                    <a:pt x="5653081" y="1368993"/>
                  </a:lnTo>
                </a:path>
                <a:path w="5666740" h="5952490">
                  <a:moveTo>
                    <a:pt x="5653879" y="1352240"/>
                  </a:moveTo>
                  <a:lnTo>
                    <a:pt x="5654677" y="1263686"/>
                  </a:lnTo>
                </a:path>
                <a:path w="5666740" h="5952490">
                  <a:moveTo>
                    <a:pt x="5654677" y="1246932"/>
                  </a:moveTo>
                  <a:lnTo>
                    <a:pt x="5655474" y="1158379"/>
                  </a:lnTo>
                </a:path>
                <a:path w="5666740" h="5952490">
                  <a:moveTo>
                    <a:pt x="5655474" y="1141625"/>
                  </a:moveTo>
                  <a:lnTo>
                    <a:pt x="5656272" y="1053071"/>
                  </a:lnTo>
                </a:path>
                <a:path w="5666740" h="5952490">
                  <a:moveTo>
                    <a:pt x="5657070" y="1036318"/>
                  </a:moveTo>
                  <a:lnTo>
                    <a:pt x="5657868" y="947764"/>
                  </a:lnTo>
                </a:path>
                <a:path w="5666740" h="5952490">
                  <a:moveTo>
                    <a:pt x="5657868" y="931011"/>
                  </a:moveTo>
                  <a:lnTo>
                    <a:pt x="5658666" y="842457"/>
                  </a:lnTo>
                </a:path>
                <a:path w="5666740" h="5952490">
                  <a:moveTo>
                    <a:pt x="5658666" y="825704"/>
                  </a:moveTo>
                  <a:lnTo>
                    <a:pt x="5659463" y="737150"/>
                  </a:lnTo>
                </a:path>
                <a:path w="5666740" h="5952490">
                  <a:moveTo>
                    <a:pt x="5659463" y="720396"/>
                  </a:moveTo>
                  <a:lnTo>
                    <a:pt x="5660261" y="631843"/>
                  </a:lnTo>
                </a:path>
                <a:path w="5666740" h="5952490">
                  <a:moveTo>
                    <a:pt x="5661059" y="615089"/>
                  </a:moveTo>
                  <a:lnTo>
                    <a:pt x="5661857" y="526535"/>
                  </a:lnTo>
                </a:path>
                <a:path w="5666740" h="5952490">
                  <a:moveTo>
                    <a:pt x="5661857" y="509782"/>
                  </a:moveTo>
                  <a:lnTo>
                    <a:pt x="5662654" y="421228"/>
                  </a:lnTo>
                </a:path>
                <a:path w="5666740" h="5952490">
                  <a:moveTo>
                    <a:pt x="5662654" y="404475"/>
                  </a:moveTo>
                  <a:lnTo>
                    <a:pt x="5663452" y="315921"/>
                  </a:lnTo>
                </a:path>
                <a:path w="5666740" h="5952490">
                  <a:moveTo>
                    <a:pt x="5663452" y="299168"/>
                  </a:moveTo>
                  <a:lnTo>
                    <a:pt x="5664250" y="210614"/>
                  </a:lnTo>
                </a:path>
                <a:path w="5666740" h="5952490">
                  <a:moveTo>
                    <a:pt x="5665048" y="193860"/>
                  </a:moveTo>
                  <a:lnTo>
                    <a:pt x="5665846" y="105307"/>
                  </a:lnTo>
                </a:path>
                <a:path w="5666740" h="5952490">
                  <a:moveTo>
                    <a:pt x="5665846" y="88553"/>
                  </a:moveTo>
                  <a:lnTo>
                    <a:pt x="5666643" y="0"/>
                  </a:lnTo>
                </a:path>
              </a:pathLst>
            </a:custGeom>
            <a:ln w="638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09" name="object 1209" descr=""/>
          <p:cNvSpPr/>
          <p:nvPr/>
        </p:nvSpPr>
        <p:spPr>
          <a:xfrm>
            <a:off x="2391750" y="8821073"/>
            <a:ext cx="525780" cy="58419"/>
          </a:xfrm>
          <a:custGeom>
            <a:avLst/>
            <a:gdLst/>
            <a:ahLst/>
            <a:cxnLst/>
            <a:rect l="l" t="t" r="r" b="b"/>
            <a:pathLst>
              <a:path w="525780" h="58420">
                <a:moveTo>
                  <a:pt x="525738" y="58238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0" name="object 1210" descr=""/>
          <p:cNvSpPr/>
          <p:nvPr/>
        </p:nvSpPr>
        <p:spPr>
          <a:xfrm>
            <a:off x="2393345" y="8581738"/>
            <a:ext cx="527050" cy="57785"/>
          </a:xfrm>
          <a:custGeom>
            <a:avLst/>
            <a:gdLst/>
            <a:ahLst/>
            <a:cxnLst/>
            <a:rect l="l" t="t" r="r" b="b"/>
            <a:pathLst>
              <a:path w="527050" h="57784">
                <a:moveTo>
                  <a:pt x="526535" y="57440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1" name="object 1211" descr=""/>
          <p:cNvSpPr/>
          <p:nvPr/>
        </p:nvSpPr>
        <p:spPr>
          <a:xfrm>
            <a:off x="2421268" y="5774344"/>
            <a:ext cx="525780" cy="99060"/>
          </a:xfrm>
          <a:custGeom>
            <a:avLst/>
            <a:gdLst/>
            <a:ahLst/>
            <a:cxnLst/>
            <a:rect l="l" t="t" r="r" b="b"/>
            <a:pathLst>
              <a:path w="525780" h="99060">
                <a:moveTo>
                  <a:pt x="525738" y="98924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2" name="object 1212" descr=""/>
          <p:cNvSpPr/>
          <p:nvPr/>
        </p:nvSpPr>
        <p:spPr>
          <a:xfrm>
            <a:off x="2424459" y="5389814"/>
            <a:ext cx="524510" cy="57785"/>
          </a:xfrm>
          <a:custGeom>
            <a:avLst/>
            <a:gdLst/>
            <a:ahLst/>
            <a:cxnLst/>
            <a:rect l="l" t="t" r="r" b="b"/>
            <a:pathLst>
              <a:path w="524510" h="57785">
                <a:moveTo>
                  <a:pt x="524142" y="57440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3" name="object 1213" descr=""/>
          <p:cNvSpPr/>
          <p:nvPr/>
        </p:nvSpPr>
        <p:spPr>
          <a:xfrm>
            <a:off x="2426852" y="5150479"/>
            <a:ext cx="525780" cy="57150"/>
          </a:xfrm>
          <a:custGeom>
            <a:avLst/>
            <a:gdLst/>
            <a:ahLst/>
            <a:cxnLst/>
            <a:rect l="l" t="t" r="r" b="b"/>
            <a:pathLst>
              <a:path w="525780" h="57150">
                <a:moveTo>
                  <a:pt x="525738" y="56642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4" name="object 1214" descr=""/>
          <p:cNvSpPr/>
          <p:nvPr/>
        </p:nvSpPr>
        <p:spPr>
          <a:xfrm>
            <a:off x="2428448" y="4910347"/>
            <a:ext cx="527050" cy="57785"/>
          </a:xfrm>
          <a:custGeom>
            <a:avLst/>
            <a:gdLst/>
            <a:ahLst/>
            <a:cxnLst/>
            <a:rect l="l" t="t" r="r" b="b"/>
            <a:pathLst>
              <a:path w="527050" h="57785">
                <a:moveTo>
                  <a:pt x="526535" y="57440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5" name="object 1215" descr=""/>
          <p:cNvSpPr/>
          <p:nvPr/>
        </p:nvSpPr>
        <p:spPr>
          <a:xfrm>
            <a:off x="2430841" y="4671012"/>
            <a:ext cx="527050" cy="57785"/>
          </a:xfrm>
          <a:custGeom>
            <a:avLst/>
            <a:gdLst/>
            <a:ahLst/>
            <a:cxnLst/>
            <a:rect l="l" t="t" r="r" b="b"/>
            <a:pathLst>
              <a:path w="527050" h="57785">
                <a:moveTo>
                  <a:pt x="526535" y="57440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6" name="object 1216" descr=""/>
          <p:cNvSpPr/>
          <p:nvPr/>
        </p:nvSpPr>
        <p:spPr>
          <a:xfrm>
            <a:off x="2433235" y="4431678"/>
            <a:ext cx="525780" cy="57785"/>
          </a:xfrm>
          <a:custGeom>
            <a:avLst/>
            <a:gdLst/>
            <a:ahLst/>
            <a:cxnLst/>
            <a:rect l="l" t="t" r="r" b="b"/>
            <a:pathLst>
              <a:path w="525780" h="57785">
                <a:moveTo>
                  <a:pt x="525738" y="57440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7" name="object 1217" descr=""/>
          <p:cNvSpPr/>
          <p:nvPr/>
        </p:nvSpPr>
        <p:spPr>
          <a:xfrm>
            <a:off x="2435628" y="4192343"/>
            <a:ext cx="525780" cy="57785"/>
          </a:xfrm>
          <a:custGeom>
            <a:avLst/>
            <a:gdLst/>
            <a:ahLst/>
            <a:cxnLst/>
            <a:rect l="l" t="t" r="r" b="b"/>
            <a:pathLst>
              <a:path w="525780" h="57785">
                <a:moveTo>
                  <a:pt x="525738" y="57440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8" name="object 1218" descr=""/>
          <p:cNvSpPr/>
          <p:nvPr/>
        </p:nvSpPr>
        <p:spPr>
          <a:xfrm>
            <a:off x="2443606" y="3417697"/>
            <a:ext cx="525780" cy="111125"/>
          </a:xfrm>
          <a:custGeom>
            <a:avLst/>
            <a:gdLst/>
            <a:ahLst/>
            <a:cxnLst/>
            <a:rect l="l" t="t" r="r" b="b"/>
            <a:pathLst>
              <a:path w="525780" h="111125">
                <a:moveTo>
                  <a:pt x="525738" y="110891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9" name="object 1219" descr=""/>
          <p:cNvSpPr/>
          <p:nvPr/>
        </p:nvSpPr>
        <p:spPr>
          <a:xfrm>
            <a:off x="2448392" y="2939826"/>
            <a:ext cx="525780" cy="110489"/>
          </a:xfrm>
          <a:custGeom>
            <a:avLst/>
            <a:gdLst/>
            <a:ahLst/>
            <a:cxnLst/>
            <a:rect l="l" t="t" r="r" b="b"/>
            <a:pathLst>
              <a:path w="525780" h="110489">
                <a:moveTo>
                  <a:pt x="525738" y="110093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0" name="object 1220" descr=""/>
          <p:cNvSpPr/>
          <p:nvPr/>
        </p:nvSpPr>
        <p:spPr>
          <a:xfrm>
            <a:off x="2453179" y="2460359"/>
            <a:ext cx="525780" cy="111125"/>
          </a:xfrm>
          <a:custGeom>
            <a:avLst/>
            <a:gdLst/>
            <a:ahLst/>
            <a:cxnLst/>
            <a:rect l="l" t="t" r="r" b="b"/>
            <a:pathLst>
              <a:path w="525780" h="111125">
                <a:moveTo>
                  <a:pt x="525738" y="110891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1" name="object 1221" descr=""/>
          <p:cNvSpPr/>
          <p:nvPr/>
        </p:nvSpPr>
        <p:spPr>
          <a:xfrm>
            <a:off x="2438021" y="3952211"/>
            <a:ext cx="525780" cy="58419"/>
          </a:xfrm>
          <a:custGeom>
            <a:avLst/>
            <a:gdLst/>
            <a:ahLst/>
            <a:cxnLst/>
            <a:rect l="l" t="t" r="r" b="b"/>
            <a:pathLst>
              <a:path w="525780" h="58420">
                <a:moveTo>
                  <a:pt x="525738" y="58238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2" name="object 1222" descr=""/>
          <p:cNvSpPr/>
          <p:nvPr/>
        </p:nvSpPr>
        <p:spPr>
          <a:xfrm>
            <a:off x="2440414" y="3712078"/>
            <a:ext cx="525780" cy="58419"/>
          </a:xfrm>
          <a:custGeom>
            <a:avLst/>
            <a:gdLst/>
            <a:ahLst/>
            <a:cxnLst/>
            <a:rect l="l" t="t" r="r" b="b"/>
            <a:pathLst>
              <a:path w="525780" h="58420">
                <a:moveTo>
                  <a:pt x="525738" y="58238"/>
                </a:moveTo>
                <a:lnTo>
                  <a:pt x="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23" name="object 1223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621511" y="3936255"/>
            <a:ext cx="158758" cy="90947"/>
          </a:xfrm>
          <a:prstGeom prst="rect">
            <a:avLst/>
          </a:prstGeom>
        </p:spPr>
      </p:pic>
      <p:pic>
        <p:nvPicPr>
          <p:cNvPr id="1224" name="object 1224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609544" y="5132928"/>
            <a:ext cx="159556" cy="91744"/>
          </a:xfrm>
          <a:prstGeom prst="rect">
            <a:avLst/>
          </a:prstGeom>
        </p:spPr>
      </p:pic>
      <p:sp>
        <p:nvSpPr>
          <p:cNvPr id="1225" name="object 1225" descr=""/>
          <p:cNvSpPr/>
          <p:nvPr/>
        </p:nvSpPr>
        <p:spPr>
          <a:xfrm>
            <a:off x="6032826" y="4611179"/>
            <a:ext cx="19685" cy="2035175"/>
          </a:xfrm>
          <a:custGeom>
            <a:avLst/>
            <a:gdLst/>
            <a:ahLst/>
            <a:cxnLst/>
            <a:rect l="l" t="t" r="r" b="b"/>
            <a:pathLst>
              <a:path w="19685" h="2035175">
                <a:moveTo>
                  <a:pt x="0" y="2035141"/>
                </a:moveTo>
                <a:lnTo>
                  <a:pt x="19146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6" name="object 1226" descr=""/>
          <p:cNvSpPr/>
          <p:nvPr/>
        </p:nvSpPr>
        <p:spPr>
          <a:xfrm>
            <a:off x="8426171" y="4635112"/>
            <a:ext cx="19685" cy="2034539"/>
          </a:xfrm>
          <a:custGeom>
            <a:avLst/>
            <a:gdLst/>
            <a:ahLst/>
            <a:cxnLst/>
            <a:rect l="l" t="t" r="r" b="b"/>
            <a:pathLst>
              <a:path w="19684" h="2034540">
                <a:moveTo>
                  <a:pt x="0" y="2034343"/>
                </a:moveTo>
                <a:lnTo>
                  <a:pt x="19146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7" name="object 1227" descr=""/>
          <p:cNvSpPr/>
          <p:nvPr/>
        </p:nvSpPr>
        <p:spPr>
          <a:xfrm>
            <a:off x="5446456" y="7408999"/>
            <a:ext cx="5080" cy="474345"/>
          </a:xfrm>
          <a:custGeom>
            <a:avLst/>
            <a:gdLst/>
            <a:ahLst/>
            <a:cxnLst/>
            <a:rect l="l" t="t" r="r" b="b"/>
            <a:pathLst>
              <a:path w="5079" h="474345">
                <a:moveTo>
                  <a:pt x="0" y="473882"/>
                </a:moveTo>
                <a:lnTo>
                  <a:pt x="4786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8" name="object 1228" descr=""/>
          <p:cNvSpPr/>
          <p:nvPr/>
        </p:nvSpPr>
        <p:spPr>
          <a:xfrm>
            <a:off x="7839802" y="7429741"/>
            <a:ext cx="4445" cy="478790"/>
          </a:xfrm>
          <a:custGeom>
            <a:avLst/>
            <a:gdLst/>
            <a:ahLst/>
            <a:cxnLst/>
            <a:rect l="l" t="t" r="r" b="b"/>
            <a:pathLst>
              <a:path w="4445" h="478790">
                <a:moveTo>
                  <a:pt x="0" y="478669"/>
                </a:moveTo>
                <a:lnTo>
                  <a:pt x="3988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9" name="object 1229" descr=""/>
          <p:cNvSpPr/>
          <p:nvPr/>
        </p:nvSpPr>
        <p:spPr>
          <a:xfrm>
            <a:off x="10233147" y="7452877"/>
            <a:ext cx="4445" cy="478790"/>
          </a:xfrm>
          <a:custGeom>
            <a:avLst/>
            <a:gdLst/>
            <a:ahLst/>
            <a:cxnLst/>
            <a:rect l="l" t="t" r="r" b="b"/>
            <a:pathLst>
              <a:path w="4445" h="478790">
                <a:moveTo>
                  <a:pt x="0" y="478669"/>
                </a:moveTo>
                <a:lnTo>
                  <a:pt x="3988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30" name="object 1230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007297" y="5598035"/>
            <a:ext cx="76587" cy="153971"/>
          </a:xfrm>
          <a:prstGeom prst="rect">
            <a:avLst/>
          </a:prstGeom>
        </p:spPr>
      </p:pic>
      <p:sp>
        <p:nvSpPr>
          <p:cNvPr id="1231" name="object 1231" descr=""/>
          <p:cNvSpPr/>
          <p:nvPr/>
        </p:nvSpPr>
        <p:spPr>
          <a:xfrm>
            <a:off x="4876840" y="6650309"/>
            <a:ext cx="2005964" cy="751205"/>
          </a:xfrm>
          <a:custGeom>
            <a:avLst/>
            <a:gdLst/>
            <a:ahLst/>
            <a:cxnLst/>
            <a:rect l="l" t="t" r="r" b="b"/>
            <a:pathLst>
              <a:path w="2005965" h="751204">
                <a:moveTo>
                  <a:pt x="0" y="750712"/>
                </a:moveTo>
                <a:lnTo>
                  <a:pt x="1231775" y="531322"/>
                </a:lnTo>
              </a:path>
              <a:path w="2005965" h="751204">
                <a:moveTo>
                  <a:pt x="1231362" y="531099"/>
                </a:moveTo>
                <a:lnTo>
                  <a:pt x="1267311" y="523255"/>
                </a:lnTo>
                <a:lnTo>
                  <a:pt x="1302501" y="512683"/>
                </a:lnTo>
                <a:lnTo>
                  <a:pt x="1336776" y="499437"/>
                </a:lnTo>
                <a:lnTo>
                  <a:pt x="1369984" y="483569"/>
                </a:lnTo>
              </a:path>
              <a:path w="2005965" h="751204">
                <a:moveTo>
                  <a:pt x="1370589" y="483455"/>
                </a:moveTo>
                <a:lnTo>
                  <a:pt x="1742355" y="288796"/>
                </a:lnTo>
                <a:lnTo>
                  <a:pt x="2005623" y="243323"/>
                </a:lnTo>
                <a:lnTo>
                  <a:pt x="1767884" y="193063"/>
                </a:lnTo>
                <a:lnTo>
                  <a:pt x="1393724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2" name="object 1232" descr=""/>
          <p:cNvSpPr/>
          <p:nvPr/>
        </p:nvSpPr>
        <p:spPr>
          <a:xfrm>
            <a:off x="8082327" y="6674242"/>
            <a:ext cx="1203325" cy="755650"/>
          </a:xfrm>
          <a:custGeom>
            <a:avLst/>
            <a:gdLst/>
            <a:ahLst/>
            <a:cxnLst/>
            <a:rect l="l" t="t" r="r" b="b"/>
            <a:pathLst>
              <a:path w="1203325" h="755650">
                <a:moveTo>
                  <a:pt x="0" y="755499"/>
                </a:moveTo>
                <a:lnTo>
                  <a:pt x="962922" y="287999"/>
                </a:lnTo>
                <a:lnTo>
                  <a:pt x="1203054" y="242525"/>
                </a:lnTo>
                <a:lnTo>
                  <a:pt x="963720" y="192265"/>
                </a:lnTo>
                <a:lnTo>
                  <a:pt x="583976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3" name="object 1233" descr=""/>
          <p:cNvSpPr/>
          <p:nvPr/>
        </p:nvSpPr>
        <p:spPr>
          <a:xfrm>
            <a:off x="3732023" y="3826959"/>
            <a:ext cx="839469" cy="3154045"/>
          </a:xfrm>
          <a:custGeom>
            <a:avLst/>
            <a:gdLst/>
            <a:ahLst/>
            <a:cxnLst/>
            <a:rect l="l" t="t" r="r" b="b"/>
            <a:pathLst>
              <a:path w="839470" h="3154045">
                <a:moveTo>
                  <a:pt x="0" y="3153631"/>
                </a:moveTo>
                <a:lnTo>
                  <a:pt x="560840" y="2974130"/>
                </a:lnTo>
                <a:lnTo>
                  <a:pt x="689283" y="3057099"/>
                </a:lnTo>
                <a:lnTo>
                  <a:pt x="766668" y="3043537"/>
                </a:lnTo>
                <a:lnTo>
                  <a:pt x="701250" y="3028379"/>
                </a:lnTo>
                <a:lnTo>
                  <a:pt x="606314" y="2883981"/>
                </a:lnTo>
                <a:lnTo>
                  <a:pt x="466702" y="2580824"/>
                </a:lnTo>
              </a:path>
              <a:path w="839470" h="3154045">
                <a:moveTo>
                  <a:pt x="422846" y="2374745"/>
                </a:moveTo>
                <a:lnTo>
                  <a:pt x="425260" y="2427677"/>
                </a:lnTo>
                <a:lnTo>
                  <a:pt x="433462" y="2479862"/>
                </a:lnTo>
                <a:lnTo>
                  <a:pt x="447350" y="2530825"/>
                </a:lnTo>
                <a:lnTo>
                  <a:pt x="466822" y="2580092"/>
                </a:lnTo>
              </a:path>
              <a:path w="839470" h="3154045">
                <a:moveTo>
                  <a:pt x="422824" y="2374996"/>
                </a:moveTo>
                <a:lnTo>
                  <a:pt x="430802" y="1522965"/>
                </a:lnTo>
              </a:path>
              <a:path w="839470" h="3154045">
                <a:moveTo>
                  <a:pt x="433547" y="1476101"/>
                </a:moveTo>
                <a:lnTo>
                  <a:pt x="432441" y="1487727"/>
                </a:lnTo>
                <a:lnTo>
                  <a:pt x="431618" y="1499374"/>
                </a:lnTo>
                <a:lnTo>
                  <a:pt x="431079" y="1511038"/>
                </a:lnTo>
                <a:lnTo>
                  <a:pt x="430823" y="1522714"/>
                </a:lnTo>
              </a:path>
              <a:path w="839470" h="3154045">
                <a:moveTo>
                  <a:pt x="673115" y="373550"/>
                </a:moveTo>
                <a:lnTo>
                  <a:pt x="657106" y="422418"/>
                </a:lnTo>
                <a:lnTo>
                  <a:pt x="641577" y="471428"/>
                </a:lnTo>
                <a:lnTo>
                  <a:pt x="626529" y="520577"/>
                </a:lnTo>
                <a:lnTo>
                  <a:pt x="611964" y="569860"/>
                </a:lnTo>
                <a:lnTo>
                  <a:pt x="597882" y="619275"/>
                </a:lnTo>
                <a:lnTo>
                  <a:pt x="584284" y="668818"/>
                </a:lnTo>
                <a:lnTo>
                  <a:pt x="571171" y="718485"/>
                </a:lnTo>
                <a:lnTo>
                  <a:pt x="558543" y="768272"/>
                </a:lnTo>
                <a:lnTo>
                  <a:pt x="546401" y="818177"/>
                </a:lnTo>
                <a:lnTo>
                  <a:pt x="534746" y="868195"/>
                </a:lnTo>
                <a:lnTo>
                  <a:pt x="523579" y="918323"/>
                </a:lnTo>
                <a:lnTo>
                  <a:pt x="512900" y="968557"/>
                </a:lnTo>
                <a:lnTo>
                  <a:pt x="502711" y="1018894"/>
                </a:lnTo>
                <a:lnTo>
                  <a:pt x="493012" y="1069330"/>
                </a:lnTo>
                <a:lnTo>
                  <a:pt x="483803" y="1119862"/>
                </a:lnTo>
                <a:lnTo>
                  <a:pt x="475087" y="1170486"/>
                </a:lnTo>
                <a:lnTo>
                  <a:pt x="466862" y="1221198"/>
                </a:lnTo>
                <a:lnTo>
                  <a:pt x="459131" y="1271995"/>
                </a:lnTo>
                <a:lnTo>
                  <a:pt x="451894" y="1322874"/>
                </a:lnTo>
                <a:lnTo>
                  <a:pt x="445152" y="1373830"/>
                </a:lnTo>
                <a:lnTo>
                  <a:pt x="438905" y="1424861"/>
                </a:lnTo>
                <a:lnTo>
                  <a:pt x="433154" y="1475962"/>
                </a:lnTo>
              </a:path>
              <a:path w="839470" h="3154045">
                <a:moveTo>
                  <a:pt x="673327" y="374159"/>
                </a:moveTo>
                <a:lnTo>
                  <a:pt x="839266" y="291190"/>
                </a:lnTo>
                <a:lnTo>
                  <a:pt x="678912" y="260874"/>
                </a:lnTo>
                <a:lnTo>
                  <a:pt x="633438" y="279223"/>
                </a:lnTo>
                <a:lnTo>
                  <a:pt x="173916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4" name="object 1234" descr=""/>
          <p:cNvSpPr/>
          <p:nvPr/>
        </p:nvSpPr>
        <p:spPr>
          <a:xfrm>
            <a:off x="6290509" y="3850893"/>
            <a:ext cx="676275" cy="760730"/>
          </a:xfrm>
          <a:custGeom>
            <a:avLst/>
            <a:gdLst/>
            <a:ahLst/>
            <a:cxnLst/>
            <a:rect l="l" t="t" r="r" b="b"/>
            <a:pathLst>
              <a:path w="676275" h="760729">
                <a:moveTo>
                  <a:pt x="0" y="760286"/>
                </a:moveTo>
                <a:lnTo>
                  <a:pt x="436386" y="336663"/>
                </a:lnTo>
                <a:lnTo>
                  <a:pt x="675721" y="291190"/>
                </a:lnTo>
                <a:lnTo>
                  <a:pt x="437184" y="240930"/>
                </a:lnTo>
                <a:lnTo>
                  <a:pt x="44675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5" name="object 1235" descr=""/>
          <p:cNvSpPr/>
          <p:nvPr/>
        </p:nvSpPr>
        <p:spPr>
          <a:xfrm>
            <a:off x="8686248" y="3874028"/>
            <a:ext cx="673735" cy="761365"/>
          </a:xfrm>
          <a:custGeom>
            <a:avLst/>
            <a:gdLst/>
            <a:ahLst/>
            <a:cxnLst/>
            <a:rect l="l" t="t" r="r" b="b"/>
            <a:pathLst>
              <a:path w="673734" h="761364">
                <a:moveTo>
                  <a:pt x="0" y="761083"/>
                </a:moveTo>
                <a:lnTo>
                  <a:pt x="433993" y="336663"/>
                </a:lnTo>
                <a:lnTo>
                  <a:pt x="673327" y="291190"/>
                </a:lnTo>
                <a:lnTo>
                  <a:pt x="434791" y="240930"/>
                </a:lnTo>
                <a:lnTo>
                  <a:pt x="78980" y="0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6" name="object 1236" descr=""/>
          <p:cNvSpPr/>
          <p:nvPr/>
        </p:nvSpPr>
        <p:spPr>
          <a:xfrm>
            <a:off x="10723783" y="3621132"/>
            <a:ext cx="579755" cy="114300"/>
          </a:xfrm>
          <a:custGeom>
            <a:avLst/>
            <a:gdLst/>
            <a:ahLst/>
            <a:cxnLst/>
            <a:rect l="l" t="t" r="r" b="b"/>
            <a:pathLst>
              <a:path w="579754" h="114300">
                <a:moveTo>
                  <a:pt x="0" y="0"/>
                </a:moveTo>
                <a:lnTo>
                  <a:pt x="579189" y="114082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7" name="object 1237" descr=""/>
          <p:cNvSpPr/>
          <p:nvPr/>
        </p:nvSpPr>
        <p:spPr>
          <a:xfrm>
            <a:off x="10711816" y="3407326"/>
            <a:ext cx="567690" cy="41275"/>
          </a:xfrm>
          <a:custGeom>
            <a:avLst/>
            <a:gdLst/>
            <a:ahLst/>
            <a:cxnLst/>
            <a:rect l="l" t="t" r="r" b="b"/>
            <a:pathLst>
              <a:path w="567690" h="41275">
                <a:moveTo>
                  <a:pt x="0" y="0"/>
                </a:moveTo>
                <a:lnTo>
                  <a:pt x="567222" y="40686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8" name="object 1238" descr=""/>
          <p:cNvSpPr/>
          <p:nvPr/>
        </p:nvSpPr>
        <p:spPr>
          <a:xfrm>
            <a:off x="10696658" y="3223836"/>
            <a:ext cx="568325" cy="41275"/>
          </a:xfrm>
          <a:custGeom>
            <a:avLst/>
            <a:gdLst/>
            <a:ahLst/>
            <a:cxnLst/>
            <a:rect l="l" t="t" r="r" b="b"/>
            <a:pathLst>
              <a:path w="568325" h="41275">
                <a:moveTo>
                  <a:pt x="0" y="0"/>
                </a:moveTo>
                <a:lnTo>
                  <a:pt x="568020" y="40686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9" name="object 1239" descr=""/>
          <p:cNvSpPr/>
          <p:nvPr/>
        </p:nvSpPr>
        <p:spPr>
          <a:xfrm>
            <a:off x="10681500" y="3040346"/>
            <a:ext cx="568325" cy="41910"/>
          </a:xfrm>
          <a:custGeom>
            <a:avLst/>
            <a:gdLst/>
            <a:ahLst/>
            <a:cxnLst/>
            <a:rect l="l" t="t" r="r" b="b"/>
            <a:pathLst>
              <a:path w="568325" h="41910">
                <a:moveTo>
                  <a:pt x="0" y="0"/>
                </a:moveTo>
                <a:lnTo>
                  <a:pt x="568020" y="41484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0" name="object 1240" descr=""/>
          <p:cNvSpPr/>
          <p:nvPr/>
        </p:nvSpPr>
        <p:spPr>
          <a:xfrm>
            <a:off x="10666342" y="2856857"/>
            <a:ext cx="568960" cy="41910"/>
          </a:xfrm>
          <a:custGeom>
            <a:avLst/>
            <a:gdLst/>
            <a:ahLst/>
            <a:cxnLst/>
            <a:rect l="l" t="t" r="r" b="b"/>
            <a:pathLst>
              <a:path w="568959" h="41910">
                <a:moveTo>
                  <a:pt x="0" y="0"/>
                </a:moveTo>
                <a:lnTo>
                  <a:pt x="568818" y="41484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1" name="object 1241" descr=""/>
          <p:cNvSpPr/>
          <p:nvPr/>
        </p:nvSpPr>
        <p:spPr>
          <a:xfrm>
            <a:off x="10651184" y="2673367"/>
            <a:ext cx="568960" cy="41910"/>
          </a:xfrm>
          <a:custGeom>
            <a:avLst/>
            <a:gdLst/>
            <a:ahLst/>
            <a:cxnLst/>
            <a:rect l="l" t="t" r="r" b="b"/>
            <a:pathLst>
              <a:path w="568959" h="41910">
                <a:moveTo>
                  <a:pt x="0" y="0"/>
                </a:moveTo>
                <a:lnTo>
                  <a:pt x="568818" y="41484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2" name="object 1242" descr=""/>
          <p:cNvSpPr/>
          <p:nvPr/>
        </p:nvSpPr>
        <p:spPr>
          <a:xfrm>
            <a:off x="10636027" y="2489877"/>
            <a:ext cx="568960" cy="41910"/>
          </a:xfrm>
          <a:custGeom>
            <a:avLst/>
            <a:gdLst/>
            <a:ahLst/>
            <a:cxnLst/>
            <a:rect l="l" t="t" r="r" b="b"/>
            <a:pathLst>
              <a:path w="568959" h="41910">
                <a:moveTo>
                  <a:pt x="0" y="0"/>
                </a:moveTo>
                <a:lnTo>
                  <a:pt x="568818" y="41484"/>
                </a:lnTo>
              </a:path>
            </a:pathLst>
          </a:custGeom>
          <a:ln w="6382">
            <a:solidFill>
              <a:srgbClr val="A5A5A5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43" name="object 1243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424576" y="2907914"/>
            <a:ext cx="76587" cy="153174"/>
          </a:xfrm>
          <a:prstGeom prst="rect">
            <a:avLst/>
          </a:prstGeom>
        </p:spPr>
      </p:pic>
      <p:pic>
        <p:nvPicPr>
          <p:cNvPr id="1244" name="object 1244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411354" y="7578927"/>
            <a:ext cx="76587" cy="153971"/>
          </a:xfrm>
          <a:prstGeom prst="rect">
            <a:avLst/>
          </a:prstGeom>
        </p:spPr>
      </p:pic>
      <p:pic>
        <p:nvPicPr>
          <p:cNvPr id="1245" name="object 1245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0846641" y="2463550"/>
            <a:ext cx="155567" cy="82969"/>
          </a:xfrm>
          <a:prstGeom prst="rect">
            <a:avLst/>
          </a:prstGeom>
        </p:spPr>
      </p:pic>
      <p:pic>
        <p:nvPicPr>
          <p:cNvPr id="1246" name="object 1246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895306" y="3376212"/>
            <a:ext cx="156365" cy="82969"/>
          </a:xfrm>
          <a:prstGeom prst="rect">
            <a:avLst/>
          </a:prstGeom>
        </p:spPr>
      </p:pic>
      <p:pic>
        <p:nvPicPr>
          <p:cNvPr id="1247" name="object 1247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7391448" y="9160130"/>
            <a:ext cx="1200661" cy="223378"/>
          </a:xfrm>
          <a:prstGeom prst="rect">
            <a:avLst/>
          </a:prstGeom>
        </p:spPr>
      </p:pic>
      <p:pic>
        <p:nvPicPr>
          <p:cNvPr id="1248" name="object 1248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7214341" y="9071577"/>
            <a:ext cx="109296" cy="202636"/>
          </a:xfrm>
          <a:prstGeom prst="rect">
            <a:avLst/>
          </a:prstGeom>
        </p:spPr>
      </p:pic>
      <p:grpSp>
        <p:nvGrpSpPr>
          <p:cNvPr id="1249" name="object 1249" descr=""/>
          <p:cNvGrpSpPr/>
          <p:nvPr/>
        </p:nvGrpSpPr>
        <p:grpSpPr>
          <a:xfrm>
            <a:off x="7022076" y="8592110"/>
            <a:ext cx="301625" cy="682625"/>
            <a:chOff x="7022076" y="8592110"/>
            <a:chExt cx="301625" cy="682625"/>
          </a:xfrm>
        </p:grpSpPr>
        <p:sp>
          <p:nvSpPr>
            <p:cNvPr id="1250" name="object 1250" descr=""/>
            <p:cNvSpPr/>
            <p:nvPr/>
          </p:nvSpPr>
          <p:spPr>
            <a:xfrm>
              <a:off x="7022076" y="8592110"/>
              <a:ext cx="26670" cy="47625"/>
            </a:xfrm>
            <a:custGeom>
              <a:avLst/>
              <a:gdLst/>
              <a:ahLst/>
              <a:cxnLst/>
              <a:rect l="l" t="t" r="r" b="b"/>
              <a:pathLst>
                <a:path w="26670" h="47625">
                  <a:moveTo>
                    <a:pt x="0" y="0"/>
                  </a:moveTo>
                  <a:lnTo>
                    <a:pt x="11966" y="47069"/>
                  </a:lnTo>
                  <a:lnTo>
                    <a:pt x="26326" y="406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1" name="object 1251" descr=""/>
            <p:cNvSpPr/>
            <p:nvPr/>
          </p:nvSpPr>
          <p:spPr>
            <a:xfrm>
              <a:off x="7022076" y="8592110"/>
              <a:ext cx="26670" cy="47625"/>
            </a:xfrm>
            <a:custGeom>
              <a:avLst/>
              <a:gdLst/>
              <a:ahLst/>
              <a:cxnLst/>
              <a:rect l="l" t="t" r="r" b="b"/>
              <a:pathLst>
                <a:path w="26670" h="47625">
                  <a:moveTo>
                    <a:pt x="11966" y="47069"/>
                  </a:moveTo>
                  <a:lnTo>
                    <a:pt x="0" y="0"/>
                  </a:lnTo>
                  <a:lnTo>
                    <a:pt x="26326" y="40686"/>
                  </a:lnTo>
                  <a:lnTo>
                    <a:pt x="11966" y="47069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2" name="object 1252" descr=""/>
            <p:cNvSpPr/>
            <p:nvPr/>
          </p:nvSpPr>
          <p:spPr>
            <a:xfrm>
              <a:off x="7041222" y="8635988"/>
              <a:ext cx="281305" cy="636905"/>
            </a:xfrm>
            <a:custGeom>
              <a:avLst/>
              <a:gdLst/>
              <a:ahLst/>
              <a:cxnLst/>
              <a:rect l="l" t="t" r="r" b="b"/>
              <a:pathLst>
                <a:path w="281304" h="636904">
                  <a:moveTo>
                    <a:pt x="0" y="0"/>
                  </a:moveTo>
                  <a:lnTo>
                    <a:pt x="8775" y="19944"/>
                  </a:lnTo>
                  <a:lnTo>
                    <a:pt x="15955" y="42282"/>
                  </a:lnTo>
                  <a:lnTo>
                    <a:pt x="23135" y="64620"/>
                  </a:lnTo>
                  <a:lnTo>
                    <a:pt x="40686" y="137218"/>
                  </a:lnTo>
                  <a:lnTo>
                    <a:pt x="51058" y="188276"/>
                  </a:lnTo>
                  <a:lnTo>
                    <a:pt x="69407" y="293583"/>
                  </a:lnTo>
                  <a:lnTo>
                    <a:pt x="78182" y="346237"/>
                  </a:lnTo>
                  <a:lnTo>
                    <a:pt x="88553" y="397295"/>
                  </a:lnTo>
                  <a:lnTo>
                    <a:pt x="94936" y="421228"/>
                  </a:lnTo>
                  <a:lnTo>
                    <a:pt x="100520" y="445162"/>
                  </a:lnTo>
                  <a:lnTo>
                    <a:pt x="107700" y="468297"/>
                  </a:lnTo>
                  <a:lnTo>
                    <a:pt x="122858" y="510580"/>
                  </a:lnTo>
                  <a:lnTo>
                    <a:pt x="142005" y="548873"/>
                  </a:lnTo>
                  <a:lnTo>
                    <a:pt x="164343" y="581582"/>
                  </a:lnTo>
                  <a:lnTo>
                    <a:pt x="206625" y="617483"/>
                  </a:lnTo>
                  <a:lnTo>
                    <a:pt x="260076" y="635034"/>
                  </a:lnTo>
                  <a:lnTo>
                    <a:pt x="280819" y="636629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53" name="object 1253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0139009" y="9178480"/>
            <a:ext cx="1193481" cy="223378"/>
          </a:xfrm>
          <a:prstGeom prst="rect">
            <a:avLst/>
          </a:prstGeom>
        </p:spPr>
      </p:pic>
      <p:pic>
        <p:nvPicPr>
          <p:cNvPr id="1254" name="object 1254" descr="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83441" y="9082745"/>
            <a:ext cx="87755" cy="209816"/>
          </a:xfrm>
          <a:prstGeom prst="rect">
            <a:avLst/>
          </a:prstGeom>
        </p:spPr>
      </p:pic>
      <p:grpSp>
        <p:nvGrpSpPr>
          <p:cNvPr id="1255" name="object 1255" descr=""/>
          <p:cNvGrpSpPr/>
          <p:nvPr/>
        </p:nvGrpSpPr>
        <p:grpSpPr>
          <a:xfrm>
            <a:off x="9806333" y="8938347"/>
            <a:ext cx="265430" cy="354330"/>
            <a:chOff x="9806333" y="8938347"/>
            <a:chExt cx="265430" cy="354330"/>
          </a:xfrm>
        </p:grpSpPr>
        <p:sp>
          <p:nvSpPr>
            <p:cNvPr id="1256" name="object 1256" descr=""/>
            <p:cNvSpPr/>
            <p:nvPr/>
          </p:nvSpPr>
          <p:spPr>
            <a:xfrm>
              <a:off x="9806333" y="8938347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59" h="43179">
                  <a:moveTo>
                    <a:pt x="0" y="0"/>
                  </a:moveTo>
                  <a:lnTo>
                    <a:pt x="22337" y="43080"/>
                  </a:lnTo>
                  <a:lnTo>
                    <a:pt x="35102" y="335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7" name="object 1257" descr=""/>
            <p:cNvSpPr/>
            <p:nvPr/>
          </p:nvSpPr>
          <p:spPr>
            <a:xfrm>
              <a:off x="9806333" y="8938347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59" h="43179">
                  <a:moveTo>
                    <a:pt x="22337" y="43080"/>
                  </a:moveTo>
                  <a:lnTo>
                    <a:pt x="0" y="0"/>
                  </a:lnTo>
                  <a:lnTo>
                    <a:pt x="35102" y="33506"/>
                  </a:lnTo>
                  <a:lnTo>
                    <a:pt x="22337" y="43080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8" name="object 1258" descr=""/>
            <p:cNvSpPr/>
            <p:nvPr/>
          </p:nvSpPr>
          <p:spPr>
            <a:xfrm>
              <a:off x="9835054" y="8976640"/>
              <a:ext cx="234950" cy="314325"/>
            </a:xfrm>
            <a:custGeom>
              <a:avLst/>
              <a:gdLst/>
              <a:ahLst/>
              <a:cxnLst/>
              <a:rect l="l" t="t" r="r" b="b"/>
              <a:pathLst>
                <a:path w="234950" h="314325">
                  <a:moveTo>
                    <a:pt x="0" y="0"/>
                  </a:moveTo>
                  <a:lnTo>
                    <a:pt x="27124" y="43877"/>
                  </a:lnTo>
                  <a:lnTo>
                    <a:pt x="51058" y="93340"/>
                  </a:lnTo>
                  <a:lnTo>
                    <a:pt x="74193" y="145196"/>
                  </a:lnTo>
                  <a:lnTo>
                    <a:pt x="85362" y="170725"/>
                  </a:lnTo>
                  <a:lnTo>
                    <a:pt x="97329" y="196254"/>
                  </a:lnTo>
                  <a:lnTo>
                    <a:pt x="123656" y="241727"/>
                  </a:lnTo>
                  <a:lnTo>
                    <a:pt x="153971" y="279223"/>
                  </a:lnTo>
                  <a:lnTo>
                    <a:pt x="189872" y="304752"/>
                  </a:lnTo>
                  <a:lnTo>
                    <a:pt x="222581" y="313528"/>
                  </a:lnTo>
                  <a:lnTo>
                    <a:pt x="234547" y="314326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59" name="object 1259" descr="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700910" y="8872131"/>
            <a:ext cx="1656992" cy="624663"/>
          </a:xfrm>
          <a:prstGeom prst="rect">
            <a:avLst/>
          </a:prstGeom>
        </p:spPr>
      </p:pic>
      <p:pic>
        <p:nvPicPr>
          <p:cNvPr id="1260" name="object 1260" descr="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043917" y="3646660"/>
            <a:ext cx="1022756" cy="3091404"/>
          </a:xfrm>
          <a:prstGeom prst="rect">
            <a:avLst/>
          </a:prstGeom>
        </p:spPr>
      </p:pic>
      <p:pic>
        <p:nvPicPr>
          <p:cNvPr id="1261" name="object 1261" descr="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876382" y="7451282"/>
            <a:ext cx="282415" cy="1215021"/>
          </a:xfrm>
          <a:prstGeom prst="rect">
            <a:avLst/>
          </a:prstGeom>
        </p:spPr>
      </p:pic>
      <p:grpSp>
        <p:nvGrpSpPr>
          <p:cNvPr id="1262" name="object 1262" descr=""/>
          <p:cNvGrpSpPr/>
          <p:nvPr/>
        </p:nvGrpSpPr>
        <p:grpSpPr>
          <a:xfrm>
            <a:off x="2022377" y="6979793"/>
            <a:ext cx="668655" cy="427355"/>
            <a:chOff x="2022377" y="6979793"/>
            <a:chExt cx="668655" cy="427355"/>
          </a:xfrm>
        </p:grpSpPr>
        <p:sp>
          <p:nvSpPr>
            <p:cNvPr id="1263" name="object 1263" descr=""/>
            <p:cNvSpPr/>
            <p:nvPr/>
          </p:nvSpPr>
          <p:spPr>
            <a:xfrm>
              <a:off x="2646242" y="6979793"/>
              <a:ext cx="45085" cy="32384"/>
            </a:xfrm>
            <a:custGeom>
              <a:avLst/>
              <a:gdLst/>
              <a:ahLst/>
              <a:cxnLst/>
              <a:rect l="l" t="t" r="r" b="b"/>
              <a:pathLst>
                <a:path w="45085" h="32384">
                  <a:moveTo>
                    <a:pt x="0" y="19146"/>
                  </a:moveTo>
                  <a:lnTo>
                    <a:pt x="8775" y="31911"/>
                  </a:lnTo>
                  <a:lnTo>
                    <a:pt x="44675" y="0"/>
                  </a:lnTo>
                  <a:lnTo>
                    <a:pt x="0" y="19146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4" name="object 1264" descr=""/>
            <p:cNvSpPr/>
            <p:nvPr/>
          </p:nvSpPr>
          <p:spPr>
            <a:xfrm>
              <a:off x="2646242" y="6979793"/>
              <a:ext cx="45085" cy="32384"/>
            </a:xfrm>
            <a:custGeom>
              <a:avLst/>
              <a:gdLst/>
              <a:ahLst/>
              <a:cxnLst/>
              <a:rect l="l" t="t" r="r" b="b"/>
              <a:pathLst>
                <a:path w="45085" h="32384">
                  <a:moveTo>
                    <a:pt x="0" y="19146"/>
                  </a:moveTo>
                  <a:lnTo>
                    <a:pt x="44675" y="0"/>
                  </a:lnTo>
                  <a:lnTo>
                    <a:pt x="8775" y="31911"/>
                  </a:lnTo>
                  <a:lnTo>
                    <a:pt x="0" y="19146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5" name="object 1265" descr=""/>
            <p:cNvSpPr/>
            <p:nvPr/>
          </p:nvSpPr>
          <p:spPr>
            <a:xfrm>
              <a:off x="2023973" y="7005322"/>
              <a:ext cx="626745" cy="400050"/>
            </a:xfrm>
            <a:custGeom>
              <a:avLst/>
              <a:gdLst/>
              <a:ahLst/>
              <a:cxnLst/>
              <a:rect l="l" t="t" r="r" b="b"/>
              <a:pathLst>
                <a:path w="626744" h="400050">
                  <a:moveTo>
                    <a:pt x="626258" y="0"/>
                  </a:moveTo>
                  <a:lnTo>
                    <a:pt x="606314" y="11966"/>
                  </a:lnTo>
                  <a:lnTo>
                    <a:pt x="584774" y="23933"/>
                  </a:lnTo>
                  <a:lnTo>
                    <a:pt x="562436" y="34304"/>
                  </a:lnTo>
                  <a:lnTo>
                    <a:pt x="539300" y="45473"/>
                  </a:lnTo>
                  <a:lnTo>
                    <a:pt x="491433" y="65418"/>
                  </a:lnTo>
                  <a:lnTo>
                    <a:pt x="440375" y="83767"/>
                  </a:lnTo>
                  <a:lnTo>
                    <a:pt x="336663" y="119667"/>
                  </a:lnTo>
                  <a:lnTo>
                    <a:pt x="285605" y="138016"/>
                  </a:lnTo>
                  <a:lnTo>
                    <a:pt x="235345" y="157163"/>
                  </a:lnTo>
                  <a:lnTo>
                    <a:pt x="188276" y="177107"/>
                  </a:lnTo>
                  <a:lnTo>
                    <a:pt x="144398" y="199445"/>
                  </a:lnTo>
                  <a:lnTo>
                    <a:pt x="103711" y="224176"/>
                  </a:lnTo>
                  <a:lnTo>
                    <a:pt x="69407" y="251301"/>
                  </a:lnTo>
                  <a:lnTo>
                    <a:pt x="40686" y="282414"/>
                  </a:lnTo>
                  <a:lnTo>
                    <a:pt x="19146" y="316719"/>
                  </a:lnTo>
                  <a:lnTo>
                    <a:pt x="4786" y="355810"/>
                  </a:lnTo>
                  <a:lnTo>
                    <a:pt x="797" y="377350"/>
                  </a:lnTo>
                  <a:lnTo>
                    <a:pt x="0" y="399688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6" name="object 1266" descr=""/>
            <p:cNvSpPr/>
            <p:nvPr/>
          </p:nvSpPr>
          <p:spPr>
            <a:xfrm>
              <a:off x="2296814" y="6981388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0" y="34304"/>
                  </a:moveTo>
                  <a:lnTo>
                    <a:pt x="12764" y="43877"/>
                  </a:lnTo>
                  <a:lnTo>
                    <a:pt x="35102" y="0"/>
                  </a:lnTo>
                  <a:lnTo>
                    <a:pt x="0" y="34304"/>
                  </a:lnTo>
                  <a:close/>
                </a:path>
              </a:pathLst>
            </a:custGeom>
            <a:solidFill>
              <a:srgbClr val="262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7" name="object 1267" descr=""/>
            <p:cNvSpPr/>
            <p:nvPr/>
          </p:nvSpPr>
          <p:spPr>
            <a:xfrm>
              <a:off x="2296814" y="6981388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0" y="34304"/>
                  </a:moveTo>
                  <a:lnTo>
                    <a:pt x="35102" y="0"/>
                  </a:lnTo>
                  <a:lnTo>
                    <a:pt x="12764" y="43877"/>
                  </a:lnTo>
                  <a:lnTo>
                    <a:pt x="0" y="34304"/>
                  </a:lnTo>
                  <a:close/>
                </a:path>
              </a:pathLst>
            </a:custGeom>
            <a:ln w="3175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8" name="object 1268" descr=""/>
            <p:cNvSpPr/>
            <p:nvPr/>
          </p:nvSpPr>
          <p:spPr>
            <a:xfrm>
              <a:off x="2023973" y="7020480"/>
              <a:ext cx="279400" cy="384810"/>
            </a:xfrm>
            <a:custGeom>
              <a:avLst/>
              <a:gdLst/>
              <a:ahLst/>
              <a:cxnLst/>
              <a:rect l="l" t="t" r="r" b="b"/>
              <a:pathLst>
                <a:path w="279400" h="384809">
                  <a:moveTo>
                    <a:pt x="279223" y="0"/>
                  </a:moveTo>
                  <a:lnTo>
                    <a:pt x="240930" y="46271"/>
                  </a:lnTo>
                  <a:lnTo>
                    <a:pt x="197052" y="91744"/>
                  </a:lnTo>
                  <a:lnTo>
                    <a:pt x="150780" y="135622"/>
                  </a:lnTo>
                  <a:lnTo>
                    <a:pt x="105307" y="180298"/>
                  </a:lnTo>
                  <a:lnTo>
                    <a:pt x="64620" y="226570"/>
                  </a:lnTo>
                  <a:lnTo>
                    <a:pt x="31113" y="275234"/>
                  </a:lnTo>
                  <a:lnTo>
                    <a:pt x="12764" y="314326"/>
                  </a:lnTo>
                  <a:lnTo>
                    <a:pt x="8775" y="327888"/>
                  </a:lnTo>
                  <a:lnTo>
                    <a:pt x="4786" y="341450"/>
                  </a:lnTo>
                  <a:lnTo>
                    <a:pt x="2393" y="355012"/>
                  </a:lnTo>
                  <a:lnTo>
                    <a:pt x="797" y="369372"/>
                  </a:lnTo>
                  <a:lnTo>
                    <a:pt x="0" y="384530"/>
                  </a:lnTo>
                </a:path>
              </a:pathLst>
            </a:custGeom>
            <a:ln w="3191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69" name="object 1269" descr=""/>
          <p:cNvSpPr/>
          <p:nvPr/>
        </p:nvSpPr>
        <p:spPr>
          <a:xfrm>
            <a:off x="1812560" y="4142083"/>
            <a:ext cx="134620" cy="48260"/>
          </a:xfrm>
          <a:custGeom>
            <a:avLst/>
            <a:gdLst/>
            <a:ahLst/>
            <a:cxnLst/>
            <a:rect l="l" t="t" r="r" b="b"/>
            <a:pathLst>
              <a:path w="134619" h="48260">
                <a:moveTo>
                  <a:pt x="0" y="42282"/>
                </a:moveTo>
                <a:lnTo>
                  <a:pt x="13562" y="0"/>
                </a:lnTo>
                <a:lnTo>
                  <a:pt x="27922" y="0"/>
                </a:lnTo>
                <a:lnTo>
                  <a:pt x="32709" y="2393"/>
                </a:lnTo>
                <a:lnTo>
                  <a:pt x="33506" y="4786"/>
                </a:lnTo>
                <a:lnTo>
                  <a:pt x="33506" y="9573"/>
                </a:lnTo>
                <a:lnTo>
                  <a:pt x="5584" y="23135"/>
                </a:lnTo>
              </a:path>
              <a:path w="134619" h="48260">
                <a:moveTo>
                  <a:pt x="20742" y="23135"/>
                </a:moveTo>
                <a:lnTo>
                  <a:pt x="25529" y="25529"/>
                </a:lnTo>
                <a:lnTo>
                  <a:pt x="26326" y="27922"/>
                </a:lnTo>
                <a:lnTo>
                  <a:pt x="26326" y="31911"/>
                </a:lnTo>
                <a:lnTo>
                  <a:pt x="23933" y="39091"/>
                </a:lnTo>
                <a:lnTo>
                  <a:pt x="20742" y="43877"/>
                </a:lnTo>
                <a:lnTo>
                  <a:pt x="18348" y="45473"/>
                </a:lnTo>
                <a:lnTo>
                  <a:pt x="12764" y="47866"/>
                </a:lnTo>
                <a:lnTo>
                  <a:pt x="0" y="47866"/>
                </a:lnTo>
              </a:path>
              <a:path w="134619" h="48260">
                <a:moveTo>
                  <a:pt x="48664" y="0"/>
                </a:moveTo>
                <a:lnTo>
                  <a:pt x="32709" y="47866"/>
                </a:lnTo>
                <a:lnTo>
                  <a:pt x="52653" y="47866"/>
                </a:lnTo>
              </a:path>
              <a:path w="134619" h="48260">
                <a:moveTo>
                  <a:pt x="61429" y="47866"/>
                </a:moveTo>
                <a:lnTo>
                  <a:pt x="76587" y="0"/>
                </a:lnTo>
                <a:lnTo>
                  <a:pt x="88553" y="0"/>
                </a:lnTo>
                <a:lnTo>
                  <a:pt x="93340" y="2393"/>
                </a:lnTo>
                <a:lnTo>
                  <a:pt x="94936" y="7180"/>
                </a:lnTo>
                <a:lnTo>
                  <a:pt x="94936" y="11966"/>
                </a:lnTo>
                <a:lnTo>
                  <a:pt x="73395" y="47866"/>
                </a:lnTo>
                <a:lnTo>
                  <a:pt x="61429" y="47866"/>
                </a:lnTo>
              </a:path>
              <a:path w="134619" h="48260">
                <a:moveTo>
                  <a:pt x="134027" y="11966"/>
                </a:moveTo>
                <a:lnTo>
                  <a:pt x="133229" y="7180"/>
                </a:lnTo>
                <a:lnTo>
                  <a:pt x="131633" y="2393"/>
                </a:lnTo>
                <a:lnTo>
                  <a:pt x="129240" y="0"/>
                </a:lnTo>
                <a:lnTo>
                  <a:pt x="122060" y="0"/>
                </a:lnTo>
                <a:lnTo>
                  <a:pt x="102116" y="36697"/>
                </a:lnTo>
                <a:lnTo>
                  <a:pt x="102116" y="41484"/>
                </a:lnTo>
                <a:lnTo>
                  <a:pt x="103711" y="45473"/>
                </a:lnTo>
                <a:lnTo>
                  <a:pt x="106902" y="47866"/>
                </a:lnTo>
                <a:lnTo>
                  <a:pt x="113285" y="47866"/>
                </a:lnTo>
                <a:lnTo>
                  <a:pt x="119667" y="29517"/>
                </a:lnTo>
              </a:path>
            </a:pathLst>
          </a:custGeom>
          <a:ln w="3191">
            <a:solidFill>
              <a:srgbClr val="26262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270" name="object 1270" descr="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6688602" y="3111349"/>
            <a:ext cx="1409680" cy="375755"/>
          </a:xfrm>
          <a:prstGeom prst="rect">
            <a:avLst/>
          </a:prstGeom>
        </p:spPr>
      </p:pic>
      <p:grpSp>
        <p:nvGrpSpPr>
          <p:cNvPr id="1271" name="object 1271" descr=""/>
          <p:cNvGrpSpPr/>
          <p:nvPr/>
        </p:nvGrpSpPr>
        <p:grpSpPr>
          <a:xfrm>
            <a:off x="-1993" y="-2791"/>
            <a:ext cx="20109815" cy="14366875"/>
            <a:chOff x="-1993" y="-2791"/>
            <a:chExt cx="20109815" cy="14366875"/>
          </a:xfrm>
        </p:grpSpPr>
        <p:sp>
          <p:nvSpPr>
            <p:cNvPr id="1272" name="object 1272" descr=""/>
            <p:cNvSpPr/>
            <p:nvPr/>
          </p:nvSpPr>
          <p:spPr>
            <a:xfrm>
              <a:off x="1596" y="798"/>
              <a:ext cx="20102830" cy="14359890"/>
            </a:xfrm>
            <a:custGeom>
              <a:avLst/>
              <a:gdLst/>
              <a:ahLst/>
              <a:cxnLst/>
              <a:rect l="l" t="t" r="r" b="b"/>
              <a:pathLst>
                <a:path w="20102830" h="14359890">
                  <a:moveTo>
                    <a:pt x="20102504" y="0"/>
                  </a:moveTo>
                  <a:lnTo>
                    <a:pt x="0" y="0"/>
                  </a:lnTo>
                </a:path>
                <a:path w="20102830" h="14359890">
                  <a:moveTo>
                    <a:pt x="0" y="0"/>
                  </a:moveTo>
                  <a:lnTo>
                    <a:pt x="0" y="14359273"/>
                  </a:lnTo>
                  <a:lnTo>
                    <a:pt x="20102504" y="14359273"/>
                  </a:lnTo>
                  <a:lnTo>
                    <a:pt x="20102504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3" name="object 1273" descr=""/>
            <p:cNvSpPr/>
            <p:nvPr/>
          </p:nvSpPr>
          <p:spPr>
            <a:xfrm>
              <a:off x="18848392" y="14109568"/>
              <a:ext cx="957580" cy="23495"/>
            </a:xfrm>
            <a:custGeom>
              <a:avLst/>
              <a:gdLst/>
              <a:ahLst/>
              <a:cxnLst/>
              <a:rect l="l" t="t" r="r" b="b"/>
              <a:pathLst>
                <a:path w="957580" h="23494">
                  <a:moveTo>
                    <a:pt x="0" y="23135"/>
                  </a:moveTo>
                  <a:lnTo>
                    <a:pt x="957338" y="23135"/>
                  </a:lnTo>
                  <a:lnTo>
                    <a:pt x="957338" y="0"/>
                  </a:lnTo>
                  <a:lnTo>
                    <a:pt x="0" y="23135"/>
                  </a:lnTo>
                  <a:close/>
                </a:path>
                <a:path w="957580" h="23494">
                  <a:moveTo>
                    <a:pt x="0" y="0"/>
                  </a:moveTo>
                  <a:lnTo>
                    <a:pt x="0" y="23135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4" name="object 1274" descr=""/>
            <p:cNvSpPr/>
            <p:nvPr/>
          </p:nvSpPr>
          <p:spPr>
            <a:xfrm>
              <a:off x="18848392" y="14109568"/>
              <a:ext cx="957580" cy="23495"/>
            </a:xfrm>
            <a:custGeom>
              <a:avLst/>
              <a:gdLst/>
              <a:ahLst/>
              <a:cxnLst/>
              <a:rect l="l" t="t" r="r" b="b"/>
              <a:pathLst>
                <a:path w="957580" h="23494">
                  <a:moveTo>
                    <a:pt x="0" y="0"/>
                  </a:moveTo>
                  <a:lnTo>
                    <a:pt x="0" y="23135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3494">
                  <a:moveTo>
                    <a:pt x="0" y="23135"/>
                  </a:moveTo>
                  <a:lnTo>
                    <a:pt x="957338" y="0"/>
                  </a:lnTo>
                  <a:lnTo>
                    <a:pt x="957338" y="23135"/>
                  </a:lnTo>
                  <a:lnTo>
                    <a:pt x="0" y="231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75" name="object 1275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8848392" y="13391565"/>
              <a:ext cx="957338" cy="91744"/>
            </a:xfrm>
            <a:prstGeom prst="rect">
              <a:avLst/>
            </a:prstGeom>
          </p:spPr>
        </p:pic>
        <p:sp>
          <p:nvSpPr>
            <p:cNvPr id="1276" name="object 1276" descr=""/>
            <p:cNvSpPr/>
            <p:nvPr/>
          </p:nvSpPr>
          <p:spPr>
            <a:xfrm>
              <a:off x="18848392" y="11845464"/>
              <a:ext cx="957580" cy="718185"/>
            </a:xfrm>
            <a:custGeom>
              <a:avLst/>
              <a:gdLst/>
              <a:ahLst/>
              <a:cxnLst/>
              <a:rect l="l" t="t" r="r" b="b"/>
              <a:pathLst>
                <a:path w="957580" h="718184">
                  <a:moveTo>
                    <a:pt x="0" y="0"/>
                  </a:moveTo>
                  <a:lnTo>
                    <a:pt x="957338" y="0"/>
                  </a:lnTo>
                </a:path>
                <a:path w="957580" h="718184">
                  <a:moveTo>
                    <a:pt x="0" y="119667"/>
                  </a:moveTo>
                  <a:lnTo>
                    <a:pt x="957338" y="119667"/>
                  </a:lnTo>
                </a:path>
                <a:path w="957580" h="718184">
                  <a:moveTo>
                    <a:pt x="0" y="239334"/>
                  </a:moveTo>
                  <a:lnTo>
                    <a:pt x="957338" y="239334"/>
                  </a:lnTo>
                </a:path>
                <a:path w="957580" h="718184">
                  <a:moveTo>
                    <a:pt x="0" y="359001"/>
                  </a:moveTo>
                  <a:lnTo>
                    <a:pt x="957338" y="359001"/>
                  </a:lnTo>
                </a:path>
                <a:path w="957580" h="718184">
                  <a:moveTo>
                    <a:pt x="0" y="478669"/>
                  </a:moveTo>
                  <a:lnTo>
                    <a:pt x="957338" y="478669"/>
                  </a:lnTo>
                </a:path>
                <a:path w="957580" h="718184">
                  <a:moveTo>
                    <a:pt x="0" y="598336"/>
                  </a:moveTo>
                  <a:lnTo>
                    <a:pt x="957338" y="598336"/>
                  </a:lnTo>
                </a:path>
                <a:path w="957580" h="718184">
                  <a:moveTo>
                    <a:pt x="0" y="718003"/>
                  </a:moveTo>
                  <a:lnTo>
                    <a:pt x="957338" y="718003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77" name="object 1277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8848392" y="12673561"/>
              <a:ext cx="957338" cy="91744"/>
            </a:xfrm>
            <a:prstGeom prst="rect">
              <a:avLst/>
            </a:prstGeom>
          </p:spPr>
        </p:pic>
        <p:pic>
          <p:nvPicPr>
            <p:cNvPr id="1278" name="object 1278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8848392" y="11291803"/>
              <a:ext cx="957338" cy="439976"/>
            </a:xfrm>
            <a:prstGeom prst="rect">
              <a:avLst/>
            </a:prstGeom>
          </p:spPr>
        </p:pic>
        <p:pic>
          <p:nvPicPr>
            <p:cNvPr id="1279" name="object 1279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9281588" y="10667140"/>
              <a:ext cx="122060" cy="354215"/>
            </a:xfrm>
            <a:prstGeom prst="rect">
              <a:avLst/>
            </a:prstGeom>
          </p:spPr>
        </p:pic>
        <p:sp>
          <p:nvSpPr>
            <p:cNvPr id="1280" name="object 1280" descr=""/>
            <p:cNvSpPr/>
            <p:nvPr/>
          </p:nvSpPr>
          <p:spPr>
            <a:xfrm>
              <a:off x="19282664" y="10469300"/>
              <a:ext cx="119380" cy="134620"/>
            </a:xfrm>
            <a:custGeom>
              <a:avLst/>
              <a:gdLst/>
              <a:ahLst/>
              <a:cxnLst/>
              <a:rect l="l" t="t" r="r" b="b"/>
              <a:pathLst>
                <a:path w="119380" h="134620">
                  <a:moveTo>
                    <a:pt x="119380" y="43078"/>
                  </a:moveTo>
                  <a:lnTo>
                    <a:pt x="99060" y="43078"/>
                  </a:lnTo>
                  <a:lnTo>
                    <a:pt x="99060" y="110096"/>
                  </a:lnTo>
                  <a:lnTo>
                    <a:pt x="66040" y="110096"/>
                  </a:lnTo>
                  <a:lnTo>
                    <a:pt x="66040" y="50253"/>
                  </a:lnTo>
                  <a:lnTo>
                    <a:pt x="45720" y="50253"/>
                  </a:lnTo>
                  <a:lnTo>
                    <a:pt x="45720" y="110096"/>
                  </a:lnTo>
                  <a:lnTo>
                    <a:pt x="19050" y="110096"/>
                  </a:lnTo>
                  <a:lnTo>
                    <a:pt x="19050" y="45466"/>
                  </a:lnTo>
                  <a:lnTo>
                    <a:pt x="0" y="45466"/>
                  </a:lnTo>
                  <a:lnTo>
                    <a:pt x="0" y="134023"/>
                  </a:lnTo>
                  <a:lnTo>
                    <a:pt x="19050" y="134023"/>
                  </a:lnTo>
                  <a:lnTo>
                    <a:pt x="45720" y="134023"/>
                  </a:lnTo>
                  <a:lnTo>
                    <a:pt x="66040" y="134023"/>
                  </a:lnTo>
                  <a:lnTo>
                    <a:pt x="99060" y="134023"/>
                  </a:lnTo>
                  <a:lnTo>
                    <a:pt x="119380" y="134023"/>
                  </a:lnTo>
                  <a:lnTo>
                    <a:pt x="119380" y="43078"/>
                  </a:lnTo>
                  <a:close/>
                </a:path>
                <a:path w="119380" h="134620">
                  <a:moveTo>
                    <a:pt x="119380" y="0"/>
                  </a:moveTo>
                  <a:lnTo>
                    <a:pt x="96253" y="0"/>
                  </a:lnTo>
                  <a:lnTo>
                    <a:pt x="96253" y="23126"/>
                  </a:lnTo>
                  <a:lnTo>
                    <a:pt x="119380" y="23126"/>
                  </a:lnTo>
                  <a:lnTo>
                    <a:pt x="1193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81" name="object 1281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9282385" y="10284205"/>
              <a:ext cx="119667" cy="115678"/>
            </a:xfrm>
            <a:prstGeom prst="rect">
              <a:avLst/>
            </a:prstGeom>
          </p:spPr>
        </p:pic>
        <p:pic>
          <p:nvPicPr>
            <p:cNvPr id="1282" name="object 1282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280077" y="9718578"/>
              <a:ext cx="123571" cy="542491"/>
            </a:xfrm>
            <a:prstGeom prst="rect">
              <a:avLst/>
            </a:prstGeom>
          </p:spPr>
        </p:pic>
        <p:pic>
          <p:nvPicPr>
            <p:cNvPr id="1283" name="object 1283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9279992" y="9175288"/>
              <a:ext cx="123656" cy="471489"/>
            </a:xfrm>
            <a:prstGeom prst="rect">
              <a:avLst/>
            </a:prstGeom>
          </p:spPr>
        </p:pic>
        <p:pic>
          <p:nvPicPr>
            <p:cNvPr id="1284" name="object 1284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9032680" y="10594542"/>
              <a:ext cx="164640" cy="422824"/>
            </a:xfrm>
            <a:prstGeom prst="rect">
              <a:avLst/>
            </a:prstGeom>
          </p:spPr>
        </p:pic>
        <p:pic>
          <p:nvPicPr>
            <p:cNvPr id="1285" name="object 1285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9030033" y="9591731"/>
              <a:ext cx="170180" cy="978080"/>
            </a:xfrm>
            <a:prstGeom prst="rect">
              <a:avLst/>
            </a:prstGeom>
          </p:spPr>
        </p:pic>
        <p:pic>
          <p:nvPicPr>
            <p:cNvPr id="1286" name="object 1286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9030033" y="9385104"/>
              <a:ext cx="170180" cy="134027"/>
            </a:xfrm>
            <a:prstGeom prst="rect">
              <a:avLst/>
            </a:prstGeom>
          </p:spPr>
        </p:pic>
        <p:sp>
          <p:nvSpPr>
            <p:cNvPr id="1287" name="object 1287" descr=""/>
            <p:cNvSpPr/>
            <p:nvPr/>
          </p:nvSpPr>
          <p:spPr>
            <a:xfrm>
              <a:off x="19030024" y="8734124"/>
              <a:ext cx="170180" cy="623570"/>
            </a:xfrm>
            <a:custGeom>
              <a:avLst/>
              <a:gdLst/>
              <a:ahLst/>
              <a:cxnLst/>
              <a:rect l="l" t="t" r="r" b="b"/>
              <a:pathLst>
                <a:path w="170180" h="623570">
                  <a:moveTo>
                    <a:pt x="166992" y="497814"/>
                  </a:moveTo>
                  <a:lnTo>
                    <a:pt x="139052" y="497814"/>
                  </a:lnTo>
                  <a:lnTo>
                    <a:pt x="139052" y="590359"/>
                  </a:lnTo>
                  <a:lnTo>
                    <a:pt x="94602" y="590359"/>
                  </a:lnTo>
                  <a:lnTo>
                    <a:pt x="94602" y="507390"/>
                  </a:lnTo>
                  <a:lnTo>
                    <a:pt x="66662" y="507390"/>
                  </a:lnTo>
                  <a:lnTo>
                    <a:pt x="66662" y="590359"/>
                  </a:lnTo>
                  <a:lnTo>
                    <a:pt x="31102" y="590359"/>
                  </a:lnTo>
                  <a:lnTo>
                    <a:pt x="31102" y="501002"/>
                  </a:lnTo>
                  <a:lnTo>
                    <a:pt x="3162" y="501002"/>
                  </a:lnTo>
                  <a:lnTo>
                    <a:pt x="3162" y="623062"/>
                  </a:lnTo>
                  <a:lnTo>
                    <a:pt x="31102" y="623062"/>
                  </a:lnTo>
                  <a:lnTo>
                    <a:pt x="66662" y="623062"/>
                  </a:lnTo>
                  <a:lnTo>
                    <a:pt x="94602" y="623062"/>
                  </a:lnTo>
                  <a:lnTo>
                    <a:pt x="139052" y="623062"/>
                  </a:lnTo>
                  <a:lnTo>
                    <a:pt x="166992" y="623062"/>
                  </a:lnTo>
                  <a:lnTo>
                    <a:pt x="166992" y="497814"/>
                  </a:lnTo>
                  <a:close/>
                </a:path>
                <a:path w="170180" h="623570">
                  <a:moveTo>
                    <a:pt x="166992" y="295973"/>
                  </a:moveTo>
                  <a:lnTo>
                    <a:pt x="97142" y="295973"/>
                  </a:lnTo>
                  <a:lnTo>
                    <a:pt x="97142" y="227368"/>
                  </a:lnTo>
                  <a:lnTo>
                    <a:pt x="69202" y="227368"/>
                  </a:lnTo>
                  <a:lnTo>
                    <a:pt x="69202" y="295973"/>
                  </a:lnTo>
                  <a:lnTo>
                    <a:pt x="31102" y="295973"/>
                  </a:lnTo>
                  <a:lnTo>
                    <a:pt x="31102" y="216992"/>
                  </a:lnTo>
                  <a:lnTo>
                    <a:pt x="3162" y="216992"/>
                  </a:lnTo>
                  <a:lnTo>
                    <a:pt x="3162" y="329476"/>
                  </a:lnTo>
                  <a:lnTo>
                    <a:pt x="31102" y="329476"/>
                  </a:lnTo>
                  <a:lnTo>
                    <a:pt x="69202" y="329476"/>
                  </a:lnTo>
                  <a:lnTo>
                    <a:pt x="97142" y="329476"/>
                  </a:lnTo>
                  <a:lnTo>
                    <a:pt x="166992" y="329476"/>
                  </a:lnTo>
                  <a:lnTo>
                    <a:pt x="166992" y="295973"/>
                  </a:lnTo>
                  <a:close/>
                </a:path>
                <a:path w="170180" h="623570">
                  <a:moveTo>
                    <a:pt x="167297" y="353415"/>
                  </a:moveTo>
                  <a:lnTo>
                    <a:pt x="139357" y="353415"/>
                  </a:lnTo>
                  <a:lnTo>
                    <a:pt x="139357" y="435584"/>
                  </a:lnTo>
                  <a:lnTo>
                    <a:pt x="4737" y="435584"/>
                  </a:lnTo>
                  <a:lnTo>
                    <a:pt x="4737" y="469087"/>
                  </a:lnTo>
                  <a:lnTo>
                    <a:pt x="139357" y="469087"/>
                  </a:lnTo>
                  <a:lnTo>
                    <a:pt x="167297" y="469087"/>
                  </a:lnTo>
                  <a:lnTo>
                    <a:pt x="167297" y="353415"/>
                  </a:lnTo>
                  <a:close/>
                </a:path>
                <a:path w="170180" h="623570">
                  <a:moveTo>
                    <a:pt x="170180" y="50253"/>
                  </a:moveTo>
                  <a:lnTo>
                    <a:pt x="168910" y="47866"/>
                  </a:lnTo>
                  <a:lnTo>
                    <a:pt x="168910" y="41478"/>
                  </a:lnTo>
                  <a:lnTo>
                    <a:pt x="167640" y="39890"/>
                  </a:lnTo>
                  <a:lnTo>
                    <a:pt x="166370" y="37490"/>
                  </a:lnTo>
                  <a:lnTo>
                    <a:pt x="166370" y="33502"/>
                  </a:lnTo>
                  <a:lnTo>
                    <a:pt x="163830" y="30314"/>
                  </a:lnTo>
                  <a:lnTo>
                    <a:pt x="163830" y="27127"/>
                  </a:lnTo>
                  <a:lnTo>
                    <a:pt x="162560" y="25527"/>
                  </a:lnTo>
                  <a:lnTo>
                    <a:pt x="161290" y="23126"/>
                  </a:lnTo>
                  <a:lnTo>
                    <a:pt x="157480" y="18351"/>
                  </a:lnTo>
                  <a:lnTo>
                    <a:pt x="156210" y="15951"/>
                  </a:lnTo>
                  <a:lnTo>
                    <a:pt x="154940" y="14351"/>
                  </a:lnTo>
                  <a:lnTo>
                    <a:pt x="153670" y="13563"/>
                  </a:lnTo>
                  <a:lnTo>
                    <a:pt x="148590" y="8775"/>
                  </a:lnTo>
                  <a:lnTo>
                    <a:pt x="146050" y="7975"/>
                  </a:lnTo>
                  <a:lnTo>
                    <a:pt x="144780" y="7175"/>
                  </a:lnTo>
                  <a:lnTo>
                    <a:pt x="143510" y="5575"/>
                  </a:lnTo>
                  <a:lnTo>
                    <a:pt x="138430" y="3987"/>
                  </a:lnTo>
                  <a:lnTo>
                    <a:pt x="137160" y="3187"/>
                  </a:lnTo>
                  <a:lnTo>
                    <a:pt x="132080" y="1587"/>
                  </a:lnTo>
                  <a:lnTo>
                    <a:pt x="130810" y="1587"/>
                  </a:lnTo>
                  <a:lnTo>
                    <a:pt x="128270" y="800"/>
                  </a:lnTo>
                  <a:lnTo>
                    <a:pt x="125730" y="800"/>
                  </a:lnTo>
                  <a:lnTo>
                    <a:pt x="124460" y="0"/>
                  </a:lnTo>
                  <a:lnTo>
                    <a:pt x="114300" y="0"/>
                  </a:lnTo>
                  <a:lnTo>
                    <a:pt x="111760" y="800"/>
                  </a:lnTo>
                  <a:lnTo>
                    <a:pt x="106680" y="800"/>
                  </a:lnTo>
                  <a:lnTo>
                    <a:pt x="105410" y="1587"/>
                  </a:lnTo>
                  <a:lnTo>
                    <a:pt x="100330" y="3187"/>
                  </a:lnTo>
                  <a:lnTo>
                    <a:pt x="97790" y="4787"/>
                  </a:lnTo>
                  <a:lnTo>
                    <a:pt x="95250" y="5575"/>
                  </a:lnTo>
                  <a:lnTo>
                    <a:pt x="87630" y="10363"/>
                  </a:lnTo>
                  <a:lnTo>
                    <a:pt x="81280" y="16751"/>
                  </a:lnTo>
                  <a:lnTo>
                    <a:pt x="81280" y="19138"/>
                  </a:lnTo>
                  <a:lnTo>
                    <a:pt x="78740" y="20739"/>
                  </a:lnTo>
                  <a:lnTo>
                    <a:pt x="78740" y="22339"/>
                  </a:lnTo>
                  <a:lnTo>
                    <a:pt x="76200" y="24726"/>
                  </a:lnTo>
                  <a:lnTo>
                    <a:pt x="76200" y="27127"/>
                  </a:lnTo>
                  <a:lnTo>
                    <a:pt x="73660" y="30314"/>
                  </a:lnTo>
                  <a:lnTo>
                    <a:pt x="73660" y="32702"/>
                  </a:lnTo>
                  <a:lnTo>
                    <a:pt x="72390" y="35902"/>
                  </a:lnTo>
                  <a:lnTo>
                    <a:pt x="69850" y="40678"/>
                  </a:lnTo>
                  <a:lnTo>
                    <a:pt x="69850" y="44678"/>
                  </a:lnTo>
                  <a:lnTo>
                    <a:pt x="67310" y="49453"/>
                  </a:lnTo>
                  <a:lnTo>
                    <a:pt x="67310" y="52654"/>
                  </a:lnTo>
                  <a:lnTo>
                    <a:pt x="66040" y="57442"/>
                  </a:lnTo>
                  <a:lnTo>
                    <a:pt x="64770" y="60629"/>
                  </a:lnTo>
                  <a:lnTo>
                    <a:pt x="64770" y="62230"/>
                  </a:lnTo>
                  <a:lnTo>
                    <a:pt x="59690" y="81368"/>
                  </a:lnTo>
                  <a:lnTo>
                    <a:pt x="54610" y="89344"/>
                  </a:lnTo>
                  <a:lnTo>
                    <a:pt x="54610" y="90144"/>
                  </a:lnTo>
                  <a:lnTo>
                    <a:pt x="52070" y="93332"/>
                  </a:lnTo>
                  <a:lnTo>
                    <a:pt x="48260" y="95732"/>
                  </a:lnTo>
                  <a:lnTo>
                    <a:pt x="40640" y="95732"/>
                  </a:lnTo>
                  <a:lnTo>
                    <a:pt x="38100" y="94932"/>
                  </a:lnTo>
                  <a:lnTo>
                    <a:pt x="36830" y="94132"/>
                  </a:lnTo>
                  <a:lnTo>
                    <a:pt x="33020" y="90944"/>
                  </a:lnTo>
                  <a:lnTo>
                    <a:pt x="30480" y="84556"/>
                  </a:lnTo>
                  <a:lnTo>
                    <a:pt x="29210" y="82169"/>
                  </a:lnTo>
                  <a:lnTo>
                    <a:pt x="29210" y="78181"/>
                  </a:lnTo>
                  <a:lnTo>
                    <a:pt x="27940" y="75780"/>
                  </a:lnTo>
                  <a:lnTo>
                    <a:pt x="27940" y="60629"/>
                  </a:lnTo>
                  <a:lnTo>
                    <a:pt x="29210" y="55841"/>
                  </a:lnTo>
                  <a:lnTo>
                    <a:pt x="29210" y="53454"/>
                  </a:lnTo>
                  <a:lnTo>
                    <a:pt x="31750" y="48666"/>
                  </a:lnTo>
                  <a:lnTo>
                    <a:pt x="33020" y="47066"/>
                  </a:lnTo>
                  <a:lnTo>
                    <a:pt x="33020" y="46266"/>
                  </a:lnTo>
                  <a:lnTo>
                    <a:pt x="36830" y="43878"/>
                  </a:lnTo>
                  <a:lnTo>
                    <a:pt x="38100" y="42278"/>
                  </a:lnTo>
                  <a:lnTo>
                    <a:pt x="39370" y="41478"/>
                  </a:lnTo>
                  <a:lnTo>
                    <a:pt x="46990" y="39090"/>
                  </a:lnTo>
                  <a:lnTo>
                    <a:pt x="48260" y="38290"/>
                  </a:lnTo>
                  <a:lnTo>
                    <a:pt x="52070" y="38290"/>
                  </a:lnTo>
                  <a:lnTo>
                    <a:pt x="50800" y="4787"/>
                  </a:lnTo>
                  <a:lnTo>
                    <a:pt x="46990" y="4787"/>
                  </a:lnTo>
                  <a:lnTo>
                    <a:pt x="44450" y="5575"/>
                  </a:lnTo>
                  <a:lnTo>
                    <a:pt x="41910" y="5575"/>
                  </a:lnTo>
                  <a:lnTo>
                    <a:pt x="39370" y="6375"/>
                  </a:lnTo>
                  <a:lnTo>
                    <a:pt x="38100" y="6375"/>
                  </a:lnTo>
                  <a:lnTo>
                    <a:pt x="33020" y="7975"/>
                  </a:lnTo>
                  <a:lnTo>
                    <a:pt x="31750" y="8775"/>
                  </a:lnTo>
                  <a:lnTo>
                    <a:pt x="29210" y="9575"/>
                  </a:lnTo>
                  <a:lnTo>
                    <a:pt x="27940" y="10096"/>
                  </a:lnTo>
                  <a:lnTo>
                    <a:pt x="25400" y="11163"/>
                  </a:lnTo>
                  <a:lnTo>
                    <a:pt x="21590" y="13563"/>
                  </a:lnTo>
                  <a:lnTo>
                    <a:pt x="19050" y="16751"/>
                  </a:lnTo>
                  <a:lnTo>
                    <a:pt x="16510" y="17551"/>
                  </a:lnTo>
                  <a:lnTo>
                    <a:pt x="13970" y="20739"/>
                  </a:lnTo>
                  <a:lnTo>
                    <a:pt x="13970" y="21539"/>
                  </a:lnTo>
                  <a:lnTo>
                    <a:pt x="11430" y="23126"/>
                  </a:lnTo>
                  <a:lnTo>
                    <a:pt x="11430" y="24726"/>
                  </a:lnTo>
                  <a:lnTo>
                    <a:pt x="10160" y="26327"/>
                  </a:lnTo>
                  <a:lnTo>
                    <a:pt x="6350" y="33502"/>
                  </a:lnTo>
                  <a:lnTo>
                    <a:pt x="5080" y="35102"/>
                  </a:lnTo>
                  <a:lnTo>
                    <a:pt x="5080" y="37490"/>
                  </a:lnTo>
                  <a:lnTo>
                    <a:pt x="3810" y="39090"/>
                  </a:lnTo>
                  <a:lnTo>
                    <a:pt x="3810" y="43078"/>
                  </a:lnTo>
                  <a:lnTo>
                    <a:pt x="2540" y="45466"/>
                  </a:lnTo>
                  <a:lnTo>
                    <a:pt x="2540" y="47866"/>
                  </a:lnTo>
                  <a:lnTo>
                    <a:pt x="1270" y="50253"/>
                  </a:lnTo>
                  <a:lnTo>
                    <a:pt x="1270" y="62230"/>
                  </a:lnTo>
                  <a:lnTo>
                    <a:pt x="0" y="65417"/>
                  </a:lnTo>
                  <a:lnTo>
                    <a:pt x="0" y="72593"/>
                  </a:lnTo>
                  <a:lnTo>
                    <a:pt x="1270" y="74993"/>
                  </a:lnTo>
                  <a:lnTo>
                    <a:pt x="1270" y="86156"/>
                  </a:lnTo>
                  <a:lnTo>
                    <a:pt x="2540" y="88557"/>
                  </a:lnTo>
                  <a:lnTo>
                    <a:pt x="3810" y="90144"/>
                  </a:lnTo>
                  <a:lnTo>
                    <a:pt x="3810" y="94132"/>
                  </a:lnTo>
                  <a:lnTo>
                    <a:pt x="5080" y="96532"/>
                  </a:lnTo>
                  <a:lnTo>
                    <a:pt x="6350" y="99720"/>
                  </a:lnTo>
                  <a:lnTo>
                    <a:pt x="6350" y="100520"/>
                  </a:lnTo>
                  <a:lnTo>
                    <a:pt x="7620" y="102108"/>
                  </a:lnTo>
                  <a:lnTo>
                    <a:pt x="7620" y="104508"/>
                  </a:lnTo>
                  <a:lnTo>
                    <a:pt x="10160" y="106895"/>
                  </a:lnTo>
                  <a:lnTo>
                    <a:pt x="10160" y="108496"/>
                  </a:lnTo>
                  <a:lnTo>
                    <a:pt x="12700" y="111683"/>
                  </a:lnTo>
                  <a:lnTo>
                    <a:pt x="13970" y="114084"/>
                  </a:lnTo>
                  <a:lnTo>
                    <a:pt x="16510" y="114871"/>
                  </a:lnTo>
                  <a:lnTo>
                    <a:pt x="20320" y="119659"/>
                  </a:lnTo>
                  <a:lnTo>
                    <a:pt x="22860" y="120459"/>
                  </a:lnTo>
                  <a:lnTo>
                    <a:pt x="22860" y="121259"/>
                  </a:lnTo>
                  <a:lnTo>
                    <a:pt x="25400" y="122059"/>
                  </a:lnTo>
                  <a:lnTo>
                    <a:pt x="29210" y="124447"/>
                  </a:lnTo>
                  <a:lnTo>
                    <a:pt x="31750" y="125247"/>
                  </a:lnTo>
                  <a:lnTo>
                    <a:pt x="33020" y="126047"/>
                  </a:lnTo>
                  <a:lnTo>
                    <a:pt x="35560" y="126047"/>
                  </a:lnTo>
                  <a:lnTo>
                    <a:pt x="39370" y="127647"/>
                  </a:lnTo>
                  <a:lnTo>
                    <a:pt x="53340" y="127647"/>
                  </a:lnTo>
                  <a:lnTo>
                    <a:pt x="54610" y="126847"/>
                  </a:lnTo>
                  <a:lnTo>
                    <a:pt x="57150" y="126047"/>
                  </a:lnTo>
                  <a:lnTo>
                    <a:pt x="59690" y="126047"/>
                  </a:lnTo>
                  <a:lnTo>
                    <a:pt x="60960" y="125247"/>
                  </a:lnTo>
                  <a:lnTo>
                    <a:pt x="63500" y="124447"/>
                  </a:lnTo>
                  <a:lnTo>
                    <a:pt x="67310" y="122859"/>
                  </a:lnTo>
                  <a:lnTo>
                    <a:pt x="71120" y="120459"/>
                  </a:lnTo>
                  <a:lnTo>
                    <a:pt x="78740" y="112483"/>
                  </a:lnTo>
                  <a:lnTo>
                    <a:pt x="80010" y="112483"/>
                  </a:lnTo>
                  <a:lnTo>
                    <a:pt x="82550" y="109296"/>
                  </a:lnTo>
                  <a:lnTo>
                    <a:pt x="85090" y="102908"/>
                  </a:lnTo>
                  <a:lnTo>
                    <a:pt x="87630" y="101320"/>
                  </a:lnTo>
                  <a:lnTo>
                    <a:pt x="87630" y="99720"/>
                  </a:lnTo>
                  <a:lnTo>
                    <a:pt x="88900" y="94932"/>
                  </a:lnTo>
                  <a:lnTo>
                    <a:pt x="90170" y="93332"/>
                  </a:lnTo>
                  <a:lnTo>
                    <a:pt x="93980" y="83769"/>
                  </a:lnTo>
                  <a:lnTo>
                    <a:pt x="93980" y="80568"/>
                  </a:lnTo>
                  <a:lnTo>
                    <a:pt x="95250" y="78181"/>
                  </a:lnTo>
                  <a:lnTo>
                    <a:pt x="95250" y="74193"/>
                  </a:lnTo>
                  <a:lnTo>
                    <a:pt x="97790" y="67805"/>
                  </a:lnTo>
                  <a:lnTo>
                    <a:pt x="97790" y="65417"/>
                  </a:lnTo>
                  <a:lnTo>
                    <a:pt x="99060" y="62230"/>
                  </a:lnTo>
                  <a:lnTo>
                    <a:pt x="100330" y="59829"/>
                  </a:lnTo>
                  <a:lnTo>
                    <a:pt x="100330" y="55841"/>
                  </a:lnTo>
                  <a:lnTo>
                    <a:pt x="101600" y="54241"/>
                  </a:lnTo>
                  <a:lnTo>
                    <a:pt x="101600" y="49453"/>
                  </a:lnTo>
                  <a:lnTo>
                    <a:pt x="102870" y="48666"/>
                  </a:lnTo>
                  <a:lnTo>
                    <a:pt x="102870" y="47866"/>
                  </a:lnTo>
                  <a:lnTo>
                    <a:pt x="106680" y="40678"/>
                  </a:lnTo>
                  <a:lnTo>
                    <a:pt x="109220" y="37490"/>
                  </a:lnTo>
                  <a:lnTo>
                    <a:pt x="110490" y="36690"/>
                  </a:lnTo>
                  <a:lnTo>
                    <a:pt x="111760" y="35102"/>
                  </a:lnTo>
                  <a:lnTo>
                    <a:pt x="113030" y="34302"/>
                  </a:lnTo>
                  <a:lnTo>
                    <a:pt x="115570" y="33502"/>
                  </a:lnTo>
                  <a:lnTo>
                    <a:pt x="125730" y="33502"/>
                  </a:lnTo>
                  <a:lnTo>
                    <a:pt x="130810" y="36690"/>
                  </a:lnTo>
                  <a:lnTo>
                    <a:pt x="132080" y="38290"/>
                  </a:lnTo>
                  <a:lnTo>
                    <a:pt x="134620" y="39090"/>
                  </a:lnTo>
                  <a:lnTo>
                    <a:pt x="135890" y="41478"/>
                  </a:lnTo>
                  <a:lnTo>
                    <a:pt x="135890" y="42278"/>
                  </a:lnTo>
                  <a:lnTo>
                    <a:pt x="139700" y="47066"/>
                  </a:lnTo>
                  <a:lnTo>
                    <a:pt x="140970" y="49453"/>
                  </a:lnTo>
                  <a:lnTo>
                    <a:pt x="140970" y="53454"/>
                  </a:lnTo>
                  <a:lnTo>
                    <a:pt x="142240" y="55041"/>
                  </a:lnTo>
                  <a:lnTo>
                    <a:pt x="142240" y="60629"/>
                  </a:lnTo>
                  <a:lnTo>
                    <a:pt x="143510" y="63017"/>
                  </a:lnTo>
                  <a:lnTo>
                    <a:pt x="143510" y="67005"/>
                  </a:lnTo>
                  <a:lnTo>
                    <a:pt x="142240" y="69405"/>
                  </a:lnTo>
                  <a:lnTo>
                    <a:pt x="142240" y="74193"/>
                  </a:lnTo>
                  <a:lnTo>
                    <a:pt x="140970" y="78981"/>
                  </a:lnTo>
                  <a:lnTo>
                    <a:pt x="140970" y="80568"/>
                  </a:lnTo>
                  <a:lnTo>
                    <a:pt x="138430" y="82969"/>
                  </a:lnTo>
                  <a:lnTo>
                    <a:pt x="135890" y="87757"/>
                  </a:lnTo>
                  <a:lnTo>
                    <a:pt x="134620" y="89344"/>
                  </a:lnTo>
                  <a:lnTo>
                    <a:pt x="134620" y="90144"/>
                  </a:lnTo>
                  <a:lnTo>
                    <a:pt x="133350" y="91744"/>
                  </a:lnTo>
                  <a:lnTo>
                    <a:pt x="128270" y="94932"/>
                  </a:lnTo>
                  <a:lnTo>
                    <a:pt x="127000" y="96532"/>
                  </a:lnTo>
                  <a:lnTo>
                    <a:pt x="124460" y="97320"/>
                  </a:lnTo>
                  <a:lnTo>
                    <a:pt x="123190" y="98120"/>
                  </a:lnTo>
                  <a:lnTo>
                    <a:pt x="113030" y="101320"/>
                  </a:lnTo>
                  <a:lnTo>
                    <a:pt x="110490" y="101320"/>
                  </a:lnTo>
                  <a:lnTo>
                    <a:pt x="114300" y="134023"/>
                  </a:lnTo>
                  <a:lnTo>
                    <a:pt x="115570" y="133223"/>
                  </a:lnTo>
                  <a:lnTo>
                    <a:pt x="118110" y="133223"/>
                  </a:lnTo>
                  <a:lnTo>
                    <a:pt x="120650" y="132422"/>
                  </a:lnTo>
                  <a:lnTo>
                    <a:pt x="123190" y="132422"/>
                  </a:lnTo>
                  <a:lnTo>
                    <a:pt x="128270" y="130835"/>
                  </a:lnTo>
                  <a:lnTo>
                    <a:pt x="129540" y="130835"/>
                  </a:lnTo>
                  <a:lnTo>
                    <a:pt x="132080" y="130035"/>
                  </a:lnTo>
                  <a:lnTo>
                    <a:pt x="135890" y="128435"/>
                  </a:lnTo>
                  <a:lnTo>
                    <a:pt x="138430" y="127647"/>
                  </a:lnTo>
                  <a:lnTo>
                    <a:pt x="139700" y="126047"/>
                  </a:lnTo>
                  <a:lnTo>
                    <a:pt x="142240" y="125247"/>
                  </a:lnTo>
                  <a:lnTo>
                    <a:pt x="143510" y="124447"/>
                  </a:lnTo>
                  <a:lnTo>
                    <a:pt x="144780" y="122859"/>
                  </a:lnTo>
                  <a:lnTo>
                    <a:pt x="147320" y="122059"/>
                  </a:lnTo>
                  <a:lnTo>
                    <a:pt x="148590" y="120459"/>
                  </a:lnTo>
                  <a:lnTo>
                    <a:pt x="149860" y="119659"/>
                  </a:lnTo>
                  <a:lnTo>
                    <a:pt x="153670" y="116471"/>
                  </a:lnTo>
                  <a:lnTo>
                    <a:pt x="154940" y="115671"/>
                  </a:lnTo>
                  <a:lnTo>
                    <a:pt x="156210" y="114084"/>
                  </a:lnTo>
                  <a:lnTo>
                    <a:pt x="156210" y="113284"/>
                  </a:lnTo>
                  <a:lnTo>
                    <a:pt x="161290" y="106895"/>
                  </a:lnTo>
                  <a:lnTo>
                    <a:pt x="163830" y="100520"/>
                  </a:lnTo>
                  <a:lnTo>
                    <a:pt x="165100" y="98120"/>
                  </a:lnTo>
                  <a:lnTo>
                    <a:pt x="166370" y="96532"/>
                  </a:lnTo>
                  <a:lnTo>
                    <a:pt x="166370" y="94132"/>
                  </a:lnTo>
                  <a:lnTo>
                    <a:pt x="167640" y="92544"/>
                  </a:lnTo>
                  <a:lnTo>
                    <a:pt x="167640" y="90144"/>
                  </a:lnTo>
                  <a:lnTo>
                    <a:pt x="168910" y="85356"/>
                  </a:lnTo>
                  <a:lnTo>
                    <a:pt x="168910" y="83769"/>
                  </a:lnTo>
                  <a:lnTo>
                    <a:pt x="170180" y="81368"/>
                  </a:lnTo>
                  <a:lnTo>
                    <a:pt x="170180" y="502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88" name="object 1288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9029489" y="7906815"/>
              <a:ext cx="170725" cy="811343"/>
            </a:xfrm>
            <a:prstGeom prst="rect">
              <a:avLst/>
            </a:prstGeom>
          </p:spPr>
        </p:pic>
        <p:sp>
          <p:nvSpPr>
            <p:cNvPr id="1289" name="object 1289" descr=""/>
            <p:cNvSpPr/>
            <p:nvPr/>
          </p:nvSpPr>
          <p:spPr>
            <a:xfrm>
              <a:off x="19033185" y="7751258"/>
              <a:ext cx="163830" cy="125730"/>
            </a:xfrm>
            <a:custGeom>
              <a:avLst/>
              <a:gdLst/>
              <a:ahLst/>
              <a:cxnLst/>
              <a:rect l="l" t="t" r="r" b="b"/>
              <a:pathLst>
                <a:path w="163830" h="125729">
                  <a:moveTo>
                    <a:pt x="163830" y="0"/>
                  </a:moveTo>
                  <a:lnTo>
                    <a:pt x="135890" y="0"/>
                  </a:lnTo>
                  <a:lnTo>
                    <a:pt x="135890" y="91744"/>
                  </a:lnTo>
                  <a:lnTo>
                    <a:pt x="91440" y="91744"/>
                  </a:lnTo>
                  <a:lnTo>
                    <a:pt x="91440" y="8775"/>
                  </a:lnTo>
                  <a:lnTo>
                    <a:pt x="63500" y="8775"/>
                  </a:lnTo>
                  <a:lnTo>
                    <a:pt x="63500" y="91744"/>
                  </a:lnTo>
                  <a:lnTo>
                    <a:pt x="27940" y="91744"/>
                  </a:lnTo>
                  <a:lnTo>
                    <a:pt x="27940" y="3187"/>
                  </a:lnTo>
                  <a:lnTo>
                    <a:pt x="0" y="3187"/>
                  </a:lnTo>
                  <a:lnTo>
                    <a:pt x="0" y="125247"/>
                  </a:lnTo>
                  <a:lnTo>
                    <a:pt x="27940" y="125247"/>
                  </a:lnTo>
                  <a:lnTo>
                    <a:pt x="63500" y="125247"/>
                  </a:lnTo>
                  <a:lnTo>
                    <a:pt x="91440" y="125247"/>
                  </a:lnTo>
                  <a:lnTo>
                    <a:pt x="135890" y="125247"/>
                  </a:lnTo>
                  <a:lnTo>
                    <a:pt x="163830" y="125247"/>
                  </a:lnTo>
                  <a:lnTo>
                    <a:pt x="1638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0" name="object 1290" descr=""/>
            <p:cNvSpPr/>
            <p:nvPr/>
          </p:nvSpPr>
          <p:spPr>
            <a:xfrm>
              <a:off x="18837223" y="11235958"/>
              <a:ext cx="979805" cy="2896870"/>
            </a:xfrm>
            <a:custGeom>
              <a:avLst/>
              <a:gdLst/>
              <a:ahLst/>
              <a:cxnLst/>
              <a:rect l="l" t="t" r="r" b="b"/>
              <a:pathLst>
                <a:path w="979805" h="2896869">
                  <a:moveTo>
                    <a:pt x="0" y="2896745"/>
                  </a:moveTo>
                  <a:lnTo>
                    <a:pt x="979676" y="2896745"/>
                  </a:lnTo>
                  <a:lnTo>
                    <a:pt x="956540" y="2873609"/>
                  </a:lnTo>
                  <a:lnTo>
                    <a:pt x="0" y="2896745"/>
                  </a:lnTo>
                  <a:close/>
                </a:path>
                <a:path w="979805" h="2896869">
                  <a:moveTo>
                    <a:pt x="956540" y="22337"/>
                  </a:moveTo>
                  <a:lnTo>
                    <a:pt x="956540" y="2873609"/>
                  </a:lnTo>
                  <a:lnTo>
                    <a:pt x="979676" y="2896745"/>
                  </a:lnTo>
                  <a:lnTo>
                    <a:pt x="956540" y="22337"/>
                  </a:lnTo>
                  <a:close/>
                </a:path>
                <a:path w="979805" h="2896869">
                  <a:moveTo>
                    <a:pt x="956540" y="22337"/>
                  </a:moveTo>
                  <a:lnTo>
                    <a:pt x="979676" y="2896745"/>
                  </a:lnTo>
                  <a:lnTo>
                    <a:pt x="979676" y="0"/>
                  </a:lnTo>
                  <a:lnTo>
                    <a:pt x="956540" y="22337"/>
                  </a:lnTo>
                  <a:close/>
                </a:path>
                <a:path w="979805" h="2896869">
                  <a:moveTo>
                    <a:pt x="22337" y="22337"/>
                  </a:moveTo>
                  <a:lnTo>
                    <a:pt x="956540" y="22337"/>
                  </a:lnTo>
                  <a:lnTo>
                    <a:pt x="979676" y="0"/>
                  </a:lnTo>
                  <a:lnTo>
                    <a:pt x="22337" y="22337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22337" y="22337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2896869">
                  <a:moveTo>
                    <a:pt x="0" y="2896745"/>
                  </a:moveTo>
                  <a:lnTo>
                    <a:pt x="956540" y="2873609"/>
                  </a:lnTo>
                  <a:lnTo>
                    <a:pt x="22337" y="2873609"/>
                  </a:lnTo>
                  <a:lnTo>
                    <a:pt x="0" y="2896745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0" y="2896745"/>
                  </a:lnTo>
                  <a:lnTo>
                    <a:pt x="22337" y="2873609"/>
                  </a:lnTo>
                  <a:lnTo>
                    <a:pt x="0" y="0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22337" y="2873609"/>
                  </a:lnTo>
                  <a:lnTo>
                    <a:pt x="22337" y="22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1" name="object 1291" descr=""/>
            <p:cNvSpPr/>
            <p:nvPr/>
          </p:nvSpPr>
          <p:spPr>
            <a:xfrm>
              <a:off x="18837223" y="11235958"/>
              <a:ext cx="979805" cy="2896870"/>
            </a:xfrm>
            <a:custGeom>
              <a:avLst/>
              <a:gdLst/>
              <a:ahLst/>
              <a:cxnLst/>
              <a:rect l="l" t="t" r="r" b="b"/>
              <a:pathLst>
                <a:path w="979805" h="2896869">
                  <a:moveTo>
                    <a:pt x="956540" y="22337"/>
                  </a:moveTo>
                  <a:lnTo>
                    <a:pt x="979676" y="0"/>
                  </a:lnTo>
                  <a:lnTo>
                    <a:pt x="22337" y="22337"/>
                  </a:lnTo>
                  <a:lnTo>
                    <a:pt x="956540" y="22337"/>
                  </a:lnTo>
                  <a:close/>
                </a:path>
                <a:path w="979805" h="2896869">
                  <a:moveTo>
                    <a:pt x="979676" y="0"/>
                  </a:moveTo>
                  <a:lnTo>
                    <a:pt x="22337" y="22337"/>
                  </a:lnTo>
                  <a:lnTo>
                    <a:pt x="0" y="0"/>
                  </a:lnTo>
                  <a:lnTo>
                    <a:pt x="979676" y="0"/>
                  </a:lnTo>
                  <a:close/>
                </a:path>
                <a:path w="979805" h="2896869">
                  <a:moveTo>
                    <a:pt x="22337" y="22337"/>
                  </a:moveTo>
                  <a:lnTo>
                    <a:pt x="0" y="0"/>
                  </a:lnTo>
                  <a:lnTo>
                    <a:pt x="22337" y="2873609"/>
                  </a:lnTo>
                  <a:lnTo>
                    <a:pt x="22337" y="22337"/>
                  </a:lnTo>
                  <a:close/>
                </a:path>
                <a:path w="979805" h="2896869">
                  <a:moveTo>
                    <a:pt x="0" y="0"/>
                  </a:moveTo>
                  <a:lnTo>
                    <a:pt x="22337" y="2873609"/>
                  </a:lnTo>
                  <a:lnTo>
                    <a:pt x="0" y="2896745"/>
                  </a:lnTo>
                  <a:lnTo>
                    <a:pt x="0" y="0"/>
                  </a:lnTo>
                  <a:close/>
                </a:path>
                <a:path w="979805" h="2896869">
                  <a:moveTo>
                    <a:pt x="22337" y="2873609"/>
                  </a:moveTo>
                  <a:lnTo>
                    <a:pt x="0" y="2896745"/>
                  </a:lnTo>
                  <a:lnTo>
                    <a:pt x="956540" y="2873609"/>
                  </a:lnTo>
                  <a:lnTo>
                    <a:pt x="22337" y="2873609"/>
                  </a:lnTo>
                  <a:close/>
                </a:path>
                <a:path w="979805" h="2896869">
                  <a:moveTo>
                    <a:pt x="0" y="2896745"/>
                  </a:moveTo>
                  <a:lnTo>
                    <a:pt x="956540" y="2873609"/>
                  </a:lnTo>
                  <a:lnTo>
                    <a:pt x="979676" y="2896745"/>
                  </a:lnTo>
                  <a:lnTo>
                    <a:pt x="0" y="2896745"/>
                  </a:lnTo>
                  <a:close/>
                </a:path>
                <a:path w="979805" h="2896869">
                  <a:moveTo>
                    <a:pt x="956540" y="2873609"/>
                  </a:moveTo>
                  <a:lnTo>
                    <a:pt x="979676" y="2896745"/>
                  </a:lnTo>
                  <a:lnTo>
                    <a:pt x="956540" y="22337"/>
                  </a:lnTo>
                  <a:lnTo>
                    <a:pt x="956540" y="2873609"/>
                  </a:lnTo>
                  <a:close/>
                </a:path>
                <a:path w="979805" h="2896869">
                  <a:moveTo>
                    <a:pt x="979676" y="2896745"/>
                  </a:moveTo>
                  <a:lnTo>
                    <a:pt x="956540" y="22337"/>
                  </a:lnTo>
                  <a:lnTo>
                    <a:pt x="979676" y="0"/>
                  </a:lnTo>
                  <a:lnTo>
                    <a:pt x="979676" y="289674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2" name="object 1292" descr=""/>
            <p:cNvSpPr/>
            <p:nvPr/>
          </p:nvSpPr>
          <p:spPr>
            <a:xfrm>
              <a:off x="18837223" y="3569275"/>
              <a:ext cx="979805" cy="7636509"/>
            </a:xfrm>
            <a:custGeom>
              <a:avLst/>
              <a:gdLst/>
              <a:ahLst/>
              <a:cxnLst/>
              <a:rect l="l" t="t" r="r" b="b"/>
              <a:pathLst>
                <a:path w="979805" h="7636509">
                  <a:moveTo>
                    <a:pt x="0" y="7636367"/>
                  </a:moveTo>
                  <a:lnTo>
                    <a:pt x="979676" y="7636367"/>
                  </a:lnTo>
                  <a:lnTo>
                    <a:pt x="956540" y="7613231"/>
                  </a:lnTo>
                  <a:lnTo>
                    <a:pt x="0" y="7636367"/>
                  </a:lnTo>
                  <a:close/>
                </a:path>
                <a:path w="979805" h="7636509">
                  <a:moveTo>
                    <a:pt x="956540" y="23135"/>
                  </a:moveTo>
                  <a:lnTo>
                    <a:pt x="956540" y="7613231"/>
                  </a:lnTo>
                  <a:lnTo>
                    <a:pt x="979676" y="7636367"/>
                  </a:lnTo>
                  <a:lnTo>
                    <a:pt x="956540" y="23135"/>
                  </a:lnTo>
                  <a:close/>
                </a:path>
                <a:path w="979805" h="7636509">
                  <a:moveTo>
                    <a:pt x="956540" y="23135"/>
                  </a:moveTo>
                  <a:lnTo>
                    <a:pt x="979676" y="7636367"/>
                  </a:lnTo>
                  <a:lnTo>
                    <a:pt x="979676" y="0"/>
                  </a:lnTo>
                  <a:lnTo>
                    <a:pt x="956540" y="23135"/>
                  </a:lnTo>
                  <a:close/>
                </a:path>
                <a:path w="979805" h="7636509">
                  <a:moveTo>
                    <a:pt x="22337" y="23135"/>
                  </a:moveTo>
                  <a:lnTo>
                    <a:pt x="956540" y="23135"/>
                  </a:lnTo>
                  <a:lnTo>
                    <a:pt x="979676" y="0"/>
                  </a:lnTo>
                  <a:lnTo>
                    <a:pt x="22337" y="23135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22337" y="23135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7636509">
                  <a:moveTo>
                    <a:pt x="0" y="7636367"/>
                  </a:moveTo>
                  <a:lnTo>
                    <a:pt x="956540" y="7613231"/>
                  </a:lnTo>
                  <a:lnTo>
                    <a:pt x="22337" y="7613231"/>
                  </a:lnTo>
                  <a:lnTo>
                    <a:pt x="0" y="7636367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0" y="7636367"/>
                  </a:lnTo>
                  <a:lnTo>
                    <a:pt x="22337" y="7613231"/>
                  </a:lnTo>
                  <a:lnTo>
                    <a:pt x="0" y="0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22337" y="7613231"/>
                  </a:lnTo>
                  <a:lnTo>
                    <a:pt x="22337" y="2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3" name="object 1293" descr=""/>
            <p:cNvSpPr/>
            <p:nvPr/>
          </p:nvSpPr>
          <p:spPr>
            <a:xfrm>
              <a:off x="18837223" y="3569276"/>
              <a:ext cx="979805" cy="7636509"/>
            </a:xfrm>
            <a:custGeom>
              <a:avLst/>
              <a:gdLst/>
              <a:ahLst/>
              <a:cxnLst/>
              <a:rect l="l" t="t" r="r" b="b"/>
              <a:pathLst>
                <a:path w="979805" h="7636509">
                  <a:moveTo>
                    <a:pt x="979676" y="0"/>
                  </a:moveTo>
                  <a:lnTo>
                    <a:pt x="956540" y="23135"/>
                  </a:lnTo>
                  <a:lnTo>
                    <a:pt x="979676" y="7636367"/>
                  </a:lnTo>
                  <a:lnTo>
                    <a:pt x="979676" y="0"/>
                  </a:lnTo>
                  <a:close/>
                </a:path>
                <a:path w="979805" h="7636509">
                  <a:moveTo>
                    <a:pt x="956540" y="23135"/>
                  </a:moveTo>
                  <a:lnTo>
                    <a:pt x="979676" y="7636367"/>
                  </a:lnTo>
                  <a:lnTo>
                    <a:pt x="956540" y="7613231"/>
                  </a:lnTo>
                  <a:lnTo>
                    <a:pt x="956540" y="23135"/>
                  </a:lnTo>
                  <a:close/>
                </a:path>
                <a:path w="979805" h="7636509">
                  <a:moveTo>
                    <a:pt x="979676" y="7636367"/>
                  </a:moveTo>
                  <a:lnTo>
                    <a:pt x="956540" y="7613231"/>
                  </a:lnTo>
                  <a:lnTo>
                    <a:pt x="0" y="7636367"/>
                  </a:lnTo>
                  <a:lnTo>
                    <a:pt x="979676" y="7636367"/>
                  </a:lnTo>
                  <a:close/>
                </a:path>
                <a:path w="979805" h="7636509">
                  <a:moveTo>
                    <a:pt x="956540" y="7613231"/>
                  </a:moveTo>
                  <a:lnTo>
                    <a:pt x="0" y="7636367"/>
                  </a:lnTo>
                  <a:lnTo>
                    <a:pt x="22337" y="7613231"/>
                  </a:lnTo>
                  <a:lnTo>
                    <a:pt x="956540" y="7613231"/>
                  </a:lnTo>
                  <a:close/>
                </a:path>
                <a:path w="979805" h="7636509">
                  <a:moveTo>
                    <a:pt x="0" y="7636367"/>
                  </a:moveTo>
                  <a:lnTo>
                    <a:pt x="22337" y="7613231"/>
                  </a:lnTo>
                  <a:lnTo>
                    <a:pt x="0" y="0"/>
                  </a:lnTo>
                  <a:lnTo>
                    <a:pt x="0" y="7636367"/>
                  </a:lnTo>
                  <a:close/>
                </a:path>
                <a:path w="979805" h="7636509">
                  <a:moveTo>
                    <a:pt x="22337" y="7613231"/>
                  </a:moveTo>
                  <a:lnTo>
                    <a:pt x="0" y="0"/>
                  </a:lnTo>
                  <a:lnTo>
                    <a:pt x="22337" y="23135"/>
                  </a:lnTo>
                  <a:lnTo>
                    <a:pt x="22337" y="7613231"/>
                  </a:lnTo>
                  <a:close/>
                </a:path>
                <a:path w="979805" h="7636509">
                  <a:moveTo>
                    <a:pt x="0" y="0"/>
                  </a:moveTo>
                  <a:lnTo>
                    <a:pt x="22337" y="23135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7636509">
                  <a:moveTo>
                    <a:pt x="22337" y="23135"/>
                  </a:moveTo>
                  <a:lnTo>
                    <a:pt x="979676" y="0"/>
                  </a:lnTo>
                  <a:lnTo>
                    <a:pt x="956540" y="23135"/>
                  </a:lnTo>
                  <a:lnTo>
                    <a:pt x="22337" y="231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4" name="object 1294" descr=""/>
            <p:cNvSpPr/>
            <p:nvPr/>
          </p:nvSpPr>
          <p:spPr>
            <a:xfrm>
              <a:off x="18837223" y="228165"/>
              <a:ext cx="979805" cy="3304540"/>
            </a:xfrm>
            <a:custGeom>
              <a:avLst/>
              <a:gdLst/>
              <a:ahLst/>
              <a:cxnLst/>
              <a:rect l="l" t="t" r="r" b="b"/>
              <a:pathLst>
                <a:path w="979805" h="3304540">
                  <a:moveTo>
                    <a:pt x="0" y="3304412"/>
                  </a:moveTo>
                  <a:lnTo>
                    <a:pt x="979676" y="3304412"/>
                  </a:lnTo>
                  <a:lnTo>
                    <a:pt x="956540" y="3282074"/>
                  </a:lnTo>
                  <a:lnTo>
                    <a:pt x="0" y="3304412"/>
                  </a:lnTo>
                  <a:close/>
                </a:path>
                <a:path w="979805" h="3304540">
                  <a:moveTo>
                    <a:pt x="956540" y="23135"/>
                  </a:moveTo>
                  <a:lnTo>
                    <a:pt x="956540" y="3282074"/>
                  </a:lnTo>
                  <a:lnTo>
                    <a:pt x="979676" y="3304412"/>
                  </a:lnTo>
                  <a:lnTo>
                    <a:pt x="956540" y="23135"/>
                  </a:lnTo>
                  <a:close/>
                </a:path>
                <a:path w="979805" h="3304540">
                  <a:moveTo>
                    <a:pt x="956540" y="23135"/>
                  </a:moveTo>
                  <a:lnTo>
                    <a:pt x="979676" y="3304412"/>
                  </a:lnTo>
                  <a:lnTo>
                    <a:pt x="979676" y="0"/>
                  </a:lnTo>
                  <a:lnTo>
                    <a:pt x="956540" y="23135"/>
                  </a:lnTo>
                  <a:close/>
                </a:path>
                <a:path w="979805" h="3304540">
                  <a:moveTo>
                    <a:pt x="22337" y="23135"/>
                  </a:moveTo>
                  <a:lnTo>
                    <a:pt x="956540" y="23135"/>
                  </a:lnTo>
                  <a:lnTo>
                    <a:pt x="979676" y="0"/>
                  </a:lnTo>
                  <a:lnTo>
                    <a:pt x="22337" y="23135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22337" y="23135"/>
                  </a:lnTo>
                  <a:lnTo>
                    <a:pt x="979676" y="0"/>
                  </a:lnTo>
                  <a:lnTo>
                    <a:pt x="0" y="0"/>
                  </a:lnTo>
                  <a:close/>
                </a:path>
                <a:path w="979805" h="3304540">
                  <a:moveTo>
                    <a:pt x="0" y="3304412"/>
                  </a:moveTo>
                  <a:lnTo>
                    <a:pt x="956540" y="3282074"/>
                  </a:lnTo>
                  <a:lnTo>
                    <a:pt x="22337" y="3282074"/>
                  </a:lnTo>
                  <a:lnTo>
                    <a:pt x="0" y="3304412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0" y="3304412"/>
                  </a:lnTo>
                  <a:lnTo>
                    <a:pt x="22337" y="3282074"/>
                  </a:lnTo>
                  <a:lnTo>
                    <a:pt x="0" y="0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22337" y="3282074"/>
                  </a:lnTo>
                  <a:lnTo>
                    <a:pt x="22337" y="2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5" name="object 1295" descr=""/>
            <p:cNvSpPr/>
            <p:nvPr/>
          </p:nvSpPr>
          <p:spPr>
            <a:xfrm>
              <a:off x="18837223" y="228166"/>
              <a:ext cx="979805" cy="3304540"/>
            </a:xfrm>
            <a:custGeom>
              <a:avLst/>
              <a:gdLst/>
              <a:ahLst/>
              <a:cxnLst/>
              <a:rect l="l" t="t" r="r" b="b"/>
              <a:pathLst>
                <a:path w="979805" h="3304540">
                  <a:moveTo>
                    <a:pt x="22337" y="3282074"/>
                  </a:moveTo>
                  <a:lnTo>
                    <a:pt x="0" y="3304412"/>
                  </a:lnTo>
                  <a:lnTo>
                    <a:pt x="956540" y="3282074"/>
                  </a:lnTo>
                  <a:lnTo>
                    <a:pt x="22337" y="3282074"/>
                  </a:lnTo>
                  <a:close/>
                </a:path>
                <a:path w="979805" h="3304540">
                  <a:moveTo>
                    <a:pt x="0" y="3304412"/>
                  </a:moveTo>
                  <a:lnTo>
                    <a:pt x="956540" y="3282074"/>
                  </a:lnTo>
                  <a:lnTo>
                    <a:pt x="979676" y="3304412"/>
                  </a:lnTo>
                  <a:lnTo>
                    <a:pt x="0" y="3304412"/>
                  </a:lnTo>
                  <a:close/>
                </a:path>
                <a:path w="979805" h="3304540">
                  <a:moveTo>
                    <a:pt x="956540" y="3282074"/>
                  </a:moveTo>
                  <a:lnTo>
                    <a:pt x="979676" y="3304412"/>
                  </a:lnTo>
                  <a:lnTo>
                    <a:pt x="956540" y="23135"/>
                  </a:lnTo>
                  <a:lnTo>
                    <a:pt x="956540" y="3282074"/>
                  </a:lnTo>
                  <a:close/>
                </a:path>
                <a:path w="979805" h="3304540">
                  <a:moveTo>
                    <a:pt x="979676" y="3304412"/>
                  </a:moveTo>
                  <a:lnTo>
                    <a:pt x="956540" y="23135"/>
                  </a:lnTo>
                  <a:lnTo>
                    <a:pt x="979676" y="0"/>
                  </a:lnTo>
                  <a:lnTo>
                    <a:pt x="979676" y="3304412"/>
                  </a:lnTo>
                  <a:close/>
                </a:path>
                <a:path w="979805" h="3304540">
                  <a:moveTo>
                    <a:pt x="956540" y="23135"/>
                  </a:moveTo>
                  <a:lnTo>
                    <a:pt x="979676" y="0"/>
                  </a:lnTo>
                  <a:lnTo>
                    <a:pt x="22337" y="23135"/>
                  </a:lnTo>
                  <a:lnTo>
                    <a:pt x="956540" y="23135"/>
                  </a:lnTo>
                  <a:close/>
                </a:path>
                <a:path w="979805" h="3304540">
                  <a:moveTo>
                    <a:pt x="979676" y="0"/>
                  </a:moveTo>
                  <a:lnTo>
                    <a:pt x="22337" y="23135"/>
                  </a:lnTo>
                  <a:lnTo>
                    <a:pt x="0" y="0"/>
                  </a:lnTo>
                  <a:lnTo>
                    <a:pt x="979676" y="0"/>
                  </a:lnTo>
                  <a:close/>
                </a:path>
                <a:path w="979805" h="3304540">
                  <a:moveTo>
                    <a:pt x="22337" y="23135"/>
                  </a:moveTo>
                  <a:lnTo>
                    <a:pt x="0" y="0"/>
                  </a:lnTo>
                  <a:lnTo>
                    <a:pt x="22337" y="3282074"/>
                  </a:lnTo>
                  <a:lnTo>
                    <a:pt x="22337" y="23135"/>
                  </a:lnTo>
                  <a:close/>
                </a:path>
                <a:path w="979805" h="3304540">
                  <a:moveTo>
                    <a:pt x="0" y="0"/>
                  </a:moveTo>
                  <a:lnTo>
                    <a:pt x="22337" y="3282074"/>
                  </a:lnTo>
                  <a:lnTo>
                    <a:pt x="0" y="330441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6" name="object 1296" descr=""/>
            <p:cNvSpPr/>
            <p:nvPr/>
          </p:nvSpPr>
          <p:spPr>
            <a:xfrm>
              <a:off x="18857966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22337"/>
                  </a:moveTo>
                  <a:lnTo>
                    <a:pt x="957338" y="22337"/>
                  </a:lnTo>
                  <a:lnTo>
                    <a:pt x="957338" y="0"/>
                  </a:lnTo>
                  <a:lnTo>
                    <a:pt x="0" y="22337"/>
                  </a:lnTo>
                  <a:close/>
                </a:path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7" name="object 1297" descr=""/>
            <p:cNvSpPr/>
            <p:nvPr/>
          </p:nvSpPr>
          <p:spPr>
            <a:xfrm>
              <a:off x="18857966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2860">
                  <a:moveTo>
                    <a:pt x="0" y="22337"/>
                  </a:moveTo>
                  <a:lnTo>
                    <a:pt x="957338" y="0"/>
                  </a:lnTo>
                  <a:lnTo>
                    <a:pt x="957338" y="22337"/>
                  </a:lnTo>
                  <a:lnTo>
                    <a:pt x="0" y="2233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8" name="object 1298" descr=""/>
            <p:cNvSpPr/>
            <p:nvPr/>
          </p:nvSpPr>
          <p:spPr>
            <a:xfrm>
              <a:off x="18857966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22337"/>
                  </a:moveTo>
                  <a:lnTo>
                    <a:pt x="957338" y="22337"/>
                  </a:lnTo>
                  <a:lnTo>
                    <a:pt x="957338" y="0"/>
                  </a:lnTo>
                  <a:lnTo>
                    <a:pt x="0" y="22337"/>
                  </a:lnTo>
                  <a:close/>
                </a:path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9" name="object 1299" descr=""/>
            <p:cNvSpPr/>
            <p:nvPr/>
          </p:nvSpPr>
          <p:spPr>
            <a:xfrm>
              <a:off x="18857966" y="2492270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60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2860">
                  <a:moveTo>
                    <a:pt x="0" y="22337"/>
                  </a:moveTo>
                  <a:lnTo>
                    <a:pt x="957338" y="0"/>
                  </a:lnTo>
                  <a:lnTo>
                    <a:pt x="957338" y="22337"/>
                  </a:lnTo>
                  <a:lnTo>
                    <a:pt x="0" y="2233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0" name="object 1300" descr=""/>
            <p:cNvSpPr/>
            <p:nvPr/>
          </p:nvSpPr>
          <p:spPr>
            <a:xfrm>
              <a:off x="18857966" y="1192683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59">
                  <a:moveTo>
                    <a:pt x="0" y="22337"/>
                  </a:moveTo>
                  <a:lnTo>
                    <a:pt x="957338" y="22337"/>
                  </a:lnTo>
                  <a:lnTo>
                    <a:pt x="957338" y="0"/>
                  </a:lnTo>
                  <a:lnTo>
                    <a:pt x="0" y="22337"/>
                  </a:lnTo>
                  <a:close/>
                </a:path>
                <a:path w="957580" h="22859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1" name="object 1301" descr=""/>
            <p:cNvSpPr/>
            <p:nvPr/>
          </p:nvSpPr>
          <p:spPr>
            <a:xfrm>
              <a:off x="18857966" y="1192684"/>
              <a:ext cx="957580" cy="22860"/>
            </a:xfrm>
            <a:custGeom>
              <a:avLst/>
              <a:gdLst/>
              <a:ahLst/>
              <a:cxnLst/>
              <a:rect l="l" t="t" r="r" b="b"/>
              <a:pathLst>
                <a:path w="957580" h="22859">
                  <a:moveTo>
                    <a:pt x="0" y="0"/>
                  </a:moveTo>
                  <a:lnTo>
                    <a:pt x="0" y="22337"/>
                  </a:lnTo>
                  <a:lnTo>
                    <a:pt x="957338" y="0"/>
                  </a:lnTo>
                  <a:lnTo>
                    <a:pt x="0" y="0"/>
                  </a:lnTo>
                  <a:close/>
                </a:path>
                <a:path w="957580" h="22859">
                  <a:moveTo>
                    <a:pt x="0" y="22337"/>
                  </a:moveTo>
                  <a:lnTo>
                    <a:pt x="957338" y="0"/>
                  </a:lnTo>
                  <a:lnTo>
                    <a:pt x="957338" y="22337"/>
                  </a:lnTo>
                  <a:lnTo>
                    <a:pt x="0" y="2233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2" name="object 1302" descr=""/>
            <p:cNvSpPr/>
            <p:nvPr/>
          </p:nvSpPr>
          <p:spPr>
            <a:xfrm>
              <a:off x="18971251" y="1337880"/>
              <a:ext cx="677545" cy="90170"/>
            </a:xfrm>
            <a:custGeom>
              <a:avLst/>
              <a:gdLst/>
              <a:ahLst/>
              <a:cxnLst/>
              <a:rect l="l" t="t" r="r" b="b"/>
              <a:pathLst>
                <a:path w="677544" h="90169">
                  <a:moveTo>
                    <a:pt x="37495" y="34304"/>
                  </a:moveTo>
                  <a:lnTo>
                    <a:pt x="50260" y="0"/>
                  </a:lnTo>
                  <a:lnTo>
                    <a:pt x="63822" y="34304"/>
                  </a:lnTo>
                </a:path>
                <a:path w="677544" h="90169">
                  <a:moveTo>
                    <a:pt x="42282" y="23135"/>
                  </a:moveTo>
                  <a:lnTo>
                    <a:pt x="58238" y="23135"/>
                  </a:lnTo>
                </a:path>
                <a:path w="677544" h="90169">
                  <a:moveTo>
                    <a:pt x="71800" y="0"/>
                  </a:moveTo>
                  <a:lnTo>
                    <a:pt x="71800" y="34304"/>
                  </a:lnTo>
                  <a:lnTo>
                    <a:pt x="90947" y="34304"/>
                  </a:lnTo>
                </a:path>
                <a:path w="677544" h="90169">
                  <a:moveTo>
                    <a:pt x="98924" y="0"/>
                  </a:moveTo>
                  <a:lnTo>
                    <a:pt x="98924" y="34304"/>
                  </a:lnTo>
                  <a:lnTo>
                    <a:pt x="118071" y="34304"/>
                  </a:lnTo>
                </a:path>
                <a:path w="677544" h="90169">
                  <a:moveTo>
                    <a:pt x="159556" y="0"/>
                  </a:moveTo>
                  <a:lnTo>
                    <a:pt x="159556" y="34304"/>
                  </a:lnTo>
                </a:path>
                <a:path w="677544" h="90169">
                  <a:moveTo>
                    <a:pt x="172320" y="34304"/>
                  </a:moveTo>
                  <a:lnTo>
                    <a:pt x="172320" y="0"/>
                  </a:lnTo>
                  <a:lnTo>
                    <a:pt x="183489" y="0"/>
                  </a:lnTo>
                  <a:lnTo>
                    <a:pt x="188276" y="1595"/>
                  </a:lnTo>
                  <a:lnTo>
                    <a:pt x="191467" y="4786"/>
                  </a:lnTo>
                  <a:lnTo>
                    <a:pt x="193063" y="7977"/>
                  </a:lnTo>
                  <a:lnTo>
                    <a:pt x="194658" y="12764"/>
                  </a:lnTo>
                  <a:lnTo>
                    <a:pt x="194658" y="21540"/>
                  </a:lnTo>
                  <a:lnTo>
                    <a:pt x="193063" y="26326"/>
                  </a:lnTo>
                  <a:lnTo>
                    <a:pt x="191467" y="29517"/>
                  </a:lnTo>
                  <a:lnTo>
                    <a:pt x="188276" y="32709"/>
                  </a:lnTo>
                  <a:lnTo>
                    <a:pt x="183489" y="34304"/>
                  </a:lnTo>
                  <a:lnTo>
                    <a:pt x="172320" y="34304"/>
                  </a:lnTo>
                </a:path>
                <a:path w="677544" h="90169">
                  <a:moveTo>
                    <a:pt x="205827" y="34304"/>
                  </a:moveTo>
                  <a:lnTo>
                    <a:pt x="205827" y="0"/>
                  </a:lnTo>
                  <a:lnTo>
                    <a:pt x="226570" y="0"/>
                  </a:lnTo>
                </a:path>
                <a:path w="677544" h="90169">
                  <a:moveTo>
                    <a:pt x="205827" y="16753"/>
                  </a:moveTo>
                  <a:lnTo>
                    <a:pt x="218592" y="16753"/>
                  </a:lnTo>
                </a:path>
                <a:path w="677544" h="90169">
                  <a:moveTo>
                    <a:pt x="205827" y="34304"/>
                  </a:moveTo>
                  <a:lnTo>
                    <a:pt x="226570" y="34304"/>
                  </a:lnTo>
                </a:path>
                <a:path w="677544" h="90169">
                  <a:moveTo>
                    <a:pt x="231356" y="34304"/>
                  </a:moveTo>
                  <a:lnTo>
                    <a:pt x="244919" y="0"/>
                  </a:lnTo>
                  <a:lnTo>
                    <a:pt x="257683" y="34304"/>
                  </a:lnTo>
                </a:path>
                <a:path w="677544" h="90169">
                  <a:moveTo>
                    <a:pt x="236143" y="23135"/>
                  </a:moveTo>
                  <a:lnTo>
                    <a:pt x="252896" y="23135"/>
                  </a:lnTo>
                </a:path>
                <a:path w="677544" h="90169">
                  <a:moveTo>
                    <a:pt x="286403" y="4786"/>
                  </a:moveTo>
                  <a:lnTo>
                    <a:pt x="283212" y="1595"/>
                  </a:lnTo>
                  <a:lnTo>
                    <a:pt x="278425" y="0"/>
                  </a:lnTo>
                  <a:lnTo>
                    <a:pt x="272043" y="0"/>
                  </a:lnTo>
                  <a:lnTo>
                    <a:pt x="267256" y="1595"/>
                  </a:lnTo>
                  <a:lnTo>
                    <a:pt x="264065" y="4786"/>
                  </a:lnTo>
                  <a:lnTo>
                    <a:pt x="264065" y="7977"/>
                  </a:lnTo>
                  <a:lnTo>
                    <a:pt x="265661" y="11168"/>
                  </a:lnTo>
                  <a:lnTo>
                    <a:pt x="267256" y="12764"/>
                  </a:lnTo>
                  <a:lnTo>
                    <a:pt x="270448" y="15157"/>
                  </a:lnTo>
                  <a:lnTo>
                    <a:pt x="280021" y="18348"/>
                  </a:lnTo>
                  <a:lnTo>
                    <a:pt x="283212" y="19944"/>
                  </a:lnTo>
                  <a:lnTo>
                    <a:pt x="284808" y="21540"/>
                  </a:lnTo>
                  <a:lnTo>
                    <a:pt x="286403" y="24731"/>
                  </a:lnTo>
                  <a:lnTo>
                    <a:pt x="286403" y="29517"/>
                  </a:lnTo>
                  <a:lnTo>
                    <a:pt x="283212" y="32709"/>
                  </a:lnTo>
                  <a:lnTo>
                    <a:pt x="278425" y="34304"/>
                  </a:lnTo>
                  <a:lnTo>
                    <a:pt x="272043" y="34304"/>
                  </a:lnTo>
                  <a:lnTo>
                    <a:pt x="267256" y="32709"/>
                  </a:lnTo>
                  <a:lnTo>
                    <a:pt x="264065" y="29517"/>
                  </a:lnTo>
                </a:path>
                <a:path w="677544" h="90169">
                  <a:moveTo>
                    <a:pt x="300763" y="32709"/>
                  </a:moveTo>
                  <a:lnTo>
                    <a:pt x="299168" y="34304"/>
                  </a:lnTo>
                  <a:lnTo>
                    <a:pt x="297572" y="32709"/>
                  </a:lnTo>
                  <a:lnTo>
                    <a:pt x="299168" y="31113"/>
                  </a:lnTo>
                  <a:lnTo>
                    <a:pt x="300763" y="32709"/>
                  </a:lnTo>
                  <a:lnTo>
                    <a:pt x="300763" y="35900"/>
                  </a:lnTo>
                  <a:lnTo>
                    <a:pt x="299168" y="39091"/>
                  </a:lnTo>
                  <a:lnTo>
                    <a:pt x="297572" y="40686"/>
                  </a:lnTo>
                </a:path>
                <a:path w="677544" h="90169">
                  <a:moveTo>
                    <a:pt x="347035" y="34304"/>
                  </a:moveTo>
                  <a:lnTo>
                    <a:pt x="347035" y="0"/>
                  </a:lnTo>
                  <a:lnTo>
                    <a:pt x="358204" y="0"/>
                  </a:lnTo>
                  <a:lnTo>
                    <a:pt x="362990" y="1595"/>
                  </a:lnTo>
                  <a:lnTo>
                    <a:pt x="366181" y="4786"/>
                  </a:lnTo>
                  <a:lnTo>
                    <a:pt x="367777" y="7977"/>
                  </a:lnTo>
                  <a:lnTo>
                    <a:pt x="369372" y="12764"/>
                  </a:lnTo>
                  <a:lnTo>
                    <a:pt x="369372" y="21540"/>
                  </a:lnTo>
                  <a:lnTo>
                    <a:pt x="367777" y="26326"/>
                  </a:lnTo>
                  <a:lnTo>
                    <a:pt x="366181" y="29517"/>
                  </a:lnTo>
                  <a:lnTo>
                    <a:pt x="362990" y="32709"/>
                  </a:lnTo>
                  <a:lnTo>
                    <a:pt x="358204" y="34304"/>
                  </a:lnTo>
                  <a:lnTo>
                    <a:pt x="347035" y="34304"/>
                  </a:lnTo>
                </a:path>
                <a:path w="677544" h="90169">
                  <a:moveTo>
                    <a:pt x="380541" y="34304"/>
                  </a:moveTo>
                  <a:lnTo>
                    <a:pt x="380541" y="0"/>
                  </a:lnTo>
                  <a:lnTo>
                    <a:pt x="401284" y="0"/>
                  </a:lnTo>
                </a:path>
                <a:path w="677544" h="90169">
                  <a:moveTo>
                    <a:pt x="380541" y="16753"/>
                  </a:moveTo>
                  <a:lnTo>
                    <a:pt x="393306" y="16753"/>
                  </a:lnTo>
                </a:path>
                <a:path w="677544" h="90169">
                  <a:moveTo>
                    <a:pt x="380541" y="34304"/>
                  </a:moveTo>
                  <a:lnTo>
                    <a:pt x="401284" y="34304"/>
                  </a:lnTo>
                </a:path>
                <a:path w="677544" h="90169">
                  <a:moveTo>
                    <a:pt x="432397" y="4786"/>
                  </a:moveTo>
                  <a:lnTo>
                    <a:pt x="429206" y="1595"/>
                  </a:lnTo>
                  <a:lnTo>
                    <a:pt x="424419" y="0"/>
                  </a:lnTo>
                  <a:lnTo>
                    <a:pt x="417239" y="0"/>
                  </a:lnTo>
                  <a:lnTo>
                    <a:pt x="412453" y="1595"/>
                  </a:lnTo>
                  <a:lnTo>
                    <a:pt x="409262" y="4786"/>
                  </a:lnTo>
                  <a:lnTo>
                    <a:pt x="409262" y="7977"/>
                  </a:lnTo>
                  <a:lnTo>
                    <a:pt x="410857" y="11168"/>
                  </a:lnTo>
                  <a:lnTo>
                    <a:pt x="412453" y="12764"/>
                  </a:lnTo>
                  <a:lnTo>
                    <a:pt x="415644" y="15157"/>
                  </a:lnTo>
                  <a:lnTo>
                    <a:pt x="426015" y="18348"/>
                  </a:lnTo>
                  <a:lnTo>
                    <a:pt x="429206" y="19944"/>
                  </a:lnTo>
                  <a:lnTo>
                    <a:pt x="430802" y="21540"/>
                  </a:lnTo>
                  <a:lnTo>
                    <a:pt x="432397" y="24731"/>
                  </a:lnTo>
                  <a:lnTo>
                    <a:pt x="432397" y="29517"/>
                  </a:lnTo>
                  <a:lnTo>
                    <a:pt x="429206" y="32709"/>
                  </a:lnTo>
                  <a:lnTo>
                    <a:pt x="424419" y="34304"/>
                  </a:lnTo>
                  <a:lnTo>
                    <a:pt x="417239" y="34304"/>
                  </a:lnTo>
                  <a:lnTo>
                    <a:pt x="412453" y="32709"/>
                  </a:lnTo>
                  <a:lnTo>
                    <a:pt x="409262" y="29517"/>
                  </a:lnTo>
                </a:path>
                <a:path w="677544" h="90169">
                  <a:moveTo>
                    <a:pt x="443566" y="0"/>
                  </a:moveTo>
                  <a:lnTo>
                    <a:pt x="443566" y="34304"/>
                  </a:lnTo>
                </a:path>
                <a:path w="677544" h="90169">
                  <a:moveTo>
                    <a:pt x="478669" y="7977"/>
                  </a:moveTo>
                  <a:lnTo>
                    <a:pt x="477073" y="4786"/>
                  </a:lnTo>
                  <a:lnTo>
                    <a:pt x="473882" y="1595"/>
                  </a:lnTo>
                  <a:lnTo>
                    <a:pt x="470691" y="0"/>
                  </a:lnTo>
                  <a:lnTo>
                    <a:pt x="464308" y="0"/>
                  </a:lnTo>
                  <a:lnTo>
                    <a:pt x="461117" y="1595"/>
                  </a:lnTo>
                  <a:lnTo>
                    <a:pt x="457926" y="4786"/>
                  </a:lnTo>
                  <a:lnTo>
                    <a:pt x="456331" y="7977"/>
                  </a:lnTo>
                  <a:lnTo>
                    <a:pt x="454735" y="12764"/>
                  </a:lnTo>
                  <a:lnTo>
                    <a:pt x="454735" y="21540"/>
                  </a:lnTo>
                  <a:lnTo>
                    <a:pt x="456331" y="26326"/>
                  </a:lnTo>
                  <a:lnTo>
                    <a:pt x="457926" y="29517"/>
                  </a:lnTo>
                  <a:lnTo>
                    <a:pt x="461117" y="32709"/>
                  </a:lnTo>
                  <a:lnTo>
                    <a:pt x="464308" y="34304"/>
                  </a:lnTo>
                  <a:lnTo>
                    <a:pt x="470691" y="34304"/>
                  </a:lnTo>
                  <a:lnTo>
                    <a:pt x="473882" y="32709"/>
                  </a:lnTo>
                  <a:lnTo>
                    <a:pt x="477073" y="29517"/>
                  </a:lnTo>
                  <a:lnTo>
                    <a:pt x="478669" y="26326"/>
                  </a:lnTo>
                  <a:lnTo>
                    <a:pt x="478669" y="21540"/>
                  </a:lnTo>
                  <a:lnTo>
                    <a:pt x="470691" y="21540"/>
                  </a:lnTo>
                </a:path>
                <a:path w="677544" h="90169">
                  <a:moveTo>
                    <a:pt x="489838" y="34304"/>
                  </a:moveTo>
                  <a:lnTo>
                    <a:pt x="489838" y="0"/>
                  </a:lnTo>
                  <a:lnTo>
                    <a:pt x="512175" y="34304"/>
                  </a:lnTo>
                  <a:lnTo>
                    <a:pt x="512175" y="0"/>
                  </a:lnTo>
                </a:path>
                <a:path w="677544" h="90169">
                  <a:moveTo>
                    <a:pt x="545682" y="4786"/>
                  </a:moveTo>
                  <a:lnTo>
                    <a:pt x="542491" y="1595"/>
                  </a:lnTo>
                  <a:lnTo>
                    <a:pt x="537704" y="0"/>
                  </a:lnTo>
                  <a:lnTo>
                    <a:pt x="531322" y="0"/>
                  </a:lnTo>
                  <a:lnTo>
                    <a:pt x="526535" y="1595"/>
                  </a:lnTo>
                  <a:lnTo>
                    <a:pt x="523344" y="4786"/>
                  </a:lnTo>
                  <a:lnTo>
                    <a:pt x="523344" y="7977"/>
                  </a:lnTo>
                  <a:lnTo>
                    <a:pt x="524940" y="11168"/>
                  </a:lnTo>
                  <a:lnTo>
                    <a:pt x="526535" y="12764"/>
                  </a:lnTo>
                  <a:lnTo>
                    <a:pt x="529727" y="15157"/>
                  </a:lnTo>
                  <a:lnTo>
                    <a:pt x="539300" y="18348"/>
                  </a:lnTo>
                  <a:lnTo>
                    <a:pt x="542491" y="19944"/>
                  </a:lnTo>
                  <a:lnTo>
                    <a:pt x="544087" y="21540"/>
                  </a:lnTo>
                  <a:lnTo>
                    <a:pt x="545682" y="24731"/>
                  </a:lnTo>
                  <a:lnTo>
                    <a:pt x="545682" y="29517"/>
                  </a:lnTo>
                  <a:lnTo>
                    <a:pt x="542491" y="32709"/>
                  </a:lnTo>
                  <a:lnTo>
                    <a:pt x="537704" y="34304"/>
                  </a:lnTo>
                  <a:lnTo>
                    <a:pt x="531322" y="34304"/>
                  </a:lnTo>
                  <a:lnTo>
                    <a:pt x="526535" y="32709"/>
                  </a:lnTo>
                  <a:lnTo>
                    <a:pt x="523344" y="29517"/>
                  </a:lnTo>
                </a:path>
                <a:path w="677544" h="90169">
                  <a:moveTo>
                    <a:pt x="585571" y="34304"/>
                  </a:moveTo>
                  <a:lnTo>
                    <a:pt x="598336" y="0"/>
                  </a:lnTo>
                  <a:lnTo>
                    <a:pt x="611898" y="34304"/>
                  </a:lnTo>
                </a:path>
                <a:path w="677544" h="90169">
                  <a:moveTo>
                    <a:pt x="590358" y="23135"/>
                  </a:moveTo>
                  <a:lnTo>
                    <a:pt x="607111" y="23135"/>
                  </a:lnTo>
                </a:path>
                <a:path w="677544" h="90169">
                  <a:moveTo>
                    <a:pt x="619876" y="34304"/>
                  </a:moveTo>
                  <a:lnTo>
                    <a:pt x="619876" y="0"/>
                  </a:lnTo>
                  <a:lnTo>
                    <a:pt x="642214" y="34304"/>
                  </a:lnTo>
                  <a:lnTo>
                    <a:pt x="642214" y="0"/>
                  </a:lnTo>
                </a:path>
                <a:path w="677544" h="90169">
                  <a:moveTo>
                    <a:pt x="654978" y="34304"/>
                  </a:moveTo>
                  <a:lnTo>
                    <a:pt x="654978" y="0"/>
                  </a:lnTo>
                  <a:lnTo>
                    <a:pt x="666147" y="0"/>
                  </a:lnTo>
                  <a:lnTo>
                    <a:pt x="670934" y="1595"/>
                  </a:lnTo>
                  <a:lnTo>
                    <a:pt x="674125" y="4786"/>
                  </a:lnTo>
                  <a:lnTo>
                    <a:pt x="675721" y="7977"/>
                  </a:lnTo>
                  <a:lnTo>
                    <a:pt x="677316" y="12764"/>
                  </a:lnTo>
                  <a:lnTo>
                    <a:pt x="677316" y="21540"/>
                  </a:lnTo>
                  <a:lnTo>
                    <a:pt x="675721" y="26326"/>
                  </a:lnTo>
                  <a:lnTo>
                    <a:pt x="674125" y="29517"/>
                  </a:lnTo>
                  <a:lnTo>
                    <a:pt x="670934" y="32709"/>
                  </a:lnTo>
                  <a:lnTo>
                    <a:pt x="666147" y="34304"/>
                  </a:lnTo>
                  <a:lnTo>
                    <a:pt x="654978" y="34304"/>
                  </a:lnTo>
                </a:path>
                <a:path w="677544" h="90169">
                  <a:moveTo>
                    <a:pt x="0" y="90149"/>
                  </a:moveTo>
                  <a:lnTo>
                    <a:pt x="0" y="56642"/>
                  </a:lnTo>
                  <a:lnTo>
                    <a:pt x="11168" y="56642"/>
                  </a:lnTo>
                  <a:lnTo>
                    <a:pt x="15955" y="58238"/>
                  </a:lnTo>
                  <a:lnTo>
                    <a:pt x="19146" y="61429"/>
                  </a:lnTo>
                  <a:lnTo>
                    <a:pt x="20742" y="64620"/>
                  </a:lnTo>
                  <a:lnTo>
                    <a:pt x="22337" y="69407"/>
                  </a:lnTo>
                  <a:lnTo>
                    <a:pt x="22337" y="77384"/>
                  </a:lnTo>
                  <a:lnTo>
                    <a:pt x="20742" y="82171"/>
                  </a:lnTo>
                  <a:lnTo>
                    <a:pt x="19146" y="85362"/>
                  </a:lnTo>
                  <a:lnTo>
                    <a:pt x="15955" y="88553"/>
                  </a:lnTo>
                  <a:lnTo>
                    <a:pt x="11168" y="90149"/>
                  </a:lnTo>
                  <a:lnTo>
                    <a:pt x="0" y="90149"/>
                  </a:lnTo>
                </a:path>
                <a:path w="677544" h="90169">
                  <a:moveTo>
                    <a:pt x="33506" y="56642"/>
                  </a:moveTo>
                  <a:lnTo>
                    <a:pt x="33506" y="90149"/>
                  </a:lnTo>
                </a:path>
                <a:path w="677544" h="90169">
                  <a:moveTo>
                    <a:pt x="46271" y="90149"/>
                  </a:moveTo>
                  <a:lnTo>
                    <a:pt x="46271" y="56642"/>
                  </a:lnTo>
                  <a:lnTo>
                    <a:pt x="60631" y="56642"/>
                  </a:lnTo>
                  <a:lnTo>
                    <a:pt x="66215" y="58238"/>
                  </a:lnTo>
                  <a:lnTo>
                    <a:pt x="67811" y="59833"/>
                  </a:lnTo>
                  <a:lnTo>
                    <a:pt x="69407" y="63024"/>
                  </a:lnTo>
                  <a:lnTo>
                    <a:pt x="69407" y="66215"/>
                  </a:lnTo>
                  <a:lnTo>
                    <a:pt x="67811" y="69407"/>
                  </a:lnTo>
                  <a:lnTo>
                    <a:pt x="66215" y="71002"/>
                  </a:lnTo>
                  <a:lnTo>
                    <a:pt x="60631" y="72598"/>
                  </a:lnTo>
                  <a:lnTo>
                    <a:pt x="46271" y="72598"/>
                  </a:lnTo>
                </a:path>
                <a:path w="677544" h="90169">
                  <a:moveTo>
                    <a:pt x="57440" y="72598"/>
                  </a:moveTo>
                  <a:lnTo>
                    <a:pt x="69407" y="90149"/>
                  </a:lnTo>
                </a:path>
                <a:path w="677544" h="90169">
                  <a:moveTo>
                    <a:pt x="80575" y="90149"/>
                  </a:moveTo>
                  <a:lnTo>
                    <a:pt x="80575" y="56642"/>
                  </a:lnTo>
                  <a:lnTo>
                    <a:pt x="101318" y="56642"/>
                  </a:lnTo>
                </a:path>
                <a:path w="677544" h="90169">
                  <a:moveTo>
                    <a:pt x="80575" y="72598"/>
                  </a:moveTo>
                  <a:lnTo>
                    <a:pt x="93340" y="72598"/>
                  </a:lnTo>
                </a:path>
                <a:path w="677544" h="90169">
                  <a:moveTo>
                    <a:pt x="80575" y="90149"/>
                  </a:moveTo>
                  <a:lnTo>
                    <a:pt x="101318" y="90149"/>
                  </a:lnTo>
                </a:path>
                <a:path w="677544" h="90169">
                  <a:moveTo>
                    <a:pt x="133229" y="64620"/>
                  </a:moveTo>
                  <a:lnTo>
                    <a:pt x="131633" y="61429"/>
                  </a:lnTo>
                  <a:lnTo>
                    <a:pt x="128442" y="58238"/>
                  </a:lnTo>
                  <a:lnTo>
                    <a:pt x="125251" y="56642"/>
                  </a:lnTo>
                  <a:lnTo>
                    <a:pt x="118869" y="56642"/>
                  </a:lnTo>
                  <a:lnTo>
                    <a:pt x="115678" y="58238"/>
                  </a:lnTo>
                  <a:lnTo>
                    <a:pt x="112487" y="61429"/>
                  </a:lnTo>
                  <a:lnTo>
                    <a:pt x="110891" y="64620"/>
                  </a:lnTo>
                  <a:lnTo>
                    <a:pt x="109296" y="69407"/>
                  </a:lnTo>
                  <a:lnTo>
                    <a:pt x="109296" y="77384"/>
                  </a:lnTo>
                  <a:lnTo>
                    <a:pt x="110891" y="82171"/>
                  </a:lnTo>
                  <a:lnTo>
                    <a:pt x="112487" y="85362"/>
                  </a:lnTo>
                  <a:lnTo>
                    <a:pt x="115678" y="88553"/>
                  </a:lnTo>
                  <a:lnTo>
                    <a:pt x="118869" y="90149"/>
                  </a:lnTo>
                  <a:lnTo>
                    <a:pt x="125251" y="90149"/>
                  </a:lnTo>
                  <a:lnTo>
                    <a:pt x="128442" y="88553"/>
                  </a:lnTo>
                  <a:lnTo>
                    <a:pt x="131633" y="85362"/>
                  </a:lnTo>
                  <a:lnTo>
                    <a:pt x="133229" y="82171"/>
                  </a:lnTo>
                </a:path>
                <a:path w="677544" h="90169">
                  <a:moveTo>
                    <a:pt x="150780" y="56642"/>
                  </a:moveTo>
                  <a:lnTo>
                    <a:pt x="150780" y="90149"/>
                  </a:lnTo>
                </a:path>
                <a:path w="677544" h="90169">
                  <a:moveTo>
                    <a:pt x="139611" y="56642"/>
                  </a:moveTo>
                  <a:lnTo>
                    <a:pt x="161949" y="56642"/>
                  </a:lnTo>
                </a:path>
                <a:path w="677544" h="90169">
                  <a:moveTo>
                    <a:pt x="169927" y="56642"/>
                  </a:moveTo>
                  <a:lnTo>
                    <a:pt x="169927" y="90149"/>
                  </a:lnTo>
                </a:path>
                <a:path w="677544" h="90169">
                  <a:moveTo>
                    <a:pt x="190669" y="56642"/>
                  </a:moveTo>
                  <a:lnTo>
                    <a:pt x="187478" y="58238"/>
                  </a:lnTo>
                  <a:lnTo>
                    <a:pt x="184287" y="61429"/>
                  </a:lnTo>
                  <a:lnTo>
                    <a:pt x="182692" y="64620"/>
                  </a:lnTo>
                  <a:lnTo>
                    <a:pt x="181096" y="69407"/>
                  </a:lnTo>
                  <a:lnTo>
                    <a:pt x="181096" y="77384"/>
                  </a:lnTo>
                  <a:lnTo>
                    <a:pt x="182692" y="82171"/>
                  </a:lnTo>
                  <a:lnTo>
                    <a:pt x="184287" y="85362"/>
                  </a:lnTo>
                  <a:lnTo>
                    <a:pt x="187478" y="88553"/>
                  </a:lnTo>
                  <a:lnTo>
                    <a:pt x="190669" y="90149"/>
                  </a:lnTo>
                  <a:lnTo>
                    <a:pt x="197052" y="90149"/>
                  </a:lnTo>
                  <a:lnTo>
                    <a:pt x="200243" y="88553"/>
                  </a:lnTo>
                  <a:lnTo>
                    <a:pt x="203434" y="85362"/>
                  </a:lnTo>
                  <a:lnTo>
                    <a:pt x="205029" y="82171"/>
                  </a:lnTo>
                  <a:lnTo>
                    <a:pt x="206625" y="77384"/>
                  </a:lnTo>
                  <a:lnTo>
                    <a:pt x="206625" y="69407"/>
                  </a:lnTo>
                  <a:lnTo>
                    <a:pt x="205029" y="64620"/>
                  </a:lnTo>
                  <a:lnTo>
                    <a:pt x="203434" y="61429"/>
                  </a:lnTo>
                  <a:lnTo>
                    <a:pt x="200243" y="58238"/>
                  </a:lnTo>
                  <a:lnTo>
                    <a:pt x="197052" y="56642"/>
                  </a:lnTo>
                  <a:lnTo>
                    <a:pt x="190669" y="56642"/>
                  </a:lnTo>
                </a:path>
                <a:path w="677544" h="90169">
                  <a:moveTo>
                    <a:pt x="217794" y="90149"/>
                  </a:moveTo>
                  <a:lnTo>
                    <a:pt x="217794" y="56642"/>
                  </a:lnTo>
                  <a:lnTo>
                    <a:pt x="240132" y="90149"/>
                  </a:lnTo>
                  <a:lnTo>
                    <a:pt x="240132" y="56642"/>
                  </a:lnTo>
                </a:path>
                <a:path w="677544" h="90169">
                  <a:moveTo>
                    <a:pt x="287201" y="56642"/>
                  </a:moveTo>
                  <a:lnTo>
                    <a:pt x="287201" y="90149"/>
                  </a:lnTo>
                </a:path>
                <a:path w="677544" h="90169">
                  <a:moveTo>
                    <a:pt x="299965" y="90149"/>
                  </a:moveTo>
                  <a:lnTo>
                    <a:pt x="299965" y="56642"/>
                  </a:lnTo>
                  <a:lnTo>
                    <a:pt x="322303" y="90149"/>
                  </a:lnTo>
                  <a:lnTo>
                    <a:pt x="322303" y="56642"/>
                  </a:lnTo>
                </a:path>
                <a:path w="677544" h="90169">
                  <a:moveTo>
                    <a:pt x="335068" y="90149"/>
                  </a:moveTo>
                  <a:lnTo>
                    <a:pt x="335068" y="56642"/>
                  </a:lnTo>
                  <a:lnTo>
                    <a:pt x="346237" y="56642"/>
                  </a:lnTo>
                  <a:lnTo>
                    <a:pt x="351023" y="58238"/>
                  </a:lnTo>
                  <a:lnTo>
                    <a:pt x="354215" y="61429"/>
                  </a:lnTo>
                  <a:lnTo>
                    <a:pt x="355810" y="64620"/>
                  </a:lnTo>
                  <a:lnTo>
                    <a:pt x="357406" y="69407"/>
                  </a:lnTo>
                  <a:lnTo>
                    <a:pt x="357406" y="77384"/>
                  </a:lnTo>
                  <a:lnTo>
                    <a:pt x="355810" y="82171"/>
                  </a:lnTo>
                  <a:lnTo>
                    <a:pt x="354215" y="85362"/>
                  </a:lnTo>
                  <a:lnTo>
                    <a:pt x="351023" y="88553"/>
                  </a:lnTo>
                  <a:lnTo>
                    <a:pt x="346237" y="90149"/>
                  </a:lnTo>
                  <a:lnTo>
                    <a:pt x="335068" y="90149"/>
                  </a:lnTo>
                </a:path>
                <a:path w="677544" h="90169">
                  <a:moveTo>
                    <a:pt x="368575" y="56642"/>
                  </a:moveTo>
                  <a:lnTo>
                    <a:pt x="368575" y="90149"/>
                  </a:lnTo>
                </a:path>
                <a:path w="677544" h="90169">
                  <a:moveTo>
                    <a:pt x="403677" y="64620"/>
                  </a:moveTo>
                  <a:lnTo>
                    <a:pt x="402082" y="61429"/>
                  </a:lnTo>
                  <a:lnTo>
                    <a:pt x="398890" y="58238"/>
                  </a:lnTo>
                  <a:lnTo>
                    <a:pt x="395699" y="56642"/>
                  </a:lnTo>
                  <a:lnTo>
                    <a:pt x="389317" y="56642"/>
                  </a:lnTo>
                  <a:lnTo>
                    <a:pt x="386126" y="58238"/>
                  </a:lnTo>
                  <a:lnTo>
                    <a:pt x="382935" y="61429"/>
                  </a:lnTo>
                  <a:lnTo>
                    <a:pt x="381339" y="64620"/>
                  </a:lnTo>
                  <a:lnTo>
                    <a:pt x="379744" y="69407"/>
                  </a:lnTo>
                  <a:lnTo>
                    <a:pt x="379744" y="77384"/>
                  </a:lnTo>
                  <a:lnTo>
                    <a:pt x="381339" y="82171"/>
                  </a:lnTo>
                  <a:lnTo>
                    <a:pt x="382935" y="85362"/>
                  </a:lnTo>
                  <a:lnTo>
                    <a:pt x="386126" y="88553"/>
                  </a:lnTo>
                  <a:lnTo>
                    <a:pt x="389317" y="90149"/>
                  </a:lnTo>
                  <a:lnTo>
                    <a:pt x="395699" y="90149"/>
                  </a:lnTo>
                  <a:lnTo>
                    <a:pt x="398890" y="88553"/>
                  </a:lnTo>
                  <a:lnTo>
                    <a:pt x="402082" y="85362"/>
                  </a:lnTo>
                  <a:lnTo>
                    <a:pt x="403677" y="82171"/>
                  </a:lnTo>
                </a:path>
                <a:path w="677544" h="90169">
                  <a:moveTo>
                    <a:pt x="410059" y="90149"/>
                  </a:moveTo>
                  <a:lnTo>
                    <a:pt x="422824" y="56642"/>
                  </a:lnTo>
                  <a:lnTo>
                    <a:pt x="436386" y="90149"/>
                  </a:lnTo>
                </a:path>
                <a:path w="677544" h="90169">
                  <a:moveTo>
                    <a:pt x="414846" y="78980"/>
                  </a:moveTo>
                  <a:lnTo>
                    <a:pt x="431599" y="78980"/>
                  </a:lnTo>
                </a:path>
                <a:path w="677544" h="90169">
                  <a:moveTo>
                    <a:pt x="450746" y="56642"/>
                  </a:moveTo>
                  <a:lnTo>
                    <a:pt x="450746" y="90149"/>
                  </a:lnTo>
                </a:path>
                <a:path w="677544" h="90169">
                  <a:moveTo>
                    <a:pt x="439577" y="56642"/>
                  </a:moveTo>
                  <a:lnTo>
                    <a:pt x="461915" y="56642"/>
                  </a:lnTo>
                </a:path>
                <a:path w="677544" h="90169">
                  <a:moveTo>
                    <a:pt x="469893" y="90149"/>
                  </a:moveTo>
                  <a:lnTo>
                    <a:pt x="469893" y="56642"/>
                  </a:lnTo>
                  <a:lnTo>
                    <a:pt x="490635" y="56642"/>
                  </a:lnTo>
                </a:path>
                <a:path w="677544" h="90169">
                  <a:moveTo>
                    <a:pt x="469893" y="72598"/>
                  </a:moveTo>
                  <a:lnTo>
                    <a:pt x="482657" y="72598"/>
                  </a:lnTo>
                </a:path>
                <a:path w="677544" h="90169">
                  <a:moveTo>
                    <a:pt x="469893" y="90149"/>
                  </a:moveTo>
                  <a:lnTo>
                    <a:pt x="490635" y="90149"/>
                  </a:lnTo>
                </a:path>
                <a:path w="677544" h="90169">
                  <a:moveTo>
                    <a:pt x="500209" y="90149"/>
                  </a:moveTo>
                  <a:lnTo>
                    <a:pt x="500209" y="56642"/>
                  </a:lnTo>
                  <a:lnTo>
                    <a:pt x="511378" y="56642"/>
                  </a:lnTo>
                  <a:lnTo>
                    <a:pt x="516164" y="58238"/>
                  </a:lnTo>
                  <a:lnTo>
                    <a:pt x="519355" y="61429"/>
                  </a:lnTo>
                  <a:lnTo>
                    <a:pt x="520951" y="64620"/>
                  </a:lnTo>
                  <a:lnTo>
                    <a:pt x="522547" y="69407"/>
                  </a:lnTo>
                  <a:lnTo>
                    <a:pt x="522547" y="77384"/>
                  </a:lnTo>
                  <a:lnTo>
                    <a:pt x="520951" y="82171"/>
                  </a:lnTo>
                  <a:lnTo>
                    <a:pt x="519355" y="85362"/>
                  </a:lnTo>
                  <a:lnTo>
                    <a:pt x="516164" y="88553"/>
                  </a:lnTo>
                  <a:lnTo>
                    <a:pt x="511378" y="90149"/>
                  </a:lnTo>
                  <a:lnTo>
                    <a:pt x="500209" y="90149"/>
                  </a:lnTo>
                </a:path>
                <a:path w="677544" h="90169">
                  <a:moveTo>
                    <a:pt x="564031" y="56642"/>
                  </a:moveTo>
                  <a:lnTo>
                    <a:pt x="572009" y="90149"/>
                  </a:lnTo>
                  <a:lnTo>
                    <a:pt x="579987" y="56642"/>
                  </a:lnTo>
                  <a:lnTo>
                    <a:pt x="587965" y="90149"/>
                  </a:lnTo>
                  <a:lnTo>
                    <a:pt x="595942" y="56642"/>
                  </a:lnTo>
                </a:path>
                <a:path w="677544" h="90169">
                  <a:moveTo>
                    <a:pt x="606314" y="56642"/>
                  </a:moveTo>
                  <a:lnTo>
                    <a:pt x="606314" y="90149"/>
                  </a:lnTo>
                </a:path>
                <a:path w="677544" h="90169">
                  <a:moveTo>
                    <a:pt x="625460" y="56642"/>
                  </a:moveTo>
                  <a:lnTo>
                    <a:pt x="625460" y="90149"/>
                  </a:lnTo>
                </a:path>
                <a:path w="677544" h="90169">
                  <a:moveTo>
                    <a:pt x="614291" y="56642"/>
                  </a:moveTo>
                  <a:lnTo>
                    <a:pt x="636629" y="56642"/>
                  </a:lnTo>
                </a:path>
                <a:path w="677544" h="90169">
                  <a:moveTo>
                    <a:pt x="644607" y="56642"/>
                  </a:moveTo>
                  <a:lnTo>
                    <a:pt x="644607" y="90149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3" name="object 1303" descr=""/>
            <p:cNvSpPr/>
            <p:nvPr/>
          </p:nvSpPr>
          <p:spPr>
            <a:xfrm>
              <a:off x="19632213" y="139452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4" name="object 1304" descr=""/>
            <p:cNvSpPr/>
            <p:nvPr/>
          </p:nvSpPr>
          <p:spPr>
            <a:xfrm>
              <a:off x="19615858" y="1410478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5" name="object 1305" descr=""/>
            <p:cNvSpPr/>
            <p:nvPr/>
          </p:nvSpPr>
          <p:spPr>
            <a:xfrm>
              <a:off x="19644977" y="139452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6" name="object 1306" descr=""/>
            <p:cNvSpPr/>
            <p:nvPr/>
          </p:nvSpPr>
          <p:spPr>
            <a:xfrm>
              <a:off x="18956092" y="1394523"/>
              <a:ext cx="745490" cy="201930"/>
            </a:xfrm>
            <a:custGeom>
              <a:avLst/>
              <a:gdLst/>
              <a:ahLst/>
              <a:cxnLst/>
              <a:rect l="l" t="t" r="r" b="b"/>
              <a:pathLst>
                <a:path w="745490" h="201930">
                  <a:moveTo>
                    <a:pt x="707632" y="33506"/>
                  </a:moveTo>
                  <a:lnTo>
                    <a:pt x="707632" y="0"/>
                  </a:lnTo>
                  <a:lnTo>
                    <a:pt x="729970" y="33506"/>
                  </a:lnTo>
                  <a:lnTo>
                    <a:pt x="729970" y="0"/>
                  </a:lnTo>
                </a:path>
                <a:path w="745490" h="201930">
                  <a:moveTo>
                    <a:pt x="42282" y="55844"/>
                  </a:moveTo>
                  <a:lnTo>
                    <a:pt x="42282" y="89351"/>
                  </a:lnTo>
                </a:path>
                <a:path w="745490" h="201930">
                  <a:moveTo>
                    <a:pt x="31113" y="55844"/>
                  </a:moveTo>
                  <a:lnTo>
                    <a:pt x="53451" y="55844"/>
                  </a:lnTo>
                </a:path>
                <a:path w="745490" h="201930">
                  <a:moveTo>
                    <a:pt x="61429" y="55844"/>
                  </a:moveTo>
                  <a:lnTo>
                    <a:pt x="61429" y="89351"/>
                  </a:lnTo>
                </a:path>
                <a:path w="745490" h="201930">
                  <a:moveTo>
                    <a:pt x="84564" y="55844"/>
                  </a:moveTo>
                  <a:lnTo>
                    <a:pt x="84564" y="89351"/>
                  </a:lnTo>
                </a:path>
                <a:path w="745490" h="201930">
                  <a:moveTo>
                    <a:pt x="61429" y="71800"/>
                  </a:moveTo>
                  <a:lnTo>
                    <a:pt x="84564" y="71800"/>
                  </a:lnTo>
                </a:path>
                <a:path w="745490" h="201930">
                  <a:moveTo>
                    <a:pt x="97329" y="89351"/>
                  </a:moveTo>
                  <a:lnTo>
                    <a:pt x="97329" y="55844"/>
                  </a:lnTo>
                  <a:lnTo>
                    <a:pt x="118071" y="55844"/>
                  </a:lnTo>
                </a:path>
                <a:path w="745490" h="201930">
                  <a:moveTo>
                    <a:pt x="97329" y="71800"/>
                  </a:moveTo>
                  <a:lnTo>
                    <a:pt x="110093" y="71800"/>
                  </a:lnTo>
                </a:path>
                <a:path w="745490" h="201930">
                  <a:moveTo>
                    <a:pt x="97329" y="89351"/>
                  </a:moveTo>
                  <a:lnTo>
                    <a:pt x="118071" y="89351"/>
                  </a:lnTo>
                </a:path>
                <a:path w="745490" h="201930">
                  <a:moveTo>
                    <a:pt x="148387" y="60631"/>
                  </a:moveTo>
                  <a:lnTo>
                    <a:pt x="145196" y="57440"/>
                  </a:lnTo>
                  <a:lnTo>
                    <a:pt x="140409" y="55844"/>
                  </a:lnTo>
                  <a:lnTo>
                    <a:pt x="134027" y="55844"/>
                  </a:lnTo>
                  <a:lnTo>
                    <a:pt x="129240" y="57440"/>
                  </a:lnTo>
                  <a:lnTo>
                    <a:pt x="126049" y="60631"/>
                  </a:lnTo>
                  <a:lnTo>
                    <a:pt x="126049" y="63822"/>
                  </a:lnTo>
                  <a:lnTo>
                    <a:pt x="127645" y="67013"/>
                  </a:lnTo>
                  <a:lnTo>
                    <a:pt x="129240" y="68609"/>
                  </a:lnTo>
                  <a:lnTo>
                    <a:pt x="132431" y="70204"/>
                  </a:lnTo>
                  <a:lnTo>
                    <a:pt x="142005" y="73395"/>
                  </a:lnTo>
                  <a:lnTo>
                    <a:pt x="145196" y="74991"/>
                  </a:lnTo>
                  <a:lnTo>
                    <a:pt x="146791" y="76587"/>
                  </a:lnTo>
                  <a:lnTo>
                    <a:pt x="148387" y="79778"/>
                  </a:lnTo>
                  <a:lnTo>
                    <a:pt x="148387" y="84564"/>
                  </a:lnTo>
                  <a:lnTo>
                    <a:pt x="145196" y="87755"/>
                  </a:lnTo>
                  <a:lnTo>
                    <a:pt x="140409" y="89351"/>
                  </a:lnTo>
                  <a:lnTo>
                    <a:pt x="134027" y="89351"/>
                  </a:lnTo>
                  <a:lnTo>
                    <a:pt x="129240" y="87755"/>
                  </a:lnTo>
                  <a:lnTo>
                    <a:pt x="126049" y="84564"/>
                  </a:lnTo>
                </a:path>
                <a:path w="745490" h="201930">
                  <a:moveTo>
                    <a:pt x="159556" y="89351"/>
                  </a:moveTo>
                  <a:lnTo>
                    <a:pt x="159556" y="55844"/>
                  </a:lnTo>
                  <a:lnTo>
                    <a:pt x="180298" y="55844"/>
                  </a:lnTo>
                </a:path>
                <a:path w="745490" h="201930">
                  <a:moveTo>
                    <a:pt x="159556" y="71800"/>
                  </a:moveTo>
                  <a:lnTo>
                    <a:pt x="172320" y="71800"/>
                  </a:lnTo>
                </a:path>
                <a:path w="745490" h="201930">
                  <a:moveTo>
                    <a:pt x="159556" y="89351"/>
                  </a:moveTo>
                  <a:lnTo>
                    <a:pt x="180298" y="89351"/>
                  </a:lnTo>
                </a:path>
                <a:path w="745490" h="201930">
                  <a:moveTo>
                    <a:pt x="223378" y="89351"/>
                  </a:moveTo>
                  <a:lnTo>
                    <a:pt x="223378" y="55844"/>
                  </a:lnTo>
                  <a:lnTo>
                    <a:pt x="234547" y="55844"/>
                  </a:lnTo>
                  <a:lnTo>
                    <a:pt x="239334" y="57440"/>
                  </a:lnTo>
                  <a:lnTo>
                    <a:pt x="242525" y="60631"/>
                  </a:lnTo>
                  <a:lnTo>
                    <a:pt x="244121" y="63822"/>
                  </a:lnTo>
                  <a:lnTo>
                    <a:pt x="245716" y="68609"/>
                  </a:lnTo>
                  <a:lnTo>
                    <a:pt x="245716" y="76587"/>
                  </a:lnTo>
                  <a:lnTo>
                    <a:pt x="244121" y="81373"/>
                  </a:lnTo>
                  <a:lnTo>
                    <a:pt x="242525" y="84564"/>
                  </a:lnTo>
                  <a:lnTo>
                    <a:pt x="239334" y="87755"/>
                  </a:lnTo>
                  <a:lnTo>
                    <a:pt x="234547" y="89351"/>
                  </a:lnTo>
                  <a:lnTo>
                    <a:pt x="223378" y="89351"/>
                  </a:lnTo>
                </a:path>
                <a:path w="745490" h="201930">
                  <a:moveTo>
                    <a:pt x="256885" y="89351"/>
                  </a:moveTo>
                  <a:lnTo>
                    <a:pt x="256885" y="55844"/>
                  </a:lnTo>
                  <a:lnTo>
                    <a:pt x="272043" y="55844"/>
                  </a:lnTo>
                  <a:lnTo>
                    <a:pt x="276830" y="57440"/>
                  </a:lnTo>
                  <a:lnTo>
                    <a:pt x="278425" y="59035"/>
                  </a:lnTo>
                  <a:lnTo>
                    <a:pt x="280021" y="62226"/>
                  </a:lnTo>
                  <a:lnTo>
                    <a:pt x="280021" y="65418"/>
                  </a:lnTo>
                  <a:lnTo>
                    <a:pt x="278425" y="68609"/>
                  </a:lnTo>
                  <a:lnTo>
                    <a:pt x="276830" y="70204"/>
                  </a:lnTo>
                  <a:lnTo>
                    <a:pt x="272043" y="71800"/>
                  </a:lnTo>
                  <a:lnTo>
                    <a:pt x="256885" y="71800"/>
                  </a:lnTo>
                </a:path>
                <a:path w="745490" h="201930">
                  <a:moveTo>
                    <a:pt x="268852" y="71800"/>
                  </a:moveTo>
                  <a:lnTo>
                    <a:pt x="280021" y="89351"/>
                  </a:lnTo>
                </a:path>
                <a:path w="745490" h="201930">
                  <a:moveTo>
                    <a:pt x="286403" y="89351"/>
                  </a:moveTo>
                  <a:lnTo>
                    <a:pt x="299168" y="55844"/>
                  </a:lnTo>
                  <a:lnTo>
                    <a:pt x="311932" y="89351"/>
                  </a:lnTo>
                </a:path>
                <a:path w="745490" h="201930">
                  <a:moveTo>
                    <a:pt x="291190" y="78182"/>
                  </a:moveTo>
                  <a:lnTo>
                    <a:pt x="307145" y="78182"/>
                  </a:lnTo>
                </a:path>
                <a:path w="745490" h="201930">
                  <a:moveTo>
                    <a:pt x="316719" y="55844"/>
                  </a:moveTo>
                  <a:lnTo>
                    <a:pt x="324697" y="89351"/>
                  </a:lnTo>
                  <a:lnTo>
                    <a:pt x="332674" y="55844"/>
                  </a:lnTo>
                  <a:lnTo>
                    <a:pt x="340652" y="89351"/>
                  </a:lnTo>
                  <a:lnTo>
                    <a:pt x="348630" y="55844"/>
                  </a:lnTo>
                </a:path>
                <a:path w="745490" h="201930">
                  <a:moveTo>
                    <a:pt x="358204" y="55844"/>
                  </a:moveTo>
                  <a:lnTo>
                    <a:pt x="358204" y="89351"/>
                  </a:lnTo>
                </a:path>
                <a:path w="745490" h="201930">
                  <a:moveTo>
                    <a:pt x="370968" y="89351"/>
                  </a:moveTo>
                  <a:lnTo>
                    <a:pt x="370968" y="55844"/>
                  </a:lnTo>
                  <a:lnTo>
                    <a:pt x="393306" y="89351"/>
                  </a:lnTo>
                  <a:lnTo>
                    <a:pt x="393306" y="55844"/>
                  </a:lnTo>
                </a:path>
                <a:path w="745490" h="201930">
                  <a:moveTo>
                    <a:pt x="428408" y="63822"/>
                  </a:moveTo>
                  <a:lnTo>
                    <a:pt x="426813" y="60631"/>
                  </a:lnTo>
                  <a:lnTo>
                    <a:pt x="423622" y="57440"/>
                  </a:lnTo>
                  <a:lnTo>
                    <a:pt x="420430" y="55844"/>
                  </a:lnTo>
                  <a:lnTo>
                    <a:pt x="414048" y="55844"/>
                  </a:lnTo>
                  <a:lnTo>
                    <a:pt x="410857" y="57440"/>
                  </a:lnTo>
                  <a:lnTo>
                    <a:pt x="407666" y="60631"/>
                  </a:lnTo>
                  <a:lnTo>
                    <a:pt x="406070" y="63822"/>
                  </a:lnTo>
                  <a:lnTo>
                    <a:pt x="404475" y="68609"/>
                  </a:lnTo>
                  <a:lnTo>
                    <a:pt x="404475" y="76587"/>
                  </a:lnTo>
                  <a:lnTo>
                    <a:pt x="406070" y="81373"/>
                  </a:lnTo>
                  <a:lnTo>
                    <a:pt x="407666" y="84564"/>
                  </a:lnTo>
                  <a:lnTo>
                    <a:pt x="410857" y="87755"/>
                  </a:lnTo>
                  <a:lnTo>
                    <a:pt x="414048" y="89351"/>
                  </a:lnTo>
                  <a:lnTo>
                    <a:pt x="420430" y="89351"/>
                  </a:lnTo>
                  <a:lnTo>
                    <a:pt x="423622" y="87755"/>
                  </a:lnTo>
                  <a:lnTo>
                    <a:pt x="426813" y="84564"/>
                  </a:lnTo>
                  <a:lnTo>
                    <a:pt x="428408" y="81373"/>
                  </a:lnTo>
                  <a:lnTo>
                    <a:pt x="428408" y="76587"/>
                  </a:lnTo>
                  <a:lnTo>
                    <a:pt x="420430" y="76587"/>
                  </a:lnTo>
                </a:path>
                <a:path w="745490" h="201930">
                  <a:moveTo>
                    <a:pt x="461117" y="60631"/>
                  </a:moveTo>
                  <a:lnTo>
                    <a:pt x="457926" y="57440"/>
                  </a:lnTo>
                  <a:lnTo>
                    <a:pt x="453140" y="55844"/>
                  </a:lnTo>
                  <a:lnTo>
                    <a:pt x="446757" y="55844"/>
                  </a:lnTo>
                  <a:lnTo>
                    <a:pt x="441971" y="57440"/>
                  </a:lnTo>
                  <a:lnTo>
                    <a:pt x="437982" y="60631"/>
                  </a:lnTo>
                  <a:lnTo>
                    <a:pt x="437982" y="63822"/>
                  </a:lnTo>
                  <a:lnTo>
                    <a:pt x="440375" y="67013"/>
                  </a:lnTo>
                  <a:lnTo>
                    <a:pt x="441971" y="68609"/>
                  </a:lnTo>
                  <a:lnTo>
                    <a:pt x="445162" y="70204"/>
                  </a:lnTo>
                  <a:lnTo>
                    <a:pt x="454735" y="73395"/>
                  </a:lnTo>
                  <a:lnTo>
                    <a:pt x="457926" y="74991"/>
                  </a:lnTo>
                  <a:lnTo>
                    <a:pt x="459522" y="76587"/>
                  </a:lnTo>
                  <a:lnTo>
                    <a:pt x="461117" y="79778"/>
                  </a:lnTo>
                  <a:lnTo>
                    <a:pt x="461117" y="84564"/>
                  </a:lnTo>
                  <a:lnTo>
                    <a:pt x="457926" y="87755"/>
                  </a:lnTo>
                  <a:lnTo>
                    <a:pt x="453140" y="89351"/>
                  </a:lnTo>
                  <a:lnTo>
                    <a:pt x="446757" y="89351"/>
                  </a:lnTo>
                  <a:lnTo>
                    <a:pt x="441971" y="87755"/>
                  </a:lnTo>
                  <a:lnTo>
                    <a:pt x="437982" y="84564"/>
                  </a:lnTo>
                </a:path>
                <a:path w="745490" h="201930">
                  <a:moveTo>
                    <a:pt x="501006" y="89351"/>
                  </a:moveTo>
                  <a:lnTo>
                    <a:pt x="513771" y="55844"/>
                  </a:lnTo>
                  <a:lnTo>
                    <a:pt x="526535" y="89351"/>
                  </a:lnTo>
                </a:path>
                <a:path w="745490" h="201930">
                  <a:moveTo>
                    <a:pt x="505793" y="78182"/>
                  </a:moveTo>
                  <a:lnTo>
                    <a:pt x="521749" y="78182"/>
                  </a:lnTo>
                </a:path>
                <a:path w="745490" h="201930">
                  <a:moveTo>
                    <a:pt x="534513" y="89351"/>
                  </a:moveTo>
                  <a:lnTo>
                    <a:pt x="534513" y="55844"/>
                  </a:lnTo>
                  <a:lnTo>
                    <a:pt x="548873" y="55844"/>
                  </a:lnTo>
                  <a:lnTo>
                    <a:pt x="553660" y="57440"/>
                  </a:lnTo>
                  <a:lnTo>
                    <a:pt x="555256" y="59035"/>
                  </a:lnTo>
                  <a:lnTo>
                    <a:pt x="556851" y="62226"/>
                  </a:lnTo>
                  <a:lnTo>
                    <a:pt x="556851" y="65418"/>
                  </a:lnTo>
                  <a:lnTo>
                    <a:pt x="555256" y="68609"/>
                  </a:lnTo>
                  <a:lnTo>
                    <a:pt x="553660" y="70204"/>
                  </a:lnTo>
                  <a:lnTo>
                    <a:pt x="548873" y="71800"/>
                  </a:lnTo>
                  <a:lnTo>
                    <a:pt x="534513" y="71800"/>
                  </a:lnTo>
                </a:path>
                <a:path w="745490" h="201930">
                  <a:moveTo>
                    <a:pt x="545682" y="71800"/>
                  </a:moveTo>
                  <a:lnTo>
                    <a:pt x="556851" y="89351"/>
                  </a:lnTo>
                </a:path>
                <a:path w="745490" h="201930">
                  <a:moveTo>
                    <a:pt x="568020" y="89351"/>
                  </a:moveTo>
                  <a:lnTo>
                    <a:pt x="568020" y="55844"/>
                  </a:lnTo>
                  <a:lnTo>
                    <a:pt x="588762" y="55844"/>
                  </a:lnTo>
                </a:path>
                <a:path w="745490" h="201930">
                  <a:moveTo>
                    <a:pt x="568020" y="71800"/>
                  </a:moveTo>
                  <a:lnTo>
                    <a:pt x="580785" y="71800"/>
                  </a:lnTo>
                </a:path>
                <a:path w="745490" h="201930">
                  <a:moveTo>
                    <a:pt x="568020" y="89351"/>
                  </a:moveTo>
                  <a:lnTo>
                    <a:pt x="588762" y="89351"/>
                  </a:lnTo>
                </a:path>
                <a:path w="745490" h="201930">
                  <a:moveTo>
                    <a:pt x="639023" y="55844"/>
                  </a:moveTo>
                  <a:lnTo>
                    <a:pt x="639023" y="89351"/>
                  </a:lnTo>
                </a:path>
                <a:path w="745490" h="201930">
                  <a:moveTo>
                    <a:pt x="627854" y="55844"/>
                  </a:moveTo>
                  <a:lnTo>
                    <a:pt x="650192" y="55844"/>
                  </a:lnTo>
                </a:path>
                <a:path w="745490" h="201930">
                  <a:moveTo>
                    <a:pt x="658169" y="55844"/>
                  </a:moveTo>
                  <a:lnTo>
                    <a:pt x="658169" y="89351"/>
                  </a:lnTo>
                </a:path>
                <a:path w="745490" h="201930">
                  <a:moveTo>
                    <a:pt x="680507" y="55844"/>
                  </a:moveTo>
                  <a:lnTo>
                    <a:pt x="680507" y="89351"/>
                  </a:lnTo>
                </a:path>
                <a:path w="745490" h="201930">
                  <a:moveTo>
                    <a:pt x="658169" y="71800"/>
                  </a:moveTo>
                  <a:lnTo>
                    <a:pt x="680507" y="71800"/>
                  </a:lnTo>
                </a:path>
                <a:path w="745490" h="201930">
                  <a:moveTo>
                    <a:pt x="693272" y="89351"/>
                  </a:moveTo>
                  <a:lnTo>
                    <a:pt x="693272" y="55844"/>
                  </a:lnTo>
                  <a:lnTo>
                    <a:pt x="714014" y="55844"/>
                  </a:lnTo>
                </a:path>
                <a:path w="745490" h="201930">
                  <a:moveTo>
                    <a:pt x="693272" y="71800"/>
                  </a:moveTo>
                  <a:lnTo>
                    <a:pt x="706036" y="71800"/>
                  </a:lnTo>
                </a:path>
                <a:path w="745490" h="201930">
                  <a:moveTo>
                    <a:pt x="693272" y="89351"/>
                  </a:moveTo>
                  <a:lnTo>
                    <a:pt x="714014" y="89351"/>
                  </a:lnTo>
                </a:path>
                <a:path w="745490" h="201930">
                  <a:moveTo>
                    <a:pt x="0" y="145994"/>
                  </a:moveTo>
                  <a:lnTo>
                    <a:pt x="0" y="111689"/>
                  </a:lnTo>
                  <a:lnTo>
                    <a:pt x="14360" y="111689"/>
                  </a:lnTo>
                  <a:lnTo>
                    <a:pt x="19146" y="113285"/>
                  </a:lnTo>
                  <a:lnTo>
                    <a:pt x="20742" y="114880"/>
                  </a:lnTo>
                  <a:lnTo>
                    <a:pt x="22337" y="118071"/>
                  </a:lnTo>
                  <a:lnTo>
                    <a:pt x="22337" y="122858"/>
                  </a:lnTo>
                  <a:lnTo>
                    <a:pt x="20742" y="126049"/>
                  </a:lnTo>
                  <a:lnTo>
                    <a:pt x="19146" y="127645"/>
                  </a:lnTo>
                  <a:lnTo>
                    <a:pt x="14360" y="129240"/>
                  </a:lnTo>
                  <a:lnTo>
                    <a:pt x="0" y="129240"/>
                  </a:lnTo>
                </a:path>
                <a:path w="745490" h="201930">
                  <a:moveTo>
                    <a:pt x="33506" y="145994"/>
                  </a:moveTo>
                  <a:lnTo>
                    <a:pt x="33506" y="111689"/>
                  </a:lnTo>
                  <a:lnTo>
                    <a:pt x="47866" y="111689"/>
                  </a:lnTo>
                  <a:lnTo>
                    <a:pt x="52653" y="113285"/>
                  </a:lnTo>
                  <a:lnTo>
                    <a:pt x="54249" y="114880"/>
                  </a:lnTo>
                  <a:lnTo>
                    <a:pt x="55844" y="118071"/>
                  </a:lnTo>
                  <a:lnTo>
                    <a:pt x="55844" y="121262"/>
                  </a:lnTo>
                  <a:lnTo>
                    <a:pt x="54249" y="124453"/>
                  </a:lnTo>
                  <a:lnTo>
                    <a:pt x="52653" y="126049"/>
                  </a:lnTo>
                  <a:lnTo>
                    <a:pt x="47866" y="127645"/>
                  </a:lnTo>
                  <a:lnTo>
                    <a:pt x="33506" y="127645"/>
                  </a:lnTo>
                </a:path>
                <a:path w="745490" h="201930">
                  <a:moveTo>
                    <a:pt x="44675" y="127645"/>
                  </a:moveTo>
                  <a:lnTo>
                    <a:pt x="55844" y="145994"/>
                  </a:lnTo>
                </a:path>
                <a:path w="745490" h="201930">
                  <a:moveTo>
                    <a:pt x="74991" y="111689"/>
                  </a:moveTo>
                  <a:lnTo>
                    <a:pt x="71800" y="113285"/>
                  </a:lnTo>
                  <a:lnTo>
                    <a:pt x="68609" y="116476"/>
                  </a:lnTo>
                  <a:lnTo>
                    <a:pt x="67013" y="119667"/>
                  </a:lnTo>
                  <a:lnTo>
                    <a:pt x="65418" y="124453"/>
                  </a:lnTo>
                  <a:lnTo>
                    <a:pt x="65418" y="132431"/>
                  </a:lnTo>
                  <a:lnTo>
                    <a:pt x="67013" y="138016"/>
                  </a:lnTo>
                  <a:lnTo>
                    <a:pt x="68609" y="141207"/>
                  </a:lnTo>
                  <a:lnTo>
                    <a:pt x="71800" y="144398"/>
                  </a:lnTo>
                  <a:lnTo>
                    <a:pt x="74991" y="145994"/>
                  </a:lnTo>
                  <a:lnTo>
                    <a:pt x="82171" y="145994"/>
                  </a:lnTo>
                  <a:lnTo>
                    <a:pt x="85362" y="144398"/>
                  </a:lnTo>
                  <a:lnTo>
                    <a:pt x="88553" y="141207"/>
                  </a:lnTo>
                  <a:lnTo>
                    <a:pt x="90149" y="138016"/>
                  </a:lnTo>
                  <a:lnTo>
                    <a:pt x="91744" y="132431"/>
                  </a:lnTo>
                  <a:lnTo>
                    <a:pt x="91744" y="124453"/>
                  </a:lnTo>
                  <a:lnTo>
                    <a:pt x="90149" y="119667"/>
                  </a:lnTo>
                  <a:lnTo>
                    <a:pt x="88553" y="116476"/>
                  </a:lnTo>
                  <a:lnTo>
                    <a:pt x="85362" y="113285"/>
                  </a:lnTo>
                  <a:lnTo>
                    <a:pt x="82171" y="111689"/>
                  </a:lnTo>
                  <a:lnTo>
                    <a:pt x="74991" y="111689"/>
                  </a:lnTo>
                </a:path>
                <a:path w="745490" h="201930">
                  <a:moveTo>
                    <a:pt x="102913" y="145994"/>
                  </a:moveTo>
                  <a:lnTo>
                    <a:pt x="102913" y="111689"/>
                  </a:lnTo>
                  <a:lnTo>
                    <a:pt x="117273" y="111689"/>
                  </a:lnTo>
                  <a:lnTo>
                    <a:pt x="122060" y="113285"/>
                  </a:lnTo>
                  <a:lnTo>
                    <a:pt x="123656" y="114880"/>
                  </a:lnTo>
                  <a:lnTo>
                    <a:pt x="125251" y="118071"/>
                  </a:lnTo>
                  <a:lnTo>
                    <a:pt x="125251" y="122858"/>
                  </a:lnTo>
                  <a:lnTo>
                    <a:pt x="123656" y="126049"/>
                  </a:lnTo>
                  <a:lnTo>
                    <a:pt x="122060" y="127645"/>
                  </a:lnTo>
                  <a:lnTo>
                    <a:pt x="117273" y="129240"/>
                  </a:lnTo>
                  <a:lnTo>
                    <a:pt x="102913" y="129240"/>
                  </a:lnTo>
                </a:path>
                <a:path w="745490" h="201930">
                  <a:moveTo>
                    <a:pt x="136420" y="145994"/>
                  </a:moveTo>
                  <a:lnTo>
                    <a:pt x="136420" y="111689"/>
                  </a:lnTo>
                  <a:lnTo>
                    <a:pt x="157163" y="111689"/>
                  </a:lnTo>
                </a:path>
                <a:path w="745490" h="201930">
                  <a:moveTo>
                    <a:pt x="136420" y="127645"/>
                  </a:moveTo>
                  <a:lnTo>
                    <a:pt x="149185" y="127645"/>
                  </a:lnTo>
                </a:path>
                <a:path w="745490" h="201930">
                  <a:moveTo>
                    <a:pt x="136420" y="145994"/>
                  </a:moveTo>
                  <a:lnTo>
                    <a:pt x="157163" y="145994"/>
                  </a:lnTo>
                </a:path>
                <a:path w="745490" h="201930">
                  <a:moveTo>
                    <a:pt x="166736" y="145994"/>
                  </a:moveTo>
                  <a:lnTo>
                    <a:pt x="166736" y="111689"/>
                  </a:lnTo>
                  <a:lnTo>
                    <a:pt x="181096" y="111689"/>
                  </a:lnTo>
                  <a:lnTo>
                    <a:pt x="185883" y="113285"/>
                  </a:lnTo>
                  <a:lnTo>
                    <a:pt x="187478" y="114880"/>
                  </a:lnTo>
                  <a:lnTo>
                    <a:pt x="189074" y="118071"/>
                  </a:lnTo>
                  <a:lnTo>
                    <a:pt x="189074" y="121262"/>
                  </a:lnTo>
                  <a:lnTo>
                    <a:pt x="187478" y="124453"/>
                  </a:lnTo>
                  <a:lnTo>
                    <a:pt x="185883" y="126049"/>
                  </a:lnTo>
                  <a:lnTo>
                    <a:pt x="181096" y="127645"/>
                  </a:lnTo>
                  <a:lnTo>
                    <a:pt x="166736" y="127645"/>
                  </a:lnTo>
                </a:path>
                <a:path w="745490" h="201930">
                  <a:moveTo>
                    <a:pt x="177905" y="127645"/>
                  </a:moveTo>
                  <a:lnTo>
                    <a:pt x="189074" y="145994"/>
                  </a:lnTo>
                </a:path>
                <a:path w="745490" h="201930">
                  <a:moveTo>
                    <a:pt x="206625" y="111689"/>
                  </a:moveTo>
                  <a:lnTo>
                    <a:pt x="206625" y="145994"/>
                  </a:lnTo>
                </a:path>
                <a:path w="745490" h="201930">
                  <a:moveTo>
                    <a:pt x="195456" y="111689"/>
                  </a:moveTo>
                  <a:lnTo>
                    <a:pt x="217794" y="111689"/>
                  </a:lnTo>
                </a:path>
                <a:path w="745490" h="201930">
                  <a:moveTo>
                    <a:pt x="220985" y="111689"/>
                  </a:moveTo>
                  <a:lnTo>
                    <a:pt x="233750" y="127645"/>
                  </a:lnTo>
                  <a:lnTo>
                    <a:pt x="233750" y="145994"/>
                  </a:lnTo>
                </a:path>
                <a:path w="745490" h="201930">
                  <a:moveTo>
                    <a:pt x="246514" y="111689"/>
                  </a:moveTo>
                  <a:lnTo>
                    <a:pt x="233750" y="127645"/>
                  </a:lnTo>
                </a:path>
                <a:path w="745490" h="201930">
                  <a:moveTo>
                    <a:pt x="296774" y="111689"/>
                  </a:moveTo>
                  <a:lnTo>
                    <a:pt x="293583" y="113285"/>
                  </a:lnTo>
                  <a:lnTo>
                    <a:pt x="290392" y="116476"/>
                  </a:lnTo>
                  <a:lnTo>
                    <a:pt x="288796" y="119667"/>
                  </a:lnTo>
                  <a:lnTo>
                    <a:pt x="287201" y="124453"/>
                  </a:lnTo>
                  <a:lnTo>
                    <a:pt x="287201" y="132431"/>
                  </a:lnTo>
                  <a:lnTo>
                    <a:pt x="288796" y="138016"/>
                  </a:lnTo>
                  <a:lnTo>
                    <a:pt x="290392" y="141207"/>
                  </a:lnTo>
                  <a:lnTo>
                    <a:pt x="293583" y="144398"/>
                  </a:lnTo>
                  <a:lnTo>
                    <a:pt x="296774" y="145994"/>
                  </a:lnTo>
                  <a:lnTo>
                    <a:pt x="303157" y="145994"/>
                  </a:lnTo>
                  <a:lnTo>
                    <a:pt x="306348" y="144398"/>
                  </a:lnTo>
                  <a:lnTo>
                    <a:pt x="309539" y="141207"/>
                  </a:lnTo>
                  <a:lnTo>
                    <a:pt x="311134" y="138016"/>
                  </a:lnTo>
                  <a:lnTo>
                    <a:pt x="312730" y="132431"/>
                  </a:lnTo>
                  <a:lnTo>
                    <a:pt x="312730" y="124453"/>
                  </a:lnTo>
                  <a:lnTo>
                    <a:pt x="311134" y="119667"/>
                  </a:lnTo>
                  <a:lnTo>
                    <a:pt x="309539" y="116476"/>
                  </a:lnTo>
                  <a:lnTo>
                    <a:pt x="306348" y="113285"/>
                  </a:lnTo>
                  <a:lnTo>
                    <a:pt x="303157" y="111689"/>
                  </a:lnTo>
                  <a:lnTo>
                    <a:pt x="296774" y="111689"/>
                  </a:lnTo>
                </a:path>
                <a:path w="745490" h="201930">
                  <a:moveTo>
                    <a:pt x="323899" y="145994"/>
                  </a:moveTo>
                  <a:lnTo>
                    <a:pt x="323899" y="111689"/>
                  </a:lnTo>
                  <a:lnTo>
                    <a:pt x="344641" y="111689"/>
                  </a:lnTo>
                </a:path>
                <a:path w="745490" h="201930">
                  <a:moveTo>
                    <a:pt x="323899" y="127645"/>
                  </a:moveTo>
                  <a:lnTo>
                    <a:pt x="336663" y="127645"/>
                  </a:lnTo>
                </a:path>
                <a:path w="745490" h="201930">
                  <a:moveTo>
                    <a:pt x="386126" y="111689"/>
                  </a:moveTo>
                  <a:lnTo>
                    <a:pt x="386126" y="145994"/>
                  </a:lnTo>
                </a:path>
                <a:path w="745490" h="201930">
                  <a:moveTo>
                    <a:pt x="408464" y="111689"/>
                  </a:moveTo>
                  <a:lnTo>
                    <a:pt x="386126" y="134027"/>
                  </a:lnTo>
                </a:path>
                <a:path w="745490" h="201930">
                  <a:moveTo>
                    <a:pt x="394104" y="126049"/>
                  </a:moveTo>
                  <a:lnTo>
                    <a:pt x="408464" y="145994"/>
                  </a:lnTo>
                </a:path>
                <a:path w="745490" h="201930">
                  <a:moveTo>
                    <a:pt x="419633" y="111689"/>
                  </a:moveTo>
                  <a:lnTo>
                    <a:pt x="419633" y="145994"/>
                  </a:lnTo>
                </a:path>
                <a:path w="745490" h="201930">
                  <a:moveTo>
                    <a:pt x="432397" y="145994"/>
                  </a:moveTo>
                  <a:lnTo>
                    <a:pt x="432397" y="111689"/>
                  </a:lnTo>
                  <a:lnTo>
                    <a:pt x="447555" y="111689"/>
                  </a:lnTo>
                  <a:lnTo>
                    <a:pt x="452342" y="113285"/>
                  </a:lnTo>
                  <a:lnTo>
                    <a:pt x="453937" y="114880"/>
                  </a:lnTo>
                  <a:lnTo>
                    <a:pt x="455533" y="118071"/>
                  </a:lnTo>
                  <a:lnTo>
                    <a:pt x="455533" y="121262"/>
                  </a:lnTo>
                  <a:lnTo>
                    <a:pt x="453937" y="124453"/>
                  </a:lnTo>
                  <a:lnTo>
                    <a:pt x="452342" y="126049"/>
                  </a:lnTo>
                  <a:lnTo>
                    <a:pt x="447555" y="127645"/>
                  </a:lnTo>
                  <a:lnTo>
                    <a:pt x="432397" y="127645"/>
                  </a:lnTo>
                </a:path>
                <a:path w="745490" h="201930">
                  <a:moveTo>
                    <a:pt x="444364" y="127645"/>
                  </a:moveTo>
                  <a:lnTo>
                    <a:pt x="455533" y="145994"/>
                  </a:lnTo>
                </a:path>
                <a:path w="745490" h="201930">
                  <a:moveTo>
                    <a:pt x="466702" y="111689"/>
                  </a:moveTo>
                  <a:lnTo>
                    <a:pt x="466702" y="145994"/>
                  </a:lnTo>
                </a:path>
                <a:path w="745490" h="201930">
                  <a:moveTo>
                    <a:pt x="489040" y="111689"/>
                  </a:moveTo>
                  <a:lnTo>
                    <a:pt x="466702" y="134027"/>
                  </a:lnTo>
                </a:path>
                <a:path w="745490" h="201930">
                  <a:moveTo>
                    <a:pt x="474680" y="126049"/>
                  </a:moveTo>
                  <a:lnTo>
                    <a:pt x="489040" y="145994"/>
                  </a:lnTo>
                </a:path>
                <a:path w="745490" h="201930">
                  <a:moveTo>
                    <a:pt x="533716" y="145994"/>
                  </a:moveTo>
                  <a:lnTo>
                    <a:pt x="533716" y="111689"/>
                  </a:lnTo>
                  <a:lnTo>
                    <a:pt x="546480" y="145994"/>
                  </a:lnTo>
                  <a:lnTo>
                    <a:pt x="559245" y="111689"/>
                  </a:lnTo>
                  <a:lnTo>
                    <a:pt x="559245" y="145994"/>
                  </a:lnTo>
                </a:path>
                <a:path w="745490" h="201930">
                  <a:moveTo>
                    <a:pt x="579987" y="111689"/>
                  </a:moveTo>
                  <a:lnTo>
                    <a:pt x="576796" y="113285"/>
                  </a:lnTo>
                  <a:lnTo>
                    <a:pt x="573605" y="116476"/>
                  </a:lnTo>
                  <a:lnTo>
                    <a:pt x="572009" y="119667"/>
                  </a:lnTo>
                  <a:lnTo>
                    <a:pt x="570413" y="124453"/>
                  </a:lnTo>
                  <a:lnTo>
                    <a:pt x="570413" y="132431"/>
                  </a:lnTo>
                  <a:lnTo>
                    <a:pt x="572009" y="138016"/>
                  </a:lnTo>
                  <a:lnTo>
                    <a:pt x="573605" y="141207"/>
                  </a:lnTo>
                  <a:lnTo>
                    <a:pt x="576796" y="144398"/>
                  </a:lnTo>
                  <a:lnTo>
                    <a:pt x="579987" y="145994"/>
                  </a:lnTo>
                  <a:lnTo>
                    <a:pt x="586369" y="145994"/>
                  </a:lnTo>
                  <a:lnTo>
                    <a:pt x="589560" y="144398"/>
                  </a:lnTo>
                  <a:lnTo>
                    <a:pt x="592751" y="141207"/>
                  </a:lnTo>
                  <a:lnTo>
                    <a:pt x="594347" y="138016"/>
                  </a:lnTo>
                  <a:lnTo>
                    <a:pt x="595942" y="132431"/>
                  </a:lnTo>
                  <a:lnTo>
                    <a:pt x="595942" y="124453"/>
                  </a:lnTo>
                  <a:lnTo>
                    <a:pt x="594347" y="119667"/>
                  </a:lnTo>
                  <a:lnTo>
                    <a:pt x="592751" y="116476"/>
                  </a:lnTo>
                  <a:lnTo>
                    <a:pt x="589560" y="113285"/>
                  </a:lnTo>
                  <a:lnTo>
                    <a:pt x="586369" y="111689"/>
                  </a:lnTo>
                  <a:lnTo>
                    <a:pt x="579987" y="111689"/>
                  </a:lnTo>
                </a:path>
                <a:path w="745490" h="201930">
                  <a:moveTo>
                    <a:pt x="607111" y="145994"/>
                  </a:moveTo>
                  <a:lnTo>
                    <a:pt x="607111" y="111689"/>
                  </a:lnTo>
                  <a:lnTo>
                    <a:pt x="628652" y="111689"/>
                  </a:lnTo>
                </a:path>
                <a:path w="745490" h="201930">
                  <a:moveTo>
                    <a:pt x="607111" y="127645"/>
                  </a:moveTo>
                  <a:lnTo>
                    <a:pt x="620674" y="127645"/>
                  </a:lnTo>
                </a:path>
                <a:path w="745490" h="201930">
                  <a:moveTo>
                    <a:pt x="607111" y="145994"/>
                  </a:moveTo>
                  <a:lnTo>
                    <a:pt x="628652" y="145994"/>
                  </a:lnTo>
                </a:path>
                <a:path w="745490" h="201930">
                  <a:moveTo>
                    <a:pt x="638225" y="111689"/>
                  </a:moveTo>
                  <a:lnTo>
                    <a:pt x="638225" y="145994"/>
                  </a:lnTo>
                  <a:lnTo>
                    <a:pt x="657372" y="145994"/>
                  </a:lnTo>
                </a:path>
                <a:path w="745490" h="201930">
                  <a:moveTo>
                    <a:pt x="665349" y="111689"/>
                  </a:moveTo>
                  <a:lnTo>
                    <a:pt x="665349" y="145994"/>
                  </a:lnTo>
                  <a:lnTo>
                    <a:pt x="684496" y="145994"/>
                  </a:lnTo>
                </a:path>
                <a:path w="745490" h="201930">
                  <a:moveTo>
                    <a:pt x="692474" y="145994"/>
                  </a:moveTo>
                  <a:lnTo>
                    <a:pt x="692474" y="111689"/>
                  </a:lnTo>
                  <a:lnTo>
                    <a:pt x="713216" y="111689"/>
                  </a:lnTo>
                </a:path>
                <a:path w="745490" h="201930">
                  <a:moveTo>
                    <a:pt x="692474" y="127645"/>
                  </a:moveTo>
                  <a:lnTo>
                    <a:pt x="705239" y="127645"/>
                  </a:lnTo>
                </a:path>
                <a:path w="745490" h="201930">
                  <a:moveTo>
                    <a:pt x="692474" y="145994"/>
                  </a:moveTo>
                  <a:lnTo>
                    <a:pt x="713216" y="145994"/>
                  </a:lnTo>
                </a:path>
                <a:path w="745490" h="201930">
                  <a:moveTo>
                    <a:pt x="722790" y="145994"/>
                  </a:moveTo>
                  <a:lnTo>
                    <a:pt x="722790" y="111689"/>
                  </a:lnTo>
                  <a:lnTo>
                    <a:pt x="737150" y="111689"/>
                  </a:lnTo>
                  <a:lnTo>
                    <a:pt x="741937" y="113285"/>
                  </a:lnTo>
                  <a:lnTo>
                    <a:pt x="743532" y="114880"/>
                  </a:lnTo>
                  <a:lnTo>
                    <a:pt x="745128" y="118071"/>
                  </a:lnTo>
                  <a:lnTo>
                    <a:pt x="745128" y="121262"/>
                  </a:lnTo>
                  <a:lnTo>
                    <a:pt x="743532" y="124453"/>
                  </a:lnTo>
                  <a:lnTo>
                    <a:pt x="741937" y="126049"/>
                  </a:lnTo>
                  <a:lnTo>
                    <a:pt x="737150" y="127645"/>
                  </a:lnTo>
                  <a:lnTo>
                    <a:pt x="722790" y="127645"/>
                  </a:lnTo>
                </a:path>
                <a:path w="745490" h="201930">
                  <a:moveTo>
                    <a:pt x="733959" y="127645"/>
                  </a:moveTo>
                  <a:lnTo>
                    <a:pt x="745128" y="145994"/>
                  </a:lnTo>
                </a:path>
                <a:path w="745490" h="201930">
                  <a:moveTo>
                    <a:pt x="26326" y="201838"/>
                  </a:moveTo>
                  <a:lnTo>
                    <a:pt x="39091" y="168331"/>
                  </a:lnTo>
                  <a:lnTo>
                    <a:pt x="51855" y="201838"/>
                  </a:lnTo>
                </a:path>
                <a:path w="745490" h="201930">
                  <a:moveTo>
                    <a:pt x="31113" y="190669"/>
                  </a:moveTo>
                  <a:lnTo>
                    <a:pt x="47069" y="190669"/>
                  </a:lnTo>
                </a:path>
                <a:path w="745490" h="201930">
                  <a:moveTo>
                    <a:pt x="59833" y="201838"/>
                  </a:moveTo>
                  <a:lnTo>
                    <a:pt x="59833" y="168331"/>
                  </a:lnTo>
                  <a:lnTo>
                    <a:pt x="74193" y="168331"/>
                  </a:lnTo>
                  <a:lnTo>
                    <a:pt x="79778" y="169927"/>
                  </a:lnTo>
                  <a:lnTo>
                    <a:pt x="81373" y="171523"/>
                  </a:lnTo>
                  <a:lnTo>
                    <a:pt x="82969" y="174714"/>
                  </a:lnTo>
                  <a:lnTo>
                    <a:pt x="82969" y="177905"/>
                  </a:lnTo>
                  <a:lnTo>
                    <a:pt x="81373" y="181096"/>
                  </a:lnTo>
                  <a:lnTo>
                    <a:pt x="79778" y="182692"/>
                  </a:lnTo>
                  <a:lnTo>
                    <a:pt x="74193" y="184287"/>
                  </a:lnTo>
                  <a:lnTo>
                    <a:pt x="59833" y="184287"/>
                  </a:lnTo>
                </a:path>
                <a:path w="745490" h="201930">
                  <a:moveTo>
                    <a:pt x="71002" y="184287"/>
                  </a:moveTo>
                  <a:lnTo>
                    <a:pt x="82969" y="201838"/>
                  </a:lnTo>
                </a:path>
                <a:path w="745490" h="201930">
                  <a:moveTo>
                    <a:pt x="116476" y="176309"/>
                  </a:moveTo>
                  <a:lnTo>
                    <a:pt x="114880" y="173118"/>
                  </a:lnTo>
                  <a:lnTo>
                    <a:pt x="111689" y="169927"/>
                  </a:lnTo>
                  <a:lnTo>
                    <a:pt x="108498" y="168331"/>
                  </a:lnTo>
                  <a:lnTo>
                    <a:pt x="102116" y="168331"/>
                  </a:lnTo>
                  <a:lnTo>
                    <a:pt x="98924" y="169927"/>
                  </a:lnTo>
                  <a:lnTo>
                    <a:pt x="95733" y="173118"/>
                  </a:lnTo>
                  <a:lnTo>
                    <a:pt x="94138" y="176309"/>
                  </a:lnTo>
                  <a:lnTo>
                    <a:pt x="92542" y="181096"/>
                  </a:lnTo>
                  <a:lnTo>
                    <a:pt x="92542" y="189074"/>
                  </a:lnTo>
                  <a:lnTo>
                    <a:pt x="94138" y="193860"/>
                  </a:lnTo>
                  <a:lnTo>
                    <a:pt x="95733" y="197052"/>
                  </a:lnTo>
                  <a:lnTo>
                    <a:pt x="98924" y="200243"/>
                  </a:lnTo>
                  <a:lnTo>
                    <a:pt x="102116" y="201838"/>
                  </a:lnTo>
                  <a:lnTo>
                    <a:pt x="108498" y="201838"/>
                  </a:lnTo>
                  <a:lnTo>
                    <a:pt x="111689" y="200243"/>
                  </a:lnTo>
                  <a:lnTo>
                    <a:pt x="114880" y="197052"/>
                  </a:lnTo>
                  <a:lnTo>
                    <a:pt x="116476" y="193860"/>
                  </a:lnTo>
                </a:path>
                <a:path w="745490" h="201930">
                  <a:moveTo>
                    <a:pt x="127645" y="168331"/>
                  </a:moveTo>
                  <a:lnTo>
                    <a:pt x="127645" y="201838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7" name="object 1307" descr=""/>
            <p:cNvSpPr/>
            <p:nvPr/>
          </p:nvSpPr>
          <p:spPr>
            <a:xfrm>
              <a:off x="19100092" y="156285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8" name="object 1308" descr=""/>
            <p:cNvSpPr/>
            <p:nvPr/>
          </p:nvSpPr>
          <p:spPr>
            <a:xfrm>
              <a:off x="19083738" y="1578810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9" name="object 1309" descr=""/>
            <p:cNvSpPr/>
            <p:nvPr/>
          </p:nvSpPr>
          <p:spPr>
            <a:xfrm>
              <a:off x="19112858" y="156285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0" name="object 1310" descr=""/>
            <p:cNvSpPr/>
            <p:nvPr/>
          </p:nvSpPr>
          <p:spPr>
            <a:xfrm>
              <a:off x="18953700" y="1562854"/>
              <a:ext cx="748030" cy="145415"/>
            </a:xfrm>
            <a:custGeom>
              <a:avLst/>
              <a:gdLst/>
              <a:ahLst/>
              <a:cxnLst/>
              <a:rect l="l" t="t" r="r" b="b"/>
              <a:pathLst>
                <a:path w="748030" h="145414">
                  <a:moveTo>
                    <a:pt x="184287" y="0"/>
                  </a:moveTo>
                  <a:lnTo>
                    <a:pt x="184287" y="33506"/>
                  </a:lnTo>
                </a:path>
                <a:path w="748030" h="145414">
                  <a:moveTo>
                    <a:pt x="173118" y="0"/>
                  </a:moveTo>
                  <a:lnTo>
                    <a:pt x="195456" y="0"/>
                  </a:lnTo>
                </a:path>
                <a:path w="748030" h="145414">
                  <a:moveTo>
                    <a:pt x="203434" y="33506"/>
                  </a:moveTo>
                  <a:lnTo>
                    <a:pt x="203434" y="0"/>
                  </a:lnTo>
                  <a:lnTo>
                    <a:pt x="224176" y="0"/>
                  </a:lnTo>
                </a:path>
                <a:path w="748030" h="145414">
                  <a:moveTo>
                    <a:pt x="203434" y="15955"/>
                  </a:moveTo>
                  <a:lnTo>
                    <a:pt x="216198" y="15955"/>
                  </a:lnTo>
                </a:path>
                <a:path w="748030" h="145414">
                  <a:moveTo>
                    <a:pt x="203434" y="33506"/>
                  </a:moveTo>
                  <a:lnTo>
                    <a:pt x="224176" y="33506"/>
                  </a:lnTo>
                </a:path>
                <a:path w="748030" h="145414">
                  <a:moveTo>
                    <a:pt x="256087" y="7977"/>
                  </a:moveTo>
                  <a:lnTo>
                    <a:pt x="254492" y="4786"/>
                  </a:lnTo>
                  <a:lnTo>
                    <a:pt x="251301" y="1595"/>
                  </a:lnTo>
                  <a:lnTo>
                    <a:pt x="248110" y="0"/>
                  </a:lnTo>
                  <a:lnTo>
                    <a:pt x="241727" y="0"/>
                  </a:lnTo>
                  <a:lnTo>
                    <a:pt x="238536" y="1595"/>
                  </a:lnTo>
                  <a:lnTo>
                    <a:pt x="235345" y="4786"/>
                  </a:lnTo>
                  <a:lnTo>
                    <a:pt x="233750" y="7977"/>
                  </a:lnTo>
                  <a:lnTo>
                    <a:pt x="232154" y="12764"/>
                  </a:lnTo>
                  <a:lnTo>
                    <a:pt x="232154" y="20742"/>
                  </a:lnTo>
                  <a:lnTo>
                    <a:pt x="233750" y="25529"/>
                  </a:lnTo>
                  <a:lnTo>
                    <a:pt x="235345" y="28720"/>
                  </a:lnTo>
                  <a:lnTo>
                    <a:pt x="238536" y="31911"/>
                  </a:lnTo>
                  <a:lnTo>
                    <a:pt x="241727" y="33506"/>
                  </a:lnTo>
                  <a:lnTo>
                    <a:pt x="248110" y="33506"/>
                  </a:lnTo>
                  <a:lnTo>
                    <a:pt x="251301" y="31911"/>
                  </a:lnTo>
                  <a:lnTo>
                    <a:pt x="254492" y="28720"/>
                  </a:lnTo>
                  <a:lnTo>
                    <a:pt x="256087" y="25529"/>
                  </a:lnTo>
                </a:path>
                <a:path w="748030" h="145414">
                  <a:moveTo>
                    <a:pt x="274436" y="0"/>
                  </a:moveTo>
                  <a:lnTo>
                    <a:pt x="274436" y="33506"/>
                  </a:lnTo>
                </a:path>
                <a:path w="748030" h="145414">
                  <a:moveTo>
                    <a:pt x="263267" y="0"/>
                  </a:moveTo>
                  <a:lnTo>
                    <a:pt x="285605" y="0"/>
                  </a:lnTo>
                </a:path>
                <a:path w="748030" h="145414">
                  <a:moveTo>
                    <a:pt x="314326" y="4786"/>
                  </a:moveTo>
                  <a:lnTo>
                    <a:pt x="311134" y="1595"/>
                  </a:lnTo>
                  <a:lnTo>
                    <a:pt x="306348" y="0"/>
                  </a:lnTo>
                  <a:lnTo>
                    <a:pt x="299965" y="0"/>
                  </a:lnTo>
                  <a:lnTo>
                    <a:pt x="295179" y="1595"/>
                  </a:lnTo>
                  <a:lnTo>
                    <a:pt x="291988" y="4786"/>
                  </a:lnTo>
                  <a:lnTo>
                    <a:pt x="291988" y="7977"/>
                  </a:lnTo>
                  <a:lnTo>
                    <a:pt x="293583" y="11168"/>
                  </a:lnTo>
                  <a:lnTo>
                    <a:pt x="295179" y="12764"/>
                  </a:lnTo>
                  <a:lnTo>
                    <a:pt x="298370" y="14360"/>
                  </a:lnTo>
                  <a:lnTo>
                    <a:pt x="307943" y="17551"/>
                  </a:lnTo>
                  <a:lnTo>
                    <a:pt x="311134" y="19146"/>
                  </a:lnTo>
                  <a:lnTo>
                    <a:pt x="312730" y="20742"/>
                  </a:lnTo>
                  <a:lnTo>
                    <a:pt x="314326" y="23933"/>
                  </a:lnTo>
                  <a:lnTo>
                    <a:pt x="314326" y="28720"/>
                  </a:lnTo>
                  <a:lnTo>
                    <a:pt x="311134" y="31911"/>
                  </a:lnTo>
                  <a:lnTo>
                    <a:pt x="306348" y="33506"/>
                  </a:lnTo>
                  <a:lnTo>
                    <a:pt x="299965" y="33506"/>
                  </a:lnTo>
                  <a:lnTo>
                    <a:pt x="295179" y="31911"/>
                  </a:lnTo>
                  <a:lnTo>
                    <a:pt x="291988" y="28720"/>
                  </a:lnTo>
                </a:path>
                <a:path w="748030" h="145414">
                  <a:moveTo>
                    <a:pt x="328686" y="31911"/>
                  </a:moveTo>
                  <a:lnTo>
                    <a:pt x="327090" y="33506"/>
                  </a:lnTo>
                  <a:lnTo>
                    <a:pt x="325494" y="31911"/>
                  </a:lnTo>
                  <a:lnTo>
                    <a:pt x="327090" y="30315"/>
                  </a:lnTo>
                  <a:lnTo>
                    <a:pt x="328686" y="31911"/>
                  </a:lnTo>
                  <a:lnTo>
                    <a:pt x="328686" y="35102"/>
                  </a:lnTo>
                  <a:lnTo>
                    <a:pt x="327090" y="38293"/>
                  </a:lnTo>
                  <a:lnTo>
                    <a:pt x="325494" y="39889"/>
                  </a:lnTo>
                </a:path>
                <a:path w="748030" h="145414">
                  <a:moveTo>
                    <a:pt x="374957" y="0"/>
                  </a:moveTo>
                  <a:lnTo>
                    <a:pt x="374957" y="33506"/>
                  </a:lnTo>
                </a:path>
                <a:path w="748030" h="145414">
                  <a:moveTo>
                    <a:pt x="387721" y="33506"/>
                  </a:moveTo>
                  <a:lnTo>
                    <a:pt x="387721" y="0"/>
                  </a:lnTo>
                  <a:lnTo>
                    <a:pt x="410059" y="33506"/>
                  </a:lnTo>
                  <a:lnTo>
                    <a:pt x="410059" y="0"/>
                  </a:lnTo>
                </a:path>
                <a:path w="748030" h="145414">
                  <a:moveTo>
                    <a:pt x="445960" y="7977"/>
                  </a:moveTo>
                  <a:lnTo>
                    <a:pt x="444364" y="4786"/>
                  </a:lnTo>
                  <a:lnTo>
                    <a:pt x="440375" y="1595"/>
                  </a:lnTo>
                  <a:lnTo>
                    <a:pt x="437184" y="0"/>
                  </a:lnTo>
                  <a:lnTo>
                    <a:pt x="430802" y="0"/>
                  </a:lnTo>
                  <a:lnTo>
                    <a:pt x="427611" y="1595"/>
                  </a:lnTo>
                  <a:lnTo>
                    <a:pt x="424419" y="4786"/>
                  </a:lnTo>
                  <a:lnTo>
                    <a:pt x="422824" y="7977"/>
                  </a:lnTo>
                  <a:lnTo>
                    <a:pt x="421228" y="12764"/>
                  </a:lnTo>
                  <a:lnTo>
                    <a:pt x="421228" y="20742"/>
                  </a:lnTo>
                  <a:lnTo>
                    <a:pt x="422824" y="25529"/>
                  </a:lnTo>
                  <a:lnTo>
                    <a:pt x="424419" y="28720"/>
                  </a:lnTo>
                  <a:lnTo>
                    <a:pt x="427611" y="31911"/>
                  </a:lnTo>
                  <a:lnTo>
                    <a:pt x="430802" y="33506"/>
                  </a:lnTo>
                  <a:lnTo>
                    <a:pt x="437184" y="33506"/>
                  </a:lnTo>
                  <a:lnTo>
                    <a:pt x="440375" y="31911"/>
                  </a:lnTo>
                  <a:lnTo>
                    <a:pt x="444364" y="28720"/>
                  </a:lnTo>
                  <a:lnTo>
                    <a:pt x="445960" y="25529"/>
                  </a:lnTo>
                </a:path>
                <a:path w="748030" h="145414">
                  <a:moveTo>
                    <a:pt x="458724" y="30315"/>
                  </a:moveTo>
                  <a:lnTo>
                    <a:pt x="457128" y="31911"/>
                  </a:lnTo>
                  <a:lnTo>
                    <a:pt x="458724" y="33506"/>
                  </a:lnTo>
                  <a:lnTo>
                    <a:pt x="460320" y="31911"/>
                  </a:lnTo>
                  <a:lnTo>
                    <a:pt x="458724" y="30315"/>
                  </a:lnTo>
                </a:path>
                <a:path w="748030" h="145414">
                  <a:moveTo>
                    <a:pt x="501804" y="33506"/>
                  </a:moveTo>
                  <a:lnTo>
                    <a:pt x="514569" y="0"/>
                  </a:lnTo>
                  <a:lnTo>
                    <a:pt x="527333" y="33506"/>
                  </a:lnTo>
                </a:path>
                <a:path w="748030" h="145414">
                  <a:moveTo>
                    <a:pt x="506591" y="22337"/>
                  </a:moveTo>
                  <a:lnTo>
                    <a:pt x="522547" y="22337"/>
                  </a:lnTo>
                </a:path>
                <a:path w="748030" h="145414">
                  <a:moveTo>
                    <a:pt x="535311" y="33506"/>
                  </a:moveTo>
                  <a:lnTo>
                    <a:pt x="535311" y="0"/>
                  </a:lnTo>
                  <a:lnTo>
                    <a:pt x="557649" y="33506"/>
                  </a:lnTo>
                  <a:lnTo>
                    <a:pt x="557649" y="0"/>
                  </a:lnTo>
                </a:path>
                <a:path w="748030" h="145414">
                  <a:moveTo>
                    <a:pt x="570413" y="33506"/>
                  </a:moveTo>
                  <a:lnTo>
                    <a:pt x="570413" y="0"/>
                  </a:lnTo>
                  <a:lnTo>
                    <a:pt x="581582" y="0"/>
                  </a:lnTo>
                  <a:lnTo>
                    <a:pt x="586369" y="1595"/>
                  </a:lnTo>
                  <a:lnTo>
                    <a:pt x="589560" y="4786"/>
                  </a:lnTo>
                  <a:lnTo>
                    <a:pt x="591156" y="7977"/>
                  </a:lnTo>
                  <a:lnTo>
                    <a:pt x="592751" y="12764"/>
                  </a:lnTo>
                  <a:lnTo>
                    <a:pt x="592751" y="20742"/>
                  </a:lnTo>
                  <a:lnTo>
                    <a:pt x="591156" y="25529"/>
                  </a:lnTo>
                  <a:lnTo>
                    <a:pt x="589560" y="28720"/>
                  </a:lnTo>
                  <a:lnTo>
                    <a:pt x="586369" y="31911"/>
                  </a:lnTo>
                  <a:lnTo>
                    <a:pt x="581582" y="33506"/>
                  </a:lnTo>
                  <a:lnTo>
                    <a:pt x="570413" y="33506"/>
                  </a:lnTo>
                </a:path>
                <a:path w="748030" h="145414">
                  <a:moveTo>
                    <a:pt x="633438" y="33506"/>
                  </a:moveTo>
                  <a:lnTo>
                    <a:pt x="646203" y="0"/>
                  </a:lnTo>
                  <a:lnTo>
                    <a:pt x="658967" y="33506"/>
                  </a:lnTo>
                </a:path>
                <a:path w="748030" h="145414">
                  <a:moveTo>
                    <a:pt x="638225" y="22337"/>
                  </a:moveTo>
                  <a:lnTo>
                    <a:pt x="654181" y="22337"/>
                  </a:lnTo>
                </a:path>
                <a:path w="748030" h="145414">
                  <a:moveTo>
                    <a:pt x="666945" y="33506"/>
                  </a:moveTo>
                  <a:lnTo>
                    <a:pt x="666945" y="0"/>
                  </a:lnTo>
                  <a:lnTo>
                    <a:pt x="681305" y="0"/>
                  </a:lnTo>
                  <a:lnTo>
                    <a:pt x="686092" y="1595"/>
                  </a:lnTo>
                  <a:lnTo>
                    <a:pt x="687687" y="3191"/>
                  </a:lnTo>
                  <a:lnTo>
                    <a:pt x="689283" y="6382"/>
                  </a:lnTo>
                  <a:lnTo>
                    <a:pt x="689283" y="9573"/>
                  </a:lnTo>
                  <a:lnTo>
                    <a:pt x="687687" y="12764"/>
                  </a:lnTo>
                  <a:lnTo>
                    <a:pt x="686092" y="14360"/>
                  </a:lnTo>
                  <a:lnTo>
                    <a:pt x="681305" y="15955"/>
                  </a:lnTo>
                  <a:lnTo>
                    <a:pt x="666945" y="15955"/>
                  </a:lnTo>
                </a:path>
                <a:path w="748030" h="145414">
                  <a:moveTo>
                    <a:pt x="678114" y="15955"/>
                  </a:moveTo>
                  <a:lnTo>
                    <a:pt x="689283" y="33506"/>
                  </a:lnTo>
                </a:path>
                <a:path w="748030" h="145414">
                  <a:moveTo>
                    <a:pt x="700452" y="33506"/>
                  </a:moveTo>
                  <a:lnTo>
                    <a:pt x="700452" y="0"/>
                  </a:lnTo>
                  <a:lnTo>
                    <a:pt x="721194" y="0"/>
                  </a:lnTo>
                </a:path>
                <a:path w="748030" h="145414">
                  <a:moveTo>
                    <a:pt x="700452" y="15955"/>
                  </a:moveTo>
                  <a:lnTo>
                    <a:pt x="713216" y="15955"/>
                  </a:lnTo>
                </a:path>
                <a:path w="748030" h="145414">
                  <a:moveTo>
                    <a:pt x="700452" y="33506"/>
                  </a:moveTo>
                  <a:lnTo>
                    <a:pt x="721194" y="33506"/>
                  </a:lnTo>
                </a:path>
                <a:path w="748030" h="145414">
                  <a:moveTo>
                    <a:pt x="2393" y="55844"/>
                  </a:moveTo>
                  <a:lnTo>
                    <a:pt x="2393" y="89351"/>
                  </a:lnTo>
                </a:path>
                <a:path w="748030" h="145414">
                  <a:moveTo>
                    <a:pt x="15157" y="89351"/>
                  </a:moveTo>
                  <a:lnTo>
                    <a:pt x="15157" y="55844"/>
                  </a:lnTo>
                  <a:lnTo>
                    <a:pt x="37495" y="89351"/>
                  </a:lnTo>
                  <a:lnTo>
                    <a:pt x="37495" y="55844"/>
                  </a:lnTo>
                </a:path>
                <a:path w="748030" h="145414">
                  <a:moveTo>
                    <a:pt x="56642" y="55844"/>
                  </a:moveTo>
                  <a:lnTo>
                    <a:pt x="56642" y="89351"/>
                  </a:lnTo>
                </a:path>
                <a:path w="748030" h="145414">
                  <a:moveTo>
                    <a:pt x="45473" y="55844"/>
                  </a:moveTo>
                  <a:lnTo>
                    <a:pt x="67811" y="55844"/>
                  </a:lnTo>
                </a:path>
                <a:path w="748030" h="145414">
                  <a:moveTo>
                    <a:pt x="75789" y="89351"/>
                  </a:moveTo>
                  <a:lnTo>
                    <a:pt x="75789" y="55844"/>
                  </a:lnTo>
                  <a:lnTo>
                    <a:pt x="97329" y="55844"/>
                  </a:lnTo>
                </a:path>
                <a:path w="748030" h="145414">
                  <a:moveTo>
                    <a:pt x="75789" y="71800"/>
                  </a:moveTo>
                  <a:lnTo>
                    <a:pt x="89351" y="71800"/>
                  </a:lnTo>
                </a:path>
                <a:path w="748030" h="145414">
                  <a:moveTo>
                    <a:pt x="75789" y="89351"/>
                  </a:moveTo>
                  <a:lnTo>
                    <a:pt x="97329" y="89351"/>
                  </a:lnTo>
                </a:path>
                <a:path w="748030" h="145414">
                  <a:moveTo>
                    <a:pt x="106902" y="89351"/>
                  </a:moveTo>
                  <a:lnTo>
                    <a:pt x="106902" y="55844"/>
                  </a:lnTo>
                  <a:lnTo>
                    <a:pt x="129240" y="89351"/>
                  </a:lnTo>
                  <a:lnTo>
                    <a:pt x="129240" y="55844"/>
                  </a:lnTo>
                </a:path>
                <a:path w="748030" h="145414">
                  <a:moveTo>
                    <a:pt x="142005" y="89351"/>
                  </a:moveTo>
                  <a:lnTo>
                    <a:pt x="142005" y="55844"/>
                  </a:lnTo>
                  <a:lnTo>
                    <a:pt x="153174" y="55844"/>
                  </a:lnTo>
                  <a:lnTo>
                    <a:pt x="157960" y="57440"/>
                  </a:lnTo>
                  <a:lnTo>
                    <a:pt x="161151" y="60631"/>
                  </a:lnTo>
                  <a:lnTo>
                    <a:pt x="162747" y="63822"/>
                  </a:lnTo>
                  <a:lnTo>
                    <a:pt x="164343" y="68609"/>
                  </a:lnTo>
                  <a:lnTo>
                    <a:pt x="164343" y="76587"/>
                  </a:lnTo>
                  <a:lnTo>
                    <a:pt x="162747" y="81373"/>
                  </a:lnTo>
                  <a:lnTo>
                    <a:pt x="161151" y="84564"/>
                  </a:lnTo>
                  <a:lnTo>
                    <a:pt x="157960" y="87755"/>
                  </a:lnTo>
                  <a:lnTo>
                    <a:pt x="153174" y="89351"/>
                  </a:lnTo>
                  <a:lnTo>
                    <a:pt x="142005" y="89351"/>
                  </a:lnTo>
                </a:path>
                <a:path w="748030" h="145414">
                  <a:moveTo>
                    <a:pt x="175511" y="89351"/>
                  </a:moveTo>
                  <a:lnTo>
                    <a:pt x="175511" y="55844"/>
                  </a:lnTo>
                  <a:lnTo>
                    <a:pt x="196254" y="55844"/>
                  </a:lnTo>
                </a:path>
                <a:path w="748030" h="145414">
                  <a:moveTo>
                    <a:pt x="175511" y="71800"/>
                  </a:moveTo>
                  <a:lnTo>
                    <a:pt x="188276" y="71800"/>
                  </a:lnTo>
                </a:path>
                <a:path w="748030" h="145414">
                  <a:moveTo>
                    <a:pt x="175511" y="89351"/>
                  </a:moveTo>
                  <a:lnTo>
                    <a:pt x="196254" y="89351"/>
                  </a:lnTo>
                </a:path>
                <a:path w="748030" h="145414">
                  <a:moveTo>
                    <a:pt x="205827" y="89351"/>
                  </a:moveTo>
                  <a:lnTo>
                    <a:pt x="205827" y="55844"/>
                  </a:lnTo>
                  <a:lnTo>
                    <a:pt x="216996" y="55844"/>
                  </a:lnTo>
                  <a:lnTo>
                    <a:pt x="221783" y="57440"/>
                  </a:lnTo>
                  <a:lnTo>
                    <a:pt x="224974" y="60631"/>
                  </a:lnTo>
                  <a:lnTo>
                    <a:pt x="226570" y="63822"/>
                  </a:lnTo>
                  <a:lnTo>
                    <a:pt x="228165" y="68609"/>
                  </a:lnTo>
                  <a:lnTo>
                    <a:pt x="228165" y="76587"/>
                  </a:lnTo>
                  <a:lnTo>
                    <a:pt x="226570" y="81373"/>
                  </a:lnTo>
                  <a:lnTo>
                    <a:pt x="224974" y="84564"/>
                  </a:lnTo>
                  <a:lnTo>
                    <a:pt x="221783" y="87755"/>
                  </a:lnTo>
                  <a:lnTo>
                    <a:pt x="216996" y="89351"/>
                  </a:lnTo>
                  <a:lnTo>
                    <a:pt x="205827" y="89351"/>
                  </a:lnTo>
                </a:path>
                <a:path w="748030" h="145414">
                  <a:moveTo>
                    <a:pt x="280021" y="55844"/>
                  </a:moveTo>
                  <a:lnTo>
                    <a:pt x="280021" y="89351"/>
                  </a:lnTo>
                </a:path>
                <a:path w="748030" h="145414">
                  <a:moveTo>
                    <a:pt x="268852" y="55844"/>
                  </a:moveTo>
                  <a:lnTo>
                    <a:pt x="291190" y="55844"/>
                  </a:lnTo>
                </a:path>
                <a:path w="748030" h="145414">
                  <a:moveTo>
                    <a:pt x="307145" y="55844"/>
                  </a:moveTo>
                  <a:lnTo>
                    <a:pt x="303954" y="57440"/>
                  </a:lnTo>
                  <a:lnTo>
                    <a:pt x="300763" y="60631"/>
                  </a:lnTo>
                  <a:lnTo>
                    <a:pt x="299168" y="63822"/>
                  </a:lnTo>
                  <a:lnTo>
                    <a:pt x="297572" y="68609"/>
                  </a:lnTo>
                  <a:lnTo>
                    <a:pt x="297572" y="76587"/>
                  </a:lnTo>
                  <a:lnTo>
                    <a:pt x="299168" y="81373"/>
                  </a:lnTo>
                  <a:lnTo>
                    <a:pt x="300763" y="84564"/>
                  </a:lnTo>
                  <a:lnTo>
                    <a:pt x="303954" y="87755"/>
                  </a:lnTo>
                  <a:lnTo>
                    <a:pt x="307145" y="89351"/>
                  </a:lnTo>
                  <a:lnTo>
                    <a:pt x="313528" y="89351"/>
                  </a:lnTo>
                  <a:lnTo>
                    <a:pt x="316719" y="87755"/>
                  </a:lnTo>
                  <a:lnTo>
                    <a:pt x="319910" y="84564"/>
                  </a:lnTo>
                  <a:lnTo>
                    <a:pt x="321506" y="81373"/>
                  </a:lnTo>
                  <a:lnTo>
                    <a:pt x="323101" y="76587"/>
                  </a:lnTo>
                  <a:lnTo>
                    <a:pt x="323101" y="68609"/>
                  </a:lnTo>
                  <a:lnTo>
                    <a:pt x="321506" y="63822"/>
                  </a:lnTo>
                  <a:lnTo>
                    <a:pt x="319910" y="60631"/>
                  </a:lnTo>
                  <a:lnTo>
                    <a:pt x="316719" y="57440"/>
                  </a:lnTo>
                  <a:lnTo>
                    <a:pt x="313528" y="55844"/>
                  </a:lnTo>
                  <a:lnTo>
                    <a:pt x="307145" y="55844"/>
                  </a:lnTo>
                </a:path>
                <a:path w="748030" h="145414">
                  <a:moveTo>
                    <a:pt x="382137" y="71800"/>
                  </a:moveTo>
                  <a:lnTo>
                    <a:pt x="386924" y="73395"/>
                  </a:lnTo>
                  <a:lnTo>
                    <a:pt x="388519" y="74991"/>
                  </a:lnTo>
                  <a:lnTo>
                    <a:pt x="390115" y="78182"/>
                  </a:lnTo>
                  <a:lnTo>
                    <a:pt x="390115" y="82969"/>
                  </a:lnTo>
                  <a:lnTo>
                    <a:pt x="388519" y="86160"/>
                  </a:lnTo>
                  <a:lnTo>
                    <a:pt x="386924" y="87755"/>
                  </a:lnTo>
                  <a:lnTo>
                    <a:pt x="382137" y="89351"/>
                  </a:lnTo>
                  <a:lnTo>
                    <a:pt x="367777" y="89351"/>
                  </a:lnTo>
                  <a:lnTo>
                    <a:pt x="367777" y="55844"/>
                  </a:lnTo>
                  <a:lnTo>
                    <a:pt x="382137" y="55844"/>
                  </a:lnTo>
                  <a:lnTo>
                    <a:pt x="386924" y="57440"/>
                  </a:lnTo>
                  <a:lnTo>
                    <a:pt x="388519" y="59035"/>
                  </a:lnTo>
                  <a:lnTo>
                    <a:pt x="390115" y="62226"/>
                  </a:lnTo>
                  <a:lnTo>
                    <a:pt x="390115" y="65418"/>
                  </a:lnTo>
                  <a:lnTo>
                    <a:pt x="388519" y="68609"/>
                  </a:lnTo>
                  <a:lnTo>
                    <a:pt x="386924" y="70204"/>
                  </a:lnTo>
                  <a:lnTo>
                    <a:pt x="382137" y="71800"/>
                  </a:lnTo>
                  <a:lnTo>
                    <a:pt x="367777" y="71800"/>
                  </a:lnTo>
                </a:path>
                <a:path w="748030" h="145414">
                  <a:moveTo>
                    <a:pt x="401284" y="89351"/>
                  </a:moveTo>
                  <a:lnTo>
                    <a:pt x="401284" y="55844"/>
                  </a:lnTo>
                  <a:lnTo>
                    <a:pt x="422026" y="55844"/>
                  </a:lnTo>
                </a:path>
                <a:path w="748030" h="145414">
                  <a:moveTo>
                    <a:pt x="401284" y="71800"/>
                  </a:moveTo>
                  <a:lnTo>
                    <a:pt x="414048" y="71800"/>
                  </a:lnTo>
                </a:path>
                <a:path w="748030" h="145414">
                  <a:moveTo>
                    <a:pt x="401284" y="89351"/>
                  </a:moveTo>
                  <a:lnTo>
                    <a:pt x="422026" y="89351"/>
                  </a:lnTo>
                </a:path>
                <a:path w="748030" h="145414">
                  <a:moveTo>
                    <a:pt x="461117" y="89351"/>
                  </a:moveTo>
                  <a:lnTo>
                    <a:pt x="473882" y="55844"/>
                  </a:lnTo>
                  <a:lnTo>
                    <a:pt x="486646" y="89351"/>
                  </a:lnTo>
                </a:path>
                <a:path w="748030" h="145414">
                  <a:moveTo>
                    <a:pt x="465904" y="78182"/>
                  </a:moveTo>
                  <a:lnTo>
                    <a:pt x="481860" y="78182"/>
                  </a:lnTo>
                </a:path>
                <a:path w="748030" h="145414">
                  <a:moveTo>
                    <a:pt x="515367" y="60631"/>
                  </a:moveTo>
                  <a:lnTo>
                    <a:pt x="512175" y="57440"/>
                  </a:lnTo>
                  <a:lnTo>
                    <a:pt x="507389" y="55844"/>
                  </a:lnTo>
                  <a:lnTo>
                    <a:pt x="501006" y="55844"/>
                  </a:lnTo>
                  <a:lnTo>
                    <a:pt x="496220" y="57440"/>
                  </a:lnTo>
                  <a:lnTo>
                    <a:pt x="493029" y="60631"/>
                  </a:lnTo>
                  <a:lnTo>
                    <a:pt x="493029" y="63822"/>
                  </a:lnTo>
                  <a:lnTo>
                    <a:pt x="494624" y="67013"/>
                  </a:lnTo>
                  <a:lnTo>
                    <a:pt x="496220" y="68609"/>
                  </a:lnTo>
                  <a:lnTo>
                    <a:pt x="499411" y="70204"/>
                  </a:lnTo>
                  <a:lnTo>
                    <a:pt x="508984" y="73395"/>
                  </a:lnTo>
                  <a:lnTo>
                    <a:pt x="512175" y="74991"/>
                  </a:lnTo>
                  <a:lnTo>
                    <a:pt x="513771" y="76587"/>
                  </a:lnTo>
                  <a:lnTo>
                    <a:pt x="515367" y="79778"/>
                  </a:lnTo>
                  <a:lnTo>
                    <a:pt x="515367" y="84564"/>
                  </a:lnTo>
                  <a:lnTo>
                    <a:pt x="512175" y="87755"/>
                  </a:lnTo>
                  <a:lnTo>
                    <a:pt x="507389" y="89351"/>
                  </a:lnTo>
                  <a:lnTo>
                    <a:pt x="501006" y="89351"/>
                  </a:lnTo>
                  <a:lnTo>
                    <a:pt x="496220" y="87755"/>
                  </a:lnTo>
                  <a:lnTo>
                    <a:pt x="493029" y="84564"/>
                  </a:lnTo>
                </a:path>
                <a:path w="748030" h="145414">
                  <a:moveTo>
                    <a:pt x="547278" y="60631"/>
                  </a:moveTo>
                  <a:lnTo>
                    <a:pt x="544087" y="57440"/>
                  </a:lnTo>
                  <a:lnTo>
                    <a:pt x="539300" y="55844"/>
                  </a:lnTo>
                  <a:lnTo>
                    <a:pt x="532918" y="55844"/>
                  </a:lnTo>
                  <a:lnTo>
                    <a:pt x="528131" y="57440"/>
                  </a:lnTo>
                  <a:lnTo>
                    <a:pt x="524940" y="60631"/>
                  </a:lnTo>
                  <a:lnTo>
                    <a:pt x="524940" y="63822"/>
                  </a:lnTo>
                  <a:lnTo>
                    <a:pt x="526535" y="67013"/>
                  </a:lnTo>
                  <a:lnTo>
                    <a:pt x="528131" y="68609"/>
                  </a:lnTo>
                  <a:lnTo>
                    <a:pt x="531322" y="70204"/>
                  </a:lnTo>
                  <a:lnTo>
                    <a:pt x="540896" y="73395"/>
                  </a:lnTo>
                  <a:lnTo>
                    <a:pt x="544087" y="74991"/>
                  </a:lnTo>
                  <a:lnTo>
                    <a:pt x="545682" y="76587"/>
                  </a:lnTo>
                  <a:lnTo>
                    <a:pt x="547278" y="79778"/>
                  </a:lnTo>
                  <a:lnTo>
                    <a:pt x="547278" y="84564"/>
                  </a:lnTo>
                  <a:lnTo>
                    <a:pt x="544087" y="87755"/>
                  </a:lnTo>
                  <a:lnTo>
                    <a:pt x="539300" y="89351"/>
                  </a:lnTo>
                  <a:lnTo>
                    <a:pt x="532918" y="89351"/>
                  </a:lnTo>
                  <a:lnTo>
                    <a:pt x="528131" y="87755"/>
                  </a:lnTo>
                  <a:lnTo>
                    <a:pt x="524940" y="84564"/>
                  </a:lnTo>
                </a:path>
                <a:path w="748030" h="145414">
                  <a:moveTo>
                    <a:pt x="566425" y="55844"/>
                  </a:moveTo>
                  <a:lnTo>
                    <a:pt x="563233" y="57440"/>
                  </a:lnTo>
                  <a:lnTo>
                    <a:pt x="560042" y="60631"/>
                  </a:lnTo>
                  <a:lnTo>
                    <a:pt x="558447" y="63822"/>
                  </a:lnTo>
                  <a:lnTo>
                    <a:pt x="556851" y="68609"/>
                  </a:lnTo>
                  <a:lnTo>
                    <a:pt x="556851" y="76587"/>
                  </a:lnTo>
                  <a:lnTo>
                    <a:pt x="558447" y="81373"/>
                  </a:lnTo>
                  <a:lnTo>
                    <a:pt x="560042" y="84564"/>
                  </a:lnTo>
                  <a:lnTo>
                    <a:pt x="563233" y="87755"/>
                  </a:lnTo>
                  <a:lnTo>
                    <a:pt x="566425" y="89351"/>
                  </a:lnTo>
                  <a:lnTo>
                    <a:pt x="572807" y="89351"/>
                  </a:lnTo>
                  <a:lnTo>
                    <a:pt x="575998" y="87755"/>
                  </a:lnTo>
                  <a:lnTo>
                    <a:pt x="579189" y="84564"/>
                  </a:lnTo>
                  <a:lnTo>
                    <a:pt x="580785" y="81373"/>
                  </a:lnTo>
                  <a:lnTo>
                    <a:pt x="582380" y="76587"/>
                  </a:lnTo>
                  <a:lnTo>
                    <a:pt x="582380" y="68609"/>
                  </a:lnTo>
                  <a:lnTo>
                    <a:pt x="580785" y="63822"/>
                  </a:lnTo>
                  <a:lnTo>
                    <a:pt x="579189" y="60631"/>
                  </a:lnTo>
                  <a:lnTo>
                    <a:pt x="575998" y="57440"/>
                  </a:lnTo>
                  <a:lnTo>
                    <a:pt x="572807" y="55844"/>
                  </a:lnTo>
                  <a:lnTo>
                    <a:pt x="566425" y="55844"/>
                  </a:lnTo>
                </a:path>
                <a:path w="748030" h="145414">
                  <a:moveTo>
                    <a:pt x="615887" y="63822"/>
                  </a:moveTo>
                  <a:lnTo>
                    <a:pt x="614291" y="60631"/>
                  </a:lnTo>
                  <a:lnTo>
                    <a:pt x="611100" y="57440"/>
                  </a:lnTo>
                  <a:lnTo>
                    <a:pt x="607909" y="55844"/>
                  </a:lnTo>
                  <a:lnTo>
                    <a:pt x="601527" y="55844"/>
                  </a:lnTo>
                  <a:lnTo>
                    <a:pt x="598336" y="57440"/>
                  </a:lnTo>
                  <a:lnTo>
                    <a:pt x="595145" y="60631"/>
                  </a:lnTo>
                  <a:lnTo>
                    <a:pt x="593549" y="63822"/>
                  </a:lnTo>
                  <a:lnTo>
                    <a:pt x="591954" y="68609"/>
                  </a:lnTo>
                  <a:lnTo>
                    <a:pt x="591954" y="76587"/>
                  </a:lnTo>
                  <a:lnTo>
                    <a:pt x="593549" y="81373"/>
                  </a:lnTo>
                  <a:lnTo>
                    <a:pt x="595145" y="84564"/>
                  </a:lnTo>
                  <a:lnTo>
                    <a:pt x="598336" y="87755"/>
                  </a:lnTo>
                  <a:lnTo>
                    <a:pt x="601527" y="89351"/>
                  </a:lnTo>
                  <a:lnTo>
                    <a:pt x="607909" y="89351"/>
                  </a:lnTo>
                  <a:lnTo>
                    <a:pt x="611100" y="87755"/>
                  </a:lnTo>
                  <a:lnTo>
                    <a:pt x="614291" y="84564"/>
                  </a:lnTo>
                  <a:lnTo>
                    <a:pt x="615887" y="81373"/>
                  </a:lnTo>
                </a:path>
                <a:path w="748030" h="145414">
                  <a:moveTo>
                    <a:pt x="627854" y="55844"/>
                  </a:moveTo>
                  <a:lnTo>
                    <a:pt x="627854" y="89351"/>
                  </a:lnTo>
                </a:path>
                <a:path w="748030" h="145414">
                  <a:moveTo>
                    <a:pt x="635832" y="89351"/>
                  </a:moveTo>
                  <a:lnTo>
                    <a:pt x="648596" y="55844"/>
                  </a:lnTo>
                  <a:lnTo>
                    <a:pt x="661361" y="89351"/>
                  </a:lnTo>
                </a:path>
                <a:path w="748030" h="145414">
                  <a:moveTo>
                    <a:pt x="640618" y="78182"/>
                  </a:moveTo>
                  <a:lnTo>
                    <a:pt x="656574" y="78182"/>
                  </a:lnTo>
                </a:path>
                <a:path w="748030" h="145414">
                  <a:moveTo>
                    <a:pt x="675721" y="55844"/>
                  </a:moveTo>
                  <a:lnTo>
                    <a:pt x="675721" y="89351"/>
                  </a:lnTo>
                </a:path>
                <a:path w="748030" h="145414">
                  <a:moveTo>
                    <a:pt x="664552" y="55844"/>
                  </a:moveTo>
                  <a:lnTo>
                    <a:pt x="686890" y="55844"/>
                  </a:lnTo>
                </a:path>
                <a:path w="748030" h="145414">
                  <a:moveTo>
                    <a:pt x="694867" y="89351"/>
                  </a:moveTo>
                  <a:lnTo>
                    <a:pt x="694867" y="55844"/>
                  </a:lnTo>
                  <a:lnTo>
                    <a:pt x="715610" y="55844"/>
                  </a:lnTo>
                </a:path>
                <a:path w="748030" h="145414">
                  <a:moveTo>
                    <a:pt x="694867" y="71800"/>
                  </a:moveTo>
                  <a:lnTo>
                    <a:pt x="707632" y="71800"/>
                  </a:lnTo>
                </a:path>
                <a:path w="748030" h="145414">
                  <a:moveTo>
                    <a:pt x="694867" y="89351"/>
                  </a:moveTo>
                  <a:lnTo>
                    <a:pt x="715610" y="89351"/>
                  </a:lnTo>
                </a:path>
                <a:path w="748030" h="145414">
                  <a:moveTo>
                    <a:pt x="725183" y="89351"/>
                  </a:moveTo>
                  <a:lnTo>
                    <a:pt x="725183" y="55844"/>
                  </a:lnTo>
                  <a:lnTo>
                    <a:pt x="736352" y="55844"/>
                  </a:lnTo>
                  <a:lnTo>
                    <a:pt x="741139" y="57440"/>
                  </a:lnTo>
                  <a:lnTo>
                    <a:pt x="744330" y="60631"/>
                  </a:lnTo>
                  <a:lnTo>
                    <a:pt x="745925" y="63822"/>
                  </a:lnTo>
                  <a:lnTo>
                    <a:pt x="747521" y="68609"/>
                  </a:lnTo>
                  <a:lnTo>
                    <a:pt x="747521" y="76587"/>
                  </a:lnTo>
                  <a:lnTo>
                    <a:pt x="745925" y="81373"/>
                  </a:lnTo>
                  <a:lnTo>
                    <a:pt x="744330" y="84564"/>
                  </a:lnTo>
                  <a:lnTo>
                    <a:pt x="741139" y="87755"/>
                  </a:lnTo>
                  <a:lnTo>
                    <a:pt x="736352" y="89351"/>
                  </a:lnTo>
                  <a:lnTo>
                    <a:pt x="725183" y="89351"/>
                  </a:lnTo>
                </a:path>
                <a:path w="748030" h="145414">
                  <a:moveTo>
                    <a:pt x="0" y="111689"/>
                  </a:moveTo>
                  <a:lnTo>
                    <a:pt x="7977" y="145196"/>
                  </a:lnTo>
                  <a:lnTo>
                    <a:pt x="15955" y="111689"/>
                  </a:lnTo>
                  <a:lnTo>
                    <a:pt x="23933" y="145196"/>
                  </a:lnTo>
                  <a:lnTo>
                    <a:pt x="31911" y="111689"/>
                  </a:lnTo>
                </a:path>
                <a:path w="748030" h="145414">
                  <a:moveTo>
                    <a:pt x="41484" y="111689"/>
                  </a:moveTo>
                  <a:lnTo>
                    <a:pt x="41484" y="145196"/>
                  </a:lnTo>
                </a:path>
                <a:path w="748030" h="145414">
                  <a:moveTo>
                    <a:pt x="60631" y="111689"/>
                  </a:moveTo>
                  <a:lnTo>
                    <a:pt x="60631" y="145196"/>
                  </a:lnTo>
                </a:path>
                <a:path w="748030" h="145414">
                  <a:moveTo>
                    <a:pt x="49462" y="111689"/>
                  </a:moveTo>
                  <a:lnTo>
                    <a:pt x="71800" y="111689"/>
                  </a:lnTo>
                </a:path>
                <a:path w="748030" h="145414">
                  <a:moveTo>
                    <a:pt x="80575" y="111689"/>
                  </a:moveTo>
                  <a:lnTo>
                    <a:pt x="80575" y="145196"/>
                  </a:lnTo>
                </a:path>
                <a:path w="748030" h="145414">
                  <a:moveTo>
                    <a:pt x="102913" y="111689"/>
                  </a:moveTo>
                  <a:lnTo>
                    <a:pt x="102913" y="145196"/>
                  </a:lnTo>
                </a:path>
                <a:path w="748030" h="145414">
                  <a:moveTo>
                    <a:pt x="80575" y="127645"/>
                  </a:moveTo>
                  <a:lnTo>
                    <a:pt x="102913" y="127645"/>
                  </a:lnTo>
                </a:path>
                <a:path w="748030" h="145414">
                  <a:moveTo>
                    <a:pt x="155567" y="111689"/>
                  </a:moveTo>
                  <a:lnTo>
                    <a:pt x="155567" y="145196"/>
                  </a:lnTo>
                </a:path>
                <a:path w="748030" h="145414">
                  <a:moveTo>
                    <a:pt x="144398" y="111689"/>
                  </a:moveTo>
                  <a:lnTo>
                    <a:pt x="166736" y="111689"/>
                  </a:lnTo>
                </a:path>
                <a:path w="748030" h="145414">
                  <a:moveTo>
                    <a:pt x="174714" y="111689"/>
                  </a:moveTo>
                  <a:lnTo>
                    <a:pt x="174714" y="145196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1" name="object 1311" descr=""/>
            <p:cNvSpPr/>
            <p:nvPr/>
          </p:nvSpPr>
          <p:spPr>
            <a:xfrm>
              <a:off x="19144769" y="167454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2" name="object 1312" descr=""/>
            <p:cNvSpPr/>
            <p:nvPr/>
          </p:nvSpPr>
          <p:spPr>
            <a:xfrm>
              <a:off x="19128413" y="1690500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3" name="object 1313" descr=""/>
            <p:cNvSpPr/>
            <p:nvPr/>
          </p:nvSpPr>
          <p:spPr>
            <a:xfrm>
              <a:off x="19157532" y="1674544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4" name="object 1314" descr=""/>
            <p:cNvSpPr/>
            <p:nvPr/>
          </p:nvSpPr>
          <p:spPr>
            <a:xfrm>
              <a:off x="18915406" y="1674544"/>
              <a:ext cx="826769" cy="314325"/>
            </a:xfrm>
            <a:custGeom>
              <a:avLst/>
              <a:gdLst/>
              <a:ahLst/>
              <a:cxnLst/>
              <a:rect l="l" t="t" r="r" b="b"/>
              <a:pathLst>
                <a:path w="826769" h="314325">
                  <a:moveTo>
                    <a:pt x="281616" y="4786"/>
                  </a:moveTo>
                  <a:lnTo>
                    <a:pt x="278425" y="1595"/>
                  </a:lnTo>
                  <a:lnTo>
                    <a:pt x="273639" y="0"/>
                  </a:lnTo>
                  <a:lnTo>
                    <a:pt x="267256" y="0"/>
                  </a:lnTo>
                  <a:lnTo>
                    <a:pt x="262470" y="1595"/>
                  </a:lnTo>
                  <a:lnTo>
                    <a:pt x="259279" y="4786"/>
                  </a:lnTo>
                  <a:lnTo>
                    <a:pt x="259279" y="7977"/>
                  </a:lnTo>
                  <a:lnTo>
                    <a:pt x="260874" y="11168"/>
                  </a:lnTo>
                  <a:lnTo>
                    <a:pt x="262470" y="12764"/>
                  </a:lnTo>
                  <a:lnTo>
                    <a:pt x="265661" y="14360"/>
                  </a:lnTo>
                  <a:lnTo>
                    <a:pt x="275234" y="17551"/>
                  </a:lnTo>
                  <a:lnTo>
                    <a:pt x="278425" y="19146"/>
                  </a:lnTo>
                  <a:lnTo>
                    <a:pt x="280021" y="20742"/>
                  </a:lnTo>
                  <a:lnTo>
                    <a:pt x="281616" y="23933"/>
                  </a:lnTo>
                  <a:lnTo>
                    <a:pt x="281616" y="28720"/>
                  </a:lnTo>
                  <a:lnTo>
                    <a:pt x="278425" y="31911"/>
                  </a:lnTo>
                  <a:lnTo>
                    <a:pt x="273639" y="33506"/>
                  </a:lnTo>
                  <a:lnTo>
                    <a:pt x="267256" y="33506"/>
                  </a:lnTo>
                  <a:lnTo>
                    <a:pt x="262470" y="31911"/>
                  </a:lnTo>
                  <a:lnTo>
                    <a:pt x="259279" y="28720"/>
                  </a:lnTo>
                </a:path>
                <a:path w="826769" h="314325">
                  <a:moveTo>
                    <a:pt x="347832" y="4786"/>
                  </a:moveTo>
                  <a:lnTo>
                    <a:pt x="344641" y="1595"/>
                  </a:lnTo>
                  <a:lnTo>
                    <a:pt x="339855" y="0"/>
                  </a:lnTo>
                  <a:lnTo>
                    <a:pt x="333472" y="0"/>
                  </a:lnTo>
                  <a:lnTo>
                    <a:pt x="328686" y="1595"/>
                  </a:lnTo>
                  <a:lnTo>
                    <a:pt x="325494" y="4786"/>
                  </a:lnTo>
                  <a:lnTo>
                    <a:pt x="325494" y="7977"/>
                  </a:lnTo>
                  <a:lnTo>
                    <a:pt x="327090" y="11168"/>
                  </a:lnTo>
                  <a:lnTo>
                    <a:pt x="328686" y="12764"/>
                  </a:lnTo>
                  <a:lnTo>
                    <a:pt x="331877" y="14360"/>
                  </a:lnTo>
                  <a:lnTo>
                    <a:pt x="341450" y="17551"/>
                  </a:lnTo>
                  <a:lnTo>
                    <a:pt x="344641" y="19146"/>
                  </a:lnTo>
                  <a:lnTo>
                    <a:pt x="346237" y="20742"/>
                  </a:lnTo>
                  <a:lnTo>
                    <a:pt x="347832" y="23933"/>
                  </a:lnTo>
                  <a:lnTo>
                    <a:pt x="347832" y="28720"/>
                  </a:lnTo>
                  <a:lnTo>
                    <a:pt x="344641" y="31911"/>
                  </a:lnTo>
                  <a:lnTo>
                    <a:pt x="339855" y="33506"/>
                  </a:lnTo>
                  <a:lnTo>
                    <a:pt x="333472" y="33506"/>
                  </a:lnTo>
                  <a:lnTo>
                    <a:pt x="328686" y="31911"/>
                  </a:lnTo>
                  <a:lnTo>
                    <a:pt x="325494" y="28720"/>
                  </a:lnTo>
                </a:path>
                <a:path w="826769" h="314325">
                  <a:moveTo>
                    <a:pt x="359001" y="33506"/>
                  </a:moveTo>
                  <a:lnTo>
                    <a:pt x="359001" y="0"/>
                  </a:lnTo>
                  <a:lnTo>
                    <a:pt x="373361" y="0"/>
                  </a:lnTo>
                  <a:lnTo>
                    <a:pt x="378148" y="1595"/>
                  </a:lnTo>
                  <a:lnTo>
                    <a:pt x="379744" y="3191"/>
                  </a:lnTo>
                  <a:lnTo>
                    <a:pt x="381339" y="6382"/>
                  </a:lnTo>
                  <a:lnTo>
                    <a:pt x="381339" y="11168"/>
                  </a:lnTo>
                  <a:lnTo>
                    <a:pt x="379744" y="14360"/>
                  </a:lnTo>
                  <a:lnTo>
                    <a:pt x="378148" y="15955"/>
                  </a:lnTo>
                  <a:lnTo>
                    <a:pt x="373361" y="17551"/>
                  </a:lnTo>
                  <a:lnTo>
                    <a:pt x="359001" y="17551"/>
                  </a:lnTo>
                </a:path>
                <a:path w="826769" h="314325">
                  <a:moveTo>
                    <a:pt x="392508" y="33506"/>
                  </a:moveTo>
                  <a:lnTo>
                    <a:pt x="392508" y="0"/>
                  </a:lnTo>
                  <a:lnTo>
                    <a:pt x="413250" y="0"/>
                  </a:lnTo>
                </a:path>
                <a:path w="826769" h="314325">
                  <a:moveTo>
                    <a:pt x="392508" y="15955"/>
                  </a:moveTo>
                  <a:lnTo>
                    <a:pt x="405273" y="15955"/>
                  </a:lnTo>
                </a:path>
                <a:path w="826769" h="314325">
                  <a:moveTo>
                    <a:pt x="392508" y="33506"/>
                  </a:moveTo>
                  <a:lnTo>
                    <a:pt x="413250" y="33506"/>
                  </a:lnTo>
                </a:path>
                <a:path w="826769" h="314325">
                  <a:moveTo>
                    <a:pt x="445162" y="7977"/>
                  </a:moveTo>
                  <a:lnTo>
                    <a:pt x="443566" y="4786"/>
                  </a:lnTo>
                  <a:lnTo>
                    <a:pt x="440375" y="1595"/>
                  </a:lnTo>
                  <a:lnTo>
                    <a:pt x="437184" y="0"/>
                  </a:lnTo>
                  <a:lnTo>
                    <a:pt x="430802" y="0"/>
                  </a:lnTo>
                  <a:lnTo>
                    <a:pt x="427611" y="1595"/>
                  </a:lnTo>
                  <a:lnTo>
                    <a:pt x="424419" y="4786"/>
                  </a:lnTo>
                  <a:lnTo>
                    <a:pt x="422824" y="7977"/>
                  </a:lnTo>
                  <a:lnTo>
                    <a:pt x="421228" y="12764"/>
                  </a:lnTo>
                  <a:lnTo>
                    <a:pt x="421228" y="20742"/>
                  </a:lnTo>
                  <a:lnTo>
                    <a:pt x="422824" y="25529"/>
                  </a:lnTo>
                  <a:lnTo>
                    <a:pt x="424419" y="28720"/>
                  </a:lnTo>
                  <a:lnTo>
                    <a:pt x="427611" y="31911"/>
                  </a:lnTo>
                  <a:lnTo>
                    <a:pt x="430802" y="33506"/>
                  </a:lnTo>
                  <a:lnTo>
                    <a:pt x="437184" y="33506"/>
                  </a:lnTo>
                  <a:lnTo>
                    <a:pt x="440375" y="31911"/>
                  </a:lnTo>
                  <a:lnTo>
                    <a:pt x="443566" y="28720"/>
                  </a:lnTo>
                  <a:lnTo>
                    <a:pt x="445162" y="25529"/>
                  </a:lnTo>
                </a:path>
                <a:path w="826769" h="314325">
                  <a:moveTo>
                    <a:pt x="456331" y="0"/>
                  </a:moveTo>
                  <a:lnTo>
                    <a:pt x="456331" y="33506"/>
                  </a:lnTo>
                </a:path>
                <a:path w="826769" h="314325">
                  <a:moveTo>
                    <a:pt x="469095" y="33506"/>
                  </a:moveTo>
                  <a:lnTo>
                    <a:pt x="469095" y="0"/>
                  </a:lnTo>
                  <a:lnTo>
                    <a:pt x="490635" y="0"/>
                  </a:lnTo>
                </a:path>
                <a:path w="826769" h="314325">
                  <a:moveTo>
                    <a:pt x="469095" y="15955"/>
                  </a:moveTo>
                  <a:lnTo>
                    <a:pt x="482657" y="15955"/>
                  </a:lnTo>
                </a:path>
                <a:path w="826769" h="314325">
                  <a:moveTo>
                    <a:pt x="498613" y="0"/>
                  </a:moveTo>
                  <a:lnTo>
                    <a:pt x="498613" y="33506"/>
                  </a:lnTo>
                </a:path>
                <a:path w="826769" h="314325">
                  <a:moveTo>
                    <a:pt x="533716" y="7977"/>
                  </a:moveTo>
                  <a:lnTo>
                    <a:pt x="532120" y="4786"/>
                  </a:lnTo>
                  <a:lnTo>
                    <a:pt x="528929" y="1595"/>
                  </a:lnTo>
                  <a:lnTo>
                    <a:pt x="525738" y="0"/>
                  </a:lnTo>
                  <a:lnTo>
                    <a:pt x="519355" y="0"/>
                  </a:lnTo>
                  <a:lnTo>
                    <a:pt x="516164" y="1595"/>
                  </a:lnTo>
                  <a:lnTo>
                    <a:pt x="512973" y="4786"/>
                  </a:lnTo>
                  <a:lnTo>
                    <a:pt x="511378" y="7977"/>
                  </a:lnTo>
                  <a:lnTo>
                    <a:pt x="509782" y="12764"/>
                  </a:lnTo>
                  <a:lnTo>
                    <a:pt x="509782" y="20742"/>
                  </a:lnTo>
                  <a:lnTo>
                    <a:pt x="511378" y="25529"/>
                  </a:lnTo>
                  <a:lnTo>
                    <a:pt x="512973" y="28720"/>
                  </a:lnTo>
                  <a:lnTo>
                    <a:pt x="516164" y="31911"/>
                  </a:lnTo>
                  <a:lnTo>
                    <a:pt x="519355" y="33506"/>
                  </a:lnTo>
                  <a:lnTo>
                    <a:pt x="525738" y="33506"/>
                  </a:lnTo>
                  <a:lnTo>
                    <a:pt x="528929" y="31911"/>
                  </a:lnTo>
                  <a:lnTo>
                    <a:pt x="532120" y="28720"/>
                  </a:lnTo>
                  <a:lnTo>
                    <a:pt x="533716" y="25529"/>
                  </a:lnTo>
                </a:path>
                <a:path w="826769" h="314325">
                  <a:moveTo>
                    <a:pt x="578391" y="33506"/>
                  </a:moveTo>
                  <a:lnTo>
                    <a:pt x="578391" y="0"/>
                  </a:lnTo>
                  <a:lnTo>
                    <a:pt x="592751" y="0"/>
                  </a:lnTo>
                  <a:lnTo>
                    <a:pt x="597538" y="1595"/>
                  </a:lnTo>
                  <a:lnTo>
                    <a:pt x="599134" y="3191"/>
                  </a:lnTo>
                  <a:lnTo>
                    <a:pt x="600729" y="6382"/>
                  </a:lnTo>
                  <a:lnTo>
                    <a:pt x="600729" y="11168"/>
                  </a:lnTo>
                  <a:lnTo>
                    <a:pt x="599134" y="14360"/>
                  </a:lnTo>
                  <a:lnTo>
                    <a:pt x="597538" y="15955"/>
                  </a:lnTo>
                  <a:lnTo>
                    <a:pt x="592751" y="17551"/>
                  </a:lnTo>
                  <a:lnTo>
                    <a:pt x="578391" y="17551"/>
                  </a:lnTo>
                </a:path>
                <a:path w="826769" h="314325">
                  <a:moveTo>
                    <a:pt x="611898" y="33506"/>
                  </a:moveTo>
                  <a:lnTo>
                    <a:pt x="611898" y="0"/>
                  </a:lnTo>
                  <a:lnTo>
                    <a:pt x="626258" y="0"/>
                  </a:lnTo>
                  <a:lnTo>
                    <a:pt x="631045" y="1595"/>
                  </a:lnTo>
                  <a:lnTo>
                    <a:pt x="632640" y="3191"/>
                  </a:lnTo>
                  <a:lnTo>
                    <a:pt x="634236" y="6382"/>
                  </a:lnTo>
                  <a:lnTo>
                    <a:pt x="634236" y="9573"/>
                  </a:lnTo>
                  <a:lnTo>
                    <a:pt x="632640" y="12764"/>
                  </a:lnTo>
                  <a:lnTo>
                    <a:pt x="631045" y="14360"/>
                  </a:lnTo>
                  <a:lnTo>
                    <a:pt x="626258" y="15955"/>
                  </a:lnTo>
                  <a:lnTo>
                    <a:pt x="611898" y="15955"/>
                  </a:lnTo>
                </a:path>
                <a:path w="826769" h="314325">
                  <a:moveTo>
                    <a:pt x="623067" y="15955"/>
                  </a:moveTo>
                  <a:lnTo>
                    <a:pt x="634236" y="33506"/>
                  </a:lnTo>
                </a:path>
                <a:path w="826769" h="314325">
                  <a:moveTo>
                    <a:pt x="653383" y="0"/>
                  </a:moveTo>
                  <a:lnTo>
                    <a:pt x="650192" y="1595"/>
                  </a:lnTo>
                  <a:lnTo>
                    <a:pt x="647001" y="4786"/>
                  </a:lnTo>
                  <a:lnTo>
                    <a:pt x="645405" y="7977"/>
                  </a:lnTo>
                  <a:lnTo>
                    <a:pt x="643809" y="12764"/>
                  </a:lnTo>
                  <a:lnTo>
                    <a:pt x="643809" y="20742"/>
                  </a:lnTo>
                  <a:lnTo>
                    <a:pt x="645405" y="25529"/>
                  </a:lnTo>
                  <a:lnTo>
                    <a:pt x="647001" y="28720"/>
                  </a:lnTo>
                  <a:lnTo>
                    <a:pt x="650192" y="31911"/>
                  </a:lnTo>
                  <a:lnTo>
                    <a:pt x="653383" y="33506"/>
                  </a:lnTo>
                  <a:lnTo>
                    <a:pt x="659765" y="33506"/>
                  </a:lnTo>
                  <a:lnTo>
                    <a:pt x="663754" y="31911"/>
                  </a:lnTo>
                  <a:lnTo>
                    <a:pt x="666945" y="28720"/>
                  </a:lnTo>
                  <a:lnTo>
                    <a:pt x="668541" y="25529"/>
                  </a:lnTo>
                  <a:lnTo>
                    <a:pt x="670136" y="20742"/>
                  </a:lnTo>
                  <a:lnTo>
                    <a:pt x="670136" y="12764"/>
                  </a:lnTo>
                  <a:lnTo>
                    <a:pt x="668541" y="7977"/>
                  </a:lnTo>
                  <a:lnTo>
                    <a:pt x="666945" y="4786"/>
                  </a:lnTo>
                  <a:lnTo>
                    <a:pt x="663754" y="1595"/>
                  </a:lnTo>
                  <a:lnTo>
                    <a:pt x="659765" y="0"/>
                  </a:lnTo>
                  <a:lnTo>
                    <a:pt x="653383" y="0"/>
                  </a:lnTo>
                </a:path>
                <a:path w="826769" h="314325">
                  <a:moveTo>
                    <a:pt x="694070" y="0"/>
                  </a:moveTo>
                  <a:lnTo>
                    <a:pt x="694070" y="25529"/>
                  </a:lnTo>
                  <a:lnTo>
                    <a:pt x="692474" y="30315"/>
                  </a:lnTo>
                  <a:lnTo>
                    <a:pt x="690879" y="31911"/>
                  </a:lnTo>
                  <a:lnTo>
                    <a:pt x="687687" y="33506"/>
                  </a:lnTo>
                  <a:lnTo>
                    <a:pt x="684496" y="33506"/>
                  </a:lnTo>
                  <a:lnTo>
                    <a:pt x="681305" y="31911"/>
                  </a:lnTo>
                  <a:lnTo>
                    <a:pt x="679710" y="30315"/>
                  </a:lnTo>
                  <a:lnTo>
                    <a:pt x="678114" y="25529"/>
                  </a:lnTo>
                  <a:lnTo>
                    <a:pt x="678114" y="22337"/>
                  </a:lnTo>
                </a:path>
                <a:path w="826769" h="314325">
                  <a:moveTo>
                    <a:pt x="706834" y="33506"/>
                  </a:moveTo>
                  <a:lnTo>
                    <a:pt x="706834" y="0"/>
                  </a:lnTo>
                  <a:lnTo>
                    <a:pt x="727576" y="0"/>
                  </a:lnTo>
                </a:path>
                <a:path w="826769" h="314325">
                  <a:moveTo>
                    <a:pt x="706834" y="15955"/>
                  </a:moveTo>
                  <a:lnTo>
                    <a:pt x="719599" y="15955"/>
                  </a:lnTo>
                </a:path>
                <a:path w="826769" h="314325">
                  <a:moveTo>
                    <a:pt x="706834" y="33506"/>
                  </a:moveTo>
                  <a:lnTo>
                    <a:pt x="727576" y="33506"/>
                  </a:lnTo>
                </a:path>
                <a:path w="826769" h="314325">
                  <a:moveTo>
                    <a:pt x="759488" y="7977"/>
                  </a:moveTo>
                  <a:lnTo>
                    <a:pt x="757892" y="4786"/>
                  </a:lnTo>
                  <a:lnTo>
                    <a:pt x="754701" y="1595"/>
                  </a:lnTo>
                  <a:lnTo>
                    <a:pt x="751510" y="0"/>
                  </a:lnTo>
                  <a:lnTo>
                    <a:pt x="745128" y="0"/>
                  </a:lnTo>
                  <a:lnTo>
                    <a:pt x="741937" y="1595"/>
                  </a:lnTo>
                  <a:lnTo>
                    <a:pt x="738745" y="4786"/>
                  </a:lnTo>
                  <a:lnTo>
                    <a:pt x="737150" y="7977"/>
                  </a:lnTo>
                  <a:lnTo>
                    <a:pt x="735554" y="12764"/>
                  </a:lnTo>
                  <a:lnTo>
                    <a:pt x="735554" y="20742"/>
                  </a:lnTo>
                  <a:lnTo>
                    <a:pt x="737150" y="25529"/>
                  </a:lnTo>
                  <a:lnTo>
                    <a:pt x="738745" y="28720"/>
                  </a:lnTo>
                  <a:lnTo>
                    <a:pt x="741937" y="31911"/>
                  </a:lnTo>
                  <a:lnTo>
                    <a:pt x="745128" y="33506"/>
                  </a:lnTo>
                  <a:lnTo>
                    <a:pt x="751510" y="33506"/>
                  </a:lnTo>
                  <a:lnTo>
                    <a:pt x="754701" y="31911"/>
                  </a:lnTo>
                  <a:lnTo>
                    <a:pt x="757892" y="28720"/>
                  </a:lnTo>
                  <a:lnTo>
                    <a:pt x="759488" y="25529"/>
                  </a:lnTo>
                </a:path>
                <a:path w="826769" h="314325">
                  <a:moveTo>
                    <a:pt x="777039" y="0"/>
                  </a:moveTo>
                  <a:lnTo>
                    <a:pt x="777039" y="33506"/>
                  </a:lnTo>
                </a:path>
                <a:path w="826769" h="314325">
                  <a:moveTo>
                    <a:pt x="765870" y="0"/>
                  </a:moveTo>
                  <a:lnTo>
                    <a:pt x="788208" y="0"/>
                  </a:lnTo>
                </a:path>
                <a:path w="826769" h="314325">
                  <a:moveTo>
                    <a:pt x="140409" y="56642"/>
                  </a:moveTo>
                  <a:lnTo>
                    <a:pt x="137218" y="58238"/>
                  </a:lnTo>
                  <a:lnTo>
                    <a:pt x="134027" y="61429"/>
                  </a:lnTo>
                  <a:lnTo>
                    <a:pt x="132431" y="64620"/>
                  </a:lnTo>
                  <a:lnTo>
                    <a:pt x="130836" y="69407"/>
                  </a:lnTo>
                  <a:lnTo>
                    <a:pt x="130836" y="77384"/>
                  </a:lnTo>
                  <a:lnTo>
                    <a:pt x="132431" y="82171"/>
                  </a:lnTo>
                  <a:lnTo>
                    <a:pt x="134027" y="85362"/>
                  </a:lnTo>
                  <a:lnTo>
                    <a:pt x="137218" y="88553"/>
                  </a:lnTo>
                  <a:lnTo>
                    <a:pt x="140409" y="90149"/>
                  </a:lnTo>
                  <a:lnTo>
                    <a:pt x="146791" y="90149"/>
                  </a:lnTo>
                  <a:lnTo>
                    <a:pt x="149982" y="88553"/>
                  </a:lnTo>
                  <a:lnTo>
                    <a:pt x="153174" y="85362"/>
                  </a:lnTo>
                  <a:lnTo>
                    <a:pt x="154769" y="82171"/>
                  </a:lnTo>
                  <a:lnTo>
                    <a:pt x="156365" y="77384"/>
                  </a:lnTo>
                  <a:lnTo>
                    <a:pt x="156365" y="69407"/>
                  </a:lnTo>
                  <a:lnTo>
                    <a:pt x="154769" y="64620"/>
                  </a:lnTo>
                  <a:lnTo>
                    <a:pt x="153174" y="61429"/>
                  </a:lnTo>
                  <a:lnTo>
                    <a:pt x="149982" y="58238"/>
                  </a:lnTo>
                  <a:lnTo>
                    <a:pt x="146791" y="56642"/>
                  </a:lnTo>
                  <a:lnTo>
                    <a:pt x="140409" y="56642"/>
                  </a:lnTo>
                </a:path>
                <a:path w="826769" h="314325">
                  <a:moveTo>
                    <a:pt x="167534" y="90149"/>
                  </a:moveTo>
                  <a:lnTo>
                    <a:pt x="167534" y="56642"/>
                  </a:lnTo>
                  <a:lnTo>
                    <a:pt x="189872" y="90149"/>
                  </a:lnTo>
                  <a:lnTo>
                    <a:pt x="189872" y="56642"/>
                  </a:lnTo>
                </a:path>
                <a:path w="826769" h="314325">
                  <a:moveTo>
                    <a:pt x="202636" y="56642"/>
                  </a:moveTo>
                  <a:lnTo>
                    <a:pt x="202636" y="90149"/>
                  </a:lnTo>
                  <a:lnTo>
                    <a:pt x="221783" y="90149"/>
                  </a:lnTo>
                </a:path>
                <a:path w="826769" h="314325">
                  <a:moveTo>
                    <a:pt x="224974" y="56642"/>
                  </a:moveTo>
                  <a:lnTo>
                    <a:pt x="237738" y="72598"/>
                  </a:lnTo>
                  <a:lnTo>
                    <a:pt x="237738" y="90149"/>
                  </a:lnTo>
                </a:path>
                <a:path w="826769" h="314325">
                  <a:moveTo>
                    <a:pt x="250503" y="56642"/>
                  </a:moveTo>
                  <a:lnTo>
                    <a:pt x="237738" y="72598"/>
                  </a:lnTo>
                </a:path>
                <a:path w="826769" h="314325">
                  <a:moveTo>
                    <a:pt x="287201" y="90149"/>
                  </a:moveTo>
                  <a:lnTo>
                    <a:pt x="300763" y="56642"/>
                  </a:lnTo>
                  <a:lnTo>
                    <a:pt x="313528" y="90149"/>
                  </a:lnTo>
                </a:path>
                <a:path w="826769" h="314325">
                  <a:moveTo>
                    <a:pt x="291988" y="78980"/>
                  </a:moveTo>
                  <a:lnTo>
                    <a:pt x="308741" y="78980"/>
                  </a:lnTo>
                </a:path>
                <a:path w="826769" h="314325">
                  <a:moveTo>
                    <a:pt x="321506" y="90149"/>
                  </a:moveTo>
                  <a:lnTo>
                    <a:pt x="321506" y="56642"/>
                  </a:lnTo>
                  <a:lnTo>
                    <a:pt x="343843" y="90149"/>
                  </a:lnTo>
                  <a:lnTo>
                    <a:pt x="343843" y="56642"/>
                  </a:lnTo>
                </a:path>
                <a:path w="826769" h="314325">
                  <a:moveTo>
                    <a:pt x="356608" y="90149"/>
                  </a:moveTo>
                  <a:lnTo>
                    <a:pt x="356608" y="56642"/>
                  </a:lnTo>
                  <a:lnTo>
                    <a:pt x="367777" y="56642"/>
                  </a:lnTo>
                  <a:lnTo>
                    <a:pt x="372564" y="58238"/>
                  </a:lnTo>
                  <a:lnTo>
                    <a:pt x="375755" y="61429"/>
                  </a:lnTo>
                  <a:lnTo>
                    <a:pt x="377350" y="64620"/>
                  </a:lnTo>
                  <a:lnTo>
                    <a:pt x="378946" y="69407"/>
                  </a:lnTo>
                  <a:lnTo>
                    <a:pt x="378946" y="77384"/>
                  </a:lnTo>
                  <a:lnTo>
                    <a:pt x="377350" y="82171"/>
                  </a:lnTo>
                  <a:lnTo>
                    <a:pt x="375755" y="85362"/>
                  </a:lnTo>
                  <a:lnTo>
                    <a:pt x="372564" y="88553"/>
                  </a:lnTo>
                  <a:lnTo>
                    <a:pt x="367777" y="90149"/>
                  </a:lnTo>
                  <a:lnTo>
                    <a:pt x="356608" y="90149"/>
                  </a:lnTo>
                </a:path>
                <a:path w="826769" h="314325">
                  <a:moveTo>
                    <a:pt x="444364" y="61429"/>
                  </a:moveTo>
                  <a:lnTo>
                    <a:pt x="441173" y="58238"/>
                  </a:lnTo>
                  <a:lnTo>
                    <a:pt x="436386" y="56642"/>
                  </a:lnTo>
                  <a:lnTo>
                    <a:pt x="430004" y="56642"/>
                  </a:lnTo>
                  <a:lnTo>
                    <a:pt x="425217" y="58238"/>
                  </a:lnTo>
                  <a:lnTo>
                    <a:pt x="422026" y="61429"/>
                  </a:lnTo>
                  <a:lnTo>
                    <a:pt x="422026" y="64620"/>
                  </a:lnTo>
                  <a:lnTo>
                    <a:pt x="423622" y="67811"/>
                  </a:lnTo>
                  <a:lnTo>
                    <a:pt x="425217" y="69407"/>
                  </a:lnTo>
                  <a:lnTo>
                    <a:pt x="428408" y="71002"/>
                  </a:lnTo>
                  <a:lnTo>
                    <a:pt x="437982" y="74193"/>
                  </a:lnTo>
                  <a:lnTo>
                    <a:pt x="441173" y="75789"/>
                  </a:lnTo>
                  <a:lnTo>
                    <a:pt x="442768" y="77384"/>
                  </a:lnTo>
                  <a:lnTo>
                    <a:pt x="444364" y="80575"/>
                  </a:lnTo>
                  <a:lnTo>
                    <a:pt x="444364" y="85362"/>
                  </a:lnTo>
                  <a:lnTo>
                    <a:pt x="441173" y="88553"/>
                  </a:lnTo>
                  <a:lnTo>
                    <a:pt x="436386" y="90149"/>
                  </a:lnTo>
                  <a:lnTo>
                    <a:pt x="430004" y="90149"/>
                  </a:lnTo>
                  <a:lnTo>
                    <a:pt x="425217" y="88553"/>
                  </a:lnTo>
                  <a:lnTo>
                    <a:pt x="422026" y="85362"/>
                  </a:lnTo>
                </a:path>
                <a:path w="826769" h="314325">
                  <a:moveTo>
                    <a:pt x="455533" y="56642"/>
                  </a:moveTo>
                  <a:lnTo>
                    <a:pt x="455533" y="90149"/>
                  </a:lnTo>
                </a:path>
                <a:path w="826769" h="314325">
                  <a:moveTo>
                    <a:pt x="477871" y="56642"/>
                  </a:moveTo>
                  <a:lnTo>
                    <a:pt x="477871" y="90149"/>
                  </a:lnTo>
                </a:path>
                <a:path w="826769" h="314325">
                  <a:moveTo>
                    <a:pt x="455533" y="72598"/>
                  </a:moveTo>
                  <a:lnTo>
                    <a:pt x="477871" y="72598"/>
                  </a:lnTo>
                </a:path>
                <a:path w="826769" h="314325">
                  <a:moveTo>
                    <a:pt x="486646" y="90149"/>
                  </a:moveTo>
                  <a:lnTo>
                    <a:pt x="499411" y="56642"/>
                  </a:lnTo>
                  <a:lnTo>
                    <a:pt x="512175" y="90149"/>
                  </a:lnTo>
                </a:path>
                <a:path w="826769" h="314325">
                  <a:moveTo>
                    <a:pt x="491433" y="78980"/>
                  </a:moveTo>
                  <a:lnTo>
                    <a:pt x="507389" y="78980"/>
                  </a:lnTo>
                </a:path>
                <a:path w="826769" h="314325">
                  <a:moveTo>
                    <a:pt x="520153" y="56642"/>
                  </a:moveTo>
                  <a:lnTo>
                    <a:pt x="520153" y="90149"/>
                  </a:lnTo>
                  <a:lnTo>
                    <a:pt x="539300" y="90149"/>
                  </a:lnTo>
                </a:path>
                <a:path w="826769" h="314325">
                  <a:moveTo>
                    <a:pt x="547278" y="56642"/>
                  </a:moveTo>
                  <a:lnTo>
                    <a:pt x="547278" y="90149"/>
                  </a:lnTo>
                  <a:lnTo>
                    <a:pt x="566425" y="90149"/>
                  </a:lnTo>
                </a:path>
                <a:path w="826769" h="314325">
                  <a:moveTo>
                    <a:pt x="607909" y="90149"/>
                  </a:moveTo>
                  <a:lnTo>
                    <a:pt x="607909" y="56642"/>
                  </a:lnTo>
                  <a:lnTo>
                    <a:pt x="630247" y="90149"/>
                  </a:lnTo>
                  <a:lnTo>
                    <a:pt x="630247" y="56642"/>
                  </a:lnTo>
                </a:path>
                <a:path w="826769" h="314325">
                  <a:moveTo>
                    <a:pt x="650989" y="56642"/>
                  </a:moveTo>
                  <a:lnTo>
                    <a:pt x="647798" y="58238"/>
                  </a:lnTo>
                  <a:lnTo>
                    <a:pt x="644607" y="61429"/>
                  </a:lnTo>
                  <a:lnTo>
                    <a:pt x="643012" y="64620"/>
                  </a:lnTo>
                  <a:lnTo>
                    <a:pt x="641416" y="69407"/>
                  </a:lnTo>
                  <a:lnTo>
                    <a:pt x="641416" y="77384"/>
                  </a:lnTo>
                  <a:lnTo>
                    <a:pt x="643012" y="82171"/>
                  </a:lnTo>
                  <a:lnTo>
                    <a:pt x="644607" y="85362"/>
                  </a:lnTo>
                  <a:lnTo>
                    <a:pt x="647798" y="88553"/>
                  </a:lnTo>
                  <a:lnTo>
                    <a:pt x="650989" y="90149"/>
                  </a:lnTo>
                  <a:lnTo>
                    <a:pt x="657372" y="90149"/>
                  </a:lnTo>
                  <a:lnTo>
                    <a:pt x="661361" y="88553"/>
                  </a:lnTo>
                  <a:lnTo>
                    <a:pt x="664552" y="85362"/>
                  </a:lnTo>
                  <a:lnTo>
                    <a:pt x="666147" y="82171"/>
                  </a:lnTo>
                  <a:lnTo>
                    <a:pt x="667743" y="77384"/>
                  </a:lnTo>
                  <a:lnTo>
                    <a:pt x="667743" y="69407"/>
                  </a:lnTo>
                  <a:lnTo>
                    <a:pt x="666147" y="64620"/>
                  </a:lnTo>
                  <a:lnTo>
                    <a:pt x="664552" y="61429"/>
                  </a:lnTo>
                  <a:lnTo>
                    <a:pt x="661361" y="58238"/>
                  </a:lnTo>
                  <a:lnTo>
                    <a:pt x="657372" y="56642"/>
                  </a:lnTo>
                  <a:lnTo>
                    <a:pt x="650989" y="56642"/>
                  </a:lnTo>
                </a:path>
                <a:path w="826769" h="314325">
                  <a:moveTo>
                    <a:pt x="685294" y="56642"/>
                  </a:moveTo>
                  <a:lnTo>
                    <a:pt x="685294" y="90149"/>
                  </a:lnTo>
                </a:path>
                <a:path w="826769" h="314325">
                  <a:moveTo>
                    <a:pt x="674125" y="56642"/>
                  </a:moveTo>
                  <a:lnTo>
                    <a:pt x="696463" y="56642"/>
                  </a:lnTo>
                </a:path>
                <a:path w="826769" h="314325">
                  <a:moveTo>
                    <a:pt x="28720" y="112487"/>
                  </a:moveTo>
                  <a:lnTo>
                    <a:pt x="25529" y="114082"/>
                  </a:lnTo>
                  <a:lnTo>
                    <a:pt x="22337" y="117273"/>
                  </a:lnTo>
                  <a:lnTo>
                    <a:pt x="20742" y="120465"/>
                  </a:lnTo>
                  <a:lnTo>
                    <a:pt x="19146" y="125251"/>
                  </a:lnTo>
                  <a:lnTo>
                    <a:pt x="19146" y="133229"/>
                  </a:lnTo>
                  <a:lnTo>
                    <a:pt x="20742" y="138016"/>
                  </a:lnTo>
                  <a:lnTo>
                    <a:pt x="22337" y="141207"/>
                  </a:lnTo>
                  <a:lnTo>
                    <a:pt x="25529" y="144398"/>
                  </a:lnTo>
                  <a:lnTo>
                    <a:pt x="28720" y="145994"/>
                  </a:lnTo>
                  <a:lnTo>
                    <a:pt x="35102" y="145994"/>
                  </a:lnTo>
                  <a:lnTo>
                    <a:pt x="38293" y="144398"/>
                  </a:lnTo>
                  <a:lnTo>
                    <a:pt x="41484" y="141207"/>
                  </a:lnTo>
                  <a:lnTo>
                    <a:pt x="43080" y="138016"/>
                  </a:lnTo>
                  <a:lnTo>
                    <a:pt x="44675" y="133229"/>
                  </a:lnTo>
                  <a:lnTo>
                    <a:pt x="44675" y="125251"/>
                  </a:lnTo>
                  <a:lnTo>
                    <a:pt x="43080" y="120465"/>
                  </a:lnTo>
                  <a:lnTo>
                    <a:pt x="41484" y="117273"/>
                  </a:lnTo>
                  <a:lnTo>
                    <a:pt x="38293" y="114082"/>
                  </a:lnTo>
                  <a:lnTo>
                    <a:pt x="35102" y="112487"/>
                  </a:lnTo>
                  <a:lnTo>
                    <a:pt x="28720" y="112487"/>
                  </a:lnTo>
                </a:path>
                <a:path w="826769" h="314325">
                  <a:moveTo>
                    <a:pt x="62226" y="112487"/>
                  </a:moveTo>
                  <a:lnTo>
                    <a:pt x="62226" y="145994"/>
                  </a:lnTo>
                </a:path>
                <a:path w="826769" h="314325">
                  <a:moveTo>
                    <a:pt x="51058" y="112487"/>
                  </a:moveTo>
                  <a:lnTo>
                    <a:pt x="73395" y="112487"/>
                  </a:lnTo>
                </a:path>
                <a:path w="826769" h="314325">
                  <a:moveTo>
                    <a:pt x="81373" y="112487"/>
                  </a:moveTo>
                  <a:lnTo>
                    <a:pt x="81373" y="145994"/>
                  </a:lnTo>
                </a:path>
                <a:path w="826769" h="314325">
                  <a:moveTo>
                    <a:pt x="103711" y="112487"/>
                  </a:moveTo>
                  <a:lnTo>
                    <a:pt x="103711" y="145994"/>
                  </a:lnTo>
                </a:path>
                <a:path w="826769" h="314325">
                  <a:moveTo>
                    <a:pt x="81373" y="128442"/>
                  </a:moveTo>
                  <a:lnTo>
                    <a:pt x="103711" y="128442"/>
                  </a:lnTo>
                </a:path>
                <a:path w="826769" h="314325">
                  <a:moveTo>
                    <a:pt x="116476" y="145994"/>
                  </a:moveTo>
                  <a:lnTo>
                    <a:pt x="116476" y="112487"/>
                  </a:lnTo>
                  <a:lnTo>
                    <a:pt x="138016" y="112487"/>
                  </a:lnTo>
                </a:path>
                <a:path w="826769" h="314325">
                  <a:moveTo>
                    <a:pt x="116476" y="128442"/>
                  </a:moveTo>
                  <a:lnTo>
                    <a:pt x="130038" y="128442"/>
                  </a:lnTo>
                </a:path>
                <a:path w="826769" h="314325">
                  <a:moveTo>
                    <a:pt x="116476" y="145994"/>
                  </a:moveTo>
                  <a:lnTo>
                    <a:pt x="138016" y="145994"/>
                  </a:lnTo>
                </a:path>
                <a:path w="826769" h="314325">
                  <a:moveTo>
                    <a:pt x="147589" y="145994"/>
                  </a:moveTo>
                  <a:lnTo>
                    <a:pt x="147589" y="112487"/>
                  </a:lnTo>
                  <a:lnTo>
                    <a:pt x="161949" y="112487"/>
                  </a:lnTo>
                  <a:lnTo>
                    <a:pt x="166736" y="114082"/>
                  </a:lnTo>
                  <a:lnTo>
                    <a:pt x="168331" y="115678"/>
                  </a:lnTo>
                  <a:lnTo>
                    <a:pt x="169927" y="118869"/>
                  </a:lnTo>
                  <a:lnTo>
                    <a:pt x="169927" y="122060"/>
                  </a:lnTo>
                  <a:lnTo>
                    <a:pt x="168331" y="125251"/>
                  </a:lnTo>
                  <a:lnTo>
                    <a:pt x="166736" y="126847"/>
                  </a:lnTo>
                  <a:lnTo>
                    <a:pt x="161949" y="128442"/>
                  </a:lnTo>
                  <a:lnTo>
                    <a:pt x="147589" y="128442"/>
                  </a:lnTo>
                </a:path>
                <a:path w="826769" h="314325">
                  <a:moveTo>
                    <a:pt x="158758" y="128442"/>
                  </a:moveTo>
                  <a:lnTo>
                    <a:pt x="169927" y="145994"/>
                  </a:lnTo>
                </a:path>
                <a:path w="826769" h="314325">
                  <a:moveTo>
                    <a:pt x="177905" y="112487"/>
                  </a:moveTo>
                  <a:lnTo>
                    <a:pt x="185883" y="145994"/>
                  </a:lnTo>
                  <a:lnTo>
                    <a:pt x="193860" y="112487"/>
                  </a:lnTo>
                  <a:lnTo>
                    <a:pt x="201838" y="145994"/>
                  </a:lnTo>
                  <a:lnTo>
                    <a:pt x="209816" y="112487"/>
                  </a:lnTo>
                </a:path>
                <a:path w="826769" h="314325">
                  <a:moveTo>
                    <a:pt x="219389" y="112487"/>
                  </a:moveTo>
                  <a:lnTo>
                    <a:pt x="219389" y="145994"/>
                  </a:lnTo>
                </a:path>
                <a:path w="826769" h="314325">
                  <a:moveTo>
                    <a:pt x="252896" y="117273"/>
                  </a:moveTo>
                  <a:lnTo>
                    <a:pt x="249705" y="114082"/>
                  </a:lnTo>
                  <a:lnTo>
                    <a:pt x="244919" y="112487"/>
                  </a:lnTo>
                  <a:lnTo>
                    <a:pt x="238536" y="112487"/>
                  </a:lnTo>
                  <a:lnTo>
                    <a:pt x="233750" y="114082"/>
                  </a:lnTo>
                  <a:lnTo>
                    <a:pt x="230558" y="117273"/>
                  </a:lnTo>
                  <a:lnTo>
                    <a:pt x="230558" y="120465"/>
                  </a:lnTo>
                  <a:lnTo>
                    <a:pt x="232154" y="123656"/>
                  </a:lnTo>
                  <a:lnTo>
                    <a:pt x="233750" y="125251"/>
                  </a:lnTo>
                  <a:lnTo>
                    <a:pt x="236941" y="126847"/>
                  </a:lnTo>
                  <a:lnTo>
                    <a:pt x="246514" y="130038"/>
                  </a:lnTo>
                  <a:lnTo>
                    <a:pt x="249705" y="131633"/>
                  </a:lnTo>
                  <a:lnTo>
                    <a:pt x="251301" y="133229"/>
                  </a:lnTo>
                  <a:lnTo>
                    <a:pt x="252896" y="136420"/>
                  </a:lnTo>
                  <a:lnTo>
                    <a:pt x="252896" y="141207"/>
                  </a:lnTo>
                  <a:lnTo>
                    <a:pt x="249705" y="144398"/>
                  </a:lnTo>
                  <a:lnTo>
                    <a:pt x="244919" y="145994"/>
                  </a:lnTo>
                  <a:lnTo>
                    <a:pt x="238536" y="145994"/>
                  </a:lnTo>
                  <a:lnTo>
                    <a:pt x="233750" y="144398"/>
                  </a:lnTo>
                  <a:lnTo>
                    <a:pt x="230558" y="141207"/>
                  </a:lnTo>
                </a:path>
                <a:path w="826769" h="314325">
                  <a:moveTo>
                    <a:pt x="264065" y="145994"/>
                  </a:moveTo>
                  <a:lnTo>
                    <a:pt x="264065" y="112487"/>
                  </a:lnTo>
                  <a:lnTo>
                    <a:pt x="284808" y="112487"/>
                  </a:lnTo>
                </a:path>
                <a:path w="826769" h="314325">
                  <a:moveTo>
                    <a:pt x="264065" y="128442"/>
                  </a:moveTo>
                  <a:lnTo>
                    <a:pt x="276830" y="128442"/>
                  </a:lnTo>
                </a:path>
                <a:path w="826769" h="314325">
                  <a:moveTo>
                    <a:pt x="264065" y="145994"/>
                  </a:moveTo>
                  <a:lnTo>
                    <a:pt x="284808" y="145994"/>
                  </a:lnTo>
                </a:path>
                <a:path w="826769" h="314325">
                  <a:moveTo>
                    <a:pt x="343046" y="128442"/>
                  </a:moveTo>
                  <a:lnTo>
                    <a:pt x="347832" y="130038"/>
                  </a:lnTo>
                  <a:lnTo>
                    <a:pt x="349428" y="131633"/>
                  </a:lnTo>
                  <a:lnTo>
                    <a:pt x="351023" y="134825"/>
                  </a:lnTo>
                  <a:lnTo>
                    <a:pt x="351023" y="139611"/>
                  </a:lnTo>
                  <a:lnTo>
                    <a:pt x="349428" y="142802"/>
                  </a:lnTo>
                  <a:lnTo>
                    <a:pt x="347832" y="144398"/>
                  </a:lnTo>
                  <a:lnTo>
                    <a:pt x="343046" y="145994"/>
                  </a:lnTo>
                  <a:lnTo>
                    <a:pt x="328686" y="145994"/>
                  </a:lnTo>
                  <a:lnTo>
                    <a:pt x="328686" y="112487"/>
                  </a:lnTo>
                  <a:lnTo>
                    <a:pt x="343046" y="112487"/>
                  </a:lnTo>
                  <a:lnTo>
                    <a:pt x="347832" y="114082"/>
                  </a:lnTo>
                  <a:lnTo>
                    <a:pt x="349428" y="115678"/>
                  </a:lnTo>
                  <a:lnTo>
                    <a:pt x="351023" y="118869"/>
                  </a:lnTo>
                  <a:lnTo>
                    <a:pt x="351023" y="122060"/>
                  </a:lnTo>
                  <a:lnTo>
                    <a:pt x="349428" y="125251"/>
                  </a:lnTo>
                  <a:lnTo>
                    <a:pt x="347832" y="126847"/>
                  </a:lnTo>
                  <a:lnTo>
                    <a:pt x="343046" y="128442"/>
                  </a:lnTo>
                  <a:lnTo>
                    <a:pt x="328686" y="128442"/>
                  </a:lnTo>
                </a:path>
                <a:path w="826769" h="314325">
                  <a:moveTo>
                    <a:pt x="362192" y="145994"/>
                  </a:moveTo>
                  <a:lnTo>
                    <a:pt x="362192" y="112487"/>
                  </a:lnTo>
                  <a:lnTo>
                    <a:pt x="382935" y="112487"/>
                  </a:lnTo>
                </a:path>
                <a:path w="826769" h="314325">
                  <a:moveTo>
                    <a:pt x="362192" y="128442"/>
                  </a:moveTo>
                  <a:lnTo>
                    <a:pt x="374957" y="128442"/>
                  </a:lnTo>
                </a:path>
                <a:path w="826769" h="314325">
                  <a:moveTo>
                    <a:pt x="362192" y="145994"/>
                  </a:moveTo>
                  <a:lnTo>
                    <a:pt x="382935" y="145994"/>
                  </a:lnTo>
                </a:path>
                <a:path w="826769" h="314325">
                  <a:moveTo>
                    <a:pt x="426015" y="112487"/>
                  </a:moveTo>
                  <a:lnTo>
                    <a:pt x="426015" y="136420"/>
                  </a:lnTo>
                  <a:lnTo>
                    <a:pt x="427611" y="141207"/>
                  </a:lnTo>
                  <a:lnTo>
                    <a:pt x="430802" y="144398"/>
                  </a:lnTo>
                  <a:lnTo>
                    <a:pt x="435588" y="145994"/>
                  </a:lnTo>
                  <a:lnTo>
                    <a:pt x="438779" y="145994"/>
                  </a:lnTo>
                  <a:lnTo>
                    <a:pt x="443566" y="144398"/>
                  </a:lnTo>
                  <a:lnTo>
                    <a:pt x="446757" y="141207"/>
                  </a:lnTo>
                  <a:lnTo>
                    <a:pt x="448353" y="136420"/>
                  </a:lnTo>
                  <a:lnTo>
                    <a:pt x="448353" y="112487"/>
                  </a:lnTo>
                </a:path>
                <a:path w="826769" h="314325">
                  <a:moveTo>
                    <a:pt x="482657" y="117273"/>
                  </a:moveTo>
                  <a:lnTo>
                    <a:pt x="478669" y="114082"/>
                  </a:lnTo>
                  <a:lnTo>
                    <a:pt x="473882" y="112487"/>
                  </a:lnTo>
                  <a:lnTo>
                    <a:pt x="467500" y="112487"/>
                  </a:lnTo>
                  <a:lnTo>
                    <a:pt x="462713" y="114082"/>
                  </a:lnTo>
                  <a:lnTo>
                    <a:pt x="459522" y="117273"/>
                  </a:lnTo>
                  <a:lnTo>
                    <a:pt x="459522" y="120465"/>
                  </a:lnTo>
                  <a:lnTo>
                    <a:pt x="461117" y="123656"/>
                  </a:lnTo>
                  <a:lnTo>
                    <a:pt x="462713" y="125251"/>
                  </a:lnTo>
                  <a:lnTo>
                    <a:pt x="465904" y="126847"/>
                  </a:lnTo>
                  <a:lnTo>
                    <a:pt x="475477" y="130038"/>
                  </a:lnTo>
                  <a:lnTo>
                    <a:pt x="478669" y="131633"/>
                  </a:lnTo>
                  <a:lnTo>
                    <a:pt x="481062" y="133229"/>
                  </a:lnTo>
                  <a:lnTo>
                    <a:pt x="482657" y="136420"/>
                  </a:lnTo>
                  <a:lnTo>
                    <a:pt x="482657" y="141207"/>
                  </a:lnTo>
                  <a:lnTo>
                    <a:pt x="478669" y="144398"/>
                  </a:lnTo>
                  <a:lnTo>
                    <a:pt x="473882" y="145994"/>
                  </a:lnTo>
                  <a:lnTo>
                    <a:pt x="467500" y="145994"/>
                  </a:lnTo>
                  <a:lnTo>
                    <a:pt x="462713" y="144398"/>
                  </a:lnTo>
                  <a:lnTo>
                    <a:pt x="459522" y="141207"/>
                  </a:lnTo>
                </a:path>
                <a:path w="826769" h="314325">
                  <a:moveTo>
                    <a:pt x="493826" y="145994"/>
                  </a:moveTo>
                  <a:lnTo>
                    <a:pt x="493826" y="112487"/>
                  </a:lnTo>
                  <a:lnTo>
                    <a:pt x="514569" y="112487"/>
                  </a:lnTo>
                </a:path>
                <a:path w="826769" h="314325">
                  <a:moveTo>
                    <a:pt x="493826" y="128442"/>
                  </a:moveTo>
                  <a:lnTo>
                    <a:pt x="506591" y="128442"/>
                  </a:lnTo>
                </a:path>
                <a:path w="826769" h="314325">
                  <a:moveTo>
                    <a:pt x="493826" y="145994"/>
                  </a:moveTo>
                  <a:lnTo>
                    <a:pt x="514569" y="145994"/>
                  </a:lnTo>
                </a:path>
                <a:path w="826769" h="314325">
                  <a:moveTo>
                    <a:pt x="524142" y="145994"/>
                  </a:moveTo>
                  <a:lnTo>
                    <a:pt x="524142" y="112487"/>
                  </a:lnTo>
                  <a:lnTo>
                    <a:pt x="535311" y="112487"/>
                  </a:lnTo>
                  <a:lnTo>
                    <a:pt x="540098" y="114082"/>
                  </a:lnTo>
                  <a:lnTo>
                    <a:pt x="543289" y="117273"/>
                  </a:lnTo>
                  <a:lnTo>
                    <a:pt x="544884" y="120465"/>
                  </a:lnTo>
                  <a:lnTo>
                    <a:pt x="546480" y="125251"/>
                  </a:lnTo>
                  <a:lnTo>
                    <a:pt x="546480" y="133229"/>
                  </a:lnTo>
                  <a:lnTo>
                    <a:pt x="544884" y="138016"/>
                  </a:lnTo>
                  <a:lnTo>
                    <a:pt x="543289" y="141207"/>
                  </a:lnTo>
                  <a:lnTo>
                    <a:pt x="540098" y="144398"/>
                  </a:lnTo>
                  <a:lnTo>
                    <a:pt x="535311" y="145994"/>
                  </a:lnTo>
                  <a:lnTo>
                    <a:pt x="524142" y="145994"/>
                  </a:lnTo>
                </a:path>
                <a:path w="826769" h="314325">
                  <a:moveTo>
                    <a:pt x="591156" y="145994"/>
                  </a:moveTo>
                  <a:lnTo>
                    <a:pt x="591156" y="112487"/>
                  </a:lnTo>
                  <a:lnTo>
                    <a:pt x="611898" y="112487"/>
                  </a:lnTo>
                </a:path>
                <a:path w="826769" h="314325">
                  <a:moveTo>
                    <a:pt x="591156" y="128442"/>
                  </a:moveTo>
                  <a:lnTo>
                    <a:pt x="603920" y="128442"/>
                  </a:lnTo>
                </a:path>
                <a:path w="826769" h="314325">
                  <a:moveTo>
                    <a:pt x="627854" y="112487"/>
                  </a:moveTo>
                  <a:lnTo>
                    <a:pt x="624663" y="114082"/>
                  </a:lnTo>
                  <a:lnTo>
                    <a:pt x="621471" y="117273"/>
                  </a:lnTo>
                  <a:lnTo>
                    <a:pt x="619876" y="120465"/>
                  </a:lnTo>
                  <a:lnTo>
                    <a:pt x="618280" y="125251"/>
                  </a:lnTo>
                  <a:lnTo>
                    <a:pt x="618280" y="133229"/>
                  </a:lnTo>
                  <a:lnTo>
                    <a:pt x="619876" y="138016"/>
                  </a:lnTo>
                  <a:lnTo>
                    <a:pt x="621471" y="141207"/>
                  </a:lnTo>
                  <a:lnTo>
                    <a:pt x="624663" y="144398"/>
                  </a:lnTo>
                  <a:lnTo>
                    <a:pt x="627854" y="145994"/>
                  </a:lnTo>
                  <a:lnTo>
                    <a:pt x="634236" y="145994"/>
                  </a:lnTo>
                  <a:lnTo>
                    <a:pt x="637427" y="144398"/>
                  </a:lnTo>
                  <a:lnTo>
                    <a:pt x="640618" y="141207"/>
                  </a:lnTo>
                  <a:lnTo>
                    <a:pt x="642214" y="138016"/>
                  </a:lnTo>
                  <a:lnTo>
                    <a:pt x="643809" y="133229"/>
                  </a:lnTo>
                  <a:lnTo>
                    <a:pt x="643809" y="125251"/>
                  </a:lnTo>
                  <a:lnTo>
                    <a:pt x="642214" y="120465"/>
                  </a:lnTo>
                  <a:lnTo>
                    <a:pt x="640618" y="117273"/>
                  </a:lnTo>
                  <a:lnTo>
                    <a:pt x="637427" y="114082"/>
                  </a:lnTo>
                  <a:lnTo>
                    <a:pt x="634236" y="112487"/>
                  </a:lnTo>
                  <a:lnTo>
                    <a:pt x="627854" y="112487"/>
                  </a:lnTo>
                </a:path>
                <a:path w="826769" h="314325">
                  <a:moveTo>
                    <a:pt x="654978" y="145994"/>
                  </a:moveTo>
                  <a:lnTo>
                    <a:pt x="654978" y="112487"/>
                  </a:lnTo>
                  <a:lnTo>
                    <a:pt x="670136" y="112487"/>
                  </a:lnTo>
                  <a:lnTo>
                    <a:pt x="674923" y="114082"/>
                  </a:lnTo>
                  <a:lnTo>
                    <a:pt x="676518" y="115678"/>
                  </a:lnTo>
                  <a:lnTo>
                    <a:pt x="678114" y="118869"/>
                  </a:lnTo>
                  <a:lnTo>
                    <a:pt x="678114" y="122060"/>
                  </a:lnTo>
                  <a:lnTo>
                    <a:pt x="676518" y="125251"/>
                  </a:lnTo>
                  <a:lnTo>
                    <a:pt x="674923" y="126847"/>
                  </a:lnTo>
                  <a:lnTo>
                    <a:pt x="670136" y="128442"/>
                  </a:lnTo>
                  <a:lnTo>
                    <a:pt x="654978" y="128442"/>
                  </a:lnTo>
                </a:path>
                <a:path w="826769" h="314325">
                  <a:moveTo>
                    <a:pt x="666945" y="128442"/>
                  </a:moveTo>
                  <a:lnTo>
                    <a:pt x="678114" y="145994"/>
                  </a:lnTo>
                </a:path>
                <a:path w="826769" h="314325">
                  <a:moveTo>
                    <a:pt x="718003" y="145994"/>
                  </a:moveTo>
                  <a:lnTo>
                    <a:pt x="730768" y="112487"/>
                  </a:lnTo>
                  <a:lnTo>
                    <a:pt x="743532" y="145994"/>
                  </a:lnTo>
                </a:path>
                <a:path w="826769" h="314325">
                  <a:moveTo>
                    <a:pt x="722790" y="134825"/>
                  </a:moveTo>
                  <a:lnTo>
                    <a:pt x="738745" y="134825"/>
                  </a:lnTo>
                </a:path>
                <a:path w="826769" h="314325">
                  <a:moveTo>
                    <a:pt x="751510" y="145994"/>
                  </a:moveTo>
                  <a:lnTo>
                    <a:pt x="751510" y="112487"/>
                  </a:lnTo>
                  <a:lnTo>
                    <a:pt x="773848" y="145994"/>
                  </a:lnTo>
                  <a:lnTo>
                    <a:pt x="773848" y="112487"/>
                  </a:lnTo>
                </a:path>
                <a:path w="826769" h="314325">
                  <a:moveTo>
                    <a:pt x="781826" y="112487"/>
                  </a:moveTo>
                  <a:lnTo>
                    <a:pt x="794590" y="128442"/>
                  </a:lnTo>
                  <a:lnTo>
                    <a:pt x="794590" y="145994"/>
                  </a:lnTo>
                </a:path>
                <a:path w="826769" h="314325">
                  <a:moveTo>
                    <a:pt x="807355" y="112487"/>
                  </a:moveTo>
                  <a:lnTo>
                    <a:pt x="794590" y="128442"/>
                  </a:lnTo>
                </a:path>
                <a:path w="826769" h="314325">
                  <a:moveTo>
                    <a:pt x="3191" y="201838"/>
                  </a:moveTo>
                  <a:lnTo>
                    <a:pt x="3191" y="168331"/>
                  </a:lnTo>
                  <a:lnTo>
                    <a:pt x="17551" y="168331"/>
                  </a:lnTo>
                  <a:lnTo>
                    <a:pt x="22337" y="169927"/>
                  </a:lnTo>
                  <a:lnTo>
                    <a:pt x="23933" y="171523"/>
                  </a:lnTo>
                  <a:lnTo>
                    <a:pt x="25529" y="174714"/>
                  </a:lnTo>
                  <a:lnTo>
                    <a:pt x="25529" y="179500"/>
                  </a:lnTo>
                  <a:lnTo>
                    <a:pt x="23933" y="182692"/>
                  </a:lnTo>
                  <a:lnTo>
                    <a:pt x="22337" y="184287"/>
                  </a:lnTo>
                  <a:lnTo>
                    <a:pt x="17551" y="185883"/>
                  </a:lnTo>
                  <a:lnTo>
                    <a:pt x="3191" y="185883"/>
                  </a:lnTo>
                </a:path>
                <a:path w="826769" h="314325">
                  <a:moveTo>
                    <a:pt x="36697" y="168331"/>
                  </a:moveTo>
                  <a:lnTo>
                    <a:pt x="36697" y="192265"/>
                  </a:lnTo>
                  <a:lnTo>
                    <a:pt x="38293" y="197052"/>
                  </a:lnTo>
                  <a:lnTo>
                    <a:pt x="41484" y="200243"/>
                  </a:lnTo>
                  <a:lnTo>
                    <a:pt x="46271" y="201838"/>
                  </a:lnTo>
                  <a:lnTo>
                    <a:pt x="49462" y="201838"/>
                  </a:lnTo>
                  <a:lnTo>
                    <a:pt x="54249" y="200243"/>
                  </a:lnTo>
                  <a:lnTo>
                    <a:pt x="57440" y="197052"/>
                  </a:lnTo>
                  <a:lnTo>
                    <a:pt x="59035" y="192265"/>
                  </a:lnTo>
                  <a:lnTo>
                    <a:pt x="59035" y="168331"/>
                  </a:lnTo>
                </a:path>
                <a:path w="826769" h="314325">
                  <a:moveTo>
                    <a:pt x="71800" y="201838"/>
                  </a:moveTo>
                  <a:lnTo>
                    <a:pt x="71800" y="168331"/>
                  </a:lnTo>
                  <a:lnTo>
                    <a:pt x="86160" y="168331"/>
                  </a:lnTo>
                  <a:lnTo>
                    <a:pt x="90947" y="169927"/>
                  </a:lnTo>
                  <a:lnTo>
                    <a:pt x="92542" y="171523"/>
                  </a:lnTo>
                  <a:lnTo>
                    <a:pt x="94138" y="174714"/>
                  </a:lnTo>
                  <a:lnTo>
                    <a:pt x="94138" y="177905"/>
                  </a:lnTo>
                  <a:lnTo>
                    <a:pt x="92542" y="181096"/>
                  </a:lnTo>
                  <a:lnTo>
                    <a:pt x="90947" y="182692"/>
                  </a:lnTo>
                  <a:lnTo>
                    <a:pt x="86160" y="184287"/>
                  </a:lnTo>
                  <a:lnTo>
                    <a:pt x="71800" y="184287"/>
                  </a:lnTo>
                </a:path>
                <a:path w="826769" h="314325">
                  <a:moveTo>
                    <a:pt x="82969" y="184287"/>
                  </a:moveTo>
                  <a:lnTo>
                    <a:pt x="94138" y="201838"/>
                  </a:lnTo>
                </a:path>
                <a:path w="826769" h="314325">
                  <a:moveTo>
                    <a:pt x="105307" y="201838"/>
                  </a:moveTo>
                  <a:lnTo>
                    <a:pt x="105307" y="168331"/>
                  </a:lnTo>
                  <a:lnTo>
                    <a:pt x="120465" y="168331"/>
                  </a:lnTo>
                  <a:lnTo>
                    <a:pt x="125251" y="169927"/>
                  </a:lnTo>
                  <a:lnTo>
                    <a:pt x="126847" y="171523"/>
                  </a:lnTo>
                  <a:lnTo>
                    <a:pt x="128442" y="174714"/>
                  </a:lnTo>
                  <a:lnTo>
                    <a:pt x="128442" y="179500"/>
                  </a:lnTo>
                  <a:lnTo>
                    <a:pt x="126847" y="182692"/>
                  </a:lnTo>
                  <a:lnTo>
                    <a:pt x="125251" y="184287"/>
                  </a:lnTo>
                  <a:lnTo>
                    <a:pt x="120465" y="185883"/>
                  </a:lnTo>
                  <a:lnTo>
                    <a:pt x="105307" y="185883"/>
                  </a:lnTo>
                </a:path>
                <a:path w="826769" h="314325">
                  <a:moveTo>
                    <a:pt x="147589" y="168331"/>
                  </a:moveTo>
                  <a:lnTo>
                    <a:pt x="144398" y="169927"/>
                  </a:lnTo>
                  <a:lnTo>
                    <a:pt x="141207" y="173118"/>
                  </a:lnTo>
                  <a:lnTo>
                    <a:pt x="139611" y="176309"/>
                  </a:lnTo>
                  <a:lnTo>
                    <a:pt x="138016" y="181096"/>
                  </a:lnTo>
                  <a:lnTo>
                    <a:pt x="138016" y="189074"/>
                  </a:lnTo>
                  <a:lnTo>
                    <a:pt x="139611" y="193860"/>
                  </a:lnTo>
                  <a:lnTo>
                    <a:pt x="141207" y="197052"/>
                  </a:lnTo>
                  <a:lnTo>
                    <a:pt x="144398" y="200243"/>
                  </a:lnTo>
                  <a:lnTo>
                    <a:pt x="147589" y="201838"/>
                  </a:lnTo>
                  <a:lnTo>
                    <a:pt x="153971" y="201838"/>
                  </a:lnTo>
                  <a:lnTo>
                    <a:pt x="157163" y="200243"/>
                  </a:lnTo>
                  <a:lnTo>
                    <a:pt x="160354" y="197052"/>
                  </a:lnTo>
                  <a:lnTo>
                    <a:pt x="161949" y="193860"/>
                  </a:lnTo>
                  <a:lnTo>
                    <a:pt x="163545" y="189074"/>
                  </a:lnTo>
                  <a:lnTo>
                    <a:pt x="163545" y="181096"/>
                  </a:lnTo>
                  <a:lnTo>
                    <a:pt x="161949" y="176309"/>
                  </a:lnTo>
                  <a:lnTo>
                    <a:pt x="160354" y="173118"/>
                  </a:lnTo>
                  <a:lnTo>
                    <a:pt x="157163" y="169927"/>
                  </a:lnTo>
                  <a:lnTo>
                    <a:pt x="153971" y="168331"/>
                  </a:lnTo>
                  <a:lnTo>
                    <a:pt x="147589" y="168331"/>
                  </a:lnTo>
                </a:path>
                <a:path w="826769" h="314325">
                  <a:moveTo>
                    <a:pt x="195456" y="173118"/>
                  </a:moveTo>
                  <a:lnTo>
                    <a:pt x="192265" y="169927"/>
                  </a:lnTo>
                  <a:lnTo>
                    <a:pt x="187478" y="168331"/>
                  </a:lnTo>
                  <a:lnTo>
                    <a:pt x="181096" y="168331"/>
                  </a:lnTo>
                  <a:lnTo>
                    <a:pt x="176309" y="169927"/>
                  </a:lnTo>
                  <a:lnTo>
                    <a:pt x="173118" y="173118"/>
                  </a:lnTo>
                  <a:lnTo>
                    <a:pt x="173118" y="176309"/>
                  </a:lnTo>
                  <a:lnTo>
                    <a:pt x="174714" y="179500"/>
                  </a:lnTo>
                  <a:lnTo>
                    <a:pt x="176309" y="181096"/>
                  </a:lnTo>
                  <a:lnTo>
                    <a:pt x="179500" y="182692"/>
                  </a:lnTo>
                  <a:lnTo>
                    <a:pt x="189074" y="185883"/>
                  </a:lnTo>
                  <a:lnTo>
                    <a:pt x="192265" y="187478"/>
                  </a:lnTo>
                  <a:lnTo>
                    <a:pt x="193860" y="189074"/>
                  </a:lnTo>
                  <a:lnTo>
                    <a:pt x="195456" y="192265"/>
                  </a:lnTo>
                  <a:lnTo>
                    <a:pt x="195456" y="197052"/>
                  </a:lnTo>
                  <a:lnTo>
                    <a:pt x="192265" y="200243"/>
                  </a:lnTo>
                  <a:lnTo>
                    <a:pt x="187478" y="201838"/>
                  </a:lnTo>
                  <a:lnTo>
                    <a:pt x="181096" y="201838"/>
                  </a:lnTo>
                  <a:lnTo>
                    <a:pt x="176309" y="200243"/>
                  </a:lnTo>
                  <a:lnTo>
                    <a:pt x="173118" y="197052"/>
                  </a:lnTo>
                </a:path>
                <a:path w="826769" h="314325">
                  <a:moveTo>
                    <a:pt x="206625" y="201838"/>
                  </a:moveTo>
                  <a:lnTo>
                    <a:pt x="206625" y="168331"/>
                  </a:lnTo>
                  <a:lnTo>
                    <a:pt x="227367" y="168331"/>
                  </a:lnTo>
                </a:path>
                <a:path w="826769" h="314325">
                  <a:moveTo>
                    <a:pt x="206625" y="184287"/>
                  </a:moveTo>
                  <a:lnTo>
                    <a:pt x="219389" y="184287"/>
                  </a:lnTo>
                </a:path>
                <a:path w="826769" h="314325">
                  <a:moveTo>
                    <a:pt x="206625" y="201838"/>
                  </a:moveTo>
                  <a:lnTo>
                    <a:pt x="227367" y="201838"/>
                  </a:lnTo>
                </a:path>
                <a:path w="826769" h="314325">
                  <a:moveTo>
                    <a:pt x="267256" y="168331"/>
                  </a:moveTo>
                  <a:lnTo>
                    <a:pt x="275234" y="201838"/>
                  </a:lnTo>
                  <a:lnTo>
                    <a:pt x="283212" y="168331"/>
                  </a:lnTo>
                  <a:lnTo>
                    <a:pt x="291190" y="201838"/>
                  </a:lnTo>
                  <a:lnTo>
                    <a:pt x="299965" y="168331"/>
                  </a:lnTo>
                </a:path>
                <a:path w="826769" h="314325">
                  <a:moveTo>
                    <a:pt x="309539" y="168331"/>
                  </a:moveTo>
                  <a:lnTo>
                    <a:pt x="309539" y="201838"/>
                  </a:lnTo>
                </a:path>
                <a:path w="826769" h="314325">
                  <a:moveTo>
                    <a:pt x="331877" y="168331"/>
                  </a:moveTo>
                  <a:lnTo>
                    <a:pt x="331877" y="201838"/>
                  </a:lnTo>
                </a:path>
                <a:path w="826769" h="314325">
                  <a:moveTo>
                    <a:pt x="309539" y="184287"/>
                  </a:moveTo>
                  <a:lnTo>
                    <a:pt x="331877" y="184287"/>
                  </a:lnTo>
                </a:path>
                <a:path w="826769" h="314325">
                  <a:moveTo>
                    <a:pt x="339855" y="201838"/>
                  </a:moveTo>
                  <a:lnTo>
                    <a:pt x="352619" y="168331"/>
                  </a:lnTo>
                  <a:lnTo>
                    <a:pt x="365384" y="201838"/>
                  </a:lnTo>
                </a:path>
                <a:path w="826769" h="314325">
                  <a:moveTo>
                    <a:pt x="344641" y="190669"/>
                  </a:moveTo>
                  <a:lnTo>
                    <a:pt x="360597" y="190669"/>
                  </a:lnTo>
                </a:path>
                <a:path w="826769" h="314325">
                  <a:moveTo>
                    <a:pt x="379744" y="168331"/>
                  </a:moveTo>
                  <a:lnTo>
                    <a:pt x="379744" y="201838"/>
                  </a:lnTo>
                </a:path>
                <a:path w="826769" h="314325">
                  <a:moveTo>
                    <a:pt x="368575" y="168331"/>
                  </a:moveTo>
                  <a:lnTo>
                    <a:pt x="390913" y="168331"/>
                  </a:lnTo>
                </a:path>
                <a:path w="826769" h="314325">
                  <a:moveTo>
                    <a:pt x="419633" y="173118"/>
                  </a:moveTo>
                  <a:lnTo>
                    <a:pt x="416442" y="169927"/>
                  </a:lnTo>
                  <a:lnTo>
                    <a:pt x="411655" y="168331"/>
                  </a:lnTo>
                  <a:lnTo>
                    <a:pt x="405273" y="168331"/>
                  </a:lnTo>
                  <a:lnTo>
                    <a:pt x="400486" y="169927"/>
                  </a:lnTo>
                  <a:lnTo>
                    <a:pt x="397295" y="173118"/>
                  </a:lnTo>
                  <a:lnTo>
                    <a:pt x="397295" y="176309"/>
                  </a:lnTo>
                  <a:lnTo>
                    <a:pt x="398890" y="179500"/>
                  </a:lnTo>
                  <a:lnTo>
                    <a:pt x="400486" y="181096"/>
                  </a:lnTo>
                  <a:lnTo>
                    <a:pt x="403677" y="182692"/>
                  </a:lnTo>
                  <a:lnTo>
                    <a:pt x="413250" y="185883"/>
                  </a:lnTo>
                  <a:lnTo>
                    <a:pt x="416442" y="187478"/>
                  </a:lnTo>
                  <a:lnTo>
                    <a:pt x="418037" y="189074"/>
                  </a:lnTo>
                  <a:lnTo>
                    <a:pt x="419633" y="192265"/>
                  </a:lnTo>
                  <a:lnTo>
                    <a:pt x="419633" y="197052"/>
                  </a:lnTo>
                  <a:lnTo>
                    <a:pt x="416442" y="200243"/>
                  </a:lnTo>
                  <a:lnTo>
                    <a:pt x="411655" y="201838"/>
                  </a:lnTo>
                  <a:lnTo>
                    <a:pt x="405273" y="201838"/>
                  </a:lnTo>
                  <a:lnTo>
                    <a:pt x="400486" y="200243"/>
                  </a:lnTo>
                  <a:lnTo>
                    <a:pt x="397295" y="197052"/>
                  </a:lnTo>
                </a:path>
                <a:path w="826769" h="314325">
                  <a:moveTo>
                    <a:pt x="438779" y="168331"/>
                  </a:moveTo>
                  <a:lnTo>
                    <a:pt x="435588" y="169927"/>
                  </a:lnTo>
                  <a:lnTo>
                    <a:pt x="432397" y="173118"/>
                  </a:lnTo>
                  <a:lnTo>
                    <a:pt x="430802" y="176309"/>
                  </a:lnTo>
                  <a:lnTo>
                    <a:pt x="429206" y="181096"/>
                  </a:lnTo>
                  <a:lnTo>
                    <a:pt x="429206" y="189074"/>
                  </a:lnTo>
                  <a:lnTo>
                    <a:pt x="430802" y="193860"/>
                  </a:lnTo>
                  <a:lnTo>
                    <a:pt x="432397" y="197052"/>
                  </a:lnTo>
                  <a:lnTo>
                    <a:pt x="435588" y="200243"/>
                  </a:lnTo>
                  <a:lnTo>
                    <a:pt x="438779" y="201838"/>
                  </a:lnTo>
                  <a:lnTo>
                    <a:pt x="445162" y="201838"/>
                  </a:lnTo>
                  <a:lnTo>
                    <a:pt x="448353" y="200243"/>
                  </a:lnTo>
                  <a:lnTo>
                    <a:pt x="451544" y="197052"/>
                  </a:lnTo>
                  <a:lnTo>
                    <a:pt x="453140" y="193860"/>
                  </a:lnTo>
                  <a:lnTo>
                    <a:pt x="454735" y="189074"/>
                  </a:lnTo>
                  <a:lnTo>
                    <a:pt x="454735" y="181096"/>
                  </a:lnTo>
                  <a:lnTo>
                    <a:pt x="453140" y="176309"/>
                  </a:lnTo>
                  <a:lnTo>
                    <a:pt x="451544" y="173118"/>
                  </a:lnTo>
                  <a:lnTo>
                    <a:pt x="448353" y="169927"/>
                  </a:lnTo>
                  <a:lnTo>
                    <a:pt x="445162" y="168331"/>
                  </a:lnTo>
                  <a:lnTo>
                    <a:pt x="438779" y="168331"/>
                  </a:lnTo>
                </a:path>
                <a:path w="826769" h="314325">
                  <a:moveTo>
                    <a:pt x="465904" y="201838"/>
                  </a:moveTo>
                  <a:lnTo>
                    <a:pt x="465904" y="168331"/>
                  </a:lnTo>
                  <a:lnTo>
                    <a:pt x="487444" y="168331"/>
                  </a:lnTo>
                </a:path>
                <a:path w="826769" h="314325">
                  <a:moveTo>
                    <a:pt x="465904" y="184287"/>
                  </a:moveTo>
                  <a:lnTo>
                    <a:pt x="478669" y="184287"/>
                  </a:lnTo>
                </a:path>
                <a:path w="826769" h="314325">
                  <a:moveTo>
                    <a:pt x="465904" y="201838"/>
                  </a:moveTo>
                  <a:lnTo>
                    <a:pt x="487444" y="201838"/>
                  </a:lnTo>
                </a:path>
                <a:path w="826769" h="314325">
                  <a:moveTo>
                    <a:pt x="492231" y="168331"/>
                  </a:moveTo>
                  <a:lnTo>
                    <a:pt x="504995" y="201838"/>
                  </a:lnTo>
                  <a:lnTo>
                    <a:pt x="517760" y="168331"/>
                  </a:lnTo>
                </a:path>
                <a:path w="826769" h="314325">
                  <a:moveTo>
                    <a:pt x="525738" y="201838"/>
                  </a:moveTo>
                  <a:lnTo>
                    <a:pt x="525738" y="168331"/>
                  </a:lnTo>
                  <a:lnTo>
                    <a:pt x="546480" y="168331"/>
                  </a:lnTo>
                </a:path>
                <a:path w="826769" h="314325">
                  <a:moveTo>
                    <a:pt x="525738" y="184287"/>
                  </a:moveTo>
                  <a:lnTo>
                    <a:pt x="538502" y="184287"/>
                  </a:lnTo>
                </a:path>
                <a:path w="826769" h="314325">
                  <a:moveTo>
                    <a:pt x="525738" y="201838"/>
                  </a:moveTo>
                  <a:lnTo>
                    <a:pt x="546480" y="201838"/>
                  </a:lnTo>
                </a:path>
                <a:path w="826769" h="314325">
                  <a:moveTo>
                    <a:pt x="556053" y="201838"/>
                  </a:moveTo>
                  <a:lnTo>
                    <a:pt x="556053" y="168331"/>
                  </a:lnTo>
                  <a:lnTo>
                    <a:pt x="570413" y="168331"/>
                  </a:lnTo>
                  <a:lnTo>
                    <a:pt x="575200" y="169927"/>
                  </a:lnTo>
                  <a:lnTo>
                    <a:pt x="576796" y="171523"/>
                  </a:lnTo>
                  <a:lnTo>
                    <a:pt x="578391" y="174714"/>
                  </a:lnTo>
                  <a:lnTo>
                    <a:pt x="578391" y="177905"/>
                  </a:lnTo>
                  <a:lnTo>
                    <a:pt x="576796" y="181096"/>
                  </a:lnTo>
                  <a:lnTo>
                    <a:pt x="575200" y="182692"/>
                  </a:lnTo>
                  <a:lnTo>
                    <a:pt x="570413" y="184287"/>
                  </a:lnTo>
                  <a:lnTo>
                    <a:pt x="556053" y="184287"/>
                  </a:lnTo>
                </a:path>
                <a:path w="826769" h="314325">
                  <a:moveTo>
                    <a:pt x="567222" y="184287"/>
                  </a:moveTo>
                  <a:lnTo>
                    <a:pt x="578391" y="201838"/>
                  </a:lnTo>
                </a:path>
                <a:path w="826769" h="314325">
                  <a:moveTo>
                    <a:pt x="619876" y="168331"/>
                  </a:moveTo>
                  <a:lnTo>
                    <a:pt x="627854" y="201838"/>
                  </a:lnTo>
                  <a:lnTo>
                    <a:pt x="635832" y="168331"/>
                  </a:lnTo>
                  <a:lnTo>
                    <a:pt x="643809" y="201838"/>
                  </a:lnTo>
                  <a:lnTo>
                    <a:pt x="651787" y="168331"/>
                  </a:lnTo>
                </a:path>
                <a:path w="826769" h="314325">
                  <a:moveTo>
                    <a:pt x="662158" y="168331"/>
                  </a:moveTo>
                  <a:lnTo>
                    <a:pt x="662158" y="201838"/>
                  </a:lnTo>
                </a:path>
                <a:path w="826769" h="314325">
                  <a:moveTo>
                    <a:pt x="681305" y="168331"/>
                  </a:moveTo>
                  <a:lnTo>
                    <a:pt x="681305" y="201838"/>
                  </a:lnTo>
                </a:path>
                <a:path w="826769" h="314325">
                  <a:moveTo>
                    <a:pt x="670136" y="168331"/>
                  </a:moveTo>
                  <a:lnTo>
                    <a:pt x="692474" y="168331"/>
                  </a:lnTo>
                </a:path>
                <a:path w="826769" h="314325">
                  <a:moveTo>
                    <a:pt x="700452" y="168331"/>
                  </a:moveTo>
                  <a:lnTo>
                    <a:pt x="700452" y="201838"/>
                  </a:lnTo>
                </a:path>
                <a:path w="826769" h="314325">
                  <a:moveTo>
                    <a:pt x="722790" y="168331"/>
                  </a:moveTo>
                  <a:lnTo>
                    <a:pt x="722790" y="201838"/>
                  </a:lnTo>
                </a:path>
                <a:path w="826769" h="314325">
                  <a:moveTo>
                    <a:pt x="700452" y="184287"/>
                  </a:moveTo>
                  <a:lnTo>
                    <a:pt x="722790" y="184287"/>
                  </a:lnTo>
                </a:path>
                <a:path w="826769" h="314325">
                  <a:moveTo>
                    <a:pt x="743532" y="168331"/>
                  </a:moveTo>
                  <a:lnTo>
                    <a:pt x="740341" y="169927"/>
                  </a:lnTo>
                  <a:lnTo>
                    <a:pt x="737150" y="173118"/>
                  </a:lnTo>
                  <a:lnTo>
                    <a:pt x="735554" y="176309"/>
                  </a:lnTo>
                  <a:lnTo>
                    <a:pt x="733959" y="181096"/>
                  </a:lnTo>
                  <a:lnTo>
                    <a:pt x="733959" y="189074"/>
                  </a:lnTo>
                  <a:lnTo>
                    <a:pt x="735554" y="193860"/>
                  </a:lnTo>
                  <a:lnTo>
                    <a:pt x="737150" y="197052"/>
                  </a:lnTo>
                  <a:lnTo>
                    <a:pt x="740341" y="200243"/>
                  </a:lnTo>
                  <a:lnTo>
                    <a:pt x="743532" y="201838"/>
                  </a:lnTo>
                  <a:lnTo>
                    <a:pt x="749914" y="201838"/>
                  </a:lnTo>
                  <a:lnTo>
                    <a:pt x="753105" y="200243"/>
                  </a:lnTo>
                  <a:lnTo>
                    <a:pt x="756297" y="197052"/>
                  </a:lnTo>
                  <a:lnTo>
                    <a:pt x="757892" y="193860"/>
                  </a:lnTo>
                  <a:lnTo>
                    <a:pt x="759488" y="189074"/>
                  </a:lnTo>
                  <a:lnTo>
                    <a:pt x="759488" y="181096"/>
                  </a:lnTo>
                  <a:lnTo>
                    <a:pt x="757892" y="176309"/>
                  </a:lnTo>
                  <a:lnTo>
                    <a:pt x="756297" y="173118"/>
                  </a:lnTo>
                  <a:lnTo>
                    <a:pt x="753105" y="169927"/>
                  </a:lnTo>
                  <a:lnTo>
                    <a:pt x="749914" y="168331"/>
                  </a:lnTo>
                  <a:lnTo>
                    <a:pt x="743532" y="168331"/>
                  </a:lnTo>
                </a:path>
                <a:path w="826769" h="314325">
                  <a:moveTo>
                    <a:pt x="770657" y="168331"/>
                  </a:moveTo>
                  <a:lnTo>
                    <a:pt x="770657" y="192265"/>
                  </a:lnTo>
                  <a:lnTo>
                    <a:pt x="772252" y="197052"/>
                  </a:lnTo>
                  <a:lnTo>
                    <a:pt x="775443" y="200243"/>
                  </a:lnTo>
                  <a:lnTo>
                    <a:pt x="780230" y="201838"/>
                  </a:lnTo>
                  <a:lnTo>
                    <a:pt x="783421" y="201838"/>
                  </a:lnTo>
                  <a:lnTo>
                    <a:pt x="788208" y="200243"/>
                  </a:lnTo>
                  <a:lnTo>
                    <a:pt x="791399" y="197052"/>
                  </a:lnTo>
                  <a:lnTo>
                    <a:pt x="792995" y="192265"/>
                  </a:lnTo>
                  <a:lnTo>
                    <a:pt x="792995" y="168331"/>
                  </a:lnTo>
                </a:path>
                <a:path w="826769" h="314325">
                  <a:moveTo>
                    <a:pt x="812141" y="168331"/>
                  </a:moveTo>
                  <a:lnTo>
                    <a:pt x="812141" y="201838"/>
                  </a:lnTo>
                </a:path>
                <a:path w="826769" h="314325">
                  <a:moveTo>
                    <a:pt x="800972" y="168331"/>
                  </a:moveTo>
                  <a:lnTo>
                    <a:pt x="823310" y="168331"/>
                  </a:lnTo>
                </a:path>
                <a:path w="826769" h="314325">
                  <a:moveTo>
                    <a:pt x="11168" y="224974"/>
                  </a:moveTo>
                  <a:lnTo>
                    <a:pt x="11168" y="258481"/>
                  </a:lnTo>
                </a:path>
                <a:path w="826769" h="314325">
                  <a:moveTo>
                    <a:pt x="0" y="224974"/>
                  </a:moveTo>
                  <a:lnTo>
                    <a:pt x="22337" y="224974"/>
                  </a:lnTo>
                </a:path>
                <a:path w="826769" h="314325">
                  <a:moveTo>
                    <a:pt x="30315" y="224974"/>
                  </a:moveTo>
                  <a:lnTo>
                    <a:pt x="30315" y="258481"/>
                  </a:lnTo>
                </a:path>
                <a:path w="826769" h="314325">
                  <a:moveTo>
                    <a:pt x="52653" y="224974"/>
                  </a:moveTo>
                  <a:lnTo>
                    <a:pt x="52653" y="258481"/>
                  </a:lnTo>
                </a:path>
                <a:path w="826769" h="314325">
                  <a:moveTo>
                    <a:pt x="30315" y="240930"/>
                  </a:moveTo>
                  <a:lnTo>
                    <a:pt x="52653" y="240930"/>
                  </a:lnTo>
                </a:path>
                <a:path w="826769" h="314325">
                  <a:moveTo>
                    <a:pt x="65418" y="258481"/>
                  </a:moveTo>
                  <a:lnTo>
                    <a:pt x="65418" y="224974"/>
                  </a:lnTo>
                  <a:lnTo>
                    <a:pt x="86160" y="224974"/>
                  </a:lnTo>
                </a:path>
                <a:path w="826769" h="314325">
                  <a:moveTo>
                    <a:pt x="65418" y="240930"/>
                  </a:moveTo>
                  <a:lnTo>
                    <a:pt x="78182" y="240930"/>
                  </a:lnTo>
                </a:path>
                <a:path w="826769" h="314325">
                  <a:moveTo>
                    <a:pt x="65418" y="258481"/>
                  </a:moveTo>
                  <a:lnTo>
                    <a:pt x="86160" y="258481"/>
                  </a:lnTo>
                </a:path>
                <a:path w="826769" h="314325">
                  <a:moveTo>
                    <a:pt x="126847" y="224974"/>
                  </a:moveTo>
                  <a:lnTo>
                    <a:pt x="134825" y="258481"/>
                  </a:lnTo>
                  <a:lnTo>
                    <a:pt x="142802" y="224974"/>
                  </a:lnTo>
                  <a:lnTo>
                    <a:pt x="150780" y="258481"/>
                  </a:lnTo>
                  <a:lnTo>
                    <a:pt x="158758" y="224974"/>
                  </a:lnTo>
                </a:path>
                <a:path w="826769" h="314325">
                  <a:moveTo>
                    <a:pt x="168331" y="258481"/>
                  </a:moveTo>
                  <a:lnTo>
                    <a:pt x="168331" y="224974"/>
                  </a:lnTo>
                  <a:lnTo>
                    <a:pt x="182692" y="224974"/>
                  </a:lnTo>
                  <a:lnTo>
                    <a:pt x="187478" y="226570"/>
                  </a:lnTo>
                  <a:lnTo>
                    <a:pt x="189074" y="228165"/>
                  </a:lnTo>
                  <a:lnTo>
                    <a:pt x="190669" y="231356"/>
                  </a:lnTo>
                  <a:lnTo>
                    <a:pt x="190669" y="234547"/>
                  </a:lnTo>
                  <a:lnTo>
                    <a:pt x="189074" y="237738"/>
                  </a:lnTo>
                  <a:lnTo>
                    <a:pt x="187478" y="239334"/>
                  </a:lnTo>
                  <a:lnTo>
                    <a:pt x="182692" y="240930"/>
                  </a:lnTo>
                  <a:lnTo>
                    <a:pt x="168331" y="240930"/>
                  </a:lnTo>
                </a:path>
                <a:path w="826769" h="314325">
                  <a:moveTo>
                    <a:pt x="179500" y="240930"/>
                  </a:moveTo>
                  <a:lnTo>
                    <a:pt x="190669" y="258481"/>
                  </a:lnTo>
                </a:path>
                <a:path w="826769" h="314325">
                  <a:moveTo>
                    <a:pt x="201838" y="224974"/>
                  </a:moveTo>
                  <a:lnTo>
                    <a:pt x="201838" y="258481"/>
                  </a:lnTo>
                </a:path>
                <a:path w="826769" h="314325">
                  <a:moveTo>
                    <a:pt x="220985" y="224974"/>
                  </a:moveTo>
                  <a:lnTo>
                    <a:pt x="220985" y="258481"/>
                  </a:lnTo>
                </a:path>
                <a:path w="826769" h="314325">
                  <a:moveTo>
                    <a:pt x="209816" y="224974"/>
                  </a:moveTo>
                  <a:lnTo>
                    <a:pt x="232154" y="224974"/>
                  </a:lnTo>
                </a:path>
                <a:path w="826769" h="314325">
                  <a:moveTo>
                    <a:pt x="246514" y="224974"/>
                  </a:moveTo>
                  <a:lnTo>
                    <a:pt x="246514" y="258481"/>
                  </a:lnTo>
                </a:path>
                <a:path w="826769" h="314325">
                  <a:moveTo>
                    <a:pt x="235345" y="224974"/>
                  </a:moveTo>
                  <a:lnTo>
                    <a:pt x="257683" y="224974"/>
                  </a:lnTo>
                </a:path>
                <a:path w="826769" h="314325">
                  <a:moveTo>
                    <a:pt x="265661" y="258481"/>
                  </a:moveTo>
                  <a:lnTo>
                    <a:pt x="265661" y="224974"/>
                  </a:lnTo>
                  <a:lnTo>
                    <a:pt x="286403" y="224974"/>
                  </a:lnTo>
                </a:path>
                <a:path w="826769" h="314325">
                  <a:moveTo>
                    <a:pt x="265661" y="240930"/>
                  </a:moveTo>
                  <a:lnTo>
                    <a:pt x="278425" y="240930"/>
                  </a:lnTo>
                </a:path>
                <a:path w="826769" h="314325">
                  <a:moveTo>
                    <a:pt x="265661" y="258481"/>
                  </a:moveTo>
                  <a:lnTo>
                    <a:pt x="286403" y="258481"/>
                  </a:lnTo>
                </a:path>
                <a:path w="826769" h="314325">
                  <a:moveTo>
                    <a:pt x="295977" y="258481"/>
                  </a:moveTo>
                  <a:lnTo>
                    <a:pt x="295977" y="224974"/>
                  </a:lnTo>
                  <a:lnTo>
                    <a:pt x="319112" y="258481"/>
                  </a:lnTo>
                  <a:lnTo>
                    <a:pt x="319112" y="224974"/>
                  </a:lnTo>
                </a:path>
                <a:path w="826769" h="314325">
                  <a:moveTo>
                    <a:pt x="387721" y="232952"/>
                  </a:moveTo>
                  <a:lnTo>
                    <a:pt x="386126" y="229761"/>
                  </a:lnTo>
                  <a:lnTo>
                    <a:pt x="382935" y="226570"/>
                  </a:lnTo>
                  <a:lnTo>
                    <a:pt x="379744" y="224974"/>
                  </a:lnTo>
                  <a:lnTo>
                    <a:pt x="373361" y="224974"/>
                  </a:lnTo>
                  <a:lnTo>
                    <a:pt x="370170" y="226570"/>
                  </a:lnTo>
                  <a:lnTo>
                    <a:pt x="366979" y="229761"/>
                  </a:lnTo>
                  <a:lnTo>
                    <a:pt x="365384" y="232952"/>
                  </a:lnTo>
                  <a:lnTo>
                    <a:pt x="363788" y="237738"/>
                  </a:lnTo>
                  <a:lnTo>
                    <a:pt x="363788" y="245716"/>
                  </a:lnTo>
                  <a:lnTo>
                    <a:pt x="365384" y="250503"/>
                  </a:lnTo>
                  <a:lnTo>
                    <a:pt x="366979" y="253694"/>
                  </a:lnTo>
                  <a:lnTo>
                    <a:pt x="370170" y="256885"/>
                  </a:lnTo>
                  <a:lnTo>
                    <a:pt x="373361" y="258481"/>
                  </a:lnTo>
                  <a:lnTo>
                    <a:pt x="379744" y="258481"/>
                  </a:lnTo>
                  <a:lnTo>
                    <a:pt x="382935" y="256885"/>
                  </a:lnTo>
                  <a:lnTo>
                    <a:pt x="386126" y="253694"/>
                  </a:lnTo>
                  <a:lnTo>
                    <a:pt x="387721" y="250503"/>
                  </a:lnTo>
                </a:path>
                <a:path w="826769" h="314325">
                  <a:moveTo>
                    <a:pt x="406868" y="224974"/>
                  </a:moveTo>
                  <a:lnTo>
                    <a:pt x="403677" y="226570"/>
                  </a:lnTo>
                  <a:lnTo>
                    <a:pt x="400486" y="229761"/>
                  </a:lnTo>
                  <a:lnTo>
                    <a:pt x="398890" y="232952"/>
                  </a:lnTo>
                  <a:lnTo>
                    <a:pt x="397295" y="237738"/>
                  </a:lnTo>
                  <a:lnTo>
                    <a:pt x="397295" y="245716"/>
                  </a:lnTo>
                  <a:lnTo>
                    <a:pt x="398890" y="250503"/>
                  </a:lnTo>
                  <a:lnTo>
                    <a:pt x="400486" y="253694"/>
                  </a:lnTo>
                  <a:lnTo>
                    <a:pt x="403677" y="256885"/>
                  </a:lnTo>
                  <a:lnTo>
                    <a:pt x="406868" y="258481"/>
                  </a:lnTo>
                  <a:lnTo>
                    <a:pt x="413250" y="258481"/>
                  </a:lnTo>
                  <a:lnTo>
                    <a:pt x="416442" y="256885"/>
                  </a:lnTo>
                  <a:lnTo>
                    <a:pt x="419633" y="253694"/>
                  </a:lnTo>
                  <a:lnTo>
                    <a:pt x="421228" y="250503"/>
                  </a:lnTo>
                  <a:lnTo>
                    <a:pt x="422824" y="245716"/>
                  </a:lnTo>
                  <a:lnTo>
                    <a:pt x="422824" y="237738"/>
                  </a:lnTo>
                  <a:lnTo>
                    <a:pt x="421228" y="232952"/>
                  </a:lnTo>
                  <a:lnTo>
                    <a:pt x="419633" y="229761"/>
                  </a:lnTo>
                  <a:lnTo>
                    <a:pt x="416442" y="226570"/>
                  </a:lnTo>
                  <a:lnTo>
                    <a:pt x="413250" y="224974"/>
                  </a:lnTo>
                  <a:lnTo>
                    <a:pt x="406868" y="224974"/>
                  </a:lnTo>
                </a:path>
                <a:path w="826769" h="314325">
                  <a:moveTo>
                    <a:pt x="433993" y="258481"/>
                  </a:moveTo>
                  <a:lnTo>
                    <a:pt x="433993" y="224974"/>
                  </a:lnTo>
                  <a:lnTo>
                    <a:pt x="456331" y="258481"/>
                  </a:lnTo>
                  <a:lnTo>
                    <a:pt x="456331" y="224974"/>
                  </a:lnTo>
                </a:path>
                <a:path w="826769" h="314325">
                  <a:moveTo>
                    <a:pt x="490635" y="229761"/>
                  </a:moveTo>
                  <a:lnTo>
                    <a:pt x="487444" y="226570"/>
                  </a:lnTo>
                  <a:lnTo>
                    <a:pt x="482657" y="224974"/>
                  </a:lnTo>
                  <a:lnTo>
                    <a:pt x="475477" y="224974"/>
                  </a:lnTo>
                  <a:lnTo>
                    <a:pt x="470691" y="226570"/>
                  </a:lnTo>
                  <a:lnTo>
                    <a:pt x="467500" y="229761"/>
                  </a:lnTo>
                  <a:lnTo>
                    <a:pt x="467500" y="232952"/>
                  </a:lnTo>
                  <a:lnTo>
                    <a:pt x="469095" y="236143"/>
                  </a:lnTo>
                  <a:lnTo>
                    <a:pt x="470691" y="237738"/>
                  </a:lnTo>
                  <a:lnTo>
                    <a:pt x="473882" y="239334"/>
                  </a:lnTo>
                  <a:lnTo>
                    <a:pt x="484253" y="242525"/>
                  </a:lnTo>
                  <a:lnTo>
                    <a:pt x="487444" y="244121"/>
                  </a:lnTo>
                  <a:lnTo>
                    <a:pt x="489040" y="245716"/>
                  </a:lnTo>
                  <a:lnTo>
                    <a:pt x="490635" y="248907"/>
                  </a:lnTo>
                  <a:lnTo>
                    <a:pt x="490635" y="253694"/>
                  </a:lnTo>
                  <a:lnTo>
                    <a:pt x="487444" y="256885"/>
                  </a:lnTo>
                  <a:lnTo>
                    <a:pt x="482657" y="258481"/>
                  </a:lnTo>
                  <a:lnTo>
                    <a:pt x="475477" y="258481"/>
                  </a:lnTo>
                  <a:lnTo>
                    <a:pt x="470691" y="256885"/>
                  </a:lnTo>
                  <a:lnTo>
                    <a:pt x="467500" y="253694"/>
                  </a:lnTo>
                </a:path>
                <a:path w="826769" h="314325">
                  <a:moveTo>
                    <a:pt x="501804" y="258481"/>
                  </a:moveTo>
                  <a:lnTo>
                    <a:pt x="501804" y="224974"/>
                  </a:lnTo>
                  <a:lnTo>
                    <a:pt x="522547" y="224974"/>
                  </a:lnTo>
                </a:path>
                <a:path w="826769" h="314325">
                  <a:moveTo>
                    <a:pt x="501804" y="240930"/>
                  </a:moveTo>
                  <a:lnTo>
                    <a:pt x="514569" y="240930"/>
                  </a:lnTo>
                </a:path>
                <a:path w="826769" h="314325">
                  <a:moveTo>
                    <a:pt x="501804" y="258481"/>
                  </a:moveTo>
                  <a:lnTo>
                    <a:pt x="522547" y="258481"/>
                  </a:lnTo>
                </a:path>
                <a:path w="826769" h="314325">
                  <a:moveTo>
                    <a:pt x="532120" y="258481"/>
                  </a:moveTo>
                  <a:lnTo>
                    <a:pt x="532120" y="224974"/>
                  </a:lnTo>
                  <a:lnTo>
                    <a:pt x="554458" y="258481"/>
                  </a:lnTo>
                  <a:lnTo>
                    <a:pt x="554458" y="224974"/>
                  </a:lnTo>
                </a:path>
                <a:path w="826769" h="314325">
                  <a:moveTo>
                    <a:pt x="573605" y="224974"/>
                  </a:moveTo>
                  <a:lnTo>
                    <a:pt x="573605" y="258481"/>
                  </a:lnTo>
                </a:path>
                <a:path w="826769" h="314325">
                  <a:moveTo>
                    <a:pt x="562436" y="224974"/>
                  </a:moveTo>
                  <a:lnTo>
                    <a:pt x="584774" y="224974"/>
                  </a:lnTo>
                </a:path>
                <a:path w="826769" h="314325">
                  <a:moveTo>
                    <a:pt x="634236" y="224974"/>
                  </a:moveTo>
                  <a:lnTo>
                    <a:pt x="631045" y="226570"/>
                  </a:lnTo>
                  <a:lnTo>
                    <a:pt x="627854" y="229761"/>
                  </a:lnTo>
                  <a:lnTo>
                    <a:pt x="626258" y="232952"/>
                  </a:lnTo>
                  <a:lnTo>
                    <a:pt x="624663" y="237738"/>
                  </a:lnTo>
                  <a:lnTo>
                    <a:pt x="624663" y="245716"/>
                  </a:lnTo>
                  <a:lnTo>
                    <a:pt x="626258" y="250503"/>
                  </a:lnTo>
                  <a:lnTo>
                    <a:pt x="627854" y="253694"/>
                  </a:lnTo>
                  <a:lnTo>
                    <a:pt x="631045" y="256885"/>
                  </a:lnTo>
                  <a:lnTo>
                    <a:pt x="634236" y="258481"/>
                  </a:lnTo>
                  <a:lnTo>
                    <a:pt x="640618" y="258481"/>
                  </a:lnTo>
                  <a:lnTo>
                    <a:pt x="643809" y="256885"/>
                  </a:lnTo>
                  <a:lnTo>
                    <a:pt x="647001" y="253694"/>
                  </a:lnTo>
                  <a:lnTo>
                    <a:pt x="648596" y="250503"/>
                  </a:lnTo>
                  <a:lnTo>
                    <a:pt x="650192" y="245716"/>
                  </a:lnTo>
                  <a:lnTo>
                    <a:pt x="650192" y="237738"/>
                  </a:lnTo>
                  <a:lnTo>
                    <a:pt x="648596" y="232952"/>
                  </a:lnTo>
                  <a:lnTo>
                    <a:pt x="647001" y="229761"/>
                  </a:lnTo>
                  <a:lnTo>
                    <a:pt x="643809" y="226570"/>
                  </a:lnTo>
                  <a:lnTo>
                    <a:pt x="640618" y="224974"/>
                  </a:lnTo>
                  <a:lnTo>
                    <a:pt x="634236" y="224974"/>
                  </a:lnTo>
                </a:path>
                <a:path w="826769" h="314325">
                  <a:moveTo>
                    <a:pt x="662158" y="258481"/>
                  </a:moveTo>
                  <a:lnTo>
                    <a:pt x="662158" y="224974"/>
                  </a:lnTo>
                  <a:lnTo>
                    <a:pt x="682901" y="224974"/>
                  </a:lnTo>
                </a:path>
                <a:path w="826769" h="314325">
                  <a:moveTo>
                    <a:pt x="662158" y="240930"/>
                  </a:moveTo>
                  <a:lnTo>
                    <a:pt x="674923" y="240930"/>
                  </a:lnTo>
                </a:path>
                <a:path w="826769" h="314325">
                  <a:moveTo>
                    <a:pt x="724385" y="224974"/>
                  </a:moveTo>
                  <a:lnTo>
                    <a:pt x="724385" y="258481"/>
                  </a:lnTo>
                </a:path>
                <a:path w="826769" h="314325">
                  <a:moveTo>
                    <a:pt x="746723" y="224974"/>
                  </a:moveTo>
                  <a:lnTo>
                    <a:pt x="724385" y="247312"/>
                  </a:lnTo>
                </a:path>
                <a:path w="826769" h="314325">
                  <a:moveTo>
                    <a:pt x="732363" y="239334"/>
                  </a:moveTo>
                  <a:lnTo>
                    <a:pt x="746723" y="258481"/>
                  </a:lnTo>
                </a:path>
                <a:path w="826769" h="314325">
                  <a:moveTo>
                    <a:pt x="757892" y="224974"/>
                  </a:moveTo>
                  <a:lnTo>
                    <a:pt x="757892" y="258481"/>
                  </a:lnTo>
                </a:path>
                <a:path w="826769" h="314325">
                  <a:moveTo>
                    <a:pt x="770657" y="258481"/>
                  </a:moveTo>
                  <a:lnTo>
                    <a:pt x="770657" y="224974"/>
                  </a:lnTo>
                  <a:lnTo>
                    <a:pt x="785017" y="224974"/>
                  </a:lnTo>
                  <a:lnTo>
                    <a:pt x="789803" y="226570"/>
                  </a:lnTo>
                  <a:lnTo>
                    <a:pt x="791399" y="228165"/>
                  </a:lnTo>
                  <a:lnTo>
                    <a:pt x="792995" y="231356"/>
                  </a:lnTo>
                  <a:lnTo>
                    <a:pt x="792995" y="234547"/>
                  </a:lnTo>
                  <a:lnTo>
                    <a:pt x="791399" y="237738"/>
                  </a:lnTo>
                  <a:lnTo>
                    <a:pt x="789803" y="239334"/>
                  </a:lnTo>
                  <a:lnTo>
                    <a:pt x="785017" y="240930"/>
                  </a:lnTo>
                  <a:lnTo>
                    <a:pt x="770657" y="240930"/>
                  </a:lnTo>
                </a:path>
                <a:path w="826769" h="314325">
                  <a:moveTo>
                    <a:pt x="781826" y="240930"/>
                  </a:moveTo>
                  <a:lnTo>
                    <a:pt x="792995" y="258481"/>
                  </a:lnTo>
                </a:path>
                <a:path w="826769" h="314325">
                  <a:moveTo>
                    <a:pt x="804164" y="224974"/>
                  </a:moveTo>
                  <a:lnTo>
                    <a:pt x="804164" y="258481"/>
                  </a:lnTo>
                </a:path>
                <a:path w="826769" h="314325">
                  <a:moveTo>
                    <a:pt x="826501" y="224974"/>
                  </a:moveTo>
                  <a:lnTo>
                    <a:pt x="804164" y="247312"/>
                  </a:lnTo>
                </a:path>
                <a:path w="826769" h="314325">
                  <a:moveTo>
                    <a:pt x="812141" y="239334"/>
                  </a:moveTo>
                  <a:lnTo>
                    <a:pt x="826501" y="258481"/>
                  </a:lnTo>
                </a:path>
                <a:path w="826769" h="314325">
                  <a:moveTo>
                    <a:pt x="71800" y="314326"/>
                  </a:moveTo>
                  <a:lnTo>
                    <a:pt x="71800" y="280819"/>
                  </a:lnTo>
                  <a:lnTo>
                    <a:pt x="84564" y="314326"/>
                  </a:lnTo>
                  <a:lnTo>
                    <a:pt x="97329" y="280819"/>
                  </a:lnTo>
                  <a:lnTo>
                    <a:pt x="97329" y="314326"/>
                  </a:lnTo>
                </a:path>
                <a:path w="826769" h="314325">
                  <a:moveTo>
                    <a:pt x="118869" y="280819"/>
                  </a:moveTo>
                  <a:lnTo>
                    <a:pt x="114880" y="282414"/>
                  </a:lnTo>
                  <a:lnTo>
                    <a:pt x="111689" y="285605"/>
                  </a:lnTo>
                  <a:lnTo>
                    <a:pt x="110093" y="288796"/>
                  </a:lnTo>
                  <a:lnTo>
                    <a:pt x="108498" y="293583"/>
                  </a:lnTo>
                  <a:lnTo>
                    <a:pt x="108498" y="301561"/>
                  </a:lnTo>
                  <a:lnTo>
                    <a:pt x="110093" y="306348"/>
                  </a:lnTo>
                  <a:lnTo>
                    <a:pt x="111689" y="309539"/>
                  </a:lnTo>
                  <a:lnTo>
                    <a:pt x="114880" y="312730"/>
                  </a:lnTo>
                  <a:lnTo>
                    <a:pt x="118869" y="314326"/>
                  </a:lnTo>
                  <a:lnTo>
                    <a:pt x="125251" y="314326"/>
                  </a:lnTo>
                  <a:lnTo>
                    <a:pt x="128442" y="312730"/>
                  </a:lnTo>
                  <a:lnTo>
                    <a:pt x="131633" y="309539"/>
                  </a:lnTo>
                  <a:lnTo>
                    <a:pt x="133229" y="306348"/>
                  </a:lnTo>
                  <a:lnTo>
                    <a:pt x="134825" y="301561"/>
                  </a:lnTo>
                  <a:lnTo>
                    <a:pt x="134825" y="293583"/>
                  </a:lnTo>
                  <a:lnTo>
                    <a:pt x="133229" y="288796"/>
                  </a:lnTo>
                  <a:lnTo>
                    <a:pt x="131633" y="285605"/>
                  </a:lnTo>
                  <a:lnTo>
                    <a:pt x="128442" y="282414"/>
                  </a:lnTo>
                  <a:lnTo>
                    <a:pt x="125251" y="280819"/>
                  </a:lnTo>
                  <a:lnTo>
                    <a:pt x="118869" y="280819"/>
                  </a:lnTo>
                </a:path>
                <a:path w="826769" h="314325">
                  <a:moveTo>
                    <a:pt x="145994" y="314326"/>
                  </a:moveTo>
                  <a:lnTo>
                    <a:pt x="145994" y="280819"/>
                  </a:lnTo>
                  <a:lnTo>
                    <a:pt x="166736" y="280819"/>
                  </a:lnTo>
                </a:path>
                <a:path w="826769" h="314325">
                  <a:moveTo>
                    <a:pt x="145994" y="296774"/>
                  </a:moveTo>
                  <a:lnTo>
                    <a:pt x="158758" y="296774"/>
                  </a:lnTo>
                </a:path>
                <a:path w="826769" h="314325">
                  <a:moveTo>
                    <a:pt x="145994" y="314326"/>
                  </a:moveTo>
                  <a:lnTo>
                    <a:pt x="166736" y="314326"/>
                  </a:lnTo>
                </a:path>
                <a:path w="826769" h="314325">
                  <a:moveTo>
                    <a:pt x="176309" y="280819"/>
                  </a:moveTo>
                  <a:lnTo>
                    <a:pt x="176309" y="314326"/>
                  </a:lnTo>
                  <a:lnTo>
                    <a:pt x="195456" y="314326"/>
                  </a:lnTo>
                </a:path>
                <a:path w="826769" h="314325">
                  <a:moveTo>
                    <a:pt x="203434" y="280819"/>
                  </a:moveTo>
                  <a:lnTo>
                    <a:pt x="203434" y="314326"/>
                  </a:lnTo>
                  <a:lnTo>
                    <a:pt x="222581" y="314326"/>
                  </a:lnTo>
                </a:path>
                <a:path w="826769" h="314325">
                  <a:moveTo>
                    <a:pt x="230558" y="314326"/>
                  </a:moveTo>
                  <a:lnTo>
                    <a:pt x="230558" y="280819"/>
                  </a:lnTo>
                  <a:lnTo>
                    <a:pt x="251301" y="280819"/>
                  </a:lnTo>
                </a:path>
                <a:path w="826769" h="314325">
                  <a:moveTo>
                    <a:pt x="230558" y="296774"/>
                  </a:moveTo>
                  <a:lnTo>
                    <a:pt x="243323" y="296774"/>
                  </a:lnTo>
                </a:path>
                <a:path w="826769" h="314325">
                  <a:moveTo>
                    <a:pt x="230558" y="314326"/>
                  </a:moveTo>
                  <a:lnTo>
                    <a:pt x="251301" y="314326"/>
                  </a:lnTo>
                </a:path>
                <a:path w="826769" h="314325">
                  <a:moveTo>
                    <a:pt x="260874" y="314326"/>
                  </a:moveTo>
                  <a:lnTo>
                    <a:pt x="260874" y="280819"/>
                  </a:lnTo>
                  <a:lnTo>
                    <a:pt x="275234" y="280819"/>
                  </a:lnTo>
                  <a:lnTo>
                    <a:pt x="280021" y="282414"/>
                  </a:lnTo>
                  <a:lnTo>
                    <a:pt x="281616" y="284010"/>
                  </a:lnTo>
                  <a:lnTo>
                    <a:pt x="283212" y="287201"/>
                  </a:lnTo>
                  <a:lnTo>
                    <a:pt x="283212" y="290392"/>
                  </a:lnTo>
                  <a:lnTo>
                    <a:pt x="281616" y="293583"/>
                  </a:lnTo>
                  <a:lnTo>
                    <a:pt x="280021" y="295179"/>
                  </a:lnTo>
                  <a:lnTo>
                    <a:pt x="275234" y="296774"/>
                  </a:lnTo>
                  <a:lnTo>
                    <a:pt x="260874" y="296774"/>
                  </a:lnTo>
                </a:path>
                <a:path w="826769" h="314325">
                  <a:moveTo>
                    <a:pt x="272043" y="296774"/>
                  </a:moveTo>
                  <a:lnTo>
                    <a:pt x="283212" y="314326"/>
                  </a:lnTo>
                </a:path>
                <a:path w="826769" h="314325">
                  <a:moveTo>
                    <a:pt x="323899" y="314326"/>
                  </a:moveTo>
                  <a:lnTo>
                    <a:pt x="336663" y="280819"/>
                  </a:lnTo>
                  <a:lnTo>
                    <a:pt x="349428" y="314326"/>
                  </a:lnTo>
                </a:path>
                <a:path w="826769" h="314325">
                  <a:moveTo>
                    <a:pt x="328686" y="303157"/>
                  </a:moveTo>
                  <a:lnTo>
                    <a:pt x="344641" y="303157"/>
                  </a:lnTo>
                </a:path>
                <a:path w="826769" h="314325">
                  <a:moveTo>
                    <a:pt x="357406" y="314326"/>
                  </a:moveTo>
                  <a:lnTo>
                    <a:pt x="357406" y="280819"/>
                  </a:lnTo>
                  <a:lnTo>
                    <a:pt x="371766" y="280819"/>
                  </a:lnTo>
                  <a:lnTo>
                    <a:pt x="376552" y="282414"/>
                  </a:lnTo>
                  <a:lnTo>
                    <a:pt x="378148" y="284010"/>
                  </a:lnTo>
                  <a:lnTo>
                    <a:pt x="379744" y="287201"/>
                  </a:lnTo>
                  <a:lnTo>
                    <a:pt x="379744" y="290392"/>
                  </a:lnTo>
                  <a:lnTo>
                    <a:pt x="378148" y="293583"/>
                  </a:lnTo>
                  <a:lnTo>
                    <a:pt x="376552" y="295179"/>
                  </a:lnTo>
                  <a:lnTo>
                    <a:pt x="371766" y="296774"/>
                  </a:lnTo>
                  <a:lnTo>
                    <a:pt x="357406" y="296774"/>
                  </a:lnTo>
                </a:path>
                <a:path w="826769" h="314325">
                  <a:moveTo>
                    <a:pt x="368575" y="296774"/>
                  </a:moveTo>
                  <a:lnTo>
                    <a:pt x="379744" y="314326"/>
                  </a:lnTo>
                </a:path>
                <a:path w="826769" h="314325">
                  <a:moveTo>
                    <a:pt x="413250" y="288796"/>
                  </a:moveTo>
                  <a:lnTo>
                    <a:pt x="411655" y="285605"/>
                  </a:lnTo>
                  <a:lnTo>
                    <a:pt x="408464" y="282414"/>
                  </a:lnTo>
                  <a:lnTo>
                    <a:pt x="405273" y="280819"/>
                  </a:lnTo>
                  <a:lnTo>
                    <a:pt x="398890" y="280819"/>
                  </a:lnTo>
                  <a:lnTo>
                    <a:pt x="395699" y="282414"/>
                  </a:lnTo>
                  <a:lnTo>
                    <a:pt x="392508" y="285605"/>
                  </a:lnTo>
                  <a:lnTo>
                    <a:pt x="390913" y="288796"/>
                  </a:lnTo>
                  <a:lnTo>
                    <a:pt x="389317" y="293583"/>
                  </a:lnTo>
                  <a:lnTo>
                    <a:pt x="389317" y="301561"/>
                  </a:lnTo>
                  <a:lnTo>
                    <a:pt x="390913" y="306348"/>
                  </a:lnTo>
                  <a:lnTo>
                    <a:pt x="392508" y="309539"/>
                  </a:lnTo>
                  <a:lnTo>
                    <a:pt x="395699" y="312730"/>
                  </a:lnTo>
                  <a:lnTo>
                    <a:pt x="398890" y="314326"/>
                  </a:lnTo>
                  <a:lnTo>
                    <a:pt x="405273" y="314326"/>
                  </a:lnTo>
                  <a:lnTo>
                    <a:pt x="408464" y="312730"/>
                  </a:lnTo>
                  <a:lnTo>
                    <a:pt x="411655" y="309539"/>
                  </a:lnTo>
                  <a:lnTo>
                    <a:pt x="413250" y="306348"/>
                  </a:lnTo>
                </a:path>
                <a:path w="826769" h="314325">
                  <a:moveTo>
                    <a:pt x="424419" y="280819"/>
                  </a:moveTo>
                  <a:lnTo>
                    <a:pt x="424419" y="314326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5" name="object 1315" descr=""/>
            <p:cNvSpPr/>
            <p:nvPr/>
          </p:nvSpPr>
          <p:spPr>
            <a:xfrm>
              <a:off x="19356181" y="195536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6" name="object 1316" descr=""/>
            <p:cNvSpPr/>
            <p:nvPr/>
          </p:nvSpPr>
          <p:spPr>
            <a:xfrm>
              <a:off x="19339825" y="197131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7" name="object 1317" descr=""/>
            <p:cNvSpPr/>
            <p:nvPr/>
          </p:nvSpPr>
          <p:spPr>
            <a:xfrm>
              <a:off x="19368944" y="1955363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8" name="object 1318" descr=""/>
            <p:cNvSpPr/>
            <p:nvPr/>
          </p:nvSpPr>
          <p:spPr>
            <a:xfrm>
              <a:off x="18929766" y="1955363"/>
              <a:ext cx="798195" cy="370205"/>
            </a:xfrm>
            <a:custGeom>
              <a:avLst/>
              <a:gdLst/>
              <a:ahLst/>
              <a:cxnLst/>
              <a:rect l="l" t="t" r="r" b="b"/>
              <a:pathLst>
                <a:path w="798194" h="370205">
                  <a:moveTo>
                    <a:pt x="464308" y="0"/>
                  </a:moveTo>
                  <a:lnTo>
                    <a:pt x="464308" y="33506"/>
                  </a:lnTo>
                </a:path>
                <a:path w="798194" h="370205">
                  <a:moveTo>
                    <a:pt x="453140" y="0"/>
                  </a:moveTo>
                  <a:lnTo>
                    <a:pt x="476275" y="0"/>
                  </a:lnTo>
                </a:path>
                <a:path w="798194" h="370205">
                  <a:moveTo>
                    <a:pt x="484253" y="33506"/>
                  </a:moveTo>
                  <a:lnTo>
                    <a:pt x="484253" y="0"/>
                  </a:lnTo>
                  <a:lnTo>
                    <a:pt x="504995" y="0"/>
                  </a:lnTo>
                </a:path>
                <a:path w="798194" h="370205">
                  <a:moveTo>
                    <a:pt x="484253" y="15955"/>
                  </a:moveTo>
                  <a:lnTo>
                    <a:pt x="497018" y="15955"/>
                  </a:lnTo>
                </a:path>
                <a:path w="798194" h="370205">
                  <a:moveTo>
                    <a:pt x="484253" y="33506"/>
                  </a:moveTo>
                  <a:lnTo>
                    <a:pt x="504995" y="33506"/>
                  </a:lnTo>
                </a:path>
                <a:path w="798194" h="370205">
                  <a:moveTo>
                    <a:pt x="536907" y="7977"/>
                  </a:moveTo>
                  <a:lnTo>
                    <a:pt x="535311" y="4786"/>
                  </a:lnTo>
                  <a:lnTo>
                    <a:pt x="532120" y="1595"/>
                  </a:lnTo>
                  <a:lnTo>
                    <a:pt x="528929" y="0"/>
                  </a:lnTo>
                  <a:lnTo>
                    <a:pt x="522547" y="0"/>
                  </a:lnTo>
                  <a:lnTo>
                    <a:pt x="519355" y="1595"/>
                  </a:lnTo>
                  <a:lnTo>
                    <a:pt x="516164" y="4786"/>
                  </a:lnTo>
                  <a:lnTo>
                    <a:pt x="514569" y="7977"/>
                  </a:lnTo>
                  <a:lnTo>
                    <a:pt x="512973" y="12764"/>
                  </a:lnTo>
                  <a:lnTo>
                    <a:pt x="512973" y="20742"/>
                  </a:lnTo>
                  <a:lnTo>
                    <a:pt x="514569" y="25529"/>
                  </a:lnTo>
                  <a:lnTo>
                    <a:pt x="516164" y="28720"/>
                  </a:lnTo>
                  <a:lnTo>
                    <a:pt x="519355" y="31911"/>
                  </a:lnTo>
                  <a:lnTo>
                    <a:pt x="522547" y="33506"/>
                  </a:lnTo>
                  <a:lnTo>
                    <a:pt x="528929" y="33506"/>
                  </a:lnTo>
                  <a:lnTo>
                    <a:pt x="532120" y="31911"/>
                  </a:lnTo>
                  <a:lnTo>
                    <a:pt x="535311" y="28720"/>
                  </a:lnTo>
                  <a:lnTo>
                    <a:pt x="536907" y="25529"/>
                  </a:lnTo>
                </a:path>
                <a:path w="798194" h="370205">
                  <a:moveTo>
                    <a:pt x="554458" y="0"/>
                  </a:moveTo>
                  <a:lnTo>
                    <a:pt x="554458" y="33506"/>
                  </a:lnTo>
                </a:path>
                <a:path w="798194" h="370205">
                  <a:moveTo>
                    <a:pt x="543289" y="0"/>
                  </a:moveTo>
                  <a:lnTo>
                    <a:pt x="565627" y="0"/>
                  </a:lnTo>
                </a:path>
                <a:path w="798194" h="370205">
                  <a:moveTo>
                    <a:pt x="594347" y="4786"/>
                  </a:moveTo>
                  <a:lnTo>
                    <a:pt x="591156" y="1595"/>
                  </a:lnTo>
                  <a:lnTo>
                    <a:pt x="586369" y="0"/>
                  </a:lnTo>
                  <a:lnTo>
                    <a:pt x="579987" y="0"/>
                  </a:lnTo>
                  <a:lnTo>
                    <a:pt x="575200" y="1595"/>
                  </a:lnTo>
                  <a:lnTo>
                    <a:pt x="572009" y="4786"/>
                  </a:lnTo>
                  <a:lnTo>
                    <a:pt x="572009" y="7977"/>
                  </a:lnTo>
                  <a:lnTo>
                    <a:pt x="573605" y="11168"/>
                  </a:lnTo>
                  <a:lnTo>
                    <a:pt x="575200" y="12764"/>
                  </a:lnTo>
                  <a:lnTo>
                    <a:pt x="578391" y="14360"/>
                  </a:lnTo>
                  <a:lnTo>
                    <a:pt x="587965" y="17551"/>
                  </a:lnTo>
                  <a:lnTo>
                    <a:pt x="591156" y="19146"/>
                  </a:lnTo>
                  <a:lnTo>
                    <a:pt x="592751" y="20742"/>
                  </a:lnTo>
                  <a:lnTo>
                    <a:pt x="594347" y="23933"/>
                  </a:lnTo>
                  <a:lnTo>
                    <a:pt x="594347" y="28720"/>
                  </a:lnTo>
                  <a:lnTo>
                    <a:pt x="591156" y="31911"/>
                  </a:lnTo>
                  <a:lnTo>
                    <a:pt x="586369" y="33506"/>
                  </a:lnTo>
                  <a:lnTo>
                    <a:pt x="579987" y="33506"/>
                  </a:lnTo>
                  <a:lnTo>
                    <a:pt x="575200" y="31911"/>
                  </a:lnTo>
                  <a:lnTo>
                    <a:pt x="572009" y="28720"/>
                  </a:lnTo>
                </a:path>
                <a:path w="798194" h="370205">
                  <a:moveTo>
                    <a:pt x="608707" y="31911"/>
                  </a:moveTo>
                  <a:lnTo>
                    <a:pt x="607111" y="33506"/>
                  </a:lnTo>
                  <a:lnTo>
                    <a:pt x="605516" y="31911"/>
                  </a:lnTo>
                  <a:lnTo>
                    <a:pt x="607111" y="30315"/>
                  </a:lnTo>
                  <a:lnTo>
                    <a:pt x="608707" y="31911"/>
                  </a:lnTo>
                  <a:lnTo>
                    <a:pt x="608707" y="35102"/>
                  </a:lnTo>
                  <a:lnTo>
                    <a:pt x="607111" y="38293"/>
                  </a:lnTo>
                  <a:lnTo>
                    <a:pt x="605516" y="39889"/>
                  </a:lnTo>
                </a:path>
                <a:path w="798194" h="370205">
                  <a:moveTo>
                    <a:pt x="655776" y="0"/>
                  </a:moveTo>
                  <a:lnTo>
                    <a:pt x="655776" y="33506"/>
                  </a:lnTo>
                </a:path>
                <a:path w="798194" h="370205">
                  <a:moveTo>
                    <a:pt x="668541" y="33506"/>
                  </a:moveTo>
                  <a:lnTo>
                    <a:pt x="668541" y="0"/>
                  </a:lnTo>
                  <a:lnTo>
                    <a:pt x="690879" y="33506"/>
                  </a:lnTo>
                  <a:lnTo>
                    <a:pt x="690879" y="0"/>
                  </a:lnTo>
                </a:path>
                <a:path w="798194" h="370205">
                  <a:moveTo>
                    <a:pt x="725981" y="7977"/>
                  </a:moveTo>
                  <a:lnTo>
                    <a:pt x="724385" y="4786"/>
                  </a:lnTo>
                  <a:lnTo>
                    <a:pt x="721194" y="1595"/>
                  </a:lnTo>
                  <a:lnTo>
                    <a:pt x="718003" y="0"/>
                  </a:lnTo>
                  <a:lnTo>
                    <a:pt x="711621" y="0"/>
                  </a:lnTo>
                  <a:lnTo>
                    <a:pt x="708430" y="1595"/>
                  </a:lnTo>
                  <a:lnTo>
                    <a:pt x="705239" y="4786"/>
                  </a:lnTo>
                  <a:lnTo>
                    <a:pt x="703643" y="7977"/>
                  </a:lnTo>
                  <a:lnTo>
                    <a:pt x="702047" y="12764"/>
                  </a:lnTo>
                  <a:lnTo>
                    <a:pt x="702047" y="20742"/>
                  </a:lnTo>
                  <a:lnTo>
                    <a:pt x="703643" y="25529"/>
                  </a:lnTo>
                  <a:lnTo>
                    <a:pt x="705239" y="28720"/>
                  </a:lnTo>
                  <a:lnTo>
                    <a:pt x="708430" y="31911"/>
                  </a:lnTo>
                  <a:lnTo>
                    <a:pt x="711621" y="33506"/>
                  </a:lnTo>
                  <a:lnTo>
                    <a:pt x="718003" y="33506"/>
                  </a:lnTo>
                  <a:lnTo>
                    <a:pt x="721194" y="31911"/>
                  </a:lnTo>
                  <a:lnTo>
                    <a:pt x="724385" y="28720"/>
                  </a:lnTo>
                  <a:lnTo>
                    <a:pt x="725981" y="25529"/>
                  </a:lnTo>
                </a:path>
                <a:path w="798194" h="370205">
                  <a:moveTo>
                    <a:pt x="738745" y="30315"/>
                  </a:moveTo>
                  <a:lnTo>
                    <a:pt x="737150" y="31911"/>
                  </a:lnTo>
                  <a:lnTo>
                    <a:pt x="738745" y="33506"/>
                  </a:lnTo>
                  <a:lnTo>
                    <a:pt x="740341" y="31911"/>
                  </a:lnTo>
                  <a:lnTo>
                    <a:pt x="738745" y="30315"/>
                  </a:lnTo>
                </a:path>
                <a:path w="798194" h="370205">
                  <a:moveTo>
                    <a:pt x="11168" y="55844"/>
                  </a:moveTo>
                  <a:lnTo>
                    <a:pt x="11168" y="89351"/>
                  </a:lnTo>
                </a:path>
                <a:path w="798194" h="370205">
                  <a:moveTo>
                    <a:pt x="0" y="55844"/>
                  </a:moveTo>
                  <a:lnTo>
                    <a:pt x="22337" y="55844"/>
                  </a:lnTo>
                </a:path>
                <a:path w="798194" h="370205">
                  <a:moveTo>
                    <a:pt x="30315" y="55844"/>
                  </a:moveTo>
                  <a:lnTo>
                    <a:pt x="30315" y="89351"/>
                  </a:lnTo>
                </a:path>
                <a:path w="798194" h="370205">
                  <a:moveTo>
                    <a:pt x="52653" y="55844"/>
                  </a:moveTo>
                  <a:lnTo>
                    <a:pt x="52653" y="89351"/>
                  </a:lnTo>
                </a:path>
                <a:path w="798194" h="370205">
                  <a:moveTo>
                    <a:pt x="30315" y="71800"/>
                  </a:moveTo>
                  <a:lnTo>
                    <a:pt x="52653" y="71800"/>
                  </a:lnTo>
                </a:path>
                <a:path w="798194" h="370205">
                  <a:moveTo>
                    <a:pt x="65418" y="89351"/>
                  </a:moveTo>
                  <a:lnTo>
                    <a:pt x="65418" y="55844"/>
                  </a:lnTo>
                  <a:lnTo>
                    <a:pt x="86160" y="55844"/>
                  </a:lnTo>
                </a:path>
                <a:path w="798194" h="370205">
                  <a:moveTo>
                    <a:pt x="65418" y="71800"/>
                  </a:moveTo>
                  <a:lnTo>
                    <a:pt x="78182" y="71800"/>
                  </a:lnTo>
                </a:path>
                <a:path w="798194" h="370205">
                  <a:moveTo>
                    <a:pt x="65418" y="89351"/>
                  </a:moveTo>
                  <a:lnTo>
                    <a:pt x="86160" y="89351"/>
                  </a:lnTo>
                </a:path>
                <a:path w="798194" h="370205">
                  <a:moveTo>
                    <a:pt x="95733" y="89351"/>
                  </a:moveTo>
                  <a:lnTo>
                    <a:pt x="95733" y="55844"/>
                  </a:lnTo>
                  <a:lnTo>
                    <a:pt x="110891" y="55844"/>
                  </a:lnTo>
                  <a:lnTo>
                    <a:pt x="115678" y="57440"/>
                  </a:lnTo>
                  <a:lnTo>
                    <a:pt x="117273" y="59035"/>
                  </a:lnTo>
                  <a:lnTo>
                    <a:pt x="118869" y="62226"/>
                  </a:lnTo>
                  <a:lnTo>
                    <a:pt x="118869" y="65418"/>
                  </a:lnTo>
                  <a:lnTo>
                    <a:pt x="117273" y="68609"/>
                  </a:lnTo>
                  <a:lnTo>
                    <a:pt x="115678" y="70204"/>
                  </a:lnTo>
                  <a:lnTo>
                    <a:pt x="110891" y="71800"/>
                  </a:lnTo>
                  <a:lnTo>
                    <a:pt x="95733" y="71800"/>
                  </a:lnTo>
                </a:path>
                <a:path w="798194" h="370205">
                  <a:moveTo>
                    <a:pt x="107700" y="71800"/>
                  </a:moveTo>
                  <a:lnTo>
                    <a:pt x="118869" y="89351"/>
                  </a:lnTo>
                </a:path>
                <a:path w="798194" h="370205">
                  <a:moveTo>
                    <a:pt x="130038" y="89351"/>
                  </a:moveTo>
                  <a:lnTo>
                    <a:pt x="130038" y="55844"/>
                  </a:lnTo>
                  <a:lnTo>
                    <a:pt x="150780" y="55844"/>
                  </a:lnTo>
                </a:path>
                <a:path w="798194" h="370205">
                  <a:moveTo>
                    <a:pt x="130038" y="71800"/>
                  </a:moveTo>
                  <a:lnTo>
                    <a:pt x="142802" y="71800"/>
                  </a:lnTo>
                </a:path>
                <a:path w="798194" h="370205">
                  <a:moveTo>
                    <a:pt x="130038" y="89351"/>
                  </a:moveTo>
                  <a:lnTo>
                    <a:pt x="150780" y="89351"/>
                  </a:lnTo>
                </a:path>
                <a:path w="798194" h="370205">
                  <a:moveTo>
                    <a:pt x="214603" y="60631"/>
                  </a:moveTo>
                  <a:lnTo>
                    <a:pt x="211412" y="57440"/>
                  </a:lnTo>
                  <a:lnTo>
                    <a:pt x="206625" y="55844"/>
                  </a:lnTo>
                  <a:lnTo>
                    <a:pt x="200243" y="55844"/>
                  </a:lnTo>
                  <a:lnTo>
                    <a:pt x="195456" y="57440"/>
                  </a:lnTo>
                  <a:lnTo>
                    <a:pt x="192265" y="60631"/>
                  </a:lnTo>
                  <a:lnTo>
                    <a:pt x="192265" y="63822"/>
                  </a:lnTo>
                  <a:lnTo>
                    <a:pt x="193860" y="67013"/>
                  </a:lnTo>
                  <a:lnTo>
                    <a:pt x="195456" y="68609"/>
                  </a:lnTo>
                  <a:lnTo>
                    <a:pt x="198647" y="70204"/>
                  </a:lnTo>
                  <a:lnTo>
                    <a:pt x="208221" y="73395"/>
                  </a:lnTo>
                  <a:lnTo>
                    <a:pt x="211412" y="74991"/>
                  </a:lnTo>
                  <a:lnTo>
                    <a:pt x="213007" y="76587"/>
                  </a:lnTo>
                  <a:lnTo>
                    <a:pt x="214603" y="79778"/>
                  </a:lnTo>
                  <a:lnTo>
                    <a:pt x="214603" y="84564"/>
                  </a:lnTo>
                  <a:lnTo>
                    <a:pt x="211412" y="87755"/>
                  </a:lnTo>
                  <a:lnTo>
                    <a:pt x="206625" y="89351"/>
                  </a:lnTo>
                  <a:lnTo>
                    <a:pt x="200243" y="89351"/>
                  </a:lnTo>
                  <a:lnTo>
                    <a:pt x="195456" y="87755"/>
                  </a:lnTo>
                  <a:lnTo>
                    <a:pt x="192265" y="84564"/>
                  </a:lnTo>
                </a:path>
                <a:path w="798194" h="370205">
                  <a:moveTo>
                    <a:pt x="225772" y="55844"/>
                  </a:moveTo>
                  <a:lnTo>
                    <a:pt x="225772" y="89351"/>
                  </a:lnTo>
                </a:path>
                <a:path w="798194" h="370205">
                  <a:moveTo>
                    <a:pt x="248110" y="55844"/>
                  </a:moveTo>
                  <a:lnTo>
                    <a:pt x="248110" y="89351"/>
                  </a:lnTo>
                </a:path>
                <a:path w="798194" h="370205">
                  <a:moveTo>
                    <a:pt x="225772" y="71800"/>
                  </a:moveTo>
                  <a:lnTo>
                    <a:pt x="248110" y="71800"/>
                  </a:lnTo>
                </a:path>
                <a:path w="798194" h="370205">
                  <a:moveTo>
                    <a:pt x="256087" y="89351"/>
                  </a:moveTo>
                  <a:lnTo>
                    <a:pt x="268852" y="55844"/>
                  </a:lnTo>
                  <a:lnTo>
                    <a:pt x="281616" y="89351"/>
                  </a:lnTo>
                </a:path>
                <a:path w="798194" h="370205">
                  <a:moveTo>
                    <a:pt x="260874" y="78182"/>
                  </a:moveTo>
                  <a:lnTo>
                    <a:pt x="276830" y="78182"/>
                  </a:lnTo>
                </a:path>
                <a:path w="798194" h="370205">
                  <a:moveTo>
                    <a:pt x="290392" y="55844"/>
                  </a:moveTo>
                  <a:lnTo>
                    <a:pt x="290392" y="89351"/>
                  </a:lnTo>
                  <a:lnTo>
                    <a:pt x="309539" y="89351"/>
                  </a:lnTo>
                </a:path>
                <a:path w="798194" h="370205">
                  <a:moveTo>
                    <a:pt x="317517" y="55844"/>
                  </a:moveTo>
                  <a:lnTo>
                    <a:pt x="317517" y="89351"/>
                  </a:lnTo>
                  <a:lnTo>
                    <a:pt x="336663" y="89351"/>
                  </a:lnTo>
                </a:path>
                <a:path w="798194" h="370205">
                  <a:moveTo>
                    <a:pt x="392508" y="71800"/>
                  </a:moveTo>
                  <a:lnTo>
                    <a:pt x="397295" y="73395"/>
                  </a:lnTo>
                  <a:lnTo>
                    <a:pt x="398890" y="74991"/>
                  </a:lnTo>
                  <a:lnTo>
                    <a:pt x="400486" y="78182"/>
                  </a:lnTo>
                  <a:lnTo>
                    <a:pt x="400486" y="82969"/>
                  </a:lnTo>
                  <a:lnTo>
                    <a:pt x="398890" y="86160"/>
                  </a:lnTo>
                  <a:lnTo>
                    <a:pt x="397295" y="87755"/>
                  </a:lnTo>
                  <a:lnTo>
                    <a:pt x="392508" y="89351"/>
                  </a:lnTo>
                  <a:lnTo>
                    <a:pt x="378148" y="89351"/>
                  </a:lnTo>
                  <a:lnTo>
                    <a:pt x="378148" y="55844"/>
                  </a:lnTo>
                  <a:lnTo>
                    <a:pt x="392508" y="55844"/>
                  </a:lnTo>
                  <a:lnTo>
                    <a:pt x="397295" y="57440"/>
                  </a:lnTo>
                  <a:lnTo>
                    <a:pt x="398890" y="59035"/>
                  </a:lnTo>
                  <a:lnTo>
                    <a:pt x="400486" y="62226"/>
                  </a:lnTo>
                  <a:lnTo>
                    <a:pt x="400486" y="65418"/>
                  </a:lnTo>
                  <a:lnTo>
                    <a:pt x="398890" y="68609"/>
                  </a:lnTo>
                  <a:lnTo>
                    <a:pt x="397295" y="70204"/>
                  </a:lnTo>
                  <a:lnTo>
                    <a:pt x="392508" y="71800"/>
                  </a:lnTo>
                  <a:lnTo>
                    <a:pt x="378148" y="71800"/>
                  </a:lnTo>
                </a:path>
                <a:path w="798194" h="370205">
                  <a:moveTo>
                    <a:pt x="411655" y="89351"/>
                  </a:moveTo>
                  <a:lnTo>
                    <a:pt x="411655" y="55844"/>
                  </a:lnTo>
                  <a:lnTo>
                    <a:pt x="432397" y="55844"/>
                  </a:lnTo>
                </a:path>
                <a:path w="798194" h="370205">
                  <a:moveTo>
                    <a:pt x="411655" y="71800"/>
                  </a:moveTo>
                  <a:lnTo>
                    <a:pt x="424419" y="71800"/>
                  </a:lnTo>
                </a:path>
                <a:path w="798194" h="370205">
                  <a:moveTo>
                    <a:pt x="411655" y="89351"/>
                  </a:moveTo>
                  <a:lnTo>
                    <a:pt x="432397" y="89351"/>
                  </a:lnTo>
                </a:path>
                <a:path w="798194" h="370205">
                  <a:moveTo>
                    <a:pt x="476275" y="89351"/>
                  </a:moveTo>
                  <a:lnTo>
                    <a:pt x="476275" y="55844"/>
                  </a:lnTo>
                  <a:lnTo>
                    <a:pt x="498613" y="89351"/>
                  </a:lnTo>
                  <a:lnTo>
                    <a:pt x="498613" y="55844"/>
                  </a:lnTo>
                </a:path>
                <a:path w="798194" h="370205">
                  <a:moveTo>
                    <a:pt x="519355" y="55844"/>
                  </a:moveTo>
                  <a:lnTo>
                    <a:pt x="516164" y="57440"/>
                  </a:lnTo>
                  <a:lnTo>
                    <a:pt x="512973" y="60631"/>
                  </a:lnTo>
                  <a:lnTo>
                    <a:pt x="511378" y="63822"/>
                  </a:lnTo>
                  <a:lnTo>
                    <a:pt x="509782" y="68609"/>
                  </a:lnTo>
                  <a:lnTo>
                    <a:pt x="509782" y="76587"/>
                  </a:lnTo>
                  <a:lnTo>
                    <a:pt x="511378" y="81373"/>
                  </a:lnTo>
                  <a:lnTo>
                    <a:pt x="512973" y="84564"/>
                  </a:lnTo>
                  <a:lnTo>
                    <a:pt x="516164" y="87755"/>
                  </a:lnTo>
                  <a:lnTo>
                    <a:pt x="519355" y="89351"/>
                  </a:lnTo>
                  <a:lnTo>
                    <a:pt x="525738" y="89351"/>
                  </a:lnTo>
                  <a:lnTo>
                    <a:pt x="528929" y="87755"/>
                  </a:lnTo>
                  <a:lnTo>
                    <a:pt x="532120" y="84564"/>
                  </a:lnTo>
                  <a:lnTo>
                    <a:pt x="533716" y="81373"/>
                  </a:lnTo>
                  <a:lnTo>
                    <a:pt x="535311" y="76587"/>
                  </a:lnTo>
                  <a:lnTo>
                    <a:pt x="535311" y="68609"/>
                  </a:lnTo>
                  <a:lnTo>
                    <a:pt x="533716" y="63822"/>
                  </a:lnTo>
                  <a:lnTo>
                    <a:pt x="532120" y="60631"/>
                  </a:lnTo>
                  <a:lnTo>
                    <a:pt x="528929" y="57440"/>
                  </a:lnTo>
                  <a:lnTo>
                    <a:pt x="525738" y="55844"/>
                  </a:lnTo>
                  <a:lnTo>
                    <a:pt x="519355" y="55844"/>
                  </a:lnTo>
                </a:path>
                <a:path w="798194" h="370205">
                  <a:moveTo>
                    <a:pt x="602325" y="63822"/>
                  </a:moveTo>
                  <a:lnTo>
                    <a:pt x="600729" y="60631"/>
                  </a:lnTo>
                  <a:lnTo>
                    <a:pt x="597538" y="57440"/>
                  </a:lnTo>
                  <a:lnTo>
                    <a:pt x="594347" y="55844"/>
                  </a:lnTo>
                  <a:lnTo>
                    <a:pt x="587965" y="55844"/>
                  </a:lnTo>
                  <a:lnTo>
                    <a:pt x="584774" y="57440"/>
                  </a:lnTo>
                  <a:lnTo>
                    <a:pt x="581582" y="60631"/>
                  </a:lnTo>
                  <a:lnTo>
                    <a:pt x="579987" y="63822"/>
                  </a:lnTo>
                  <a:lnTo>
                    <a:pt x="578391" y="68609"/>
                  </a:lnTo>
                  <a:lnTo>
                    <a:pt x="578391" y="76587"/>
                  </a:lnTo>
                  <a:lnTo>
                    <a:pt x="579987" y="81373"/>
                  </a:lnTo>
                  <a:lnTo>
                    <a:pt x="581582" y="84564"/>
                  </a:lnTo>
                  <a:lnTo>
                    <a:pt x="584774" y="87755"/>
                  </a:lnTo>
                  <a:lnTo>
                    <a:pt x="587965" y="89351"/>
                  </a:lnTo>
                  <a:lnTo>
                    <a:pt x="594347" y="89351"/>
                  </a:lnTo>
                  <a:lnTo>
                    <a:pt x="597538" y="87755"/>
                  </a:lnTo>
                  <a:lnTo>
                    <a:pt x="600729" y="84564"/>
                  </a:lnTo>
                  <a:lnTo>
                    <a:pt x="602325" y="81373"/>
                  </a:lnTo>
                </a:path>
                <a:path w="798194" h="370205">
                  <a:moveTo>
                    <a:pt x="613494" y="55844"/>
                  </a:moveTo>
                  <a:lnTo>
                    <a:pt x="613494" y="89351"/>
                  </a:lnTo>
                </a:path>
                <a:path w="798194" h="370205">
                  <a:moveTo>
                    <a:pt x="635832" y="55844"/>
                  </a:moveTo>
                  <a:lnTo>
                    <a:pt x="635832" y="89351"/>
                  </a:lnTo>
                </a:path>
                <a:path w="798194" h="370205">
                  <a:moveTo>
                    <a:pt x="613494" y="71800"/>
                  </a:moveTo>
                  <a:lnTo>
                    <a:pt x="635832" y="71800"/>
                  </a:lnTo>
                </a:path>
                <a:path w="798194" h="370205">
                  <a:moveTo>
                    <a:pt x="643809" y="89351"/>
                  </a:moveTo>
                  <a:lnTo>
                    <a:pt x="657372" y="55844"/>
                  </a:lnTo>
                  <a:lnTo>
                    <a:pt x="670136" y="89351"/>
                  </a:lnTo>
                </a:path>
                <a:path w="798194" h="370205">
                  <a:moveTo>
                    <a:pt x="649394" y="78182"/>
                  </a:moveTo>
                  <a:lnTo>
                    <a:pt x="665349" y="78182"/>
                  </a:lnTo>
                </a:path>
                <a:path w="798194" h="370205">
                  <a:moveTo>
                    <a:pt x="678114" y="89351"/>
                  </a:moveTo>
                  <a:lnTo>
                    <a:pt x="678114" y="55844"/>
                  </a:lnTo>
                  <a:lnTo>
                    <a:pt x="700452" y="89351"/>
                  </a:lnTo>
                  <a:lnTo>
                    <a:pt x="700452" y="55844"/>
                  </a:lnTo>
                </a:path>
                <a:path w="798194" h="370205">
                  <a:moveTo>
                    <a:pt x="735554" y="63822"/>
                  </a:moveTo>
                  <a:lnTo>
                    <a:pt x="733959" y="60631"/>
                  </a:lnTo>
                  <a:lnTo>
                    <a:pt x="730768" y="57440"/>
                  </a:lnTo>
                  <a:lnTo>
                    <a:pt x="727576" y="55844"/>
                  </a:lnTo>
                  <a:lnTo>
                    <a:pt x="721194" y="55844"/>
                  </a:lnTo>
                  <a:lnTo>
                    <a:pt x="718003" y="57440"/>
                  </a:lnTo>
                  <a:lnTo>
                    <a:pt x="714812" y="60631"/>
                  </a:lnTo>
                  <a:lnTo>
                    <a:pt x="713216" y="63822"/>
                  </a:lnTo>
                  <a:lnTo>
                    <a:pt x="711621" y="68609"/>
                  </a:lnTo>
                  <a:lnTo>
                    <a:pt x="711621" y="76587"/>
                  </a:lnTo>
                  <a:lnTo>
                    <a:pt x="713216" y="81373"/>
                  </a:lnTo>
                  <a:lnTo>
                    <a:pt x="714812" y="84564"/>
                  </a:lnTo>
                  <a:lnTo>
                    <a:pt x="718003" y="87755"/>
                  </a:lnTo>
                  <a:lnTo>
                    <a:pt x="721194" y="89351"/>
                  </a:lnTo>
                  <a:lnTo>
                    <a:pt x="727576" y="89351"/>
                  </a:lnTo>
                  <a:lnTo>
                    <a:pt x="730768" y="87755"/>
                  </a:lnTo>
                  <a:lnTo>
                    <a:pt x="733959" y="84564"/>
                  </a:lnTo>
                  <a:lnTo>
                    <a:pt x="735554" y="81373"/>
                  </a:lnTo>
                  <a:lnTo>
                    <a:pt x="735554" y="76587"/>
                  </a:lnTo>
                  <a:lnTo>
                    <a:pt x="727576" y="76587"/>
                  </a:lnTo>
                </a:path>
                <a:path w="798194" h="370205">
                  <a:moveTo>
                    <a:pt x="746723" y="89351"/>
                  </a:moveTo>
                  <a:lnTo>
                    <a:pt x="746723" y="55844"/>
                  </a:lnTo>
                  <a:lnTo>
                    <a:pt x="767466" y="55844"/>
                  </a:lnTo>
                </a:path>
                <a:path w="798194" h="370205">
                  <a:moveTo>
                    <a:pt x="746723" y="71800"/>
                  </a:moveTo>
                  <a:lnTo>
                    <a:pt x="759488" y="71800"/>
                  </a:lnTo>
                </a:path>
                <a:path w="798194" h="370205">
                  <a:moveTo>
                    <a:pt x="746723" y="89351"/>
                  </a:moveTo>
                  <a:lnTo>
                    <a:pt x="767466" y="89351"/>
                  </a:lnTo>
                </a:path>
                <a:path w="798194" h="370205">
                  <a:moveTo>
                    <a:pt x="797781" y="60631"/>
                  </a:moveTo>
                  <a:lnTo>
                    <a:pt x="794590" y="57440"/>
                  </a:lnTo>
                  <a:lnTo>
                    <a:pt x="789803" y="55844"/>
                  </a:lnTo>
                  <a:lnTo>
                    <a:pt x="783421" y="55844"/>
                  </a:lnTo>
                  <a:lnTo>
                    <a:pt x="778635" y="57440"/>
                  </a:lnTo>
                  <a:lnTo>
                    <a:pt x="775443" y="60631"/>
                  </a:lnTo>
                  <a:lnTo>
                    <a:pt x="775443" y="63822"/>
                  </a:lnTo>
                  <a:lnTo>
                    <a:pt x="777039" y="67013"/>
                  </a:lnTo>
                  <a:lnTo>
                    <a:pt x="778635" y="68609"/>
                  </a:lnTo>
                  <a:lnTo>
                    <a:pt x="781826" y="70204"/>
                  </a:lnTo>
                  <a:lnTo>
                    <a:pt x="791399" y="73395"/>
                  </a:lnTo>
                  <a:lnTo>
                    <a:pt x="794590" y="74991"/>
                  </a:lnTo>
                  <a:lnTo>
                    <a:pt x="796186" y="76587"/>
                  </a:lnTo>
                  <a:lnTo>
                    <a:pt x="797781" y="79778"/>
                  </a:lnTo>
                  <a:lnTo>
                    <a:pt x="797781" y="84564"/>
                  </a:lnTo>
                  <a:lnTo>
                    <a:pt x="794590" y="87755"/>
                  </a:lnTo>
                  <a:lnTo>
                    <a:pt x="789803" y="89351"/>
                  </a:lnTo>
                  <a:lnTo>
                    <a:pt x="783421" y="89351"/>
                  </a:lnTo>
                  <a:lnTo>
                    <a:pt x="778635" y="87755"/>
                  </a:lnTo>
                  <a:lnTo>
                    <a:pt x="775443" y="84564"/>
                  </a:lnTo>
                </a:path>
                <a:path w="798194" h="370205">
                  <a:moveTo>
                    <a:pt x="44675" y="111689"/>
                  </a:moveTo>
                  <a:lnTo>
                    <a:pt x="41484" y="113285"/>
                  </a:lnTo>
                  <a:lnTo>
                    <a:pt x="38293" y="117273"/>
                  </a:lnTo>
                  <a:lnTo>
                    <a:pt x="36697" y="120465"/>
                  </a:lnTo>
                  <a:lnTo>
                    <a:pt x="35102" y="125251"/>
                  </a:lnTo>
                  <a:lnTo>
                    <a:pt x="35102" y="133229"/>
                  </a:lnTo>
                  <a:lnTo>
                    <a:pt x="36697" y="138016"/>
                  </a:lnTo>
                  <a:lnTo>
                    <a:pt x="38293" y="141207"/>
                  </a:lnTo>
                  <a:lnTo>
                    <a:pt x="41484" y="144398"/>
                  </a:lnTo>
                  <a:lnTo>
                    <a:pt x="44675" y="145994"/>
                  </a:lnTo>
                  <a:lnTo>
                    <a:pt x="51058" y="145994"/>
                  </a:lnTo>
                  <a:lnTo>
                    <a:pt x="54249" y="144398"/>
                  </a:lnTo>
                  <a:lnTo>
                    <a:pt x="57440" y="141207"/>
                  </a:lnTo>
                  <a:lnTo>
                    <a:pt x="59035" y="138016"/>
                  </a:lnTo>
                  <a:lnTo>
                    <a:pt x="60631" y="133229"/>
                  </a:lnTo>
                  <a:lnTo>
                    <a:pt x="60631" y="125251"/>
                  </a:lnTo>
                  <a:lnTo>
                    <a:pt x="59035" y="120465"/>
                  </a:lnTo>
                  <a:lnTo>
                    <a:pt x="57440" y="117273"/>
                  </a:lnTo>
                  <a:lnTo>
                    <a:pt x="54249" y="113285"/>
                  </a:lnTo>
                  <a:lnTo>
                    <a:pt x="51058" y="111689"/>
                  </a:lnTo>
                  <a:lnTo>
                    <a:pt x="44675" y="111689"/>
                  </a:lnTo>
                </a:path>
                <a:path w="798194" h="370205">
                  <a:moveTo>
                    <a:pt x="71800" y="145994"/>
                  </a:moveTo>
                  <a:lnTo>
                    <a:pt x="71800" y="111689"/>
                  </a:lnTo>
                  <a:lnTo>
                    <a:pt x="86160" y="111689"/>
                  </a:lnTo>
                  <a:lnTo>
                    <a:pt x="90947" y="113285"/>
                  </a:lnTo>
                  <a:lnTo>
                    <a:pt x="92542" y="115678"/>
                  </a:lnTo>
                  <a:lnTo>
                    <a:pt x="94138" y="118869"/>
                  </a:lnTo>
                  <a:lnTo>
                    <a:pt x="94138" y="122060"/>
                  </a:lnTo>
                  <a:lnTo>
                    <a:pt x="92542" y="125251"/>
                  </a:lnTo>
                  <a:lnTo>
                    <a:pt x="90947" y="126847"/>
                  </a:lnTo>
                  <a:lnTo>
                    <a:pt x="86160" y="128442"/>
                  </a:lnTo>
                  <a:lnTo>
                    <a:pt x="71800" y="128442"/>
                  </a:lnTo>
                </a:path>
                <a:path w="798194" h="370205">
                  <a:moveTo>
                    <a:pt x="82969" y="128442"/>
                  </a:moveTo>
                  <a:lnTo>
                    <a:pt x="94138" y="145994"/>
                  </a:lnTo>
                </a:path>
                <a:path w="798194" h="370205">
                  <a:moveTo>
                    <a:pt x="139611" y="145994"/>
                  </a:moveTo>
                  <a:lnTo>
                    <a:pt x="139611" y="111689"/>
                  </a:lnTo>
                  <a:lnTo>
                    <a:pt x="150780" y="111689"/>
                  </a:lnTo>
                  <a:lnTo>
                    <a:pt x="155567" y="113285"/>
                  </a:lnTo>
                  <a:lnTo>
                    <a:pt x="158758" y="117273"/>
                  </a:lnTo>
                  <a:lnTo>
                    <a:pt x="160354" y="120465"/>
                  </a:lnTo>
                  <a:lnTo>
                    <a:pt x="161949" y="125251"/>
                  </a:lnTo>
                  <a:lnTo>
                    <a:pt x="161949" y="133229"/>
                  </a:lnTo>
                  <a:lnTo>
                    <a:pt x="160354" y="138016"/>
                  </a:lnTo>
                  <a:lnTo>
                    <a:pt x="158758" y="141207"/>
                  </a:lnTo>
                  <a:lnTo>
                    <a:pt x="155567" y="144398"/>
                  </a:lnTo>
                  <a:lnTo>
                    <a:pt x="150780" y="145994"/>
                  </a:lnTo>
                  <a:lnTo>
                    <a:pt x="139611" y="145994"/>
                  </a:lnTo>
                </a:path>
                <a:path w="798194" h="370205">
                  <a:moveTo>
                    <a:pt x="173118" y="145994"/>
                  </a:moveTo>
                  <a:lnTo>
                    <a:pt x="173118" y="111689"/>
                  </a:lnTo>
                  <a:lnTo>
                    <a:pt x="193860" y="111689"/>
                  </a:lnTo>
                </a:path>
                <a:path w="798194" h="370205">
                  <a:moveTo>
                    <a:pt x="173118" y="128442"/>
                  </a:moveTo>
                  <a:lnTo>
                    <a:pt x="185883" y="128442"/>
                  </a:lnTo>
                </a:path>
                <a:path w="798194" h="370205">
                  <a:moveTo>
                    <a:pt x="173118" y="145994"/>
                  </a:moveTo>
                  <a:lnTo>
                    <a:pt x="193860" y="145994"/>
                  </a:lnTo>
                </a:path>
                <a:path w="798194" h="370205">
                  <a:moveTo>
                    <a:pt x="198647" y="111689"/>
                  </a:moveTo>
                  <a:lnTo>
                    <a:pt x="211412" y="145994"/>
                  </a:lnTo>
                  <a:lnTo>
                    <a:pt x="224176" y="111689"/>
                  </a:lnTo>
                </a:path>
                <a:path w="798194" h="370205">
                  <a:moveTo>
                    <a:pt x="232154" y="111689"/>
                  </a:moveTo>
                  <a:lnTo>
                    <a:pt x="232154" y="145994"/>
                  </a:lnTo>
                </a:path>
                <a:path w="798194" h="370205">
                  <a:moveTo>
                    <a:pt x="240132" y="145994"/>
                  </a:moveTo>
                  <a:lnTo>
                    <a:pt x="252896" y="111689"/>
                  </a:lnTo>
                  <a:lnTo>
                    <a:pt x="265661" y="145994"/>
                  </a:lnTo>
                </a:path>
                <a:path w="798194" h="370205">
                  <a:moveTo>
                    <a:pt x="244919" y="134825"/>
                  </a:moveTo>
                  <a:lnTo>
                    <a:pt x="260874" y="134825"/>
                  </a:lnTo>
                </a:path>
                <a:path w="798194" h="370205">
                  <a:moveTo>
                    <a:pt x="280021" y="111689"/>
                  </a:moveTo>
                  <a:lnTo>
                    <a:pt x="280021" y="145994"/>
                  </a:lnTo>
                </a:path>
                <a:path w="798194" h="370205">
                  <a:moveTo>
                    <a:pt x="268852" y="111689"/>
                  </a:moveTo>
                  <a:lnTo>
                    <a:pt x="291988" y="111689"/>
                  </a:lnTo>
                </a:path>
                <a:path w="798194" h="370205">
                  <a:moveTo>
                    <a:pt x="299965" y="111689"/>
                  </a:moveTo>
                  <a:lnTo>
                    <a:pt x="299965" y="145994"/>
                  </a:lnTo>
                </a:path>
                <a:path w="798194" h="370205">
                  <a:moveTo>
                    <a:pt x="320708" y="111689"/>
                  </a:moveTo>
                  <a:lnTo>
                    <a:pt x="317517" y="113285"/>
                  </a:lnTo>
                  <a:lnTo>
                    <a:pt x="314326" y="117273"/>
                  </a:lnTo>
                  <a:lnTo>
                    <a:pt x="312730" y="120465"/>
                  </a:lnTo>
                  <a:lnTo>
                    <a:pt x="311134" y="125251"/>
                  </a:lnTo>
                  <a:lnTo>
                    <a:pt x="311134" y="133229"/>
                  </a:lnTo>
                  <a:lnTo>
                    <a:pt x="312730" y="138016"/>
                  </a:lnTo>
                  <a:lnTo>
                    <a:pt x="314326" y="141207"/>
                  </a:lnTo>
                  <a:lnTo>
                    <a:pt x="317517" y="144398"/>
                  </a:lnTo>
                  <a:lnTo>
                    <a:pt x="320708" y="145994"/>
                  </a:lnTo>
                  <a:lnTo>
                    <a:pt x="327090" y="145994"/>
                  </a:lnTo>
                  <a:lnTo>
                    <a:pt x="330281" y="144398"/>
                  </a:lnTo>
                  <a:lnTo>
                    <a:pt x="333472" y="141207"/>
                  </a:lnTo>
                  <a:lnTo>
                    <a:pt x="335068" y="138016"/>
                  </a:lnTo>
                  <a:lnTo>
                    <a:pt x="336663" y="133229"/>
                  </a:lnTo>
                  <a:lnTo>
                    <a:pt x="336663" y="125251"/>
                  </a:lnTo>
                  <a:lnTo>
                    <a:pt x="335068" y="120465"/>
                  </a:lnTo>
                  <a:lnTo>
                    <a:pt x="333472" y="117273"/>
                  </a:lnTo>
                  <a:lnTo>
                    <a:pt x="330281" y="113285"/>
                  </a:lnTo>
                  <a:lnTo>
                    <a:pt x="327090" y="111689"/>
                  </a:lnTo>
                  <a:lnTo>
                    <a:pt x="320708" y="111689"/>
                  </a:lnTo>
                </a:path>
                <a:path w="798194" h="370205">
                  <a:moveTo>
                    <a:pt x="347832" y="145994"/>
                  </a:moveTo>
                  <a:lnTo>
                    <a:pt x="347832" y="111689"/>
                  </a:lnTo>
                  <a:lnTo>
                    <a:pt x="370170" y="145994"/>
                  </a:lnTo>
                  <a:lnTo>
                    <a:pt x="370170" y="111689"/>
                  </a:lnTo>
                </a:path>
                <a:path w="798194" h="370205">
                  <a:moveTo>
                    <a:pt x="403677" y="117273"/>
                  </a:moveTo>
                  <a:lnTo>
                    <a:pt x="400486" y="113285"/>
                  </a:lnTo>
                  <a:lnTo>
                    <a:pt x="395699" y="111689"/>
                  </a:lnTo>
                  <a:lnTo>
                    <a:pt x="389317" y="111689"/>
                  </a:lnTo>
                  <a:lnTo>
                    <a:pt x="384530" y="113285"/>
                  </a:lnTo>
                  <a:lnTo>
                    <a:pt x="381339" y="117273"/>
                  </a:lnTo>
                  <a:lnTo>
                    <a:pt x="381339" y="120465"/>
                  </a:lnTo>
                  <a:lnTo>
                    <a:pt x="382935" y="123656"/>
                  </a:lnTo>
                  <a:lnTo>
                    <a:pt x="384530" y="125251"/>
                  </a:lnTo>
                  <a:lnTo>
                    <a:pt x="387721" y="126847"/>
                  </a:lnTo>
                  <a:lnTo>
                    <a:pt x="397295" y="130038"/>
                  </a:lnTo>
                  <a:lnTo>
                    <a:pt x="400486" y="131633"/>
                  </a:lnTo>
                  <a:lnTo>
                    <a:pt x="402082" y="133229"/>
                  </a:lnTo>
                  <a:lnTo>
                    <a:pt x="403677" y="136420"/>
                  </a:lnTo>
                  <a:lnTo>
                    <a:pt x="403677" y="141207"/>
                  </a:lnTo>
                  <a:lnTo>
                    <a:pt x="400486" y="144398"/>
                  </a:lnTo>
                  <a:lnTo>
                    <a:pt x="395699" y="145994"/>
                  </a:lnTo>
                  <a:lnTo>
                    <a:pt x="389317" y="145994"/>
                  </a:lnTo>
                  <a:lnTo>
                    <a:pt x="384530" y="144398"/>
                  </a:lnTo>
                  <a:lnTo>
                    <a:pt x="381339" y="141207"/>
                  </a:lnTo>
                </a:path>
                <a:path w="798194" h="370205">
                  <a:moveTo>
                    <a:pt x="448353" y="145994"/>
                  </a:moveTo>
                  <a:lnTo>
                    <a:pt x="448353" y="111689"/>
                  </a:lnTo>
                  <a:lnTo>
                    <a:pt x="469893" y="111689"/>
                  </a:lnTo>
                </a:path>
                <a:path w="798194" h="370205">
                  <a:moveTo>
                    <a:pt x="448353" y="128442"/>
                  </a:moveTo>
                  <a:lnTo>
                    <a:pt x="461117" y="128442"/>
                  </a:lnTo>
                </a:path>
                <a:path w="798194" h="370205">
                  <a:moveTo>
                    <a:pt x="477871" y="145994"/>
                  </a:moveTo>
                  <a:lnTo>
                    <a:pt x="477871" y="111689"/>
                  </a:lnTo>
                  <a:lnTo>
                    <a:pt x="492231" y="111689"/>
                  </a:lnTo>
                  <a:lnTo>
                    <a:pt x="497018" y="113285"/>
                  </a:lnTo>
                  <a:lnTo>
                    <a:pt x="498613" y="115678"/>
                  </a:lnTo>
                  <a:lnTo>
                    <a:pt x="500209" y="118869"/>
                  </a:lnTo>
                  <a:lnTo>
                    <a:pt x="500209" y="122060"/>
                  </a:lnTo>
                  <a:lnTo>
                    <a:pt x="498613" y="125251"/>
                  </a:lnTo>
                  <a:lnTo>
                    <a:pt x="497018" y="126847"/>
                  </a:lnTo>
                  <a:lnTo>
                    <a:pt x="492231" y="128442"/>
                  </a:lnTo>
                  <a:lnTo>
                    <a:pt x="477871" y="128442"/>
                  </a:lnTo>
                </a:path>
                <a:path w="798194" h="370205">
                  <a:moveTo>
                    <a:pt x="489040" y="128442"/>
                  </a:moveTo>
                  <a:lnTo>
                    <a:pt x="500209" y="145994"/>
                  </a:lnTo>
                </a:path>
                <a:path w="798194" h="370205">
                  <a:moveTo>
                    <a:pt x="519355" y="111689"/>
                  </a:moveTo>
                  <a:lnTo>
                    <a:pt x="516164" y="113285"/>
                  </a:lnTo>
                  <a:lnTo>
                    <a:pt x="512973" y="117273"/>
                  </a:lnTo>
                  <a:lnTo>
                    <a:pt x="511378" y="120465"/>
                  </a:lnTo>
                  <a:lnTo>
                    <a:pt x="509782" y="125251"/>
                  </a:lnTo>
                  <a:lnTo>
                    <a:pt x="509782" y="133229"/>
                  </a:lnTo>
                  <a:lnTo>
                    <a:pt x="511378" y="138016"/>
                  </a:lnTo>
                  <a:lnTo>
                    <a:pt x="512973" y="141207"/>
                  </a:lnTo>
                  <a:lnTo>
                    <a:pt x="516164" y="144398"/>
                  </a:lnTo>
                  <a:lnTo>
                    <a:pt x="519355" y="145994"/>
                  </a:lnTo>
                  <a:lnTo>
                    <a:pt x="525738" y="145994"/>
                  </a:lnTo>
                  <a:lnTo>
                    <a:pt x="528929" y="144398"/>
                  </a:lnTo>
                  <a:lnTo>
                    <a:pt x="532120" y="141207"/>
                  </a:lnTo>
                  <a:lnTo>
                    <a:pt x="533716" y="138016"/>
                  </a:lnTo>
                  <a:lnTo>
                    <a:pt x="535311" y="133229"/>
                  </a:lnTo>
                  <a:lnTo>
                    <a:pt x="535311" y="125251"/>
                  </a:lnTo>
                  <a:lnTo>
                    <a:pt x="533716" y="120465"/>
                  </a:lnTo>
                  <a:lnTo>
                    <a:pt x="532120" y="117273"/>
                  </a:lnTo>
                  <a:lnTo>
                    <a:pt x="528929" y="113285"/>
                  </a:lnTo>
                  <a:lnTo>
                    <a:pt x="525738" y="111689"/>
                  </a:lnTo>
                  <a:lnTo>
                    <a:pt x="519355" y="111689"/>
                  </a:lnTo>
                </a:path>
                <a:path w="798194" h="370205">
                  <a:moveTo>
                    <a:pt x="546480" y="145994"/>
                  </a:moveTo>
                  <a:lnTo>
                    <a:pt x="546480" y="111689"/>
                  </a:lnTo>
                  <a:lnTo>
                    <a:pt x="559245" y="145994"/>
                  </a:lnTo>
                  <a:lnTo>
                    <a:pt x="572009" y="111689"/>
                  </a:lnTo>
                  <a:lnTo>
                    <a:pt x="572009" y="145994"/>
                  </a:lnTo>
                </a:path>
                <a:path w="798194" h="370205">
                  <a:moveTo>
                    <a:pt x="624663" y="111689"/>
                  </a:moveTo>
                  <a:lnTo>
                    <a:pt x="624663" y="145994"/>
                  </a:lnTo>
                </a:path>
                <a:path w="798194" h="370205">
                  <a:moveTo>
                    <a:pt x="613494" y="111689"/>
                  </a:moveTo>
                  <a:lnTo>
                    <a:pt x="635832" y="111689"/>
                  </a:lnTo>
                </a:path>
                <a:path w="798194" h="370205">
                  <a:moveTo>
                    <a:pt x="643809" y="111689"/>
                  </a:moveTo>
                  <a:lnTo>
                    <a:pt x="643809" y="145994"/>
                  </a:lnTo>
                </a:path>
                <a:path w="798194" h="370205">
                  <a:moveTo>
                    <a:pt x="666945" y="111689"/>
                  </a:moveTo>
                  <a:lnTo>
                    <a:pt x="666945" y="145994"/>
                  </a:lnTo>
                </a:path>
                <a:path w="798194" h="370205">
                  <a:moveTo>
                    <a:pt x="643809" y="128442"/>
                  </a:moveTo>
                  <a:lnTo>
                    <a:pt x="666945" y="128442"/>
                  </a:lnTo>
                </a:path>
                <a:path w="798194" h="370205">
                  <a:moveTo>
                    <a:pt x="679710" y="145994"/>
                  </a:moveTo>
                  <a:lnTo>
                    <a:pt x="679710" y="111689"/>
                  </a:lnTo>
                  <a:lnTo>
                    <a:pt x="700452" y="111689"/>
                  </a:lnTo>
                </a:path>
                <a:path w="798194" h="370205">
                  <a:moveTo>
                    <a:pt x="679710" y="128442"/>
                  </a:moveTo>
                  <a:lnTo>
                    <a:pt x="692474" y="128442"/>
                  </a:lnTo>
                </a:path>
                <a:path w="798194" h="370205">
                  <a:moveTo>
                    <a:pt x="679710" y="145994"/>
                  </a:moveTo>
                  <a:lnTo>
                    <a:pt x="700452" y="145994"/>
                  </a:lnTo>
                </a:path>
                <a:path w="798194" h="370205">
                  <a:moveTo>
                    <a:pt x="730768" y="117273"/>
                  </a:moveTo>
                  <a:lnTo>
                    <a:pt x="727576" y="113285"/>
                  </a:lnTo>
                  <a:lnTo>
                    <a:pt x="722790" y="111689"/>
                  </a:lnTo>
                  <a:lnTo>
                    <a:pt x="716408" y="111689"/>
                  </a:lnTo>
                  <a:lnTo>
                    <a:pt x="711621" y="113285"/>
                  </a:lnTo>
                  <a:lnTo>
                    <a:pt x="708430" y="117273"/>
                  </a:lnTo>
                  <a:lnTo>
                    <a:pt x="708430" y="120465"/>
                  </a:lnTo>
                  <a:lnTo>
                    <a:pt x="710025" y="123656"/>
                  </a:lnTo>
                  <a:lnTo>
                    <a:pt x="711621" y="125251"/>
                  </a:lnTo>
                  <a:lnTo>
                    <a:pt x="714812" y="126847"/>
                  </a:lnTo>
                  <a:lnTo>
                    <a:pt x="724385" y="130038"/>
                  </a:lnTo>
                  <a:lnTo>
                    <a:pt x="727576" y="131633"/>
                  </a:lnTo>
                  <a:lnTo>
                    <a:pt x="729172" y="133229"/>
                  </a:lnTo>
                  <a:lnTo>
                    <a:pt x="730768" y="136420"/>
                  </a:lnTo>
                  <a:lnTo>
                    <a:pt x="730768" y="141207"/>
                  </a:lnTo>
                  <a:lnTo>
                    <a:pt x="727576" y="144398"/>
                  </a:lnTo>
                  <a:lnTo>
                    <a:pt x="722790" y="145994"/>
                  </a:lnTo>
                  <a:lnTo>
                    <a:pt x="716408" y="145994"/>
                  </a:lnTo>
                  <a:lnTo>
                    <a:pt x="711621" y="144398"/>
                  </a:lnTo>
                  <a:lnTo>
                    <a:pt x="708430" y="141207"/>
                  </a:lnTo>
                </a:path>
                <a:path w="798194" h="370205">
                  <a:moveTo>
                    <a:pt x="741937" y="145994"/>
                  </a:moveTo>
                  <a:lnTo>
                    <a:pt x="741937" y="111689"/>
                  </a:lnTo>
                  <a:lnTo>
                    <a:pt x="762679" y="111689"/>
                  </a:lnTo>
                </a:path>
                <a:path w="798194" h="370205">
                  <a:moveTo>
                    <a:pt x="741937" y="128442"/>
                  </a:moveTo>
                  <a:lnTo>
                    <a:pt x="754701" y="128442"/>
                  </a:lnTo>
                </a:path>
                <a:path w="798194" h="370205">
                  <a:moveTo>
                    <a:pt x="741937" y="145994"/>
                  </a:moveTo>
                  <a:lnTo>
                    <a:pt x="762679" y="145994"/>
                  </a:lnTo>
                </a:path>
                <a:path w="798194" h="370205">
                  <a:moveTo>
                    <a:pt x="23135" y="201838"/>
                  </a:moveTo>
                  <a:lnTo>
                    <a:pt x="23135" y="168331"/>
                  </a:lnTo>
                  <a:lnTo>
                    <a:pt x="34304" y="168331"/>
                  </a:lnTo>
                  <a:lnTo>
                    <a:pt x="39091" y="169927"/>
                  </a:lnTo>
                  <a:lnTo>
                    <a:pt x="42282" y="173118"/>
                  </a:lnTo>
                  <a:lnTo>
                    <a:pt x="43877" y="176309"/>
                  </a:lnTo>
                  <a:lnTo>
                    <a:pt x="45473" y="181096"/>
                  </a:lnTo>
                  <a:lnTo>
                    <a:pt x="45473" y="189074"/>
                  </a:lnTo>
                  <a:lnTo>
                    <a:pt x="43877" y="193860"/>
                  </a:lnTo>
                  <a:lnTo>
                    <a:pt x="42282" y="197052"/>
                  </a:lnTo>
                  <a:lnTo>
                    <a:pt x="39091" y="200243"/>
                  </a:lnTo>
                  <a:lnTo>
                    <a:pt x="34304" y="201838"/>
                  </a:lnTo>
                  <a:lnTo>
                    <a:pt x="23135" y="201838"/>
                  </a:lnTo>
                </a:path>
                <a:path w="798194" h="370205">
                  <a:moveTo>
                    <a:pt x="56642" y="201838"/>
                  </a:moveTo>
                  <a:lnTo>
                    <a:pt x="56642" y="168331"/>
                  </a:lnTo>
                  <a:lnTo>
                    <a:pt x="71002" y="168331"/>
                  </a:lnTo>
                  <a:lnTo>
                    <a:pt x="75789" y="169927"/>
                  </a:lnTo>
                  <a:lnTo>
                    <a:pt x="77384" y="171523"/>
                  </a:lnTo>
                  <a:lnTo>
                    <a:pt x="78980" y="174714"/>
                  </a:lnTo>
                  <a:lnTo>
                    <a:pt x="78980" y="177905"/>
                  </a:lnTo>
                  <a:lnTo>
                    <a:pt x="77384" y="181096"/>
                  </a:lnTo>
                  <a:lnTo>
                    <a:pt x="75789" y="182692"/>
                  </a:lnTo>
                  <a:lnTo>
                    <a:pt x="71002" y="184287"/>
                  </a:lnTo>
                  <a:lnTo>
                    <a:pt x="56642" y="184287"/>
                  </a:lnTo>
                </a:path>
                <a:path w="798194" h="370205">
                  <a:moveTo>
                    <a:pt x="67811" y="184287"/>
                  </a:moveTo>
                  <a:lnTo>
                    <a:pt x="78980" y="201838"/>
                  </a:lnTo>
                </a:path>
                <a:path w="798194" h="370205">
                  <a:moveTo>
                    <a:pt x="85362" y="201838"/>
                  </a:moveTo>
                  <a:lnTo>
                    <a:pt x="98127" y="168331"/>
                  </a:lnTo>
                  <a:lnTo>
                    <a:pt x="111689" y="201838"/>
                  </a:lnTo>
                </a:path>
                <a:path w="798194" h="370205">
                  <a:moveTo>
                    <a:pt x="90149" y="190669"/>
                  </a:moveTo>
                  <a:lnTo>
                    <a:pt x="106902" y="190669"/>
                  </a:lnTo>
                </a:path>
                <a:path w="798194" h="370205">
                  <a:moveTo>
                    <a:pt x="116476" y="168331"/>
                  </a:moveTo>
                  <a:lnTo>
                    <a:pt x="124453" y="201838"/>
                  </a:lnTo>
                  <a:lnTo>
                    <a:pt x="132431" y="168331"/>
                  </a:lnTo>
                  <a:lnTo>
                    <a:pt x="140409" y="201838"/>
                  </a:lnTo>
                  <a:lnTo>
                    <a:pt x="148387" y="168331"/>
                  </a:lnTo>
                </a:path>
                <a:path w="798194" h="370205">
                  <a:moveTo>
                    <a:pt x="157960" y="168331"/>
                  </a:moveTo>
                  <a:lnTo>
                    <a:pt x="157960" y="201838"/>
                  </a:lnTo>
                </a:path>
                <a:path w="798194" h="370205">
                  <a:moveTo>
                    <a:pt x="170725" y="201838"/>
                  </a:moveTo>
                  <a:lnTo>
                    <a:pt x="170725" y="168331"/>
                  </a:lnTo>
                  <a:lnTo>
                    <a:pt x="193063" y="201838"/>
                  </a:lnTo>
                  <a:lnTo>
                    <a:pt x="193063" y="168331"/>
                  </a:lnTo>
                </a:path>
                <a:path w="798194" h="370205">
                  <a:moveTo>
                    <a:pt x="228165" y="176309"/>
                  </a:moveTo>
                  <a:lnTo>
                    <a:pt x="226570" y="173118"/>
                  </a:lnTo>
                  <a:lnTo>
                    <a:pt x="223378" y="169927"/>
                  </a:lnTo>
                  <a:lnTo>
                    <a:pt x="220187" y="168331"/>
                  </a:lnTo>
                  <a:lnTo>
                    <a:pt x="213805" y="168331"/>
                  </a:lnTo>
                  <a:lnTo>
                    <a:pt x="210614" y="169927"/>
                  </a:lnTo>
                  <a:lnTo>
                    <a:pt x="207423" y="173118"/>
                  </a:lnTo>
                  <a:lnTo>
                    <a:pt x="205827" y="176309"/>
                  </a:lnTo>
                  <a:lnTo>
                    <a:pt x="204232" y="181096"/>
                  </a:lnTo>
                  <a:lnTo>
                    <a:pt x="204232" y="189074"/>
                  </a:lnTo>
                  <a:lnTo>
                    <a:pt x="205827" y="193860"/>
                  </a:lnTo>
                  <a:lnTo>
                    <a:pt x="207423" y="197052"/>
                  </a:lnTo>
                  <a:lnTo>
                    <a:pt x="210614" y="200243"/>
                  </a:lnTo>
                  <a:lnTo>
                    <a:pt x="213805" y="201838"/>
                  </a:lnTo>
                  <a:lnTo>
                    <a:pt x="220187" y="201838"/>
                  </a:lnTo>
                  <a:lnTo>
                    <a:pt x="223378" y="200243"/>
                  </a:lnTo>
                  <a:lnTo>
                    <a:pt x="226570" y="197052"/>
                  </a:lnTo>
                  <a:lnTo>
                    <a:pt x="228165" y="193860"/>
                  </a:lnTo>
                  <a:lnTo>
                    <a:pt x="228165" y="189074"/>
                  </a:lnTo>
                  <a:lnTo>
                    <a:pt x="220187" y="189074"/>
                  </a:lnTo>
                </a:path>
                <a:path w="798194" h="370205">
                  <a:moveTo>
                    <a:pt x="260076" y="173118"/>
                  </a:moveTo>
                  <a:lnTo>
                    <a:pt x="256885" y="169927"/>
                  </a:lnTo>
                  <a:lnTo>
                    <a:pt x="252099" y="168331"/>
                  </a:lnTo>
                  <a:lnTo>
                    <a:pt x="245716" y="168331"/>
                  </a:lnTo>
                  <a:lnTo>
                    <a:pt x="240930" y="169927"/>
                  </a:lnTo>
                  <a:lnTo>
                    <a:pt x="237738" y="173118"/>
                  </a:lnTo>
                  <a:lnTo>
                    <a:pt x="237738" y="176309"/>
                  </a:lnTo>
                  <a:lnTo>
                    <a:pt x="239334" y="179500"/>
                  </a:lnTo>
                  <a:lnTo>
                    <a:pt x="240930" y="181096"/>
                  </a:lnTo>
                  <a:lnTo>
                    <a:pt x="244121" y="182692"/>
                  </a:lnTo>
                  <a:lnTo>
                    <a:pt x="253694" y="185883"/>
                  </a:lnTo>
                  <a:lnTo>
                    <a:pt x="256885" y="187478"/>
                  </a:lnTo>
                  <a:lnTo>
                    <a:pt x="258481" y="189074"/>
                  </a:lnTo>
                  <a:lnTo>
                    <a:pt x="260076" y="192265"/>
                  </a:lnTo>
                  <a:lnTo>
                    <a:pt x="260076" y="197052"/>
                  </a:lnTo>
                  <a:lnTo>
                    <a:pt x="256885" y="200243"/>
                  </a:lnTo>
                  <a:lnTo>
                    <a:pt x="252099" y="201838"/>
                  </a:lnTo>
                  <a:lnTo>
                    <a:pt x="245716" y="201838"/>
                  </a:lnTo>
                  <a:lnTo>
                    <a:pt x="240930" y="200243"/>
                  </a:lnTo>
                  <a:lnTo>
                    <a:pt x="237738" y="197052"/>
                  </a:lnTo>
                </a:path>
                <a:path w="798194" h="370205">
                  <a:moveTo>
                    <a:pt x="313528" y="168331"/>
                  </a:moveTo>
                  <a:lnTo>
                    <a:pt x="310337" y="169927"/>
                  </a:lnTo>
                  <a:lnTo>
                    <a:pt x="307145" y="173118"/>
                  </a:lnTo>
                  <a:lnTo>
                    <a:pt x="305550" y="176309"/>
                  </a:lnTo>
                  <a:lnTo>
                    <a:pt x="303954" y="181096"/>
                  </a:lnTo>
                  <a:lnTo>
                    <a:pt x="303954" y="189074"/>
                  </a:lnTo>
                  <a:lnTo>
                    <a:pt x="305550" y="193860"/>
                  </a:lnTo>
                  <a:lnTo>
                    <a:pt x="307145" y="197052"/>
                  </a:lnTo>
                  <a:lnTo>
                    <a:pt x="310337" y="200243"/>
                  </a:lnTo>
                  <a:lnTo>
                    <a:pt x="313528" y="201838"/>
                  </a:lnTo>
                  <a:lnTo>
                    <a:pt x="319910" y="201838"/>
                  </a:lnTo>
                  <a:lnTo>
                    <a:pt x="323101" y="200243"/>
                  </a:lnTo>
                  <a:lnTo>
                    <a:pt x="326292" y="197052"/>
                  </a:lnTo>
                  <a:lnTo>
                    <a:pt x="327888" y="193860"/>
                  </a:lnTo>
                  <a:lnTo>
                    <a:pt x="329483" y="189074"/>
                  </a:lnTo>
                  <a:lnTo>
                    <a:pt x="329483" y="181096"/>
                  </a:lnTo>
                  <a:lnTo>
                    <a:pt x="327888" y="176309"/>
                  </a:lnTo>
                  <a:lnTo>
                    <a:pt x="326292" y="173118"/>
                  </a:lnTo>
                  <a:lnTo>
                    <a:pt x="323101" y="169927"/>
                  </a:lnTo>
                  <a:lnTo>
                    <a:pt x="319910" y="168331"/>
                  </a:lnTo>
                  <a:lnTo>
                    <a:pt x="313528" y="168331"/>
                  </a:lnTo>
                </a:path>
                <a:path w="798194" h="370205">
                  <a:moveTo>
                    <a:pt x="340652" y="201838"/>
                  </a:moveTo>
                  <a:lnTo>
                    <a:pt x="340652" y="168331"/>
                  </a:lnTo>
                  <a:lnTo>
                    <a:pt x="355012" y="168331"/>
                  </a:lnTo>
                  <a:lnTo>
                    <a:pt x="359799" y="169927"/>
                  </a:lnTo>
                  <a:lnTo>
                    <a:pt x="361395" y="171523"/>
                  </a:lnTo>
                  <a:lnTo>
                    <a:pt x="362990" y="174714"/>
                  </a:lnTo>
                  <a:lnTo>
                    <a:pt x="362990" y="177905"/>
                  </a:lnTo>
                  <a:lnTo>
                    <a:pt x="361395" y="181096"/>
                  </a:lnTo>
                  <a:lnTo>
                    <a:pt x="359799" y="182692"/>
                  </a:lnTo>
                  <a:lnTo>
                    <a:pt x="355012" y="184287"/>
                  </a:lnTo>
                  <a:lnTo>
                    <a:pt x="340652" y="184287"/>
                  </a:lnTo>
                </a:path>
                <a:path w="798194" h="370205">
                  <a:moveTo>
                    <a:pt x="351821" y="184287"/>
                  </a:moveTo>
                  <a:lnTo>
                    <a:pt x="362990" y="201838"/>
                  </a:lnTo>
                </a:path>
                <a:path w="798194" h="370205">
                  <a:moveTo>
                    <a:pt x="402879" y="201838"/>
                  </a:moveTo>
                  <a:lnTo>
                    <a:pt x="415644" y="168331"/>
                  </a:lnTo>
                  <a:lnTo>
                    <a:pt x="428408" y="201838"/>
                  </a:lnTo>
                </a:path>
                <a:path w="798194" h="370205">
                  <a:moveTo>
                    <a:pt x="407666" y="190669"/>
                  </a:moveTo>
                  <a:lnTo>
                    <a:pt x="423622" y="190669"/>
                  </a:lnTo>
                </a:path>
                <a:path w="798194" h="370205">
                  <a:moveTo>
                    <a:pt x="458724" y="176309"/>
                  </a:moveTo>
                  <a:lnTo>
                    <a:pt x="457128" y="173118"/>
                  </a:lnTo>
                  <a:lnTo>
                    <a:pt x="453937" y="169927"/>
                  </a:lnTo>
                  <a:lnTo>
                    <a:pt x="450746" y="168331"/>
                  </a:lnTo>
                  <a:lnTo>
                    <a:pt x="444364" y="168331"/>
                  </a:lnTo>
                  <a:lnTo>
                    <a:pt x="441173" y="169927"/>
                  </a:lnTo>
                  <a:lnTo>
                    <a:pt x="437982" y="173118"/>
                  </a:lnTo>
                  <a:lnTo>
                    <a:pt x="436386" y="176309"/>
                  </a:lnTo>
                  <a:lnTo>
                    <a:pt x="434791" y="181096"/>
                  </a:lnTo>
                  <a:lnTo>
                    <a:pt x="434791" y="189074"/>
                  </a:lnTo>
                  <a:lnTo>
                    <a:pt x="436386" y="193860"/>
                  </a:lnTo>
                  <a:lnTo>
                    <a:pt x="437982" y="197052"/>
                  </a:lnTo>
                  <a:lnTo>
                    <a:pt x="441173" y="200243"/>
                  </a:lnTo>
                  <a:lnTo>
                    <a:pt x="444364" y="201838"/>
                  </a:lnTo>
                  <a:lnTo>
                    <a:pt x="450746" y="201838"/>
                  </a:lnTo>
                  <a:lnTo>
                    <a:pt x="453937" y="200243"/>
                  </a:lnTo>
                  <a:lnTo>
                    <a:pt x="457128" y="197052"/>
                  </a:lnTo>
                  <a:lnTo>
                    <a:pt x="458724" y="193860"/>
                  </a:lnTo>
                </a:path>
                <a:path w="798194" h="370205">
                  <a:moveTo>
                    <a:pt x="493029" y="176309"/>
                  </a:moveTo>
                  <a:lnTo>
                    <a:pt x="491433" y="173118"/>
                  </a:lnTo>
                  <a:lnTo>
                    <a:pt x="488242" y="169927"/>
                  </a:lnTo>
                  <a:lnTo>
                    <a:pt x="485051" y="168331"/>
                  </a:lnTo>
                  <a:lnTo>
                    <a:pt x="478669" y="168331"/>
                  </a:lnTo>
                  <a:lnTo>
                    <a:pt x="475477" y="169927"/>
                  </a:lnTo>
                  <a:lnTo>
                    <a:pt x="472286" y="173118"/>
                  </a:lnTo>
                  <a:lnTo>
                    <a:pt x="470691" y="176309"/>
                  </a:lnTo>
                  <a:lnTo>
                    <a:pt x="469095" y="181096"/>
                  </a:lnTo>
                  <a:lnTo>
                    <a:pt x="469095" y="189074"/>
                  </a:lnTo>
                  <a:lnTo>
                    <a:pt x="470691" y="193860"/>
                  </a:lnTo>
                  <a:lnTo>
                    <a:pt x="472286" y="197052"/>
                  </a:lnTo>
                  <a:lnTo>
                    <a:pt x="475477" y="200243"/>
                  </a:lnTo>
                  <a:lnTo>
                    <a:pt x="478669" y="201838"/>
                  </a:lnTo>
                  <a:lnTo>
                    <a:pt x="485051" y="201838"/>
                  </a:lnTo>
                  <a:lnTo>
                    <a:pt x="488242" y="200243"/>
                  </a:lnTo>
                  <a:lnTo>
                    <a:pt x="491433" y="197052"/>
                  </a:lnTo>
                  <a:lnTo>
                    <a:pt x="493029" y="193860"/>
                  </a:lnTo>
                </a:path>
                <a:path w="798194" h="370205">
                  <a:moveTo>
                    <a:pt x="512175" y="168331"/>
                  </a:moveTo>
                  <a:lnTo>
                    <a:pt x="508984" y="169927"/>
                  </a:lnTo>
                  <a:lnTo>
                    <a:pt x="505793" y="173118"/>
                  </a:lnTo>
                  <a:lnTo>
                    <a:pt x="504198" y="176309"/>
                  </a:lnTo>
                  <a:lnTo>
                    <a:pt x="502602" y="181096"/>
                  </a:lnTo>
                  <a:lnTo>
                    <a:pt x="502602" y="189074"/>
                  </a:lnTo>
                  <a:lnTo>
                    <a:pt x="504198" y="193860"/>
                  </a:lnTo>
                  <a:lnTo>
                    <a:pt x="505793" y="197052"/>
                  </a:lnTo>
                  <a:lnTo>
                    <a:pt x="508984" y="200243"/>
                  </a:lnTo>
                  <a:lnTo>
                    <a:pt x="512175" y="201838"/>
                  </a:lnTo>
                  <a:lnTo>
                    <a:pt x="518558" y="201838"/>
                  </a:lnTo>
                  <a:lnTo>
                    <a:pt x="521749" y="200243"/>
                  </a:lnTo>
                  <a:lnTo>
                    <a:pt x="524940" y="197052"/>
                  </a:lnTo>
                  <a:lnTo>
                    <a:pt x="526535" y="193860"/>
                  </a:lnTo>
                  <a:lnTo>
                    <a:pt x="528131" y="189074"/>
                  </a:lnTo>
                  <a:lnTo>
                    <a:pt x="528131" y="181096"/>
                  </a:lnTo>
                  <a:lnTo>
                    <a:pt x="526535" y="176309"/>
                  </a:lnTo>
                  <a:lnTo>
                    <a:pt x="524940" y="173118"/>
                  </a:lnTo>
                  <a:lnTo>
                    <a:pt x="521749" y="169927"/>
                  </a:lnTo>
                  <a:lnTo>
                    <a:pt x="518558" y="168331"/>
                  </a:lnTo>
                  <a:lnTo>
                    <a:pt x="512175" y="168331"/>
                  </a:lnTo>
                </a:path>
                <a:path w="798194" h="370205">
                  <a:moveTo>
                    <a:pt x="539300" y="201838"/>
                  </a:moveTo>
                  <a:lnTo>
                    <a:pt x="539300" y="168331"/>
                  </a:lnTo>
                  <a:lnTo>
                    <a:pt x="552064" y="201838"/>
                  </a:lnTo>
                  <a:lnTo>
                    <a:pt x="564829" y="168331"/>
                  </a:lnTo>
                  <a:lnTo>
                    <a:pt x="564829" y="201838"/>
                  </a:lnTo>
                </a:path>
                <a:path w="798194" h="370205">
                  <a:moveTo>
                    <a:pt x="577593" y="201838"/>
                  </a:moveTo>
                  <a:lnTo>
                    <a:pt x="577593" y="168331"/>
                  </a:lnTo>
                  <a:lnTo>
                    <a:pt x="591954" y="168331"/>
                  </a:lnTo>
                  <a:lnTo>
                    <a:pt x="596740" y="169927"/>
                  </a:lnTo>
                  <a:lnTo>
                    <a:pt x="598336" y="171523"/>
                  </a:lnTo>
                  <a:lnTo>
                    <a:pt x="599931" y="174714"/>
                  </a:lnTo>
                  <a:lnTo>
                    <a:pt x="599931" y="179500"/>
                  </a:lnTo>
                  <a:lnTo>
                    <a:pt x="598336" y="182692"/>
                  </a:lnTo>
                  <a:lnTo>
                    <a:pt x="596740" y="184287"/>
                  </a:lnTo>
                  <a:lnTo>
                    <a:pt x="591954" y="185883"/>
                  </a:lnTo>
                  <a:lnTo>
                    <a:pt x="577593" y="185883"/>
                  </a:lnTo>
                </a:path>
                <a:path w="798194" h="370205">
                  <a:moveTo>
                    <a:pt x="606314" y="201838"/>
                  </a:moveTo>
                  <a:lnTo>
                    <a:pt x="619078" y="168331"/>
                  </a:lnTo>
                  <a:lnTo>
                    <a:pt x="631843" y="201838"/>
                  </a:lnTo>
                </a:path>
                <a:path w="798194" h="370205">
                  <a:moveTo>
                    <a:pt x="611100" y="190669"/>
                  </a:moveTo>
                  <a:lnTo>
                    <a:pt x="627056" y="190669"/>
                  </a:lnTo>
                </a:path>
                <a:path w="798194" h="370205">
                  <a:moveTo>
                    <a:pt x="639820" y="201838"/>
                  </a:moveTo>
                  <a:lnTo>
                    <a:pt x="639820" y="168331"/>
                  </a:lnTo>
                  <a:lnTo>
                    <a:pt x="662956" y="201838"/>
                  </a:lnTo>
                  <a:lnTo>
                    <a:pt x="662956" y="168331"/>
                  </a:lnTo>
                </a:path>
                <a:path w="798194" h="370205">
                  <a:moveTo>
                    <a:pt x="670934" y="168331"/>
                  </a:moveTo>
                  <a:lnTo>
                    <a:pt x="683698" y="184287"/>
                  </a:lnTo>
                  <a:lnTo>
                    <a:pt x="683698" y="201838"/>
                  </a:lnTo>
                </a:path>
                <a:path w="798194" h="370205">
                  <a:moveTo>
                    <a:pt x="696463" y="168331"/>
                  </a:moveTo>
                  <a:lnTo>
                    <a:pt x="683698" y="184287"/>
                  </a:lnTo>
                </a:path>
                <a:path w="798194" h="370205">
                  <a:moveTo>
                    <a:pt x="704441" y="168331"/>
                  </a:moveTo>
                  <a:lnTo>
                    <a:pt x="704441" y="201838"/>
                  </a:lnTo>
                </a:path>
                <a:path w="798194" h="370205">
                  <a:moveTo>
                    <a:pt x="717205" y="201838"/>
                  </a:moveTo>
                  <a:lnTo>
                    <a:pt x="717205" y="168331"/>
                  </a:lnTo>
                  <a:lnTo>
                    <a:pt x="739543" y="201838"/>
                  </a:lnTo>
                  <a:lnTo>
                    <a:pt x="739543" y="168331"/>
                  </a:lnTo>
                </a:path>
                <a:path w="798194" h="370205">
                  <a:moveTo>
                    <a:pt x="774646" y="176309"/>
                  </a:moveTo>
                  <a:lnTo>
                    <a:pt x="773050" y="173118"/>
                  </a:lnTo>
                  <a:lnTo>
                    <a:pt x="769859" y="169927"/>
                  </a:lnTo>
                  <a:lnTo>
                    <a:pt x="766668" y="168331"/>
                  </a:lnTo>
                  <a:lnTo>
                    <a:pt x="760286" y="168331"/>
                  </a:lnTo>
                  <a:lnTo>
                    <a:pt x="757094" y="169927"/>
                  </a:lnTo>
                  <a:lnTo>
                    <a:pt x="753903" y="173118"/>
                  </a:lnTo>
                  <a:lnTo>
                    <a:pt x="752308" y="176309"/>
                  </a:lnTo>
                  <a:lnTo>
                    <a:pt x="750712" y="181096"/>
                  </a:lnTo>
                  <a:lnTo>
                    <a:pt x="750712" y="189074"/>
                  </a:lnTo>
                  <a:lnTo>
                    <a:pt x="752308" y="193860"/>
                  </a:lnTo>
                  <a:lnTo>
                    <a:pt x="753903" y="197052"/>
                  </a:lnTo>
                  <a:lnTo>
                    <a:pt x="757094" y="200243"/>
                  </a:lnTo>
                  <a:lnTo>
                    <a:pt x="760286" y="201838"/>
                  </a:lnTo>
                  <a:lnTo>
                    <a:pt x="766668" y="201838"/>
                  </a:lnTo>
                  <a:lnTo>
                    <a:pt x="769859" y="200243"/>
                  </a:lnTo>
                  <a:lnTo>
                    <a:pt x="773050" y="197052"/>
                  </a:lnTo>
                  <a:lnTo>
                    <a:pt x="774646" y="193860"/>
                  </a:lnTo>
                  <a:lnTo>
                    <a:pt x="774646" y="189074"/>
                  </a:lnTo>
                  <a:lnTo>
                    <a:pt x="766668" y="189074"/>
                  </a:lnTo>
                </a:path>
                <a:path w="798194" h="370205">
                  <a:moveTo>
                    <a:pt x="47866" y="228963"/>
                  </a:moveTo>
                  <a:lnTo>
                    <a:pt x="44675" y="225772"/>
                  </a:lnTo>
                  <a:lnTo>
                    <a:pt x="39889" y="224176"/>
                  </a:lnTo>
                  <a:lnTo>
                    <a:pt x="33506" y="224176"/>
                  </a:lnTo>
                  <a:lnTo>
                    <a:pt x="28720" y="225772"/>
                  </a:lnTo>
                  <a:lnTo>
                    <a:pt x="25529" y="228963"/>
                  </a:lnTo>
                  <a:lnTo>
                    <a:pt x="25529" y="232154"/>
                  </a:lnTo>
                  <a:lnTo>
                    <a:pt x="27124" y="235345"/>
                  </a:lnTo>
                  <a:lnTo>
                    <a:pt x="28720" y="236941"/>
                  </a:lnTo>
                  <a:lnTo>
                    <a:pt x="31911" y="238536"/>
                  </a:lnTo>
                  <a:lnTo>
                    <a:pt x="41484" y="241727"/>
                  </a:lnTo>
                  <a:lnTo>
                    <a:pt x="44675" y="243323"/>
                  </a:lnTo>
                  <a:lnTo>
                    <a:pt x="46271" y="244919"/>
                  </a:lnTo>
                  <a:lnTo>
                    <a:pt x="47866" y="248110"/>
                  </a:lnTo>
                  <a:lnTo>
                    <a:pt x="47866" y="252896"/>
                  </a:lnTo>
                  <a:lnTo>
                    <a:pt x="44675" y="256087"/>
                  </a:lnTo>
                  <a:lnTo>
                    <a:pt x="39889" y="257683"/>
                  </a:lnTo>
                  <a:lnTo>
                    <a:pt x="33506" y="257683"/>
                  </a:lnTo>
                  <a:lnTo>
                    <a:pt x="28720" y="256087"/>
                  </a:lnTo>
                  <a:lnTo>
                    <a:pt x="25529" y="252896"/>
                  </a:lnTo>
                </a:path>
                <a:path w="798194" h="370205">
                  <a:moveTo>
                    <a:pt x="59035" y="257683"/>
                  </a:moveTo>
                  <a:lnTo>
                    <a:pt x="59035" y="224176"/>
                  </a:lnTo>
                  <a:lnTo>
                    <a:pt x="73395" y="224176"/>
                  </a:lnTo>
                  <a:lnTo>
                    <a:pt x="78182" y="225772"/>
                  </a:lnTo>
                  <a:lnTo>
                    <a:pt x="79778" y="227367"/>
                  </a:lnTo>
                  <a:lnTo>
                    <a:pt x="81373" y="230558"/>
                  </a:lnTo>
                  <a:lnTo>
                    <a:pt x="81373" y="235345"/>
                  </a:lnTo>
                  <a:lnTo>
                    <a:pt x="79778" y="238536"/>
                  </a:lnTo>
                  <a:lnTo>
                    <a:pt x="78182" y="240132"/>
                  </a:lnTo>
                  <a:lnTo>
                    <a:pt x="73395" y="241727"/>
                  </a:lnTo>
                  <a:lnTo>
                    <a:pt x="59035" y="241727"/>
                  </a:lnTo>
                </a:path>
                <a:path w="798194" h="370205">
                  <a:moveTo>
                    <a:pt x="92542" y="257683"/>
                  </a:moveTo>
                  <a:lnTo>
                    <a:pt x="92542" y="224176"/>
                  </a:lnTo>
                  <a:lnTo>
                    <a:pt x="114082" y="224176"/>
                  </a:lnTo>
                </a:path>
                <a:path w="798194" h="370205">
                  <a:moveTo>
                    <a:pt x="92542" y="240132"/>
                  </a:moveTo>
                  <a:lnTo>
                    <a:pt x="106104" y="240132"/>
                  </a:lnTo>
                </a:path>
                <a:path w="798194" h="370205">
                  <a:moveTo>
                    <a:pt x="92542" y="257683"/>
                  </a:moveTo>
                  <a:lnTo>
                    <a:pt x="114082" y="257683"/>
                  </a:lnTo>
                </a:path>
                <a:path w="798194" h="370205">
                  <a:moveTo>
                    <a:pt x="145994" y="232154"/>
                  </a:moveTo>
                  <a:lnTo>
                    <a:pt x="144398" y="228963"/>
                  </a:lnTo>
                  <a:lnTo>
                    <a:pt x="141207" y="225772"/>
                  </a:lnTo>
                  <a:lnTo>
                    <a:pt x="138016" y="224176"/>
                  </a:lnTo>
                  <a:lnTo>
                    <a:pt x="131633" y="224176"/>
                  </a:lnTo>
                  <a:lnTo>
                    <a:pt x="128442" y="225772"/>
                  </a:lnTo>
                  <a:lnTo>
                    <a:pt x="125251" y="228963"/>
                  </a:lnTo>
                  <a:lnTo>
                    <a:pt x="123656" y="232154"/>
                  </a:lnTo>
                  <a:lnTo>
                    <a:pt x="122060" y="236941"/>
                  </a:lnTo>
                  <a:lnTo>
                    <a:pt x="122060" y="244919"/>
                  </a:lnTo>
                  <a:lnTo>
                    <a:pt x="123656" y="249705"/>
                  </a:lnTo>
                  <a:lnTo>
                    <a:pt x="125251" y="252896"/>
                  </a:lnTo>
                  <a:lnTo>
                    <a:pt x="128442" y="256087"/>
                  </a:lnTo>
                  <a:lnTo>
                    <a:pt x="131633" y="257683"/>
                  </a:lnTo>
                  <a:lnTo>
                    <a:pt x="138016" y="257683"/>
                  </a:lnTo>
                  <a:lnTo>
                    <a:pt x="141207" y="256087"/>
                  </a:lnTo>
                  <a:lnTo>
                    <a:pt x="144398" y="252896"/>
                  </a:lnTo>
                  <a:lnTo>
                    <a:pt x="145994" y="249705"/>
                  </a:lnTo>
                </a:path>
                <a:path w="798194" h="370205">
                  <a:moveTo>
                    <a:pt x="157163" y="224176"/>
                  </a:moveTo>
                  <a:lnTo>
                    <a:pt x="157163" y="257683"/>
                  </a:lnTo>
                </a:path>
                <a:path w="798194" h="370205">
                  <a:moveTo>
                    <a:pt x="169927" y="257683"/>
                  </a:moveTo>
                  <a:lnTo>
                    <a:pt x="169927" y="224176"/>
                  </a:lnTo>
                  <a:lnTo>
                    <a:pt x="190669" y="224176"/>
                  </a:lnTo>
                </a:path>
                <a:path w="798194" h="370205">
                  <a:moveTo>
                    <a:pt x="169927" y="240132"/>
                  </a:moveTo>
                  <a:lnTo>
                    <a:pt x="182692" y="240132"/>
                  </a:lnTo>
                </a:path>
                <a:path w="798194" h="370205">
                  <a:moveTo>
                    <a:pt x="198647" y="224176"/>
                  </a:moveTo>
                  <a:lnTo>
                    <a:pt x="198647" y="257683"/>
                  </a:lnTo>
                </a:path>
                <a:path w="798194" h="370205">
                  <a:moveTo>
                    <a:pt x="233750" y="232154"/>
                  </a:moveTo>
                  <a:lnTo>
                    <a:pt x="232154" y="228963"/>
                  </a:lnTo>
                  <a:lnTo>
                    <a:pt x="228963" y="225772"/>
                  </a:lnTo>
                  <a:lnTo>
                    <a:pt x="225772" y="224176"/>
                  </a:lnTo>
                  <a:lnTo>
                    <a:pt x="219389" y="224176"/>
                  </a:lnTo>
                  <a:lnTo>
                    <a:pt x="216198" y="225772"/>
                  </a:lnTo>
                  <a:lnTo>
                    <a:pt x="213007" y="228963"/>
                  </a:lnTo>
                  <a:lnTo>
                    <a:pt x="211412" y="232154"/>
                  </a:lnTo>
                  <a:lnTo>
                    <a:pt x="209816" y="236941"/>
                  </a:lnTo>
                  <a:lnTo>
                    <a:pt x="209816" y="244919"/>
                  </a:lnTo>
                  <a:lnTo>
                    <a:pt x="211412" y="249705"/>
                  </a:lnTo>
                  <a:lnTo>
                    <a:pt x="213007" y="252896"/>
                  </a:lnTo>
                  <a:lnTo>
                    <a:pt x="216198" y="256087"/>
                  </a:lnTo>
                  <a:lnTo>
                    <a:pt x="219389" y="257683"/>
                  </a:lnTo>
                  <a:lnTo>
                    <a:pt x="225772" y="257683"/>
                  </a:lnTo>
                  <a:lnTo>
                    <a:pt x="228963" y="256087"/>
                  </a:lnTo>
                  <a:lnTo>
                    <a:pt x="232154" y="252896"/>
                  </a:lnTo>
                  <a:lnTo>
                    <a:pt x="233750" y="249705"/>
                  </a:lnTo>
                </a:path>
                <a:path w="798194" h="370205">
                  <a:moveTo>
                    <a:pt x="240132" y="257683"/>
                  </a:moveTo>
                  <a:lnTo>
                    <a:pt x="252896" y="224176"/>
                  </a:lnTo>
                  <a:lnTo>
                    <a:pt x="265661" y="257683"/>
                  </a:lnTo>
                </a:path>
                <a:path w="798194" h="370205">
                  <a:moveTo>
                    <a:pt x="244919" y="246514"/>
                  </a:moveTo>
                  <a:lnTo>
                    <a:pt x="260874" y="246514"/>
                  </a:lnTo>
                </a:path>
                <a:path w="798194" h="370205">
                  <a:moveTo>
                    <a:pt x="280021" y="224176"/>
                  </a:moveTo>
                  <a:lnTo>
                    <a:pt x="280021" y="257683"/>
                  </a:lnTo>
                </a:path>
                <a:path w="798194" h="370205">
                  <a:moveTo>
                    <a:pt x="268852" y="224176"/>
                  </a:moveTo>
                  <a:lnTo>
                    <a:pt x="291988" y="224176"/>
                  </a:lnTo>
                </a:path>
                <a:path w="798194" h="370205">
                  <a:moveTo>
                    <a:pt x="299965" y="224176"/>
                  </a:moveTo>
                  <a:lnTo>
                    <a:pt x="299965" y="257683"/>
                  </a:lnTo>
                </a:path>
                <a:path w="798194" h="370205">
                  <a:moveTo>
                    <a:pt x="320708" y="224176"/>
                  </a:moveTo>
                  <a:lnTo>
                    <a:pt x="317517" y="225772"/>
                  </a:lnTo>
                  <a:lnTo>
                    <a:pt x="314326" y="228963"/>
                  </a:lnTo>
                  <a:lnTo>
                    <a:pt x="312730" y="232154"/>
                  </a:lnTo>
                  <a:lnTo>
                    <a:pt x="311134" y="236941"/>
                  </a:lnTo>
                  <a:lnTo>
                    <a:pt x="311134" y="244919"/>
                  </a:lnTo>
                  <a:lnTo>
                    <a:pt x="312730" y="249705"/>
                  </a:lnTo>
                  <a:lnTo>
                    <a:pt x="314326" y="252896"/>
                  </a:lnTo>
                  <a:lnTo>
                    <a:pt x="317517" y="256087"/>
                  </a:lnTo>
                  <a:lnTo>
                    <a:pt x="320708" y="257683"/>
                  </a:lnTo>
                  <a:lnTo>
                    <a:pt x="327090" y="257683"/>
                  </a:lnTo>
                  <a:lnTo>
                    <a:pt x="330281" y="256087"/>
                  </a:lnTo>
                  <a:lnTo>
                    <a:pt x="333472" y="252896"/>
                  </a:lnTo>
                  <a:lnTo>
                    <a:pt x="335068" y="249705"/>
                  </a:lnTo>
                  <a:lnTo>
                    <a:pt x="336663" y="244919"/>
                  </a:lnTo>
                  <a:lnTo>
                    <a:pt x="336663" y="236941"/>
                  </a:lnTo>
                  <a:lnTo>
                    <a:pt x="335068" y="232154"/>
                  </a:lnTo>
                  <a:lnTo>
                    <a:pt x="333472" y="228963"/>
                  </a:lnTo>
                  <a:lnTo>
                    <a:pt x="330281" y="225772"/>
                  </a:lnTo>
                  <a:lnTo>
                    <a:pt x="327090" y="224176"/>
                  </a:lnTo>
                  <a:lnTo>
                    <a:pt x="320708" y="224176"/>
                  </a:lnTo>
                </a:path>
                <a:path w="798194" h="370205">
                  <a:moveTo>
                    <a:pt x="347832" y="257683"/>
                  </a:moveTo>
                  <a:lnTo>
                    <a:pt x="347832" y="224176"/>
                  </a:lnTo>
                  <a:lnTo>
                    <a:pt x="370170" y="257683"/>
                  </a:lnTo>
                  <a:lnTo>
                    <a:pt x="370170" y="224176"/>
                  </a:lnTo>
                </a:path>
                <a:path w="798194" h="370205">
                  <a:moveTo>
                    <a:pt x="403677" y="228963"/>
                  </a:moveTo>
                  <a:lnTo>
                    <a:pt x="400486" y="225772"/>
                  </a:lnTo>
                  <a:lnTo>
                    <a:pt x="395699" y="224176"/>
                  </a:lnTo>
                  <a:lnTo>
                    <a:pt x="389317" y="224176"/>
                  </a:lnTo>
                  <a:lnTo>
                    <a:pt x="384530" y="225772"/>
                  </a:lnTo>
                  <a:lnTo>
                    <a:pt x="381339" y="228963"/>
                  </a:lnTo>
                  <a:lnTo>
                    <a:pt x="381339" y="232154"/>
                  </a:lnTo>
                  <a:lnTo>
                    <a:pt x="382935" y="235345"/>
                  </a:lnTo>
                  <a:lnTo>
                    <a:pt x="384530" y="236941"/>
                  </a:lnTo>
                  <a:lnTo>
                    <a:pt x="387721" y="238536"/>
                  </a:lnTo>
                  <a:lnTo>
                    <a:pt x="397295" y="241727"/>
                  </a:lnTo>
                  <a:lnTo>
                    <a:pt x="400486" y="243323"/>
                  </a:lnTo>
                  <a:lnTo>
                    <a:pt x="402082" y="244919"/>
                  </a:lnTo>
                  <a:lnTo>
                    <a:pt x="403677" y="248110"/>
                  </a:lnTo>
                  <a:lnTo>
                    <a:pt x="403677" y="252896"/>
                  </a:lnTo>
                  <a:lnTo>
                    <a:pt x="400486" y="256087"/>
                  </a:lnTo>
                  <a:lnTo>
                    <a:pt x="395699" y="257683"/>
                  </a:lnTo>
                  <a:lnTo>
                    <a:pt x="389317" y="257683"/>
                  </a:lnTo>
                  <a:lnTo>
                    <a:pt x="384530" y="256087"/>
                  </a:lnTo>
                  <a:lnTo>
                    <a:pt x="381339" y="252896"/>
                  </a:lnTo>
                </a:path>
                <a:path w="798194" h="370205">
                  <a:moveTo>
                    <a:pt x="445162" y="224176"/>
                  </a:moveTo>
                  <a:lnTo>
                    <a:pt x="453140" y="257683"/>
                  </a:lnTo>
                  <a:lnTo>
                    <a:pt x="461117" y="224176"/>
                  </a:lnTo>
                  <a:lnTo>
                    <a:pt x="469893" y="257683"/>
                  </a:lnTo>
                  <a:lnTo>
                    <a:pt x="477871" y="224176"/>
                  </a:lnTo>
                </a:path>
                <a:path w="798194" h="370205">
                  <a:moveTo>
                    <a:pt x="487444" y="224176"/>
                  </a:moveTo>
                  <a:lnTo>
                    <a:pt x="487444" y="257683"/>
                  </a:lnTo>
                </a:path>
                <a:path w="798194" h="370205">
                  <a:moveTo>
                    <a:pt x="506591" y="224176"/>
                  </a:moveTo>
                  <a:lnTo>
                    <a:pt x="506591" y="257683"/>
                  </a:lnTo>
                </a:path>
                <a:path w="798194" h="370205">
                  <a:moveTo>
                    <a:pt x="495422" y="224176"/>
                  </a:moveTo>
                  <a:lnTo>
                    <a:pt x="517760" y="224176"/>
                  </a:lnTo>
                </a:path>
                <a:path w="798194" h="370205">
                  <a:moveTo>
                    <a:pt x="525738" y="224176"/>
                  </a:moveTo>
                  <a:lnTo>
                    <a:pt x="525738" y="257683"/>
                  </a:lnTo>
                </a:path>
                <a:path w="798194" h="370205">
                  <a:moveTo>
                    <a:pt x="548076" y="224176"/>
                  </a:moveTo>
                  <a:lnTo>
                    <a:pt x="548076" y="257683"/>
                  </a:lnTo>
                </a:path>
                <a:path w="798194" h="370205">
                  <a:moveTo>
                    <a:pt x="525738" y="240132"/>
                  </a:moveTo>
                  <a:lnTo>
                    <a:pt x="548076" y="240132"/>
                  </a:lnTo>
                </a:path>
                <a:path w="798194" h="370205">
                  <a:moveTo>
                    <a:pt x="568818" y="224176"/>
                  </a:moveTo>
                  <a:lnTo>
                    <a:pt x="565627" y="225772"/>
                  </a:lnTo>
                  <a:lnTo>
                    <a:pt x="562436" y="228963"/>
                  </a:lnTo>
                  <a:lnTo>
                    <a:pt x="560840" y="232154"/>
                  </a:lnTo>
                  <a:lnTo>
                    <a:pt x="559245" y="236941"/>
                  </a:lnTo>
                  <a:lnTo>
                    <a:pt x="559245" y="244919"/>
                  </a:lnTo>
                  <a:lnTo>
                    <a:pt x="560840" y="249705"/>
                  </a:lnTo>
                  <a:lnTo>
                    <a:pt x="562436" y="252896"/>
                  </a:lnTo>
                  <a:lnTo>
                    <a:pt x="565627" y="256087"/>
                  </a:lnTo>
                  <a:lnTo>
                    <a:pt x="568818" y="257683"/>
                  </a:lnTo>
                  <a:lnTo>
                    <a:pt x="575200" y="257683"/>
                  </a:lnTo>
                  <a:lnTo>
                    <a:pt x="578391" y="256087"/>
                  </a:lnTo>
                  <a:lnTo>
                    <a:pt x="581582" y="252896"/>
                  </a:lnTo>
                  <a:lnTo>
                    <a:pt x="583178" y="249705"/>
                  </a:lnTo>
                  <a:lnTo>
                    <a:pt x="584774" y="244919"/>
                  </a:lnTo>
                  <a:lnTo>
                    <a:pt x="584774" y="236941"/>
                  </a:lnTo>
                  <a:lnTo>
                    <a:pt x="583178" y="232154"/>
                  </a:lnTo>
                  <a:lnTo>
                    <a:pt x="581582" y="228963"/>
                  </a:lnTo>
                  <a:lnTo>
                    <a:pt x="578391" y="225772"/>
                  </a:lnTo>
                  <a:lnTo>
                    <a:pt x="575200" y="224176"/>
                  </a:lnTo>
                  <a:lnTo>
                    <a:pt x="568818" y="224176"/>
                  </a:lnTo>
                </a:path>
                <a:path w="798194" h="370205">
                  <a:moveTo>
                    <a:pt x="595942" y="224176"/>
                  </a:moveTo>
                  <a:lnTo>
                    <a:pt x="595942" y="248110"/>
                  </a:lnTo>
                  <a:lnTo>
                    <a:pt x="597538" y="252896"/>
                  </a:lnTo>
                  <a:lnTo>
                    <a:pt x="600729" y="256087"/>
                  </a:lnTo>
                  <a:lnTo>
                    <a:pt x="605516" y="257683"/>
                  </a:lnTo>
                  <a:lnTo>
                    <a:pt x="608707" y="257683"/>
                  </a:lnTo>
                  <a:lnTo>
                    <a:pt x="613494" y="256087"/>
                  </a:lnTo>
                  <a:lnTo>
                    <a:pt x="616685" y="252896"/>
                  </a:lnTo>
                  <a:lnTo>
                    <a:pt x="618280" y="248110"/>
                  </a:lnTo>
                  <a:lnTo>
                    <a:pt x="618280" y="224176"/>
                  </a:lnTo>
                </a:path>
                <a:path w="798194" h="370205">
                  <a:moveTo>
                    <a:pt x="637427" y="224176"/>
                  </a:moveTo>
                  <a:lnTo>
                    <a:pt x="637427" y="257683"/>
                  </a:lnTo>
                </a:path>
                <a:path w="798194" h="370205">
                  <a:moveTo>
                    <a:pt x="626258" y="224176"/>
                  </a:moveTo>
                  <a:lnTo>
                    <a:pt x="649394" y="224176"/>
                  </a:lnTo>
                </a:path>
                <a:path w="798194" h="370205">
                  <a:moveTo>
                    <a:pt x="697261" y="224176"/>
                  </a:moveTo>
                  <a:lnTo>
                    <a:pt x="697261" y="257683"/>
                  </a:lnTo>
                </a:path>
                <a:path w="798194" h="370205">
                  <a:moveTo>
                    <a:pt x="686092" y="224176"/>
                  </a:moveTo>
                  <a:lnTo>
                    <a:pt x="708430" y="224176"/>
                  </a:lnTo>
                </a:path>
                <a:path w="798194" h="370205">
                  <a:moveTo>
                    <a:pt x="716408" y="224176"/>
                  </a:moveTo>
                  <a:lnTo>
                    <a:pt x="716408" y="257683"/>
                  </a:lnTo>
                </a:path>
                <a:path w="798194" h="370205">
                  <a:moveTo>
                    <a:pt x="738745" y="224176"/>
                  </a:moveTo>
                  <a:lnTo>
                    <a:pt x="738745" y="257683"/>
                  </a:lnTo>
                </a:path>
                <a:path w="798194" h="370205">
                  <a:moveTo>
                    <a:pt x="716408" y="240132"/>
                  </a:moveTo>
                  <a:lnTo>
                    <a:pt x="738745" y="240132"/>
                  </a:lnTo>
                </a:path>
                <a:path w="798194" h="370205">
                  <a:moveTo>
                    <a:pt x="751510" y="257683"/>
                  </a:moveTo>
                  <a:lnTo>
                    <a:pt x="751510" y="224176"/>
                  </a:lnTo>
                  <a:lnTo>
                    <a:pt x="772252" y="224176"/>
                  </a:lnTo>
                </a:path>
                <a:path w="798194" h="370205">
                  <a:moveTo>
                    <a:pt x="751510" y="240132"/>
                  </a:moveTo>
                  <a:lnTo>
                    <a:pt x="764274" y="240132"/>
                  </a:lnTo>
                </a:path>
                <a:path w="798194" h="370205">
                  <a:moveTo>
                    <a:pt x="751510" y="257683"/>
                  </a:moveTo>
                  <a:lnTo>
                    <a:pt x="772252" y="257683"/>
                  </a:lnTo>
                </a:path>
                <a:path w="798194" h="370205">
                  <a:moveTo>
                    <a:pt x="59035" y="280021"/>
                  </a:moveTo>
                  <a:lnTo>
                    <a:pt x="67013" y="314326"/>
                  </a:lnTo>
                  <a:lnTo>
                    <a:pt x="74991" y="280021"/>
                  </a:lnTo>
                  <a:lnTo>
                    <a:pt x="82969" y="314326"/>
                  </a:lnTo>
                  <a:lnTo>
                    <a:pt x="90947" y="280021"/>
                  </a:lnTo>
                </a:path>
                <a:path w="798194" h="370205">
                  <a:moveTo>
                    <a:pt x="100520" y="314326"/>
                  </a:moveTo>
                  <a:lnTo>
                    <a:pt x="100520" y="280021"/>
                  </a:lnTo>
                  <a:lnTo>
                    <a:pt x="115678" y="280021"/>
                  </a:lnTo>
                  <a:lnTo>
                    <a:pt x="120465" y="281616"/>
                  </a:lnTo>
                  <a:lnTo>
                    <a:pt x="122060" y="283212"/>
                  </a:lnTo>
                  <a:lnTo>
                    <a:pt x="123656" y="286403"/>
                  </a:lnTo>
                  <a:lnTo>
                    <a:pt x="123656" y="289594"/>
                  </a:lnTo>
                  <a:lnTo>
                    <a:pt x="122060" y="292785"/>
                  </a:lnTo>
                  <a:lnTo>
                    <a:pt x="120465" y="295179"/>
                  </a:lnTo>
                  <a:lnTo>
                    <a:pt x="115678" y="296774"/>
                  </a:lnTo>
                  <a:lnTo>
                    <a:pt x="100520" y="296774"/>
                  </a:lnTo>
                </a:path>
                <a:path w="798194" h="370205">
                  <a:moveTo>
                    <a:pt x="112487" y="296774"/>
                  </a:moveTo>
                  <a:lnTo>
                    <a:pt x="123656" y="314326"/>
                  </a:lnTo>
                </a:path>
                <a:path w="798194" h="370205">
                  <a:moveTo>
                    <a:pt x="134825" y="280021"/>
                  </a:moveTo>
                  <a:lnTo>
                    <a:pt x="134825" y="314326"/>
                  </a:lnTo>
                </a:path>
                <a:path w="798194" h="370205">
                  <a:moveTo>
                    <a:pt x="153971" y="280021"/>
                  </a:moveTo>
                  <a:lnTo>
                    <a:pt x="153971" y="314326"/>
                  </a:lnTo>
                </a:path>
                <a:path w="798194" h="370205">
                  <a:moveTo>
                    <a:pt x="142802" y="280021"/>
                  </a:moveTo>
                  <a:lnTo>
                    <a:pt x="165140" y="280021"/>
                  </a:lnTo>
                </a:path>
                <a:path w="798194" h="370205">
                  <a:moveTo>
                    <a:pt x="179500" y="280021"/>
                  </a:moveTo>
                  <a:lnTo>
                    <a:pt x="179500" y="314326"/>
                  </a:lnTo>
                </a:path>
                <a:path w="798194" h="370205">
                  <a:moveTo>
                    <a:pt x="168331" y="280021"/>
                  </a:moveTo>
                  <a:lnTo>
                    <a:pt x="190669" y="280021"/>
                  </a:lnTo>
                </a:path>
                <a:path w="798194" h="370205">
                  <a:moveTo>
                    <a:pt x="198647" y="314326"/>
                  </a:moveTo>
                  <a:lnTo>
                    <a:pt x="198647" y="280021"/>
                  </a:lnTo>
                  <a:lnTo>
                    <a:pt x="219389" y="280021"/>
                  </a:lnTo>
                </a:path>
                <a:path w="798194" h="370205">
                  <a:moveTo>
                    <a:pt x="198647" y="296774"/>
                  </a:moveTo>
                  <a:lnTo>
                    <a:pt x="211412" y="296774"/>
                  </a:lnTo>
                </a:path>
                <a:path w="798194" h="370205">
                  <a:moveTo>
                    <a:pt x="198647" y="314326"/>
                  </a:moveTo>
                  <a:lnTo>
                    <a:pt x="219389" y="314326"/>
                  </a:lnTo>
                </a:path>
                <a:path w="798194" h="370205">
                  <a:moveTo>
                    <a:pt x="228963" y="314326"/>
                  </a:moveTo>
                  <a:lnTo>
                    <a:pt x="228963" y="280021"/>
                  </a:lnTo>
                  <a:lnTo>
                    <a:pt x="251301" y="314326"/>
                  </a:lnTo>
                  <a:lnTo>
                    <a:pt x="251301" y="280021"/>
                  </a:lnTo>
                </a:path>
                <a:path w="798194" h="370205">
                  <a:moveTo>
                    <a:pt x="320708" y="287999"/>
                  </a:moveTo>
                  <a:lnTo>
                    <a:pt x="319112" y="284808"/>
                  </a:lnTo>
                  <a:lnTo>
                    <a:pt x="315921" y="281616"/>
                  </a:lnTo>
                  <a:lnTo>
                    <a:pt x="312730" y="280021"/>
                  </a:lnTo>
                  <a:lnTo>
                    <a:pt x="306348" y="280021"/>
                  </a:lnTo>
                  <a:lnTo>
                    <a:pt x="303157" y="281616"/>
                  </a:lnTo>
                  <a:lnTo>
                    <a:pt x="299965" y="284808"/>
                  </a:lnTo>
                  <a:lnTo>
                    <a:pt x="298370" y="287999"/>
                  </a:lnTo>
                  <a:lnTo>
                    <a:pt x="296774" y="292785"/>
                  </a:lnTo>
                  <a:lnTo>
                    <a:pt x="296774" y="301561"/>
                  </a:lnTo>
                  <a:lnTo>
                    <a:pt x="298370" y="306348"/>
                  </a:lnTo>
                  <a:lnTo>
                    <a:pt x="299965" y="309539"/>
                  </a:lnTo>
                  <a:lnTo>
                    <a:pt x="303157" y="312730"/>
                  </a:lnTo>
                  <a:lnTo>
                    <a:pt x="306348" y="314326"/>
                  </a:lnTo>
                  <a:lnTo>
                    <a:pt x="312730" y="314326"/>
                  </a:lnTo>
                  <a:lnTo>
                    <a:pt x="315921" y="312730"/>
                  </a:lnTo>
                  <a:lnTo>
                    <a:pt x="319112" y="309539"/>
                  </a:lnTo>
                  <a:lnTo>
                    <a:pt x="320708" y="306348"/>
                  </a:lnTo>
                </a:path>
                <a:path w="798194" h="370205">
                  <a:moveTo>
                    <a:pt x="339855" y="280021"/>
                  </a:moveTo>
                  <a:lnTo>
                    <a:pt x="336663" y="281616"/>
                  </a:lnTo>
                  <a:lnTo>
                    <a:pt x="333472" y="284808"/>
                  </a:lnTo>
                  <a:lnTo>
                    <a:pt x="331877" y="287999"/>
                  </a:lnTo>
                  <a:lnTo>
                    <a:pt x="330281" y="292785"/>
                  </a:lnTo>
                  <a:lnTo>
                    <a:pt x="330281" y="301561"/>
                  </a:lnTo>
                  <a:lnTo>
                    <a:pt x="331877" y="306348"/>
                  </a:lnTo>
                  <a:lnTo>
                    <a:pt x="333472" y="309539"/>
                  </a:lnTo>
                  <a:lnTo>
                    <a:pt x="336663" y="312730"/>
                  </a:lnTo>
                  <a:lnTo>
                    <a:pt x="339855" y="314326"/>
                  </a:lnTo>
                  <a:lnTo>
                    <a:pt x="346237" y="314326"/>
                  </a:lnTo>
                  <a:lnTo>
                    <a:pt x="349428" y="312730"/>
                  </a:lnTo>
                  <a:lnTo>
                    <a:pt x="352619" y="309539"/>
                  </a:lnTo>
                  <a:lnTo>
                    <a:pt x="354215" y="306348"/>
                  </a:lnTo>
                  <a:lnTo>
                    <a:pt x="355810" y="301561"/>
                  </a:lnTo>
                  <a:lnTo>
                    <a:pt x="355810" y="292785"/>
                  </a:lnTo>
                  <a:lnTo>
                    <a:pt x="354215" y="287999"/>
                  </a:lnTo>
                  <a:lnTo>
                    <a:pt x="352619" y="284808"/>
                  </a:lnTo>
                  <a:lnTo>
                    <a:pt x="349428" y="281616"/>
                  </a:lnTo>
                  <a:lnTo>
                    <a:pt x="346237" y="280021"/>
                  </a:lnTo>
                  <a:lnTo>
                    <a:pt x="339855" y="280021"/>
                  </a:lnTo>
                </a:path>
                <a:path w="798194" h="370205">
                  <a:moveTo>
                    <a:pt x="366979" y="314326"/>
                  </a:moveTo>
                  <a:lnTo>
                    <a:pt x="366979" y="280021"/>
                  </a:lnTo>
                  <a:lnTo>
                    <a:pt x="389317" y="314326"/>
                  </a:lnTo>
                  <a:lnTo>
                    <a:pt x="389317" y="280021"/>
                  </a:lnTo>
                </a:path>
                <a:path w="798194" h="370205">
                  <a:moveTo>
                    <a:pt x="422824" y="284808"/>
                  </a:moveTo>
                  <a:lnTo>
                    <a:pt x="419633" y="281616"/>
                  </a:lnTo>
                  <a:lnTo>
                    <a:pt x="414846" y="280021"/>
                  </a:lnTo>
                  <a:lnTo>
                    <a:pt x="408464" y="280021"/>
                  </a:lnTo>
                  <a:lnTo>
                    <a:pt x="403677" y="281616"/>
                  </a:lnTo>
                  <a:lnTo>
                    <a:pt x="400486" y="284808"/>
                  </a:lnTo>
                  <a:lnTo>
                    <a:pt x="400486" y="287999"/>
                  </a:lnTo>
                  <a:lnTo>
                    <a:pt x="402082" y="291190"/>
                  </a:lnTo>
                  <a:lnTo>
                    <a:pt x="403677" y="292785"/>
                  </a:lnTo>
                  <a:lnTo>
                    <a:pt x="406868" y="295179"/>
                  </a:lnTo>
                  <a:lnTo>
                    <a:pt x="416442" y="298370"/>
                  </a:lnTo>
                  <a:lnTo>
                    <a:pt x="419633" y="299965"/>
                  </a:lnTo>
                  <a:lnTo>
                    <a:pt x="421228" y="301561"/>
                  </a:lnTo>
                  <a:lnTo>
                    <a:pt x="422824" y="304752"/>
                  </a:lnTo>
                  <a:lnTo>
                    <a:pt x="422824" y="309539"/>
                  </a:lnTo>
                  <a:lnTo>
                    <a:pt x="419633" y="312730"/>
                  </a:lnTo>
                  <a:lnTo>
                    <a:pt x="414846" y="314326"/>
                  </a:lnTo>
                  <a:lnTo>
                    <a:pt x="408464" y="314326"/>
                  </a:lnTo>
                  <a:lnTo>
                    <a:pt x="403677" y="312730"/>
                  </a:lnTo>
                  <a:lnTo>
                    <a:pt x="400486" y="309539"/>
                  </a:lnTo>
                </a:path>
                <a:path w="798194" h="370205">
                  <a:moveTo>
                    <a:pt x="433993" y="314326"/>
                  </a:moveTo>
                  <a:lnTo>
                    <a:pt x="433993" y="280021"/>
                  </a:lnTo>
                  <a:lnTo>
                    <a:pt x="454735" y="280021"/>
                  </a:lnTo>
                </a:path>
                <a:path w="798194" h="370205">
                  <a:moveTo>
                    <a:pt x="433993" y="296774"/>
                  </a:moveTo>
                  <a:lnTo>
                    <a:pt x="446757" y="296774"/>
                  </a:lnTo>
                </a:path>
                <a:path w="798194" h="370205">
                  <a:moveTo>
                    <a:pt x="433993" y="314326"/>
                  </a:moveTo>
                  <a:lnTo>
                    <a:pt x="454735" y="314326"/>
                  </a:lnTo>
                </a:path>
                <a:path w="798194" h="370205">
                  <a:moveTo>
                    <a:pt x="464308" y="314326"/>
                  </a:moveTo>
                  <a:lnTo>
                    <a:pt x="464308" y="280021"/>
                  </a:lnTo>
                  <a:lnTo>
                    <a:pt x="487444" y="314326"/>
                  </a:lnTo>
                  <a:lnTo>
                    <a:pt x="487444" y="280021"/>
                  </a:lnTo>
                </a:path>
                <a:path w="798194" h="370205">
                  <a:moveTo>
                    <a:pt x="506591" y="280021"/>
                  </a:moveTo>
                  <a:lnTo>
                    <a:pt x="506591" y="314326"/>
                  </a:lnTo>
                </a:path>
                <a:path w="798194" h="370205">
                  <a:moveTo>
                    <a:pt x="495422" y="280021"/>
                  </a:moveTo>
                  <a:lnTo>
                    <a:pt x="517760" y="280021"/>
                  </a:lnTo>
                </a:path>
                <a:path w="798194" h="370205">
                  <a:moveTo>
                    <a:pt x="567222" y="280021"/>
                  </a:moveTo>
                  <a:lnTo>
                    <a:pt x="564031" y="281616"/>
                  </a:lnTo>
                  <a:lnTo>
                    <a:pt x="560840" y="284808"/>
                  </a:lnTo>
                  <a:lnTo>
                    <a:pt x="559245" y="287999"/>
                  </a:lnTo>
                  <a:lnTo>
                    <a:pt x="557649" y="292785"/>
                  </a:lnTo>
                  <a:lnTo>
                    <a:pt x="557649" y="301561"/>
                  </a:lnTo>
                  <a:lnTo>
                    <a:pt x="559245" y="306348"/>
                  </a:lnTo>
                  <a:lnTo>
                    <a:pt x="560840" y="309539"/>
                  </a:lnTo>
                  <a:lnTo>
                    <a:pt x="564031" y="312730"/>
                  </a:lnTo>
                  <a:lnTo>
                    <a:pt x="567222" y="314326"/>
                  </a:lnTo>
                  <a:lnTo>
                    <a:pt x="573605" y="314326"/>
                  </a:lnTo>
                  <a:lnTo>
                    <a:pt x="576796" y="312730"/>
                  </a:lnTo>
                  <a:lnTo>
                    <a:pt x="579987" y="309539"/>
                  </a:lnTo>
                  <a:lnTo>
                    <a:pt x="581582" y="306348"/>
                  </a:lnTo>
                  <a:lnTo>
                    <a:pt x="583178" y="301561"/>
                  </a:lnTo>
                  <a:lnTo>
                    <a:pt x="583178" y="292785"/>
                  </a:lnTo>
                  <a:lnTo>
                    <a:pt x="581582" y="287999"/>
                  </a:lnTo>
                  <a:lnTo>
                    <a:pt x="579987" y="284808"/>
                  </a:lnTo>
                  <a:lnTo>
                    <a:pt x="576796" y="281616"/>
                  </a:lnTo>
                  <a:lnTo>
                    <a:pt x="573605" y="280021"/>
                  </a:lnTo>
                  <a:lnTo>
                    <a:pt x="567222" y="280021"/>
                  </a:lnTo>
                </a:path>
                <a:path w="798194" h="370205">
                  <a:moveTo>
                    <a:pt x="594347" y="314326"/>
                  </a:moveTo>
                  <a:lnTo>
                    <a:pt x="594347" y="280021"/>
                  </a:lnTo>
                  <a:lnTo>
                    <a:pt x="615089" y="280021"/>
                  </a:lnTo>
                </a:path>
                <a:path w="798194" h="370205">
                  <a:moveTo>
                    <a:pt x="594347" y="296774"/>
                  </a:moveTo>
                  <a:lnTo>
                    <a:pt x="607111" y="296774"/>
                  </a:lnTo>
                </a:path>
                <a:path w="798194" h="370205">
                  <a:moveTo>
                    <a:pt x="663754" y="280021"/>
                  </a:moveTo>
                  <a:lnTo>
                    <a:pt x="663754" y="314326"/>
                  </a:lnTo>
                </a:path>
                <a:path w="798194" h="370205">
                  <a:moveTo>
                    <a:pt x="652585" y="280021"/>
                  </a:moveTo>
                  <a:lnTo>
                    <a:pt x="674923" y="280021"/>
                  </a:lnTo>
                </a:path>
                <a:path w="798194" h="370205">
                  <a:moveTo>
                    <a:pt x="682901" y="280021"/>
                  </a:moveTo>
                  <a:lnTo>
                    <a:pt x="682901" y="314326"/>
                  </a:lnTo>
                </a:path>
                <a:path w="798194" h="370205">
                  <a:moveTo>
                    <a:pt x="705239" y="280021"/>
                  </a:moveTo>
                  <a:lnTo>
                    <a:pt x="705239" y="314326"/>
                  </a:lnTo>
                </a:path>
                <a:path w="798194" h="370205">
                  <a:moveTo>
                    <a:pt x="682901" y="296774"/>
                  </a:moveTo>
                  <a:lnTo>
                    <a:pt x="705239" y="296774"/>
                  </a:lnTo>
                </a:path>
                <a:path w="798194" h="370205">
                  <a:moveTo>
                    <a:pt x="718003" y="314326"/>
                  </a:moveTo>
                  <a:lnTo>
                    <a:pt x="718003" y="280021"/>
                  </a:lnTo>
                  <a:lnTo>
                    <a:pt x="738745" y="280021"/>
                  </a:lnTo>
                </a:path>
                <a:path w="798194" h="370205">
                  <a:moveTo>
                    <a:pt x="718003" y="296774"/>
                  </a:moveTo>
                  <a:lnTo>
                    <a:pt x="730768" y="296774"/>
                  </a:lnTo>
                </a:path>
                <a:path w="798194" h="370205">
                  <a:moveTo>
                    <a:pt x="718003" y="314326"/>
                  </a:moveTo>
                  <a:lnTo>
                    <a:pt x="738745" y="314326"/>
                  </a:lnTo>
                </a:path>
                <a:path w="798194" h="370205">
                  <a:moveTo>
                    <a:pt x="264863" y="370170"/>
                  </a:moveTo>
                  <a:lnTo>
                    <a:pt x="277628" y="336663"/>
                  </a:lnTo>
                  <a:lnTo>
                    <a:pt x="291190" y="370170"/>
                  </a:lnTo>
                </a:path>
                <a:path w="798194" h="370205">
                  <a:moveTo>
                    <a:pt x="269650" y="359001"/>
                  </a:moveTo>
                  <a:lnTo>
                    <a:pt x="286403" y="359001"/>
                  </a:lnTo>
                </a:path>
                <a:path w="798194" h="370205">
                  <a:moveTo>
                    <a:pt x="299168" y="370170"/>
                  </a:moveTo>
                  <a:lnTo>
                    <a:pt x="299168" y="336663"/>
                  </a:lnTo>
                  <a:lnTo>
                    <a:pt x="313528" y="336663"/>
                  </a:lnTo>
                  <a:lnTo>
                    <a:pt x="318314" y="338259"/>
                  </a:lnTo>
                  <a:lnTo>
                    <a:pt x="319910" y="339855"/>
                  </a:lnTo>
                  <a:lnTo>
                    <a:pt x="321506" y="343046"/>
                  </a:lnTo>
                  <a:lnTo>
                    <a:pt x="321506" y="346237"/>
                  </a:lnTo>
                  <a:lnTo>
                    <a:pt x="319910" y="349428"/>
                  </a:lnTo>
                  <a:lnTo>
                    <a:pt x="318314" y="351023"/>
                  </a:lnTo>
                  <a:lnTo>
                    <a:pt x="313528" y="352619"/>
                  </a:lnTo>
                  <a:lnTo>
                    <a:pt x="299168" y="352619"/>
                  </a:lnTo>
                </a:path>
                <a:path w="798194" h="370205">
                  <a:moveTo>
                    <a:pt x="310337" y="352619"/>
                  </a:moveTo>
                  <a:lnTo>
                    <a:pt x="321506" y="370170"/>
                  </a:lnTo>
                </a:path>
                <a:path w="798194" h="370205">
                  <a:moveTo>
                    <a:pt x="355012" y="344641"/>
                  </a:moveTo>
                  <a:lnTo>
                    <a:pt x="353417" y="341450"/>
                  </a:lnTo>
                  <a:lnTo>
                    <a:pt x="350226" y="338259"/>
                  </a:lnTo>
                  <a:lnTo>
                    <a:pt x="347035" y="336663"/>
                  </a:lnTo>
                  <a:lnTo>
                    <a:pt x="340652" y="336663"/>
                  </a:lnTo>
                  <a:lnTo>
                    <a:pt x="337461" y="338259"/>
                  </a:lnTo>
                  <a:lnTo>
                    <a:pt x="334270" y="341450"/>
                  </a:lnTo>
                  <a:lnTo>
                    <a:pt x="332674" y="344641"/>
                  </a:lnTo>
                  <a:lnTo>
                    <a:pt x="331079" y="349428"/>
                  </a:lnTo>
                  <a:lnTo>
                    <a:pt x="331079" y="357406"/>
                  </a:lnTo>
                  <a:lnTo>
                    <a:pt x="332674" y="362192"/>
                  </a:lnTo>
                  <a:lnTo>
                    <a:pt x="334270" y="365384"/>
                  </a:lnTo>
                  <a:lnTo>
                    <a:pt x="337461" y="368575"/>
                  </a:lnTo>
                  <a:lnTo>
                    <a:pt x="340652" y="370170"/>
                  </a:lnTo>
                  <a:lnTo>
                    <a:pt x="347035" y="370170"/>
                  </a:lnTo>
                  <a:lnTo>
                    <a:pt x="350226" y="368575"/>
                  </a:lnTo>
                  <a:lnTo>
                    <a:pt x="353417" y="365384"/>
                  </a:lnTo>
                  <a:lnTo>
                    <a:pt x="355012" y="362192"/>
                  </a:lnTo>
                </a:path>
                <a:path w="798194" h="370205">
                  <a:moveTo>
                    <a:pt x="366181" y="336663"/>
                  </a:moveTo>
                  <a:lnTo>
                    <a:pt x="366181" y="37017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9" name="object 1319" descr=""/>
            <p:cNvSpPr/>
            <p:nvPr/>
          </p:nvSpPr>
          <p:spPr>
            <a:xfrm>
              <a:off x="19312303" y="2292027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0" name="object 1320" descr=""/>
            <p:cNvSpPr/>
            <p:nvPr/>
          </p:nvSpPr>
          <p:spPr>
            <a:xfrm>
              <a:off x="19295947" y="2307983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 h="0">
                  <a:moveTo>
                    <a:pt x="0" y="0"/>
                  </a:moveTo>
                  <a:lnTo>
                    <a:pt x="22337" y="0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1" name="object 1321" descr=""/>
            <p:cNvSpPr/>
            <p:nvPr/>
          </p:nvSpPr>
          <p:spPr>
            <a:xfrm>
              <a:off x="19325066" y="2292027"/>
              <a:ext cx="12065" cy="33655"/>
            </a:xfrm>
            <a:custGeom>
              <a:avLst/>
              <a:gdLst/>
              <a:ahLst/>
              <a:cxnLst/>
              <a:rect l="l" t="t" r="r" b="b"/>
              <a:pathLst>
                <a:path w="12065" h="33655">
                  <a:moveTo>
                    <a:pt x="11966" y="33506"/>
                  </a:moveTo>
                  <a:lnTo>
                    <a:pt x="11966" y="0"/>
                  </a:lnTo>
                  <a:lnTo>
                    <a:pt x="0" y="0"/>
                  </a:lnTo>
                  <a:lnTo>
                    <a:pt x="0" y="33506"/>
                  </a:lnTo>
                  <a:lnTo>
                    <a:pt x="11966" y="33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2" name="object 1322" descr=""/>
            <p:cNvSpPr/>
            <p:nvPr/>
          </p:nvSpPr>
          <p:spPr>
            <a:xfrm>
              <a:off x="19339028" y="2292027"/>
              <a:ext cx="123825" cy="33655"/>
            </a:xfrm>
            <a:custGeom>
              <a:avLst/>
              <a:gdLst/>
              <a:ahLst/>
              <a:cxnLst/>
              <a:rect l="l" t="t" r="r" b="b"/>
              <a:pathLst>
                <a:path w="123825" h="33655">
                  <a:moveTo>
                    <a:pt x="11168" y="0"/>
                  </a:moveTo>
                  <a:lnTo>
                    <a:pt x="11168" y="33506"/>
                  </a:lnTo>
                </a:path>
                <a:path w="123825" h="33655">
                  <a:moveTo>
                    <a:pt x="0" y="0"/>
                  </a:moveTo>
                  <a:lnTo>
                    <a:pt x="22337" y="0"/>
                  </a:lnTo>
                </a:path>
                <a:path w="123825" h="33655">
                  <a:moveTo>
                    <a:pt x="30315" y="33506"/>
                  </a:moveTo>
                  <a:lnTo>
                    <a:pt x="30315" y="0"/>
                  </a:lnTo>
                  <a:lnTo>
                    <a:pt x="51058" y="0"/>
                  </a:lnTo>
                </a:path>
                <a:path w="123825" h="33655">
                  <a:moveTo>
                    <a:pt x="30315" y="15955"/>
                  </a:moveTo>
                  <a:lnTo>
                    <a:pt x="43080" y="15955"/>
                  </a:lnTo>
                </a:path>
                <a:path w="123825" h="33655">
                  <a:moveTo>
                    <a:pt x="30315" y="33506"/>
                  </a:moveTo>
                  <a:lnTo>
                    <a:pt x="51058" y="33506"/>
                  </a:lnTo>
                </a:path>
                <a:path w="123825" h="33655">
                  <a:moveTo>
                    <a:pt x="83767" y="7977"/>
                  </a:moveTo>
                  <a:lnTo>
                    <a:pt x="82171" y="4786"/>
                  </a:lnTo>
                  <a:lnTo>
                    <a:pt x="78980" y="1595"/>
                  </a:lnTo>
                  <a:lnTo>
                    <a:pt x="75789" y="0"/>
                  </a:lnTo>
                  <a:lnTo>
                    <a:pt x="69407" y="0"/>
                  </a:lnTo>
                  <a:lnTo>
                    <a:pt x="66215" y="1595"/>
                  </a:lnTo>
                  <a:lnTo>
                    <a:pt x="63024" y="4786"/>
                  </a:lnTo>
                  <a:lnTo>
                    <a:pt x="61429" y="7977"/>
                  </a:lnTo>
                  <a:lnTo>
                    <a:pt x="59833" y="12764"/>
                  </a:lnTo>
                  <a:lnTo>
                    <a:pt x="59833" y="20742"/>
                  </a:lnTo>
                  <a:lnTo>
                    <a:pt x="61429" y="25529"/>
                  </a:lnTo>
                  <a:lnTo>
                    <a:pt x="63024" y="28720"/>
                  </a:lnTo>
                  <a:lnTo>
                    <a:pt x="66215" y="31911"/>
                  </a:lnTo>
                  <a:lnTo>
                    <a:pt x="69407" y="33506"/>
                  </a:lnTo>
                  <a:lnTo>
                    <a:pt x="75789" y="33506"/>
                  </a:lnTo>
                  <a:lnTo>
                    <a:pt x="78980" y="31911"/>
                  </a:lnTo>
                  <a:lnTo>
                    <a:pt x="82171" y="28720"/>
                  </a:lnTo>
                  <a:lnTo>
                    <a:pt x="83767" y="25529"/>
                  </a:lnTo>
                </a:path>
                <a:path w="123825" h="33655">
                  <a:moveTo>
                    <a:pt x="101318" y="0"/>
                  </a:moveTo>
                  <a:lnTo>
                    <a:pt x="101318" y="33506"/>
                  </a:lnTo>
                </a:path>
                <a:path w="123825" h="33655">
                  <a:moveTo>
                    <a:pt x="90149" y="0"/>
                  </a:moveTo>
                  <a:lnTo>
                    <a:pt x="112487" y="0"/>
                  </a:lnTo>
                </a:path>
                <a:path w="123825" h="33655">
                  <a:moveTo>
                    <a:pt x="122060" y="30315"/>
                  </a:moveTo>
                  <a:lnTo>
                    <a:pt x="120465" y="31911"/>
                  </a:lnTo>
                  <a:lnTo>
                    <a:pt x="122060" y="33506"/>
                  </a:lnTo>
                  <a:lnTo>
                    <a:pt x="123656" y="31911"/>
                  </a:lnTo>
                  <a:lnTo>
                    <a:pt x="122060" y="30315"/>
                  </a:lnTo>
                </a:path>
              </a:pathLst>
            </a:custGeom>
            <a:ln w="119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23" name="object 1323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8901046" y="346636"/>
              <a:ext cx="851233" cy="733560"/>
            </a:xfrm>
            <a:prstGeom prst="rect">
              <a:avLst/>
            </a:prstGeom>
          </p:spPr>
        </p:pic>
        <p:sp>
          <p:nvSpPr>
            <p:cNvPr id="1324" name="object 1324" descr=""/>
            <p:cNvSpPr/>
            <p:nvPr/>
          </p:nvSpPr>
          <p:spPr>
            <a:xfrm>
              <a:off x="19480226" y="10714219"/>
              <a:ext cx="120014" cy="307975"/>
            </a:xfrm>
            <a:custGeom>
              <a:avLst/>
              <a:gdLst/>
              <a:ahLst/>
              <a:cxnLst/>
              <a:rect l="l" t="t" r="r" b="b"/>
              <a:pathLst>
                <a:path w="120015" h="307975">
                  <a:moveTo>
                    <a:pt x="119672" y="283210"/>
                  </a:moveTo>
                  <a:lnTo>
                    <a:pt x="68872" y="283210"/>
                  </a:lnTo>
                  <a:lnTo>
                    <a:pt x="68872" y="233743"/>
                  </a:lnTo>
                  <a:lnTo>
                    <a:pt x="48552" y="233743"/>
                  </a:lnTo>
                  <a:lnTo>
                    <a:pt x="48552" y="283210"/>
                  </a:lnTo>
                  <a:lnTo>
                    <a:pt x="19342" y="283210"/>
                  </a:lnTo>
                  <a:lnTo>
                    <a:pt x="19342" y="225767"/>
                  </a:lnTo>
                  <a:lnTo>
                    <a:pt x="292" y="225767"/>
                  </a:lnTo>
                  <a:lnTo>
                    <a:pt x="292" y="307936"/>
                  </a:lnTo>
                  <a:lnTo>
                    <a:pt x="19342" y="307936"/>
                  </a:lnTo>
                  <a:lnTo>
                    <a:pt x="48552" y="307936"/>
                  </a:lnTo>
                  <a:lnTo>
                    <a:pt x="68872" y="307936"/>
                  </a:lnTo>
                  <a:lnTo>
                    <a:pt x="119672" y="307936"/>
                  </a:lnTo>
                  <a:lnTo>
                    <a:pt x="119672" y="283210"/>
                  </a:lnTo>
                  <a:close/>
                </a:path>
                <a:path w="120015" h="307975">
                  <a:moveTo>
                    <a:pt x="119672" y="98120"/>
                  </a:moveTo>
                  <a:lnTo>
                    <a:pt x="92544" y="108978"/>
                  </a:lnTo>
                  <a:lnTo>
                    <a:pt x="71805" y="117271"/>
                  </a:lnTo>
                  <a:lnTo>
                    <a:pt x="71805" y="141998"/>
                  </a:lnTo>
                  <a:lnTo>
                    <a:pt x="71805" y="174713"/>
                  </a:lnTo>
                  <a:lnTo>
                    <a:pt x="27927" y="158750"/>
                  </a:lnTo>
                  <a:lnTo>
                    <a:pt x="71805" y="141998"/>
                  </a:lnTo>
                  <a:lnTo>
                    <a:pt x="71805" y="117271"/>
                  </a:lnTo>
                  <a:lnTo>
                    <a:pt x="27927" y="134823"/>
                  </a:lnTo>
                  <a:lnTo>
                    <a:pt x="0" y="145986"/>
                  </a:lnTo>
                  <a:lnTo>
                    <a:pt x="0" y="171513"/>
                  </a:lnTo>
                  <a:lnTo>
                    <a:pt x="119672" y="217792"/>
                  </a:lnTo>
                  <a:lnTo>
                    <a:pt x="119672" y="192265"/>
                  </a:lnTo>
                  <a:lnTo>
                    <a:pt x="92544" y="182689"/>
                  </a:lnTo>
                  <a:lnTo>
                    <a:pt x="92544" y="134823"/>
                  </a:lnTo>
                  <a:lnTo>
                    <a:pt x="119672" y="124447"/>
                  </a:lnTo>
                  <a:lnTo>
                    <a:pt x="119672" y="98120"/>
                  </a:lnTo>
                  <a:close/>
                </a:path>
                <a:path w="120015" h="307975">
                  <a:moveTo>
                    <a:pt x="119684" y="0"/>
                  </a:moveTo>
                  <a:lnTo>
                    <a:pt x="99364" y="0"/>
                  </a:lnTo>
                  <a:lnTo>
                    <a:pt x="99364" y="59829"/>
                  </a:lnTo>
                  <a:lnTo>
                    <a:pt x="304" y="59829"/>
                  </a:lnTo>
                  <a:lnTo>
                    <a:pt x="304" y="84556"/>
                  </a:lnTo>
                  <a:lnTo>
                    <a:pt x="99364" y="84556"/>
                  </a:lnTo>
                  <a:lnTo>
                    <a:pt x="119684" y="84556"/>
                  </a:lnTo>
                  <a:lnTo>
                    <a:pt x="1196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25" name="object 1325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9477927" y="9950732"/>
              <a:ext cx="148302" cy="745925"/>
            </a:xfrm>
            <a:prstGeom prst="rect">
              <a:avLst/>
            </a:prstGeom>
          </p:spPr>
        </p:pic>
        <p:pic>
          <p:nvPicPr>
            <p:cNvPr id="1326" name="object 1326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9477841" y="9146568"/>
              <a:ext cx="123656" cy="737150"/>
            </a:xfrm>
            <a:prstGeom prst="rect">
              <a:avLst/>
            </a:prstGeom>
          </p:spPr>
        </p:pic>
        <p:pic>
          <p:nvPicPr>
            <p:cNvPr id="1327" name="object 1327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7447088" y="13365637"/>
              <a:ext cx="1171941" cy="531721"/>
            </a:xfrm>
            <a:prstGeom prst="rect">
              <a:avLst/>
            </a:prstGeom>
          </p:spPr>
        </p:pic>
        <p:sp>
          <p:nvSpPr>
            <p:cNvPr id="1328" name="object 1328" descr=""/>
            <p:cNvSpPr/>
            <p:nvPr/>
          </p:nvSpPr>
          <p:spPr>
            <a:xfrm>
              <a:off x="18905424" y="13003445"/>
              <a:ext cx="786130" cy="120650"/>
            </a:xfrm>
            <a:custGeom>
              <a:avLst/>
              <a:gdLst/>
              <a:ahLst/>
              <a:cxnLst/>
              <a:rect l="l" t="t" r="r" b="b"/>
              <a:pathLst>
                <a:path w="786130" h="120650">
                  <a:moveTo>
                    <a:pt x="800" y="120065"/>
                  </a:moveTo>
                  <a:lnTo>
                    <a:pt x="685" y="119786"/>
                  </a:lnTo>
                  <a:lnTo>
                    <a:pt x="406" y="119672"/>
                  </a:lnTo>
                  <a:lnTo>
                    <a:pt x="127" y="119786"/>
                  </a:lnTo>
                  <a:lnTo>
                    <a:pt x="0" y="120065"/>
                  </a:lnTo>
                  <a:lnTo>
                    <a:pt x="127" y="120357"/>
                  </a:lnTo>
                  <a:lnTo>
                    <a:pt x="406" y="120472"/>
                  </a:lnTo>
                  <a:lnTo>
                    <a:pt x="685" y="120357"/>
                  </a:lnTo>
                  <a:lnTo>
                    <a:pt x="800" y="120065"/>
                  </a:lnTo>
                  <a:close/>
                </a:path>
                <a:path w="786130" h="120650">
                  <a:moveTo>
                    <a:pt x="38303" y="17157"/>
                  </a:moveTo>
                  <a:lnTo>
                    <a:pt x="38176" y="16878"/>
                  </a:lnTo>
                  <a:lnTo>
                    <a:pt x="37896" y="16764"/>
                  </a:lnTo>
                  <a:lnTo>
                    <a:pt x="37617" y="16878"/>
                  </a:lnTo>
                  <a:lnTo>
                    <a:pt x="37503" y="17157"/>
                  </a:lnTo>
                  <a:lnTo>
                    <a:pt x="37617" y="17437"/>
                  </a:lnTo>
                  <a:lnTo>
                    <a:pt x="37896" y="17551"/>
                  </a:lnTo>
                  <a:lnTo>
                    <a:pt x="38176" y="17437"/>
                  </a:lnTo>
                  <a:lnTo>
                    <a:pt x="38303" y="17157"/>
                  </a:lnTo>
                  <a:close/>
                </a:path>
                <a:path w="786130" h="120650">
                  <a:moveTo>
                    <a:pt x="65417" y="120065"/>
                  </a:moveTo>
                  <a:lnTo>
                    <a:pt x="65303" y="119786"/>
                  </a:lnTo>
                  <a:lnTo>
                    <a:pt x="65024" y="119672"/>
                  </a:lnTo>
                  <a:lnTo>
                    <a:pt x="64744" y="119786"/>
                  </a:lnTo>
                  <a:lnTo>
                    <a:pt x="64630" y="120065"/>
                  </a:lnTo>
                  <a:lnTo>
                    <a:pt x="64744" y="120357"/>
                  </a:lnTo>
                  <a:lnTo>
                    <a:pt x="65024" y="120472"/>
                  </a:lnTo>
                  <a:lnTo>
                    <a:pt x="65303" y="120357"/>
                  </a:lnTo>
                  <a:lnTo>
                    <a:pt x="65417" y="120065"/>
                  </a:lnTo>
                  <a:close/>
                </a:path>
                <a:path w="786130" h="120650">
                  <a:moveTo>
                    <a:pt x="65417" y="57048"/>
                  </a:moveTo>
                  <a:lnTo>
                    <a:pt x="65303" y="56769"/>
                  </a:lnTo>
                  <a:lnTo>
                    <a:pt x="65024" y="56642"/>
                  </a:lnTo>
                  <a:lnTo>
                    <a:pt x="64744" y="56769"/>
                  </a:lnTo>
                  <a:lnTo>
                    <a:pt x="64630" y="57048"/>
                  </a:lnTo>
                  <a:lnTo>
                    <a:pt x="64744" y="57327"/>
                  </a:lnTo>
                  <a:lnTo>
                    <a:pt x="65024" y="57442"/>
                  </a:lnTo>
                  <a:lnTo>
                    <a:pt x="65303" y="57327"/>
                  </a:lnTo>
                  <a:lnTo>
                    <a:pt x="65417" y="57048"/>
                  </a:lnTo>
                  <a:close/>
                </a:path>
                <a:path w="786130" h="120650">
                  <a:moveTo>
                    <a:pt x="129247" y="406"/>
                  </a:moveTo>
                  <a:lnTo>
                    <a:pt x="129133" y="127"/>
                  </a:lnTo>
                  <a:lnTo>
                    <a:pt x="128841" y="0"/>
                  </a:lnTo>
                  <a:lnTo>
                    <a:pt x="128562" y="127"/>
                  </a:lnTo>
                  <a:lnTo>
                    <a:pt x="128447" y="406"/>
                  </a:lnTo>
                  <a:lnTo>
                    <a:pt x="128562" y="685"/>
                  </a:lnTo>
                  <a:lnTo>
                    <a:pt x="128841" y="800"/>
                  </a:lnTo>
                  <a:lnTo>
                    <a:pt x="129133" y="685"/>
                  </a:lnTo>
                  <a:lnTo>
                    <a:pt x="129247" y="406"/>
                  </a:lnTo>
                  <a:close/>
                </a:path>
                <a:path w="786130" h="120650">
                  <a:moveTo>
                    <a:pt x="165938" y="120065"/>
                  </a:moveTo>
                  <a:lnTo>
                    <a:pt x="165823" y="119786"/>
                  </a:lnTo>
                  <a:lnTo>
                    <a:pt x="165544" y="119672"/>
                  </a:lnTo>
                  <a:lnTo>
                    <a:pt x="165265" y="119786"/>
                  </a:lnTo>
                  <a:lnTo>
                    <a:pt x="165150" y="120065"/>
                  </a:lnTo>
                  <a:lnTo>
                    <a:pt x="165265" y="120357"/>
                  </a:lnTo>
                  <a:lnTo>
                    <a:pt x="165544" y="120472"/>
                  </a:lnTo>
                  <a:lnTo>
                    <a:pt x="165823" y="120357"/>
                  </a:lnTo>
                  <a:lnTo>
                    <a:pt x="165938" y="120065"/>
                  </a:lnTo>
                  <a:close/>
                </a:path>
                <a:path w="786130" h="120650">
                  <a:moveTo>
                    <a:pt x="165938" y="57048"/>
                  </a:moveTo>
                  <a:lnTo>
                    <a:pt x="165823" y="56769"/>
                  </a:lnTo>
                  <a:lnTo>
                    <a:pt x="165544" y="56642"/>
                  </a:lnTo>
                  <a:lnTo>
                    <a:pt x="165265" y="56769"/>
                  </a:lnTo>
                  <a:lnTo>
                    <a:pt x="165150" y="57048"/>
                  </a:lnTo>
                  <a:lnTo>
                    <a:pt x="165265" y="57327"/>
                  </a:lnTo>
                  <a:lnTo>
                    <a:pt x="165544" y="57442"/>
                  </a:lnTo>
                  <a:lnTo>
                    <a:pt x="165823" y="57327"/>
                  </a:lnTo>
                  <a:lnTo>
                    <a:pt x="165938" y="57048"/>
                  </a:lnTo>
                  <a:close/>
                </a:path>
                <a:path w="786130" h="120650">
                  <a:moveTo>
                    <a:pt x="252107" y="120065"/>
                  </a:moveTo>
                  <a:lnTo>
                    <a:pt x="251980" y="119786"/>
                  </a:lnTo>
                  <a:lnTo>
                    <a:pt x="251701" y="119672"/>
                  </a:lnTo>
                  <a:lnTo>
                    <a:pt x="251421" y="119786"/>
                  </a:lnTo>
                  <a:lnTo>
                    <a:pt x="251307" y="120065"/>
                  </a:lnTo>
                  <a:lnTo>
                    <a:pt x="251421" y="120357"/>
                  </a:lnTo>
                  <a:lnTo>
                    <a:pt x="251701" y="120472"/>
                  </a:lnTo>
                  <a:lnTo>
                    <a:pt x="251980" y="120357"/>
                  </a:lnTo>
                  <a:lnTo>
                    <a:pt x="252107" y="120065"/>
                  </a:lnTo>
                  <a:close/>
                </a:path>
                <a:path w="786130" h="120650">
                  <a:moveTo>
                    <a:pt x="252107" y="57048"/>
                  </a:moveTo>
                  <a:lnTo>
                    <a:pt x="251980" y="56769"/>
                  </a:lnTo>
                  <a:lnTo>
                    <a:pt x="251701" y="56642"/>
                  </a:lnTo>
                  <a:lnTo>
                    <a:pt x="251421" y="56769"/>
                  </a:lnTo>
                  <a:lnTo>
                    <a:pt x="251307" y="57048"/>
                  </a:lnTo>
                  <a:lnTo>
                    <a:pt x="251421" y="57327"/>
                  </a:lnTo>
                  <a:lnTo>
                    <a:pt x="251701" y="57442"/>
                  </a:lnTo>
                  <a:lnTo>
                    <a:pt x="251980" y="57327"/>
                  </a:lnTo>
                  <a:lnTo>
                    <a:pt x="252107" y="57048"/>
                  </a:lnTo>
                  <a:close/>
                </a:path>
                <a:path w="786130" h="120650">
                  <a:moveTo>
                    <a:pt x="339064" y="406"/>
                  </a:moveTo>
                  <a:lnTo>
                    <a:pt x="338950" y="127"/>
                  </a:lnTo>
                  <a:lnTo>
                    <a:pt x="338658" y="0"/>
                  </a:lnTo>
                  <a:lnTo>
                    <a:pt x="338378" y="127"/>
                  </a:lnTo>
                  <a:lnTo>
                    <a:pt x="338264" y="406"/>
                  </a:lnTo>
                  <a:lnTo>
                    <a:pt x="338378" y="685"/>
                  </a:lnTo>
                  <a:lnTo>
                    <a:pt x="338658" y="800"/>
                  </a:lnTo>
                  <a:lnTo>
                    <a:pt x="338950" y="685"/>
                  </a:lnTo>
                  <a:lnTo>
                    <a:pt x="339064" y="406"/>
                  </a:lnTo>
                  <a:close/>
                </a:path>
                <a:path w="786130" h="120650">
                  <a:moveTo>
                    <a:pt x="370967" y="406"/>
                  </a:moveTo>
                  <a:lnTo>
                    <a:pt x="370852" y="127"/>
                  </a:lnTo>
                  <a:lnTo>
                    <a:pt x="370573" y="0"/>
                  </a:lnTo>
                  <a:lnTo>
                    <a:pt x="370293" y="127"/>
                  </a:lnTo>
                  <a:lnTo>
                    <a:pt x="370179" y="406"/>
                  </a:lnTo>
                  <a:lnTo>
                    <a:pt x="370293" y="685"/>
                  </a:lnTo>
                  <a:lnTo>
                    <a:pt x="370573" y="800"/>
                  </a:lnTo>
                  <a:lnTo>
                    <a:pt x="370852" y="685"/>
                  </a:lnTo>
                  <a:lnTo>
                    <a:pt x="370967" y="406"/>
                  </a:lnTo>
                  <a:close/>
                </a:path>
                <a:path w="786130" h="120650">
                  <a:moveTo>
                    <a:pt x="507390" y="406"/>
                  </a:moveTo>
                  <a:lnTo>
                    <a:pt x="507276" y="127"/>
                  </a:lnTo>
                  <a:lnTo>
                    <a:pt x="506996" y="0"/>
                  </a:lnTo>
                  <a:lnTo>
                    <a:pt x="506717" y="127"/>
                  </a:lnTo>
                  <a:lnTo>
                    <a:pt x="506590" y="406"/>
                  </a:lnTo>
                  <a:lnTo>
                    <a:pt x="506717" y="685"/>
                  </a:lnTo>
                  <a:lnTo>
                    <a:pt x="506996" y="800"/>
                  </a:lnTo>
                  <a:lnTo>
                    <a:pt x="507276" y="685"/>
                  </a:lnTo>
                  <a:lnTo>
                    <a:pt x="507390" y="406"/>
                  </a:lnTo>
                  <a:close/>
                </a:path>
                <a:path w="786130" h="120650">
                  <a:moveTo>
                    <a:pt x="539305" y="406"/>
                  </a:moveTo>
                  <a:lnTo>
                    <a:pt x="539191" y="127"/>
                  </a:lnTo>
                  <a:lnTo>
                    <a:pt x="538911" y="0"/>
                  </a:lnTo>
                  <a:lnTo>
                    <a:pt x="538619" y="127"/>
                  </a:lnTo>
                  <a:lnTo>
                    <a:pt x="538505" y="406"/>
                  </a:lnTo>
                  <a:lnTo>
                    <a:pt x="538619" y="685"/>
                  </a:lnTo>
                  <a:lnTo>
                    <a:pt x="538911" y="800"/>
                  </a:lnTo>
                  <a:lnTo>
                    <a:pt x="539191" y="685"/>
                  </a:lnTo>
                  <a:lnTo>
                    <a:pt x="539305" y="406"/>
                  </a:lnTo>
                  <a:close/>
                </a:path>
                <a:path w="786130" h="120650">
                  <a:moveTo>
                    <a:pt x="589559" y="120065"/>
                  </a:moveTo>
                  <a:lnTo>
                    <a:pt x="589445" y="119786"/>
                  </a:lnTo>
                  <a:lnTo>
                    <a:pt x="589165" y="119672"/>
                  </a:lnTo>
                  <a:lnTo>
                    <a:pt x="588886" y="119786"/>
                  </a:lnTo>
                  <a:lnTo>
                    <a:pt x="588772" y="120065"/>
                  </a:lnTo>
                  <a:lnTo>
                    <a:pt x="588886" y="120357"/>
                  </a:lnTo>
                  <a:lnTo>
                    <a:pt x="589165" y="120472"/>
                  </a:lnTo>
                  <a:lnTo>
                    <a:pt x="589445" y="120357"/>
                  </a:lnTo>
                  <a:lnTo>
                    <a:pt x="589559" y="120065"/>
                  </a:lnTo>
                  <a:close/>
                </a:path>
                <a:path w="786130" h="120650">
                  <a:moveTo>
                    <a:pt x="626262" y="406"/>
                  </a:moveTo>
                  <a:lnTo>
                    <a:pt x="626148" y="127"/>
                  </a:lnTo>
                  <a:lnTo>
                    <a:pt x="625868" y="0"/>
                  </a:lnTo>
                  <a:lnTo>
                    <a:pt x="625576" y="127"/>
                  </a:lnTo>
                  <a:lnTo>
                    <a:pt x="625462" y="406"/>
                  </a:lnTo>
                  <a:lnTo>
                    <a:pt x="625576" y="685"/>
                  </a:lnTo>
                  <a:lnTo>
                    <a:pt x="625868" y="800"/>
                  </a:lnTo>
                  <a:lnTo>
                    <a:pt x="626148" y="685"/>
                  </a:lnTo>
                  <a:lnTo>
                    <a:pt x="626262" y="406"/>
                  </a:lnTo>
                  <a:close/>
                </a:path>
                <a:path w="786130" h="120650">
                  <a:moveTo>
                    <a:pt x="658177" y="406"/>
                  </a:moveTo>
                  <a:lnTo>
                    <a:pt x="658063" y="127"/>
                  </a:lnTo>
                  <a:lnTo>
                    <a:pt x="657771" y="0"/>
                  </a:lnTo>
                  <a:lnTo>
                    <a:pt x="657491" y="127"/>
                  </a:lnTo>
                  <a:lnTo>
                    <a:pt x="657377" y="406"/>
                  </a:lnTo>
                  <a:lnTo>
                    <a:pt x="657491" y="685"/>
                  </a:lnTo>
                  <a:lnTo>
                    <a:pt x="657771" y="800"/>
                  </a:lnTo>
                  <a:lnTo>
                    <a:pt x="658063" y="685"/>
                  </a:lnTo>
                  <a:lnTo>
                    <a:pt x="658177" y="406"/>
                  </a:lnTo>
                  <a:close/>
                </a:path>
                <a:path w="786130" h="120650">
                  <a:moveTo>
                    <a:pt x="708431" y="406"/>
                  </a:moveTo>
                  <a:lnTo>
                    <a:pt x="708317" y="127"/>
                  </a:lnTo>
                  <a:lnTo>
                    <a:pt x="708037" y="0"/>
                  </a:lnTo>
                  <a:lnTo>
                    <a:pt x="707758" y="127"/>
                  </a:lnTo>
                  <a:lnTo>
                    <a:pt x="707631" y="406"/>
                  </a:lnTo>
                  <a:lnTo>
                    <a:pt x="707758" y="685"/>
                  </a:lnTo>
                  <a:lnTo>
                    <a:pt x="708037" y="800"/>
                  </a:lnTo>
                  <a:lnTo>
                    <a:pt x="708317" y="685"/>
                  </a:lnTo>
                  <a:lnTo>
                    <a:pt x="708431" y="406"/>
                  </a:lnTo>
                  <a:close/>
                </a:path>
                <a:path w="786130" h="120650">
                  <a:moveTo>
                    <a:pt x="785825" y="120065"/>
                  </a:moveTo>
                  <a:lnTo>
                    <a:pt x="785698" y="119786"/>
                  </a:lnTo>
                  <a:lnTo>
                    <a:pt x="785418" y="119672"/>
                  </a:lnTo>
                  <a:lnTo>
                    <a:pt x="785139" y="119786"/>
                  </a:lnTo>
                  <a:lnTo>
                    <a:pt x="785025" y="120065"/>
                  </a:lnTo>
                  <a:lnTo>
                    <a:pt x="785139" y="120357"/>
                  </a:lnTo>
                  <a:lnTo>
                    <a:pt x="785418" y="120472"/>
                  </a:lnTo>
                  <a:lnTo>
                    <a:pt x="785698" y="120357"/>
                  </a:lnTo>
                  <a:lnTo>
                    <a:pt x="785825" y="120065"/>
                  </a:lnTo>
                  <a:close/>
                </a:path>
                <a:path w="786130" h="120650">
                  <a:moveTo>
                    <a:pt x="785825" y="57048"/>
                  </a:moveTo>
                  <a:lnTo>
                    <a:pt x="785698" y="56769"/>
                  </a:lnTo>
                  <a:lnTo>
                    <a:pt x="785418" y="56642"/>
                  </a:lnTo>
                  <a:lnTo>
                    <a:pt x="785139" y="56769"/>
                  </a:lnTo>
                  <a:lnTo>
                    <a:pt x="785025" y="57048"/>
                  </a:lnTo>
                  <a:lnTo>
                    <a:pt x="785139" y="57327"/>
                  </a:lnTo>
                  <a:lnTo>
                    <a:pt x="785418" y="57442"/>
                  </a:lnTo>
                  <a:lnTo>
                    <a:pt x="785698" y="57327"/>
                  </a:lnTo>
                  <a:lnTo>
                    <a:pt x="785825" y="57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9" name="object 1329" descr=""/>
            <p:cNvSpPr/>
            <p:nvPr/>
          </p:nvSpPr>
          <p:spPr>
            <a:xfrm>
              <a:off x="1811762" y="2351063"/>
              <a:ext cx="185420" cy="24130"/>
            </a:xfrm>
            <a:custGeom>
              <a:avLst/>
              <a:gdLst/>
              <a:ahLst/>
              <a:cxnLst/>
              <a:rect l="l" t="t" r="r" b="b"/>
              <a:pathLst>
                <a:path w="185419" h="24130">
                  <a:moveTo>
                    <a:pt x="0" y="23933"/>
                  </a:moveTo>
                  <a:lnTo>
                    <a:pt x="185085" y="23933"/>
                  </a:lnTo>
                  <a:lnTo>
                    <a:pt x="185085" y="0"/>
                  </a:lnTo>
                  <a:lnTo>
                    <a:pt x="0" y="23933"/>
                  </a:lnTo>
                  <a:close/>
                </a:path>
                <a:path w="185419" h="24130">
                  <a:moveTo>
                    <a:pt x="0" y="0"/>
                  </a:moveTo>
                  <a:lnTo>
                    <a:pt x="0" y="23933"/>
                  </a:lnTo>
                  <a:lnTo>
                    <a:pt x="185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0" name="object 1330" descr=""/>
            <p:cNvSpPr/>
            <p:nvPr/>
          </p:nvSpPr>
          <p:spPr>
            <a:xfrm>
              <a:off x="1811763" y="2351063"/>
              <a:ext cx="185420" cy="24130"/>
            </a:xfrm>
            <a:custGeom>
              <a:avLst/>
              <a:gdLst/>
              <a:ahLst/>
              <a:cxnLst/>
              <a:rect l="l" t="t" r="r" b="b"/>
              <a:pathLst>
                <a:path w="185419" h="24130">
                  <a:moveTo>
                    <a:pt x="0" y="0"/>
                  </a:moveTo>
                  <a:lnTo>
                    <a:pt x="0" y="23933"/>
                  </a:lnTo>
                  <a:lnTo>
                    <a:pt x="185085" y="0"/>
                  </a:lnTo>
                  <a:lnTo>
                    <a:pt x="0" y="0"/>
                  </a:lnTo>
                  <a:close/>
                </a:path>
                <a:path w="185419" h="24130">
                  <a:moveTo>
                    <a:pt x="0" y="23933"/>
                  </a:moveTo>
                  <a:lnTo>
                    <a:pt x="185085" y="0"/>
                  </a:lnTo>
                  <a:lnTo>
                    <a:pt x="185085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1" name="object 1331" descr=""/>
            <p:cNvSpPr/>
            <p:nvPr/>
          </p:nvSpPr>
          <p:spPr>
            <a:xfrm>
              <a:off x="2116515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4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2" name="object 1332" descr=""/>
            <p:cNvSpPr/>
            <p:nvPr/>
          </p:nvSpPr>
          <p:spPr>
            <a:xfrm>
              <a:off x="2116515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4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3" name="object 1333" descr=""/>
            <p:cNvSpPr/>
            <p:nvPr/>
          </p:nvSpPr>
          <p:spPr>
            <a:xfrm>
              <a:off x="2475517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4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4" name="object 1334" descr=""/>
            <p:cNvSpPr/>
            <p:nvPr/>
          </p:nvSpPr>
          <p:spPr>
            <a:xfrm>
              <a:off x="2475517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4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5" name="object 1335" descr=""/>
            <p:cNvSpPr/>
            <p:nvPr/>
          </p:nvSpPr>
          <p:spPr>
            <a:xfrm>
              <a:off x="2834518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4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6" name="object 1336" descr=""/>
            <p:cNvSpPr/>
            <p:nvPr/>
          </p:nvSpPr>
          <p:spPr>
            <a:xfrm>
              <a:off x="2834519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4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4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7" name="object 1337" descr=""/>
            <p:cNvSpPr/>
            <p:nvPr/>
          </p:nvSpPr>
          <p:spPr>
            <a:xfrm>
              <a:off x="3193520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8" name="object 1338" descr=""/>
            <p:cNvSpPr/>
            <p:nvPr/>
          </p:nvSpPr>
          <p:spPr>
            <a:xfrm>
              <a:off x="3193521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9" name="object 1339" descr=""/>
            <p:cNvSpPr/>
            <p:nvPr/>
          </p:nvSpPr>
          <p:spPr>
            <a:xfrm>
              <a:off x="3552522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0" name="object 1340" descr=""/>
            <p:cNvSpPr/>
            <p:nvPr/>
          </p:nvSpPr>
          <p:spPr>
            <a:xfrm>
              <a:off x="3552522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1" name="object 1341" descr=""/>
            <p:cNvSpPr/>
            <p:nvPr/>
          </p:nvSpPr>
          <p:spPr>
            <a:xfrm>
              <a:off x="3911524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2" name="object 1342" descr=""/>
            <p:cNvSpPr/>
            <p:nvPr/>
          </p:nvSpPr>
          <p:spPr>
            <a:xfrm>
              <a:off x="3911524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3" name="object 1343" descr=""/>
            <p:cNvSpPr/>
            <p:nvPr/>
          </p:nvSpPr>
          <p:spPr>
            <a:xfrm>
              <a:off x="4270526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4" name="object 1344" descr=""/>
            <p:cNvSpPr/>
            <p:nvPr/>
          </p:nvSpPr>
          <p:spPr>
            <a:xfrm>
              <a:off x="4270526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5" name="object 1345" descr=""/>
            <p:cNvSpPr/>
            <p:nvPr/>
          </p:nvSpPr>
          <p:spPr>
            <a:xfrm>
              <a:off x="4629527" y="2351063"/>
              <a:ext cx="238760" cy="24130"/>
            </a:xfrm>
            <a:custGeom>
              <a:avLst/>
              <a:gdLst/>
              <a:ahLst/>
              <a:cxnLst/>
              <a:rect l="l" t="t" r="r" b="b"/>
              <a:pathLst>
                <a:path w="238760" h="24130">
                  <a:moveTo>
                    <a:pt x="0" y="23933"/>
                  </a:moveTo>
                  <a:lnTo>
                    <a:pt x="238536" y="23933"/>
                  </a:lnTo>
                  <a:lnTo>
                    <a:pt x="238536" y="0"/>
                  </a:lnTo>
                  <a:lnTo>
                    <a:pt x="0" y="23933"/>
                  </a:lnTo>
                  <a:close/>
                </a:path>
                <a:path w="238760" h="24130">
                  <a:moveTo>
                    <a:pt x="0" y="0"/>
                  </a:moveTo>
                  <a:lnTo>
                    <a:pt x="0" y="23933"/>
                  </a:lnTo>
                  <a:lnTo>
                    <a:pt x="2385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6" name="object 1346" descr=""/>
            <p:cNvSpPr/>
            <p:nvPr/>
          </p:nvSpPr>
          <p:spPr>
            <a:xfrm>
              <a:off x="4629528" y="2351063"/>
              <a:ext cx="238760" cy="24130"/>
            </a:xfrm>
            <a:custGeom>
              <a:avLst/>
              <a:gdLst/>
              <a:ahLst/>
              <a:cxnLst/>
              <a:rect l="l" t="t" r="r" b="b"/>
              <a:pathLst>
                <a:path w="238760" h="24130">
                  <a:moveTo>
                    <a:pt x="0" y="0"/>
                  </a:moveTo>
                  <a:lnTo>
                    <a:pt x="0" y="23933"/>
                  </a:lnTo>
                  <a:lnTo>
                    <a:pt x="238536" y="0"/>
                  </a:lnTo>
                  <a:lnTo>
                    <a:pt x="0" y="0"/>
                  </a:lnTo>
                  <a:close/>
                </a:path>
                <a:path w="238760" h="24130">
                  <a:moveTo>
                    <a:pt x="0" y="23933"/>
                  </a:moveTo>
                  <a:lnTo>
                    <a:pt x="238536" y="0"/>
                  </a:lnTo>
                  <a:lnTo>
                    <a:pt x="238536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7" name="object 1347" descr=""/>
            <p:cNvSpPr/>
            <p:nvPr/>
          </p:nvSpPr>
          <p:spPr>
            <a:xfrm>
              <a:off x="4987731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8" name="object 1348" descr=""/>
            <p:cNvSpPr/>
            <p:nvPr/>
          </p:nvSpPr>
          <p:spPr>
            <a:xfrm>
              <a:off x="4987732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9" name="object 1349" descr=""/>
            <p:cNvSpPr/>
            <p:nvPr/>
          </p:nvSpPr>
          <p:spPr>
            <a:xfrm>
              <a:off x="5346733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0" name="object 1350" descr=""/>
            <p:cNvSpPr/>
            <p:nvPr/>
          </p:nvSpPr>
          <p:spPr>
            <a:xfrm>
              <a:off x="5346733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1" name="object 1351" descr=""/>
            <p:cNvSpPr/>
            <p:nvPr/>
          </p:nvSpPr>
          <p:spPr>
            <a:xfrm>
              <a:off x="5705735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2" name="object 1352" descr=""/>
            <p:cNvSpPr/>
            <p:nvPr/>
          </p:nvSpPr>
          <p:spPr>
            <a:xfrm>
              <a:off x="5705735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3" name="object 1353" descr=""/>
            <p:cNvSpPr/>
            <p:nvPr/>
          </p:nvSpPr>
          <p:spPr>
            <a:xfrm>
              <a:off x="6064737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4" name="object 1354" descr=""/>
            <p:cNvSpPr/>
            <p:nvPr/>
          </p:nvSpPr>
          <p:spPr>
            <a:xfrm>
              <a:off x="6064737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5" name="object 1355" descr=""/>
            <p:cNvSpPr/>
            <p:nvPr/>
          </p:nvSpPr>
          <p:spPr>
            <a:xfrm>
              <a:off x="6423739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6" name="object 1356" descr=""/>
            <p:cNvSpPr/>
            <p:nvPr/>
          </p:nvSpPr>
          <p:spPr>
            <a:xfrm>
              <a:off x="6423739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7" name="object 1357" descr=""/>
            <p:cNvSpPr/>
            <p:nvPr/>
          </p:nvSpPr>
          <p:spPr>
            <a:xfrm>
              <a:off x="6782740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8" name="object 1358" descr=""/>
            <p:cNvSpPr/>
            <p:nvPr/>
          </p:nvSpPr>
          <p:spPr>
            <a:xfrm>
              <a:off x="6782740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9" name="object 1359" descr=""/>
            <p:cNvSpPr/>
            <p:nvPr/>
          </p:nvSpPr>
          <p:spPr>
            <a:xfrm>
              <a:off x="7141743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0" name="object 1360" descr=""/>
            <p:cNvSpPr/>
            <p:nvPr/>
          </p:nvSpPr>
          <p:spPr>
            <a:xfrm>
              <a:off x="7141743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1" name="object 1361" descr=""/>
            <p:cNvSpPr/>
            <p:nvPr/>
          </p:nvSpPr>
          <p:spPr>
            <a:xfrm>
              <a:off x="7500744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2" name="object 1362" descr=""/>
            <p:cNvSpPr/>
            <p:nvPr/>
          </p:nvSpPr>
          <p:spPr>
            <a:xfrm>
              <a:off x="7500745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3" name="object 1363" descr=""/>
            <p:cNvSpPr/>
            <p:nvPr/>
          </p:nvSpPr>
          <p:spPr>
            <a:xfrm>
              <a:off x="7859746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4" name="object 1364" descr=""/>
            <p:cNvSpPr/>
            <p:nvPr/>
          </p:nvSpPr>
          <p:spPr>
            <a:xfrm>
              <a:off x="7859746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5" name="object 1365" descr=""/>
            <p:cNvSpPr/>
            <p:nvPr/>
          </p:nvSpPr>
          <p:spPr>
            <a:xfrm>
              <a:off x="8218747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6" name="object 1366" descr=""/>
            <p:cNvSpPr/>
            <p:nvPr/>
          </p:nvSpPr>
          <p:spPr>
            <a:xfrm>
              <a:off x="8218748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7" name="object 1367" descr=""/>
            <p:cNvSpPr/>
            <p:nvPr/>
          </p:nvSpPr>
          <p:spPr>
            <a:xfrm>
              <a:off x="8577749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8" name="object 1368" descr=""/>
            <p:cNvSpPr/>
            <p:nvPr/>
          </p:nvSpPr>
          <p:spPr>
            <a:xfrm>
              <a:off x="8577749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9" name="object 1369" descr=""/>
            <p:cNvSpPr/>
            <p:nvPr/>
          </p:nvSpPr>
          <p:spPr>
            <a:xfrm>
              <a:off x="8936752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0" name="object 1370" descr=""/>
            <p:cNvSpPr/>
            <p:nvPr/>
          </p:nvSpPr>
          <p:spPr>
            <a:xfrm>
              <a:off x="8936752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1" name="object 1371" descr=""/>
            <p:cNvSpPr/>
            <p:nvPr/>
          </p:nvSpPr>
          <p:spPr>
            <a:xfrm>
              <a:off x="9295753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2" name="object 1372" descr=""/>
            <p:cNvSpPr/>
            <p:nvPr/>
          </p:nvSpPr>
          <p:spPr>
            <a:xfrm>
              <a:off x="9295753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3" name="object 1373" descr=""/>
            <p:cNvSpPr/>
            <p:nvPr/>
          </p:nvSpPr>
          <p:spPr>
            <a:xfrm>
              <a:off x="9654755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4" name="object 1374" descr=""/>
            <p:cNvSpPr/>
            <p:nvPr/>
          </p:nvSpPr>
          <p:spPr>
            <a:xfrm>
              <a:off x="9654755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5" name="object 1375" descr=""/>
            <p:cNvSpPr/>
            <p:nvPr/>
          </p:nvSpPr>
          <p:spPr>
            <a:xfrm>
              <a:off x="10013756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6" name="object 1376" descr=""/>
            <p:cNvSpPr/>
            <p:nvPr/>
          </p:nvSpPr>
          <p:spPr>
            <a:xfrm>
              <a:off x="10013757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7" name="object 1377" descr=""/>
            <p:cNvSpPr/>
            <p:nvPr/>
          </p:nvSpPr>
          <p:spPr>
            <a:xfrm>
              <a:off x="10372758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8" name="object 1378" descr=""/>
            <p:cNvSpPr/>
            <p:nvPr/>
          </p:nvSpPr>
          <p:spPr>
            <a:xfrm>
              <a:off x="10372758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9" name="object 1379" descr=""/>
            <p:cNvSpPr/>
            <p:nvPr/>
          </p:nvSpPr>
          <p:spPr>
            <a:xfrm>
              <a:off x="10731761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0" name="object 1380" descr=""/>
            <p:cNvSpPr/>
            <p:nvPr/>
          </p:nvSpPr>
          <p:spPr>
            <a:xfrm>
              <a:off x="10731761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1" name="object 1381" descr=""/>
            <p:cNvSpPr/>
            <p:nvPr/>
          </p:nvSpPr>
          <p:spPr>
            <a:xfrm>
              <a:off x="11090762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2" name="object 1382" descr=""/>
            <p:cNvSpPr/>
            <p:nvPr/>
          </p:nvSpPr>
          <p:spPr>
            <a:xfrm>
              <a:off x="11090762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3" name="object 1383" descr=""/>
            <p:cNvSpPr/>
            <p:nvPr/>
          </p:nvSpPr>
          <p:spPr>
            <a:xfrm>
              <a:off x="11449764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4" name="object 1384" descr=""/>
            <p:cNvSpPr/>
            <p:nvPr/>
          </p:nvSpPr>
          <p:spPr>
            <a:xfrm>
              <a:off x="11449764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5" name="object 1385" descr=""/>
            <p:cNvSpPr/>
            <p:nvPr/>
          </p:nvSpPr>
          <p:spPr>
            <a:xfrm>
              <a:off x="11808765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6" name="object 1386" descr=""/>
            <p:cNvSpPr/>
            <p:nvPr/>
          </p:nvSpPr>
          <p:spPr>
            <a:xfrm>
              <a:off x="11808766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7" name="object 1387" descr=""/>
            <p:cNvSpPr/>
            <p:nvPr/>
          </p:nvSpPr>
          <p:spPr>
            <a:xfrm>
              <a:off x="12167768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23933"/>
                  </a:moveTo>
                  <a:lnTo>
                    <a:pt x="239334" y="23933"/>
                  </a:lnTo>
                  <a:lnTo>
                    <a:pt x="239334" y="0"/>
                  </a:lnTo>
                  <a:lnTo>
                    <a:pt x="0" y="23933"/>
                  </a:lnTo>
                  <a:close/>
                </a:path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8" name="object 1388" descr=""/>
            <p:cNvSpPr/>
            <p:nvPr/>
          </p:nvSpPr>
          <p:spPr>
            <a:xfrm>
              <a:off x="12167768" y="2351063"/>
              <a:ext cx="239395" cy="24130"/>
            </a:xfrm>
            <a:custGeom>
              <a:avLst/>
              <a:gdLst/>
              <a:ahLst/>
              <a:cxnLst/>
              <a:rect l="l" t="t" r="r" b="b"/>
              <a:pathLst>
                <a:path w="239395" h="24130">
                  <a:moveTo>
                    <a:pt x="0" y="0"/>
                  </a:moveTo>
                  <a:lnTo>
                    <a:pt x="0" y="23933"/>
                  </a:lnTo>
                  <a:lnTo>
                    <a:pt x="239334" y="0"/>
                  </a:lnTo>
                  <a:lnTo>
                    <a:pt x="0" y="0"/>
                  </a:lnTo>
                  <a:close/>
                </a:path>
                <a:path w="239395" h="24130">
                  <a:moveTo>
                    <a:pt x="0" y="23933"/>
                  </a:moveTo>
                  <a:lnTo>
                    <a:pt x="239334" y="0"/>
                  </a:lnTo>
                  <a:lnTo>
                    <a:pt x="239334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9" name="object 1389" descr=""/>
            <p:cNvSpPr/>
            <p:nvPr/>
          </p:nvSpPr>
          <p:spPr>
            <a:xfrm>
              <a:off x="12526770" y="2351063"/>
              <a:ext cx="185420" cy="24130"/>
            </a:xfrm>
            <a:custGeom>
              <a:avLst/>
              <a:gdLst/>
              <a:ahLst/>
              <a:cxnLst/>
              <a:rect l="l" t="t" r="r" b="b"/>
              <a:pathLst>
                <a:path w="185420" h="24130">
                  <a:moveTo>
                    <a:pt x="0" y="23933"/>
                  </a:moveTo>
                  <a:lnTo>
                    <a:pt x="185085" y="23933"/>
                  </a:lnTo>
                  <a:lnTo>
                    <a:pt x="185085" y="0"/>
                  </a:lnTo>
                  <a:lnTo>
                    <a:pt x="0" y="23933"/>
                  </a:lnTo>
                  <a:close/>
                </a:path>
                <a:path w="185420" h="24130">
                  <a:moveTo>
                    <a:pt x="0" y="0"/>
                  </a:moveTo>
                  <a:lnTo>
                    <a:pt x="0" y="23933"/>
                  </a:lnTo>
                  <a:lnTo>
                    <a:pt x="1850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0" name="object 1390" descr=""/>
            <p:cNvSpPr/>
            <p:nvPr/>
          </p:nvSpPr>
          <p:spPr>
            <a:xfrm>
              <a:off x="12526770" y="2351063"/>
              <a:ext cx="185420" cy="24130"/>
            </a:xfrm>
            <a:custGeom>
              <a:avLst/>
              <a:gdLst/>
              <a:ahLst/>
              <a:cxnLst/>
              <a:rect l="l" t="t" r="r" b="b"/>
              <a:pathLst>
                <a:path w="185420" h="24130">
                  <a:moveTo>
                    <a:pt x="0" y="0"/>
                  </a:moveTo>
                  <a:lnTo>
                    <a:pt x="0" y="23933"/>
                  </a:lnTo>
                  <a:lnTo>
                    <a:pt x="185085" y="0"/>
                  </a:lnTo>
                  <a:lnTo>
                    <a:pt x="0" y="0"/>
                  </a:lnTo>
                  <a:close/>
                </a:path>
                <a:path w="185420" h="24130">
                  <a:moveTo>
                    <a:pt x="0" y="23933"/>
                  </a:moveTo>
                  <a:lnTo>
                    <a:pt x="185085" y="0"/>
                  </a:lnTo>
                  <a:lnTo>
                    <a:pt x="185085" y="23933"/>
                  </a:lnTo>
                  <a:lnTo>
                    <a:pt x="0" y="239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1" name="object 1391" descr=""/>
            <p:cNvSpPr/>
            <p:nvPr/>
          </p:nvSpPr>
          <p:spPr>
            <a:xfrm>
              <a:off x="12711854" y="2351063"/>
              <a:ext cx="0" cy="24130"/>
            </a:xfrm>
            <a:custGeom>
              <a:avLst/>
              <a:gdLst/>
              <a:ahLst/>
              <a:cxnLst/>
              <a:rect l="l" t="t" r="r" b="b"/>
              <a:pathLst>
                <a:path w="0" h="24130">
                  <a:moveTo>
                    <a:pt x="0" y="0"/>
                  </a:moveTo>
                  <a:lnTo>
                    <a:pt x="0" y="2393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92" name="object 1392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613611" y="2199581"/>
              <a:ext cx="1288112" cy="87658"/>
            </a:xfrm>
            <a:prstGeom prst="rect">
              <a:avLst/>
            </a:prstGeom>
          </p:spPr>
        </p:pic>
        <p:pic>
          <p:nvPicPr>
            <p:cNvPr id="1393" name="object 1393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6232466" y="12258714"/>
              <a:ext cx="240132" cy="1389735"/>
            </a:xfrm>
            <a:prstGeom prst="rect">
              <a:avLst/>
            </a:prstGeom>
          </p:spPr>
        </p:pic>
        <p:sp>
          <p:nvSpPr>
            <p:cNvPr id="1394" name="object 1394" descr=""/>
            <p:cNvSpPr/>
            <p:nvPr/>
          </p:nvSpPr>
          <p:spPr>
            <a:xfrm>
              <a:off x="15661254" y="13808805"/>
              <a:ext cx="1035685" cy="283210"/>
            </a:xfrm>
            <a:custGeom>
              <a:avLst/>
              <a:gdLst/>
              <a:ahLst/>
              <a:cxnLst/>
              <a:rect l="l" t="t" r="r" b="b"/>
              <a:pathLst>
                <a:path w="1035684" h="283209">
                  <a:moveTo>
                    <a:pt x="21540" y="228963"/>
                  </a:moveTo>
                  <a:lnTo>
                    <a:pt x="0" y="268054"/>
                  </a:lnTo>
                  <a:lnTo>
                    <a:pt x="1595" y="274436"/>
                  </a:lnTo>
                  <a:lnTo>
                    <a:pt x="6382" y="276830"/>
                  </a:lnTo>
                  <a:lnTo>
                    <a:pt x="9573" y="276830"/>
                  </a:lnTo>
                  <a:lnTo>
                    <a:pt x="31911" y="237738"/>
                  </a:lnTo>
                  <a:lnTo>
                    <a:pt x="30315" y="231356"/>
                  </a:lnTo>
                  <a:lnTo>
                    <a:pt x="25529" y="228963"/>
                  </a:lnTo>
                  <a:lnTo>
                    <a:pt x="21540" y="228963"/>
                  </a:lnTo>
                </a:path>
                <a:path w="1035684" h="283209">
                  <a:moveTo>
                    <a:pt x="238536" y="240930"/>
                  </a:moveTo>
                  <a:lnTo>
                    <a:pt x="242525" y="238536"/>
                  </a:lnTo>
                  <a:lnTo>
                    <a:pt x="250503" y="232154"/>
                  </a:lnTo>
                  <a:lnTo>
                    <a:pt x="234547" y="280021"/>
                  </a:lnTo>
                </a:path>
                <a:path w="1035684" h="283209">
                  <a:moveTo>
                    <a:pt x="281616" y="232154"/>
                  </a:moveTo>
                  <a:lnTo>
                    <a:pt x="259279" y="270448"/>
                  </a:lnTo>
                  <a:lnTo>
                    <a:pt x="260874" y="277628"/>
                  </a:lnTo>
                  <a:lnTo>
                    <a:pt x="265661" y="280021"/>
                  </a:lnTo>
                  <a:lnTo>
                    <a:pt x="269650" y="280021"/>
                  </a:lnTo>
                  <a:lnTo>
                    <a:pt x="291190" y="240930"/>
                  </a:lnTo>
                  <a:lnTo>
                    <a:pt x="289594" y="234547"/>
                  </a:lnTo>
                  <a:lnTo>
                    <a:pt x="284808" y="232154"/>
                  </a:lnTo>
                  <a:lnTo>
                    <a:pt x="281616" y="232154"/>
                  </a:lnTo>
                </a:path>
                <a:path w="1035684" h="283209">
                  <a:moveTo>
                    <a:pt x="471489" y="246514"/>
                  </a:moveTo>
                  <a:lnTo>
                    <a:pt x="472286" y="244121"/>
                  </a:lnTo>
                  <a:lnTo>
                    <a:pt x="475477" y="239334"/>
                  </a:lnTo>
                  <a:lnTo>
                    <a:pt x="477871" y="236941"/>
                  </a:lnTo>
                  <a:lnTo>
                    <a:pt x="482657" y="235345"/>
                  </a:lnTo>
                  <a:lnTo>
                    <a:pt x="489838" y="235345"/>
                  </a:lnTo>
                  <a:lnTo>
                    <a:pt x="492231" y="236941"/>
                  </a:lnTo>
                  <a:lnTo>
                    <a:pt x="493826" y="239334"/>
                  </a:lnTo>
                  <a:lnTo>
                    <a:pt x="493826" y="244121"/>
                  </a:lnTo>
                  <a:lnTo>
                    <a:pt x="492231" y="248907"/>
                  </a:lnTo>
                  <a:lnTo>
                    <a:pt x="489040" y="252896"/>
                  </a:lnTo>
                  <a:lnTo>
                    <a:pt x="483455" y="260076"/>
                  </a:lnTo>
                  <a:lnTo>
                    <a:pt x="457926" y="283212"/>
                  </a:lnTo>
                  <a:lnTo>
                    <a:pt x="483455" y="283212"/>
                  </a:lnTo>
                </a:path>
                <a:path w="1035684" h="283209">
                  <a:moveTo>
                    <a:pt x="520951" y="235345"/>
                  </a:moveTo>
                  <a:lnTo>
                    <a:pt x="498613" y="273639"/>
                  </a:lnTo>
                  <a:lnTo>
                    <a:pt x="500209" y="280819"/>
                  </a:lnTo>
                  <a:lnTo>
                    <a:pt x="504995" y="283212"/>
                  </a:lnTo>
                  <a:lnTo>
                    <a:pt x="508984" y="283212"/>
                  </a:lnTo>
                  <a:lnTo>
                    <a:pt x="530524" y="244121"/>
                  </a:lnTo>
                  <a:lnTo>
                    <a:pt x="528929" y="236941"/>
                  </a:lnTo>
                  <a:lnTo>
                    <a:pt x="524142" y="235345"/>
                  </a:lnTo>
                  <a:lnTo>
                    <a:pt x="520951" y="235345"/>
                  </a:lnTo>
                </a:path>
                <a:path w="1035684" h="283209">
                  <a:moveTo>
                    <a:pt x="953349" y="283212"/>
                  </a:moveTo>
                  <a:lnTo>
                    <a:pt x="969304" y="235345"/>
                  </a:lnTo>
                  <a:lnTo>
                    <a:pt x="940584" y="267256"/>
                  </a:lnTo>
                  <a:lnTo>
                    <a:pt x="967709" y="267256"/>
                  </a:lnTo>
                </a:path>
                <a:path w="1035684" h="283209">
                  <a:moveTo>
                    <a:pt x="998024" y="235345"/>
                  </a:moveTo>
                  <a:lnTo>
                    <a:pt x="976484" y="273639"/>
                  </a:lnTo>
                  <a:lnTo>
                    <a:pt x="978080" y="280819"/>
                  </a:lnTo>
                  <a:lnTo>
                    <a:pt x="982867" y="283212"/>
                  </a:lnTo>
                  <a:lnTo>
                    <a:pt x="986856" y="283212"/>
                  </a:lnTo>
                  <a:lnTo>
                    <a:pt x="1008396" y="244121"/>
                  </a:lnTo>
                  <a:lnTo>
                    <a:pt x="1006800" y="236941"/>
                  </a:lnTo>
                  <a:lnTo>
                    <a:pt x="1002013" y="235345"/>
                  </a:lnTo>
                  <a:lnTo>
                    <a:pt x="998024" y="235345"/>
                  </a:lnTo>
                </a:path>
                <a:path w="1035684" h="283209">
                  <a:moveTo>
                    <a:pt x="345439" y="20742"/>
                  </a:moveTo>
                  <a:lnTo>
                    <a:pt x="345439" y="15955"/>
                  </a:lnTo>
                  <a:lnTo>
                    <a:pt x="343046" y="11966"/>
                  </a:lnTo>
                  <a:lnTo>
                    <a:pt x="339855" y="9573"/>
                  </a:lnTo>
                  <a:lnTo>
                    <a:pt x="332674" y="9573"/>
                  </a:lnTo>
                  <a:lnTo>
                    <a:pt x="311932" y="39091"/>
                  </a:lnTo>
                  <a:lnTo>
                    <a:pt x="311932" y="45473"/>
                  </a:lnTo>
                  <a:lnTo>
                    <a:pt x="311932" y="50260"/>
                  </a:lnTo>
                  <a:lnTo>
                    <a:pt x="314326" y="55046"/>
                  </a:lnTo>
                  <a:lnTo>
                    <a:pt x="317517" y="57440"/>
                  </a:lnTo>
                  <a:lnTo>
                    <a:pt x="324697" y="57440"/>
                  </a:lnTo>
                  <a:lnTo>
                    <a:pt x="328686" y="55046"/>
                  </a:lnTo>
                  <a:lnTo>
                    <a:pt x="334270" y="50260"/>
                  </a:lnTo>
                  <a:lnTo>
                    <a:pt x="337461" y="45473"/>
                  </a:lnTo>
                  <a:lnTo>
                    <a:pt x="339855" y="39091"/>
                  </a:lnTo>
                  <a:lnTo>
                    <a:pt x="330281" y="39091"/>
                  </a:lnTo>
                </a:path>
                <a:path w="1035684" h="283209">
                  <a:moveTo>
                    <a:pt x="344641" y="57440"/>
                  </a:moveTo>
                  <a:lnTo>
                    <a:pt x="359799" y="9573"/>
                  </a:lnTo>
                  <a:lnTo>
                    <a:pt x="376552" y="9573"/>
                  </a:lnTo>
                  <a:lnTo>
                    <a:pt x="381339" y="11966"/>
                  </a:lnTo>
                  <a:lnTo>
                    <a:pt x="382137" y="13562"/>
                  </a:lnTo>
                  <a:lnTo>
                    <a:pt x="382935" y="18348"/>
                  </a:lnTo>
                  <a:lnTo>
                    <a:pt x="381339" y="23135"/>
                  </a:lnTo>
                  <a:lnTo>
                    <a:pt x="378148" y="27922"/>
                  </a:lnTo>
                  <a:lnTo>
                    <a:pt x="374957" y="29517"/>
                  </a:lnTo>
                  <a:lnTo>
                    <a:pt x="369372" y="31911"/>
                  </a:lnTo>
                  <a:lnTo>
                    <a:pt x="352619" y="31911"/>
                  </a:lnTo>
                </a:path>
                <a:path w="1035684" h="283209">
                  <a:moveTo>
                    <a:pt x="365384" y="31911"/>
                  </a:moveTo>
                  <a:lnTo>
                    <a:pt x="370170" y="57440"/>
                  </a:lnTo>
                </a:path>
                <a:path w="1035684" h="283209">
                  <a:moveTo>
                    <a:pt x="382935" y="57440"/>
                  </a:moveTo>
                  <a:lnTo>
                    <a:pt x="413250" y="9573"/>
                  </a:lnTo>
                  <a:lnTo>
                    <a:pt x="411655" y="57440"/>
                  </a:lnTo>
                </a:path>
                <a:path w="1035684" h="283209">
                  <a:moveTo>
                    <a:pt x="393306" y="41484"/>
                  </a:moveTo>
                  <a:lnTo>
                    <a:pt x="411655" y="41484"/>
                  </a:lnTo>
                </a:path>
                <a:path w="1035684" h="283209">
                  <a:moveTo>
                    <a:pt x="422824" y="57440"/>
                  </a:moveTo>
                  <a:lnTo>
                    <a:pt x="438779" y="9573"/>
                  </a:lnTo>
                  <a:lnTo>
                    <a:pt x="454735" y="9573"/>
                  </a:lnTo>
                  <a:lnTo>
                    <a:pt x="459522" y="11966"/>
                  </a:lnTo>
                  <a:lnTo>
                    <a:pt x="461117" y="13562"/>
                  </a:lnTo>
                  <a:lnTo>
                    <a:pt x="461117" y="18348"/>
                  </a:lnTo>
                  <a:lnTo>
                    <a:pt x="430004" y="34304"/>
                  </a:lnTo>
                </a:path>
                <a:path w="1035684" h="283209">
                  <a:moveTo>
                    <a:pt x="461117" y="57440"/>
                  </a:moveTo>
                  <a:lnTo>
                    <a:pt x="477073" y="9573"/>
                  </a:lnTo>
                </a:path>
                <a:path w="1035684" h="283209">
                  <a:moveTo>
                    <a:pt x="502602" y="9573"/>
                  </a:moveTo>
                  <a:lnTo>
                    <a:pt x="486646" y="57440"/>
                  </a:lnTo>
                </a:path>
                <a:path w="1035684" h="283209">
                  <a:moveTo>
                    <a:pt x="469095" y="31911"/>
                  </a:moveTo>
                  <a:lnTo>
                    <a:pt x="494624" y="31911"/>
                  </a:lnTo>
                </a:path>
                <a:path w="1035684" h="283209">
                  <a:moveTo>
                    <a:pt x="501006" y="57440"/>
                  </a:moveTo>
                  <a:lnTo>
                    <a:pt x="516962" y="9573"/>
                  </a:lnTo>
                </a:path>
                <a:path w="1035684" h="283209">
                  <a:moveTo>
                    <a:pt x="555256" y="20742"/>
                  </a:moveTo>
                  <a:lnTo>
                    <a:pt x="554458" y="15955"/>
                  </a:lnTo>
                  <a:lnTo>
                    <a:pt x="552862" y="11966"/>
                  </a:lnTo>
                  <a:lnTo>
                    <a:pt x="549671" y="9573"/>
                  </a:lnTo>
                  <a:lnTo>
                    <a:pt x="542491" y="9573"/>
                  </a:lnTo>
                  <a:lnTo>
                    <a:pt x="521749" y="39091"/>
                  </a:lnTo>
                  <a:lnTo>
                    <a:pt x="521749" y="45473"/>
                  </a:lnTo>
                  <a:lnTo>
                    <a:pt x="521749" y="50260"/>
                  </a:lnTo>
                  <a:lnTo>
                    <a:pt x="524142" y="55046"/>
                  </a:lnTo>
                  <a:lnTo>
                    <a:pt x="526535" y="57440"/>
                  </a:lnTo>
                  <a:lnTo>
                    <a:pt x="534513" y="57440"/>
                  </a:lnTo>
                  <a:lnTo>
                    <a:pt x="538502" y="55046"/>
                  </a:lnTo>
                  <a:lnTo>
                    <a:pt x="544087" y="50260"/>
                  </a:lnTo>
                  <a:lnTo>
                    <a:pt x="547278" y="45473"/>
                  </a:lnTo>
                </a:path>
                <a:path w="1035684" h="283209">
                  <a:moveTo>
                    <a:pt x="554458" y="57440"/>
                  </a:moveTo>
                  <a:lnTo>
                    <a:pt x="584774" y="9573"/>
                  </a:lnTo>
                  <a:lnTo>
                    <a:pt x="583178" y="57440"/>
                  </a:lnTo>
                </a:path>
                <a:path w="1035684" h="283209">
                  <a:moveTo>
                    <a:pt x="564829" y="41484"/>
                  </a:moveTo>
                  <a:lnTo>
                    <a:pt x="583178" y="41484"/>
                  </a:lnTo>
                </a:path>
                <a:path w="1035684" h="283209">
                  <a:moveTo>
                    <a:pt x="610303" y="9573"/>
                  </a:moveTo>
                  <a:lnTo>
                    <a:pt x="594347" y="57440"/>
                  </a:lnTo>
                  <a:lnTo>
                    <a:pt x="615887" y="57440"/>
                  </a:lnTo>
                </a:path>
                <a:path w="1035684" h="283209">
                  <a:moveTo>
                    <a:pt x="698856" y="15955"/>
                  </a:moveTo>
                  <a:lnTo>
                    <a:pt x="696463" y="11966"/>
                  </a:lnTo>
                  <a:lnTo>
                    <a:pt x="691676" y="9573"/>
                  </a:lnTo>
                  <a:lnTo>
                    <a:pt x="684496" y="9573"/>
                  </a:lnTo>
                  <a:lnTo>
                    <a:pt x="678114" y="11966"/>
                  </a:lnTo>
                  <a:lnTo>
                    <a:pt x="673327" y="15955"/>
                  </a:lnTo>
                  <a:lnTo>
                    <a:pt x="671732" y="20742"/>
                  </a:lnTo>
                  <a:lnTo>
                    <a:pt x="672530" y="25529"/>
                  </a:lnTo>
                  <a:lnTo>
                    <a:pt x="673327" y="27922"/>
                  </a:lnTo>
                  <a:lnTo>
                    <a:pt x="676518" y="29517"/>
                  </a:lnTo>
                  <a:lnTo>
                    <a:pt x="685294" y="34304"/>
                  </a:lnTo>
                  <a:lnTo>
                    <a:pt x="688485" y="36697"/>
                  </a:lnTo>
                  <a:lnTo>
                    <a:pt x="689283" y="39091"/>
                  </a:lnTo>
                  <a:lnTo>
                    <a:pt x="690081" y="43877"/>
                  </a:lnTo>
                  <a:lnTo>
                    <a:pt x="687687" y="50260"/>
                  </a:lnTo>
                  <a:lnTo>
                    <a:pt x="682901" y="55046"/>
                  </a:lnTo>
                  <a:lnTo>
                    <a:pt x="676518" y="57440"/>
                  </a:lnTo>
                  <a:lnTo>
                    <a:pt x="669338" y="57440"/>
                  </a:lnTo>
                  <a:lnTo>
                    <a:pt x="664552" y="55046"/>
                  </a:lnTo>
                  <a:lnTo>
                    <a:pt x="662158" y="50260"/>
                  </a:lnTo>
                </a:path>
                <a:path w="1035684" h="283209">
                  <a:moveTo>
                    <a:pt x="735554" y="20742"/>
                  </a:moveTo>
                  <a:lnTo>
                    <a:pt x="735554" y="15955"/>
                  </a:lnTo>
                  <a:lnTo>
                    <a:pt x="733161" y="11966"/>
                  </a:lnTo>
                  <a:lnTo>
                    <a:pt x="729970" y="9573"/>
                  </a:lnTo>
                  <a:lnTo>
                    <a:pt x="722790" y="9573"/>
                  </a:lnTo>
                  <a:lnTo>
                    <a:pt x="702047" y="39091"/>
                  </a:lnTo>
                  <a:lnTo>
                    <a:pt x="702047" y="45473"/>
                  </a:lnTo>
                  <a:lnTo>
                    <a:pt x="702047" y="50260"/>
                  </a:lnTo>
                  <a:lnTo>
                    <a:pt x="704441" y="55046"/>
                  </a:lnTo>
                  <a:lnTo>
                    <a:pt x="707632" y="57440"/>
                  </a:lnTo>
                  <a:lnTo>
                    <a:pt x="714812" y="57440"/>
                  </a:lnTo>
                  <a:lnTo>
                    <a:pt x="718801" y="55046"/>
                  </a:lnTo>
                  <a:lnTo>
                    <a:pt x="724385" y="50260"/>
                  </a:lnTo>
                  <a:lnTo>
                    <a:pt x="727576" y="45473"/>
                  </a:lnTo>
                </a:path>
                <a:path w="1035684" h="283209">
                  <a:moveTo>
                    <a:pt x="734757" y="57440"/>
                  </a:moveTo>
                  <a:lnTo>
                    <a:pt x="765072" y="9573"/>
                  </a:lnTo>
                  <a:lnTo>
                    <a:pt x="764274" y="57440"/>
                  </a:lnTo>
                </a:path>
                <a:path w="1035684" h="283209">
                  <a:moveTo>
                    <a:pt x="745128" y="41484"/>
                  </a:moveTo>
                  <a:lnTo>
                    <a:pt x="763477" y="41484"/>
                  </a:lnTo>
                </a:path>
                <a:path w="1035684" h="283209">
                  <a:moveTo>
                    <a:pt x="790601" y="9573"/>
                  </a:moveTo>
                  <a:lnTo>
                    <a:pt x="774646" y="57440"/>
                  </a:lnTo>
                  <a:lnTo>
                    <a:pt x="796983" y="57440"/>
                  </a:lnTo>
                </a:path>
                <a:path w="1035684" h="283209">
                  <a:moveTo>
                    <a:pt x="805759" y="57440"/>
                  </a:moveTo>
                  <a:lnTo>
                    <a:pt x="821715" y="9573"/>
                  </a:lnTo>
                  <a:lnTo>
                    <a:pt x="844850" y="9573"/>
                  </a:lnTo>
                </a:path>
                <a:path w="1035684" h="283209">
                  <a:moveTo>
                    <a:pt x="813737" y="31911"/>
                  </a:moveTo>
                  <a:lnTo>
                    <a:pt x="828895" y="31911"/>
                  </a:lnTo>
                </a:path>
                <a:path w="1035684" h="283209">
                  <a:moveTo>
                    <a:pt x="852828" y="25529"/>
                  </a:moveTo>
                  <a:lnTo>
                    <a:pt x="850435" y="27922"/>
                  </a:lnTo>
                  <a:lnTo>
                    <a:pt x="851233" y="29517"/>
                  </a:lnTo>
                  <a:lnTo>
                    <a:pt x="853626" y="27922"/>
                  </a:lnTo>
                  <a:lnTo>
                    <a:pt x="852828" y="25529"/>
                  </a:lnTo>
                </a:path>
                <a:path w="1035684" h="283209">
                  <a:moveTo>
                    <a:pt x="844053" y="52653"/>
                  </a:moveTo>
                  <a:lnTo>
                    <a:pt x="841659" y="55046"/>
                  </a:lnTo>
                  <a:lnTo>
                    <a:pt x="842457" y="57440"/>
                  </a:lnTo>
                  <a:lnTo>
                    <a:pt x="844850" y="55046"/>
                  </a:lnTo>
                  <a:lnTo>
                    <a:pt x="844053" y="52653"/>
                  </a:lnTo>
                </a:path>
                <a:path w="1035684" h="283209">
                  <a:moveTo>
                    <a:pt x="915055" y="18348"/>
                  </a:moveTo>
                  <a:lnTo>
                    <a:pt x="919842" y="15955"/>
                  </a:lnTo>
                  <a:lnTo>
                    <a:pt x="927022" y="9573"/>
                  </a:lnTo>
                  <a:lnTo>
                    <a:pt x="911864" y="57440"/>
                  </a:lnTo>
                </a:path>
                <a:path w="1035684" h="283209">
                  <a:moveTo>
                    <a:pt x="953349" y="2393"/>
                  </a:moveTo>
                  <a:lnTo>
                    <a:pt x="950955" y="4786"/>
                  </a:lnTo>
                  <a:lnTo>
                    <a:pt x="949360" y="2393"/>
                  </a:lnTo>
                  <a:lnTo>
                    <a:pt x="951753" y="0"/>
                  </a:lnTo>
                  <a:lnTo>
                    <a:pt x="953349" y="2393"/>
                  </a:lnTo>
                  <a:lnTo>
                    <a:pt x="951753" y="7180"/>
                  </a:lnTo>
                  <a:lnTo>
                    <a:pt x="948562" y="11966"/>
                  </a:lnTo>
                  <a:lnTo>
                    <a:pt x="946169" y="13562"/>
                  </a:lnTo>
                </a:path>
                <a:path w="1035684" h="283209">
                  <a:moveTo>
                    <a:pt x="963720" y="2393"/>
                  </a:moveTo>
                  <a:lnTo>
                    <a:pt x="961327" y="4786"/>
                  </a:lnTo>
                  <a:lnTo>
                    <a:pt x="960529" y="2393"/>
                  </a:lnTo>
                  <a:lnTo>
                    <a:pt x="962922" y="0"/>
                  </a:lnTo>
                  <a:lnTo>
                    <a:pt x="963720" y="2393"/>
                  </a:lnTo>
                  <a:lnTo>
                    <a:pt x="962922" y="7180"/>
                  </a:lnTo>
                  <a:lnTo>
                    <a:pt x="958933" y="11966"/>
                  </a:lnTo>
                  <a:lnTo>
                    <a:pt x="956540" y="13562"/>
                  </a:lnTo>
                </a:path>
                <a:path w="1035684" h="283209">
                  <a:moveTo>
                    <a:pt x="1002811" y="29517"/>
                  </a:moveTo>
                  <a:lnTo>
                    <a:pt x="1035520" y="29517"/>
                  </a:lnTo>
                </a:path>
                <a:path w="1035684" h="283209">
                  <a:moveTo>
                    <a:pt x="998024" y="43877"/>
                  </a:moveTo>
                  <a:lnTo>
                    <a:pt x="1030734" y="43877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95" name="object 1395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6733074" y="13805215"/>
              <a:ext cx="102116" cy="64620"/>
            </a:xfrm>
            <a:prstGeom prst="rect">
              <a:avLst/>
            </a:prstGeom>
          </p:spPr>
        </p:pic>
        <p:sp>
          <p:nvSpPr>
            <p:cNvPr id="1396" name="object 1396" descr=""/>
            <p:cNvSpPr/>
            <p:nvPr/>
          </p:nvSpPr>
          <p:spPr>
            <a:xfrm>
              <a:off x="17078115" y="14046544"/>
              <a:ext cx="69215" cy="48260"/>
            </a:xfrm>
            <a:custGeom>
              <a:avLst/>
              <a:gdLst/>
              <a:ahLst/>
              <a:cxnLst/>
              <a:rect l="l" t="t" r="r" b="b"/>
              <a:pathLst>
                <a:path w="69215" h="48259">
                  <a:moveTo>
                    <a:pt x="31113" y="7180"/>
                  </a:moveTo>
                  <a:lnTo>
                    <a:pt x="31113" y="2393"/>
                  </a:lnTo>
                  <a:lnTo>
                    <a:pt x="26326" y="0"/>
                  </a:lnTo>
                  <a:lnTo>
                    <a:pt x="22337" y="0"/>
                  </a:lnTo>
                  <a:lnTo>
                    <a:pt x="16753" y="2393"/>
                  </a:lnTo>
                  <a:lnTo>
                    <a:pt x="10371" y="9573"/>
                  </a:lnTo>
                  <a:lnTo>
                    <a:pt x="4786" y="20742"/>
                  </a:lnTo>
                  <a:lnTo>
                    <a:pt x="1595" y="31911"/>
                  </a:lnTo>
                  <a:lnTo>
                    <a:pt x="0" y="41484"/>
                  </a:lnTo>
                  <a:lnTo>
                    <a:pt x="2393" y="46271"/>
                  </a:lnTo>
                  <a:lnTo>
                    <a:pt x="7180" y="47866"/>
                  </a:lnTo>
                  <a:lnTo>
                    <a:pt x="8775" y="47866"/>
                  </a:lnTo>
                  <a:lnTo>
                    <a:pt x="15157" y="46271"/>
                  </a:lnTo>
                  <a:lnTo>
                    <a:pt x="19944" y="41484"/>
                  </a:lnTo>
                  <a:lnTo>
                    <a:pt x="24731" y="34304"/>
                  </a:lnTo>
                  <a:lnTo>
                    <a:pt x="24731" y="31911"/>
                  </a:lnTo>
                  <a:lnTo>
                    <a:pt x="25529" y="25529"/>
                  </a:lnTo>
                  <a:lnTo>
                    <a:pt x="23135" y="20742"/>
                  </a:lnTo>
                  <a:lnTo>
                    <a:pt x="18348" y="18348"/>
                  </a:lnTo>
                  <a:lnTo>
                    <a:pt x="16753" y="18348"/>
                  </a:lnTo>
                  <a:lnTo>
                    <a:pt x="10371" y="20742"/>
                  </a:lnTo>
                  <a:lnTo>
                    <a:pt x="5584" y="25529"/>
                  </a:lnTo>
                  <a:lnTo>
                    <a:pt x="1595" y="31911"/>
                  </a:lnTo>
                </a:path>
                <a:path w="69215" h="48259">
                  <a:moveTo>
                    <a:pt x="59035" y="0"/>
                  </a:moveTo>
                  <a:lnTo>
                    <a:pt x="37495" y="39091"/>
                  </a:lnTo>
                  <a:lnTo>
                    <a:pt x="39091" y="46271"/>
                  </a:lnTo>
                  <a:lnTo>
                    <a:pt x="43877" y="47866"/>
                  </a:lnTo>
                  <a:lnTo>
                    <a:pt x="47069" y="47866"/>
                  </a:lnTo>
                  <a:lnTo>
                    <a:pt x="68609" y="9573"/>
                  </a:lnTo>
                  <a:lnTo>
                    <a:pt x="67811" y="2393"/>
                  </a:lnTo>
                  <a:lnTo>
                    <a:pt x="63024" y="0"/>
                  </a:lnTo>
                  <a:lnTo>
                    <a:pt x="59035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97" name="object 1397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8875915" y="13000253"/>
              <a:ext cx="74991" cy="126847"/>
            </a:xfrm>
            <a:prstGeom prst="rect">
              <a:avLst/>
            </a:prstGeom>
          </p:spPr>
        </p:pic>
        <p:pic>
          <p:nvPicPr>
            <p:cNvPr id="1398" name="object 1398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8971649" y="13000253"/>
              <a:ext cx="79778" cy="126847"/>
            </a:xfrm>
            <a:prstGeom prst="rect">
              <a:avLst/>
            </a:prstGeom>
          </p:spPr>
        </p:pic>
        <p:sp>
          <p:nvSpPr>
            <p:cNvPr id="1399" name="object 1399" descr=""/>
            <p:cNvSpPr/>
            <p:nvPr/>
          </p:nvSpPr>
          <p:spPr>
            <a:xfrm>
              <a:off x="19074962" y="13003843"/>
              <a:ext cx="64135" cy="120014"/>
            </a:xfrm>
            <a:custGeom>
              <a:avLst/>
              <a:gdLst/>
              <a:ahLst/>
              <a:cxnLst/>
              <a:rect l="l" t="t" r="r" b="b"/>
              <a:pathLst>
                <a:path w="64134" h="120015">
                  <a:moveTo>
                    <a:pt x="0" y="119667"/>
                  </a:moveTo>
                  <a:lnTo>
                    <a:pt x="0" y="0"/>
                  </a:lnTo>
                  <a:lnTo>
                    <a:pt x="63822" y="119667"/>
                  </a:lnTo>
                  <a:lnTo>
                    <a:pt x="63822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00" name="object 1400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9171893" y="13000253"/>
              <a:ext cx="75789" cy="126847"/>
            </a:xfrm>
            <a:prstGeom prst="rect">
              <a:avLst/>
            </a:prstGeom>
          </p:spPr>
        </p:pic>
        <p:sp>
          <p:nvSpPr>
            <p:cNvPr id="1401" name="object 1401" descr=""/>
            <p:cNvSpPr/>
            <p:nvPr/>
          </p:nvSpPr>
          <p:spPr>
            <a:xfrm>
              <a:off x="19271217" y="13003843"/>
              <a:ext cx="59055" cy="120014"/>
            </a:xfrm>
            <a:custGeom>
              <a:avLst/>
              <a:gdLst/>
              <a:ahLst/>
              <a:cxnLst/>
              <a:rect l="l" t="t" r="r" b="b"/>
              <a:pathLst>
                <a:path w="59055" h="120015">
                  <a:moveTo>
                    <a:pt x="0" y="119667"/>
                  </a:moveTo>
                  <a:lnTo>
                    <a:pt x="0" y="0"/>
                  </a:lnTo>
                  <a:lnTo>
                    <a:pt x="59035" y="0"/>
                  </a:lnTo>
                </a:path>
                <a:path w="59055" h="120015">
                  <a:moveTo>
                    <a:pt x="0" y="56642"/>
                  </a:moveTo>
                  <a:lnTo>
                    <a:pt x="36697" y="56642"/>
                  </a:lnTo>
                </a:path>
                <a:path w="59055" h="120015">
                  <a:moveTo>
                    <a:pt x="0" y="119667"/>
                  </a:moveTo>
                  <a:lnTo>
                    <a:pt x="59035" y="119667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02" name="object 1402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9354584" y="13000253"/>
              <a:ext cx="71002" cy="126847"/>
            </a:xfrm>
            <a:prstGeom prst="rect">
              <a:avLst/>
            </a:prstGeom>
          </p:spPr>
        </p:pic>
        <p:sp>
          <p:nvSpPr>
            <p:cNvPr id="1403" name="object 1403" descr=""/>
            <p:cNvSpPr/>
            <p:nvPr/>
          </p:nvSpPr>
          <p:spPr>
            <a:xfrm>
              <a:off x="19453908" y="13003843"/>
              <a:ext cx="64135" cy="120014"/>
            </a:xfrm>
            <a:custGeom>
              <a:avLst/>
              <a:gdLst/>
              <a:ahLst/>
              <a:cxnLst/>
              <a:rect l="l" t="t" r="r" b="b"/>
              <a:pathLst>
                <a:path w="64134" h="120015">
                  <a:moveTo>
                    <a:pt x="31911" y="0"/>
                  </a:moveTo>
                  <a:lnTo>
                    <a:pt x="31911" y="119667"/>
                  </a:lnTo>
                </a:path>
                <a:path w="64134" h="120015">
                  <a:moveTo>
                    <a:pt x="0" y="0"/>
                  </a:moveTo>
                  <a:lnTo>
                    <a:pt x="63822" y="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04" name="object 1404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8875915" y="13199698"/>
              <a:ext cx="71002" cy="126847"/>
            </a:xfrm>
            <a:prstGeom prst="rect">
              <a:avLst/>
            </a:prstGeom>
          </p:spPr>
        </p:pic>
        <p:sp>
          <p:nvSpPr>
            <p:cNvPr id="1405" name="object 1405" descr=""/>
            <p:cNvSpPr/>
            <p:nvPr/>
          </p:nvSpPr>
          <p:spPr>
            <a:xfrm>
              <a:off x="18979229" y="13203288"/>
              <a:ext cx="387985" cy="120014"/>
            </a:xfrm>
            <a:custGeom>
              <a:avLst/>
              <a:gdLst/>
              <a:ahLst/>
              <a:cxnLst/>
              <a:rect l="l" t="t" r="r" b="b"/>
              <a:pathLst>
                <a:path w="387984" h="120015">
                  <a:moveTo>
                    <a:pt x="31911" y="0"/>
                  </a:moveTo>
                  <a:lnTo>
                    <a:pt x="31911" y="119667"/>
                  </a:lnTo>
                </a:path>
                <a:path w="387984" h="120015">
                  <a:moveTo>
                    <a:pt x="0" y="0"/>
                  </a:moveTo>
                  <a:lnTo>
                    <a:pt x="63822" y="0"/>
                  </a:lnTo>
                </a:path>
                <a:path w="387984" h="120015">
                  <a:moveTo>
                    <a:pt x="82171" y="119667"/>
                  </a:moveTo>
                  <a:lnTo>
                    <a:pt x="82171" y="0"/>
                  </a:lnTo>
                </a:path>
                <a:path w="387984" h="120015">
                  <a:moveTo>
                    <a:pt x="118869" y="0"/>
                  </a:moveTo>
                  <a:lnTo>
                    <a:pt x="118869" y="119667"/>
                  </a:lnTo>
                  <a:lnTo>
                    <a:pt x="173916" y="119667"/>
                  </a:lnTo>
                </a:path>
                <a:path w="387984" h="120015">
                  <a:moveTo>
                    <a:pt x="196254" y="119667"/>
                  </a:moveTo>
                  <a:lnTo>
                    <a:pt x="196254" y="0"/>
                  </a:lnTo>
                </a:path>
                <a:path w="387984" h="120015">
                  <a:moveTo>
                    <a:pt x="264863" y="0"/>
                  </a:moveTo>
                  <a:lnTo>
                    <a:pt x="264863" y="119667"/>
                  </a:lnTo>
                </a:path>
                <a:path w="387984" h="120015">
                  <a:moveTo>
                    <a:pt x="232952" y="0"/>
                  </a:moveTo>
                  <a:lnTo>
                    <a:pt x="296774" y="0"/>
                  </a:lnTo>
                </a:path>
                <a:path w="387984" h="120015">
                  <a:moveTo>
                    <a:pt x="315123" y="0"/>
                  </a:moveTo>
                  <a:lnTo>
                    <a:pt x="351023" y="56642"/>
                  </a:lnTo>
                  <a:lnTo>
                    <a:pt x="387721" y="0"/>
                  </a:lnTo>
                </a:path>
                <a:path w="387984" h="120015">
                  <a:moveTo>
                    <a:pt x="351023" y="56642"/>
                  </a:moveTo>
                  <a:lnTo>
                    <a:pt x="351023" y="119667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06" name="object 1406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4798054" y="2430841"/>
              <a:ext cx="3553319" cy="213805"/>
            </a:xfrm>
            <a:prstGeom prst="rect">
              <a:avLst/>
            </a:prstGeom>
          </p:spPr>
        </p:pic>
        <p:sp>
          <p:nvSpPr>
            <p:cNvPr id="1407" name="object 1407" descr=""/>
            <p:cNvSpPr/>
            <p:nvPr/>
          </p:nvSpPr>
          <p:spPr>
            <a:xfrm>
              <a:off x="14992712" y="2753145"/>
              <a:ext cx="1654175" cy="48260"/>
            </a:xfrm>
            <a:custGeom>
              <a:avLst/>
              <a:gdLst/>
              <a:ahLst/>
              <a:cxnLst/>
              <a:rect l="l" t="t" r="r" b="b"/>
              <a:pathLst>
                <a:path w="1654175" h="48260">
                  <a:moveTo>
                    <a:pt x="0" y="47866"/>
                  </a:moveTo>
                  <a:lnTo>
                    <a:pt x="15955" y="0"/>
                  </a:lnTo>
                </a:path>
                <a:path w="1654175" h="48260">
                  <a:moveTo>
                    <a:pt x="12764" y="47866"/>
                  </a:moveTo>
                  <a:lnTo>
                    <a:pt x="28720" y="0"/>
                  </a:lnTo>
                  <a:lnTo>
                    <a:pt x="35102" y="47866"/>
                  </a:lnTo>
                  <a:lnTo>
                    <a:pt x="51058" y="0"/>
                  </a:lnTo>
                </a:path>
                <a:path w="1654175" h="48260">
                  <a:moveTo>
                    <a:pt x="47866" y="47866"/>
                  </a:moveTo>
                  <a:lnTo>
                    <a:pt x="63822" y="0"/>
                  </a:lnTo>
                  <a:lnTo>
                    <a:pt x="74991" y="0"/>
                  </a:lnTo>
                  <a:lnTo>
                    <a:pt x="78980" y="2393"/>
                  </a:lnTo>
                  <a:lnTo>
                    <a:pt x="80575" y="6382"/>
                  </a:lnTo>
                  <a:lnTo>
                    <a:pt x="80575" y="11168"/>
                  </a:lnTo>
                  <a:lnTo>
                    <a:pt x="59035" y="47866"/>
                  </a:lnTo>
                  <a:lnTo>
                    <a:pt x="47866" y="47866"/>
                  </a:lnTo>
                </a:path>
                <a:path w="1654175" h="48260">
                  <a:moveTo>
                    <a:pt x="81373" y="47866"/>
                  </a:moveTo>
                  <a:lnTo>
                    <a:pt x="97329" y="0"/>
                  </a:lnTo>
                </a:path>
                <a:path w="1654175" h="48260">
                  <a:moveTo>
                    <a:pt x="130038" y="11168"/>
                  </a:moveTo>
                  <a:lnTo>
                    <a:pt x="130038" y="6382"/>
                  </a:lnTo>
                  <a:lnTo>
                    <a:pt x="128442" y="2393"/>
                  </a:lnTo>
                  <a:lnTo>
                    <a:pt x="126049" y="0"/>
                  </a:lnTo>
                  <a:lnTo>
                    <a:pt x="119667" y="0"/>
                  </a:lnTo>
                  <a:lnTo>
                    <a:pt x="99722" y="36697"/>
                  </a:lnTo>
                  <a:lnTo>
                    <a:pt x="99722" y="40686"/>
                  </a:lnTo>
                  <a:lnTo>
                    <a:pt x="101318" y="45473"/>
                  </a:lnTo>
                  <a:lnTo>
                    <a:pt x="103711" y="47866"/>
                  </a:lnTo>
                  <a:lnTo>
                    <a:pt x="110093" y="47866"/>
                  </a:lnTo>
                  <a:lnTo>
                    <a:pt x="114082" y="45473"/>
                  </a:lnTo>
                  <a:lnTo>
                    <a:pt x="118869" y="40686"/>
                  </a:lnTo>
                  <a:lnTo>
                    <a:pt x="122060" y="36697"/>
                  </a:lnTo>
                </a:path>
                <a:path w="1654175" h="48260">
                  <a:moveTo>
                    <a:pt x="127645" y="47866"/>
                  </a:moveTo>
                  <a:lnTo>
                    <a:pt x="156365" y="0"/>
                  </a:lnTo>
                  <a:lnTo>
                    <a:pt x="153174" y="47866"/>
                  </a:lnTo>
                </a:path>
                <a:path w="1654175" h="48260">
                  <a:moveTo>
                    <a:pt x="138016" y="31911"/>
                  </a:moveTo>
                  <a:lnTo>
                    <a:pt x="153971" y="31911"/>
                  </a:lnTo>
                </a:path>
                <a:path w="1654175" h="48260">
                  <a:moveTo>
                    <a:pt x="189872" y="0"/>
                  </a:moveTo>
                  <a:lnTo>
                    <a:pt x="173916" y="47866"/>
                  </a:lnTo>
                </a:path>
                <a:path w="1654175" h="48260">
                  <a:moveTo>
                    <a:pt x="178703" y="0"/>
                  </a:moveTo>
                  <a:lnTo>
                    <a:pt x="201041" y="0"/>
                  </a:lnTo>
                </a:path>
                <a:path w="1654175" h="48260">
                  <a:moveTo>
                    <a:pt x="191467" y="47866"/>
                  </a:moveTo>
                  <a:lnTo>
                    <a:pt x="207423" y="0"/>
                  </a:lnTo>
                  <a:lnTo>
                    <a:pt x="228165" y="0"/>
                  </a:lnTo>
                </a:path>
                <a:path w="1654175" h="48260">
                  <a:moveTo>
                    <a:pt x="199445" y="22337"/>
                  </a:moveTo>
                  <a:lnTo>
                    <a:pt x="212209" y="22337"/>
                  </a:lnTo>
                </a:path>
                <a:path w="1654175" h="48260">
                  <a:moveTo>
                    <a:pt x="191467" y="47866"/>
                  </a:moveTo>
                  <a:lnTo>
                    <a:pt x="212209" y="47866"/>
                  </a:lnTo>
                </a:path>
                <a:path w="1654175" h="48260">
                  <a:moveTo>
                    <a:pt x="257683" y="6382"/>
                  </a:moveTo>
                  <a:lnTo>
                    <a:pt x="256087" y="2393"/>
                  </a:lnTo>
                  <a:lnTo>
                    <a:pt x="252099" y="0"/>
                  </a:lnTo>
                  <a:lnTo>
                    <a:pt x="245716" y="0"/>
                  </a:lnTo>
                  <a:lnTo>
                    <a:pt x="240132" y="2393"/>
                  </a:lnTo>
                  <a:lnTo>
                    <a:pt x="235345" y="6382"/>
                  </a:lnTo>
                  <a:lnTo>
                    <a:pt x="233750" y="11168"/>
                  </a:lnTo>
                  <a:lnTo>
                    <a:pt x="233750" y="15955"/>
                  </a:lnTo>
                  <a:lnTo>
                    <a:pt x="234547" y="18348"/>
                  </a:lnTo>
                  <a:lnTo>
                    <a:pt x="236941" y="20742"/>
                  </a:lnTo>
                  <a:lnTo>
                    <a:pt x="245716" y="24731"/>
                  </a:lnTo>
                  <a:lnTo>
                    <a:pt x="248110" y="27124"/>
                  </a:lnTo>
                  <a:lnTo>
                    <a:pt x="248907" y="29517"/>
                  </a:lnTo>
                  <a:lnTo>
                    <a:pt x="248907" y="34304"/>
                  </a:lnTo>
                  <a:lnTo>
                    <a:pt x="246514" y="40686"/>
                  </a:lnTo>
                  <a:lnTo>
                    <a:pt x="241727" y="45473"/>
                  </a:lnTo>
                  <a:lnTo>
                    <a:pt x="236143" y="47866"/>
                  </a:lnTo>
                  <a:lnTo>
                    <a:pt x="229761" y="47866"/>
                  </a:lnTo>
                  <a:lnTo>
                    <a:pt x="225772" y="45473"/>
                  </a:lnTo>
                  <a:lnTo>
                    <a:pt x="224176" y="40686"/>
                  </a:lnTo>
                </a:path>
                <a:path w="1654175" h="48260">
                  <a:moveTo>
                    <a:pt x="284010" y="47866"/>
                  </a:moveTo>
                  <a:lnTo>
                    <a:pt x="299965" y="0"/>
                  </a:lnTo>
                  <a:lnTo>
                    <a:pt x="320708" y="0"/>
                  </a:lnTo>
                </a:path>
                <a:path w="1654175" h="48260">
                  <a:moveTo>
                    <a:pt x="291988" y="22337"/>
                  </a:moveTo>
                  <a:lnTo>
                    <a:pt x="304752" y="22337"/>
                  </a:lnTo>
                </a:path>
                <a:path w="1654175" h="48260">
                  <a:moveTo>
                    <a:pt x="284010" y="47866"/>
                  </a:moveTo>
                  <a:lnTo>
                    <a:pt x="304752" y="47866"/>
                  </a:lnTo>
                </a:path>
                <a:path w="1654175" h="48260">
                  <a:moveTo>
                    <a:pt x="314326" y="47866"/>
                  </a:moveTo>
                  <a:lnTo>
                    <a:pt x="352619" y="0"/>
                  </a:lnTo>
                </a:path>
                <a:path w="1654175" h="48260">
                  <a:moveTo>
                    <a:pt x="330281" y="0"/>
                  </a:moveTo>
                  <a:lnTo>
                    <a:pt x="336663" y="47866"/>
                  </a:lnTo>
                </a:path>
                <a:path w="1654175" h="48260">
                  <a:moveTo>
                    <a:pt x="382137" y="11168"/>
                  </a:moveTo>
                  <a:lnTo>
                    <a:pt x="382137" y="6382"/>
                  </a:lnTo>
                  <a:lnTo>
                    <a:pt x="380541" y="2393"/>
                  </a:lnTo>
                  <a:lnTo>
                    <a:pt x="378148" y="0"/>
                  </a:lnTo>
                  <a:lnTo>
                    <a:pt x="371766" y="0"/>
                  </a:lnTo>
                  <a:lnTo>
                    <a:pt x="351821" y="36697"/>
                  </a:lnTo>
                  <a:lnTo>
                    <a:pt x="351821" y="40686"/>
                  </a:lnTo>
                  <a:lnTo>
                    <a:pt x="353417" y="45473"/>
                  </a:lnTo>
                  <a:lnTo>
                    <a:pt x="355810" y="47866"/>
                  </a:lnTo>
                  <a:lnTo>
                    <a:pt x="362192" y="47866"/>
                  </a:lnTo>
                  <a:lnTo>
                    <a:pt x="366181" y="45473"/>
                  </a:lnTo>
                  <a:lnTo>
                    <a:pt x="370968" y="40686"/>
                  </a:lnTo>
                  <a:lnTo>
                    <a:pt x="374159" y="36697"/>
                  </a:lnTo>
                </a:path>
                <a:path w="1654175" h="48260">
                  <a:moveTo>
                    <a:pt x="379744" y="47866"/>
                  </a:moveTo>
                  <a:lnTo>
                    <a:pt x="395699" y="0"/>
                  </a:lnTo>
                  <a:lnTo>
                    <a:pt x="416442" y="0"/>
                  </a:lnTo>
                </a:path>
                <a:path w="1654175" h="48260">
                  <a:moveTo>
                    <a:pt x="387721" y="22337"/>
                  </a:moveTo>
                  <a:lnTo>
                    <a:pt x="400486" y="22337"/>
                  </a:lnTo>
                </a:path>
                <a:path w="1654175" h="48260">
                  <a:moveTo>
                    <a:pt x="379744" y="47866"/>
                  </a:moveTo>
                  <a:lnTo>
                    <a:pt x="400486" y="47866"/>
                  </a:lnTo>
                </a:path>
                <a:path w="1654175" h="48260">
                  <a:moveTo>
                    <a:pt x="410059" y="47866"/>
                  </a:moveTo>
                  <a:lnTo>
                    <a:pt x="426015" y="0"/>
                  </a:lnTo>
                  <a:lnTo>
                    <a:pt x="440375" y="0"/>
                  </a:lnTo>
                  <a:lnTo>
                    <a:pt x="444364" y="2393"/>
                  </a:lnTo>
                  <a:lnTo>
                    <a:pt x="445162" y="4786"/>
                  </a:lnTo>
                  <a:lnTo>
                    <a:pt x="445162" y="8775"/>
                  </a:lnTo>
                  <a:lnTo>
                    <a:pt x="418037" y="24731"/>
                  </a:lnTo>
                </a:path>
                <a:path w="1654175" h="48260">
                  <a:moveTo>
                    <a:pt x="470691" y="0"/>
                  </a:moveTo>
                  <a:lnTo>
                    <a:pt x="454735" y="47866"/>
                  </a:lnTo>
                </a:path>
                <a:path w="1654175" h="48260">
                  <a:moveTo>
                    <a:pt x="459522" y="0"/>
                  </a:moveTo>
                  <a:lnTo>
                    <a:pt x="481860" y="0"/>
                  </a:lnTo>
                </a:path>
                <a:path w="1654175" h="48260">
                  <a:moveTo>
                    <a:pt x="472286" y="47866"/>
                  </a:moveTo>
                  <a:lnTo>
                    <a:pt x="488242" y="0"/>
                  </a:lnTo>
                </a:path>
                <a:path w="1654175" h="48260">
                  <a:moveTo>
                    <a:pt x="510580" y="0"/>
                  </a:moveTo>
                  <a:lnTo>
                    <a:pt x="490635" y="36697"/>
                  </a:lnTo>
                  <a:lnTo>
                    <a:pt x="490635" y="40686"/>
                  </a:lnTo>
                  <a:lnTo>
                    <a:pt x="492231" y="45473"/>
                  </a:lnTo>
                  <a:lnTo>
                    <a:pt x="494624" y="47866"/>
                  </a:lnTo>
                  <a:lnTo>
                    <a:pt x="501006" y="47866"/>
                  </a:lnTo>
                  <a:lnTo>
                    <a:pt x="520951" y="11168"/>
                  </a:lnTo>
                  <a:lnTo>
                    <a:pt x="520951" y="6382"/>
                  </a:lnTo>
                  <a:lnTo>
                    <a:pt x="519355" y="2393"/>
                  </a:lnTo>
                  <a:lnTo>
                    <a:pt x="516962" y="0"/>
                  </a:lnTo>
                  <a:lnTo>
                    <a:pt x="510580" y="0"/>
                  </a:lnTo>
                </a:path>
                <a:path w="1654175" h="48260">
                  <a:moveTo>
                    <a:pt x="520153" y="47866"/>
                  </a:moveTo>
                  <a:lnTo>
                    <a:pt x="536109" y="0"/>
                  </a:lnTo>
                  <a:lnTo>
                    <a:pt x="542491" y="47866"/>
                  </a:lnTo>
                  <a:lnTo>
                    <a:pt x="558447" y="0"/>
                  </a:lnTo>
                </a:path>
                <a:path w="1654175" h="48260">
                  <a:moveTo>
                    <a:pt x="585571" y="47866"/>
                  </a:moveTo>
                  <a:lnTo>
                    <a:pt x="601527" y="0"/>
                  </a:lnTo>
                </a:path>
                <a:path w="1654175" h="48260">
                  <a:moveTo>
                    <a:pt x="625460" y="0"/>
                  </a:moveTo>
                  <a:lnTo>
                    <a:pt x="609505" y="47866"/>
                  </a:lnTo>
                </a:path>
                <a:path w="1654175" h="48260">
                  <a:moveTo>
                    <a:pt x="614291" y="0"/>
                  </a:moveTo>
                  <a:lnTo>
                    <a:pt x="636629" y="0"/>
                  </a:lnTo>
                </a:path>
                <a:path w="1654175" h="48260">
                  <a:moveTo>
                    <a:pt x="627056" y="47866"/>
                  </a:moveTo>
                  <a:lnTo>
                    <a:pt x="643012" y="0"/>
                  </a:lnTo>
                  <a:lnTo>
                    <a:pt x="663754" y="0"/>
                  </a:lnTo>
                </a:path>
                <a:path w="1654175" h="48260">
                  <a:moveTo>
                    <a:pt x="635034" y="22337"/>
                  </a:moveTo>
                  <a:lnTo>
                    <a:pt x="647798" y="22337"/>
                  </a:lnTo>
                </a:path>
                <a:path w="1654175" h="48260">
                  <a:moveTo>
                    <a:pt x="627056" y="47866"/>
                  </a:moveTo>
                  <a:lnTo>
                    <a:pt x="647798" y="47866"/>
                  </a:lnTo>
                </a:path>
                <a:path w="1654175" h="48260">
                  <a:moveTo>
                    <a:pt x="657372" y="47866"/>
                  </a:moveTo>
                  <a:lnTo>
                    <a:pt x="673327" y="0"/>
                  </a:lnTo>
                  <a:lnTo>
                    <a:pt x="670136" y="47866"/>
                  </a:lnTo>
                  <a:lnTo>
                    <a:pt x="698856" y="0"/>
                  </a:lnTo>
                  <a:lnTo>
                    <a:pt x="682901" y="47866"/>
                  </a:lnTo>
                </a:path>
                <a:path w="1654175" h="48260">
                  <a:moveTo>
                    <a:pt x="725981" y="47866"/>
                  </a:moveTo>
                  <a:lnTo>
                    <a:pt x="741937" y="0"/>
                  </a:lnTo>
                </a:path>
                <a:path w="1654175" h="48260">
                  <a:moveTo>
                    <a:pt x="774646" y="6382"/>
                  </a:moveTo>
                  <a:lnTo>
                    <a:pt x="773050" y="2393"/>
                  </a:lnTo>
                  <a:lnTo>
                    <a:pt x="769061" y="0"/>
                  </a:lnTo>
                  <a:lnTo>
                    <a:pt x="762679" y="0"/>
                  </a:lnTo>
                  <a:lnTo>
                    <a:pt x="757094" y="2393"/>
                  </a:lnTo>
                  <a:lnTo>
                    <a:pt x="752308" y="6382"/>
                  </a:lnTo>
                  <a:lnTo>
                    <a:pt x="750712" y="11168"/>
                  </a:lnTo>
                  <a:lnTo>
                    <a:pt x="750712" y="15955"/>
                  </a:lnTo>
                  <a:lnTo>
                    <a:pt x="751510" y="18348"/>
                  </a:lnTo>
                  <a:lnTo>
                    <a:pt x="753903" y="20742"/>
                  </a:lnTo>
                  <a:lnTo>
                    <a:pt x="762679" y="24731"/>
                  </a:lnTo>
                  <a:lnTo>
                    <a:pt x="765072" y="27124"/>
                  </a:lnTo>
                  <a:lnTo>
                    <a:pt x="765870" y="29517"/>
                  </a:lnTo>
                  <a:lnTo>
                    <a:pt x="765870" y="34304"/>
                  </a:lnTo>
                  <a:lnTo>
                    <a:pt x="763477" y="40686"/>
                  </a:lnTo>
                  <a:lnTo>
                    <a:pt x="758690" y="45473"/>
                  </a:lnTo>
                  <a:lnTo>
                    <a:pt x="753105" y="47866"/>
                  </a:lnTo>
                  <a:lnTo>
                    <a:pt x="746723" y="47866"/>
                  </a:lnTo>
                  <a:lnTo>
                    <a:pt x="742734" y="45473"/>
                  </a:lnTo>
                  <a:lnTo>
                    <a:pt x="741139" y="40686"/>
                  </a:lnTo>
                </a:path>
                <a:path w="1654175" h="48260">
                  <a:moveTo>
                    <a:pt x="800972" y="47866"/>
                  </a:moveTo>
                  <a:lnTo>
                    <a:pt x="816928" y="0"/>
                  </a:lnTo>
                  <a:lnTo>
                    <a:pt x="831288" y="0"/>
                  </a:lnTo>
                  <a:lnTo>
                    <a:pt x="835277" y="2393"/>
                  </a:lnTo>
                  <a:lnTo>
                    <a:pt x="836075" y="4786"/>
                  </a:lnTo>
                  <a:lnTo>
                    <a:pt x="836075" y="8775"/>
                  </a:lnTo>
                  <a:lnTo>
                    <a:pt x="808950" y="24731"/>
                  </a:lnTo>
                </a:path>
                <a:path w="1654175" h="48260">
                  <a:moveTo>
                    <a:pt x="850435" y="0"/>
                  </a:moveTo>
                  <a:lnTo>
                    <a:pt x="834479" y="47866"/>
                  </a:lnTo>
                  <a:lnTo>
                    <a:pt x="853626" y="47866"/>
                  </a:lnTo>
                </a:path>
                <a:path w="1654175" h="48260">
                  <a:moveTo>
                    <a:pt x="887133" y="0"/>
                  </a:moveTo>
                  <a:lnTo>
                    <a:pt x="867188" y="36697"/>
                  </a:lnTo>
                  <a:lnTo>
                    <a:pt x="867188" y="40686"/>
                  </a:lnTo>
                  <a:lnTo>
                    <a:pt x="868784" y="45473"/>
                  </a:lnTo>
                  <a:lnTo>
                    <a:pt x="871177" y="47866"/>
                  </a:lnTo>
                  <a:lnTo>
                    <a:pt x="877559" y="47866"/>
                  </a:lnTo>
                  <a:lnTo>
                    <a:pt x="897504" y="11168"/>
                  </a:lnTo>
                  <a:lnTo>
                    <a:pt x="897504" y="6382"/>
                  </a:lnTo>
                  <a:lnTo>
                    <a:pt x="895908" y="2393"/>
                  </a:lnTo>
                  <a:lnTo>
                    <a:pt x="893515" y="0"/>
                  </a:lnTo>
                  <a:lnTo>
                    <a:pt x="887133" y="0"/>
                  </a:lnTo>
                </a:path>
                <a:path w="1654175" h="48260">
                  <a:moveTo>
                    <a:pt x="923831" y="0"/>
                  </a:moveTo>
                  <a:lnTo>
                    <a:pt x="907875" y="47866"/>
                  </a:lnTo>
                </a:path>
                <a:path w="1654175" h="48260">
                  <a:moveTo>
                    <a:pt x="912662" y="0"/>
                  </a:moveTo>
                  <a:lnTo>
                    <a:pt x="935000" y="0"/>
                  </a:lnTo>
                </a:path>
                <a:path w="1654175" h="48260">
                  <a:moveTo>
                    <a:pt x="952551" y="0"/>
                  </a:moveTo>
                  <a:lnTo>
                    <a:pt x="936595" y="47866"/>
                  </a:lnTo>
                </a:path>
                <a:path w="1654175" h="48260">
                  <a:moveTo>
                    <a:pt x="941382" y="0"/>
                  </a:moveTo>
                  <a:lnTo>
                    <a:pt x="963720" y="0"/>
                  </a:lnTo>
                </a:path>
                <a:path w="1654175" h="48260">
                  <a:moveTo>
                    <a:pt x="954146" y="47866"/>
                  </a:moveTo>
                  <a:lnTo>
                    <a:pt x="982867" y="0"/>
                  </a:lnTo>
                  <a:lnTo>
                    <a:pt x="979676" y="47866"/>
                  </a:lnTo>
                </a:path>
                <a:path w="1654175" h="48260">
                  <a:moveTo>
                    <a:pt x="964518" y="31911"/>
                  </a:moveTo>
                  <a:lnTo>
                    <a:pt x="980473" y="31911"/>
                  </a:lnTo>
                </a:path>
                <a:path w="1654175" h="48260">
                  <a:moveTo>
                    <a:pt x="1011587" y="22337"/>
                  </a:moveTo>
                  <a:lnTo>
                    <a:pt x="1003609" y="47866"/>
                  </a:lnTo>
                  <a:lnTo>
                    <a:pt x="989249" y="47866"/>
                  </a:lnTo>
                  <a:lnTo>
                    <a:pt x="1005205" y="0"/>
                  </a:lnTo>
                  <a:lnTo>
                    <a:pt x="1019565" y="0"/>
                  </a:lnTo>
                  <a:lnTo>
                    <a:pt x="1023554" y="2393"/>
                  </a:lnTo>
                  <a:lnTo>
                    <a:pt x="1024351" y="4786"/>
                  </a:lnTo>
                  <a:lnTo>
                    <a:pt x="1024351" y="8775"/>
                  </a:lnTo>
                  <a:lnTo>
                    <a:pt x="997227" y="22337"/>
                  </a:lnTo>
                </a:path>
                <a:path w="1654175" h="48260">
                  <a:moveTo>
                    <a:pt x="1038711" y="0"/>
                  </a:moveTo>
                  <a:lnTo>
                    <a:pt x="1022756" y="47866"/>
                  </a:lnTo>
                  <a:lnTo>
                    <a:pt x="1041902" y="47866"/>
                  </a:lnTo>
                </a:path>
                <a:path w="1654175" h="48260">
                  <a:moveTo>
                    <a:pt x="1049880" y="47866"/>
                  </a:moveTo>
                  <a:lnTo>
                    <a:pt x="1065836" y="0"/>
                  </a:lnTo>
                  <a:lnTo>
                    <a:pt x="1086578" y="0"/>
                  </a:lnTo>
                </a:path>
                <a:path w="1654175" h="48260">
                  <a:moveTo>
                    <a:pt x="1057858" y="22337"/>
                  </a:moveTo>
                  <a:lnTo>
                    <a:pt x="1070623" y="22337"/>
                  </a:lnTo>
                </a:path>
                <a:path w="1654175" h="48260">
                  <a:moveTo>
                    <a:pt x="1049880" y="47866"/>
                  </a:moveTo>
                  <a:lnTo>
                    <a:pt x="1070623" y="47866"/>
                  </a:lnTo>
                </a:path>
                <a:path w="1654175" h="48260">
                  <a:moveTo>
                    <a:pt x="1110512" y="47866"/>
                  </a:moveTo>
                  <a:lnTo>
                    <a:pt x="1139232" y="0"/>
                  </a:lnTo>
                  <a:lnTo>
                    <a:pt x="1136041" y="47866"/>
                  </a:lnTo>
                </a:path>
                <a:path w="1654175" h="48260">
                  <a:moveTo>
                    <a:pt x="1120883" y="31911"/>
                  </a:moveTo>
                  <a:lnTo>
                    <a:pt x="1136839" y="31911"/>
                  </a:lnTo>
                </a:path>
                <a:path w="1654175" h="48260">
                  <a:moveTo>
                    <a:pt x="1145614" y="47866"/>
                  </a:moveTo>
                  <a:lnTo>
                    <a:pt x="1161570" y="0"/>
                  </a:lnTo>
                  <a:lnTo>
                    <a:pt x="1167952" y="47866"/>
                  </a:lnTo>
                  <a:lnTo>
                    <a:pt x="1183908" y="0"/>
                  </a:lnTo>
                </a:path>
                <a:path w="1654175" h="48260">
                  <a:moveTo>
                    <a:pt x="1180717" y="47866"/>
                  </a:moveTo>
                  <a:lnTo>
                    <a:pt x="1196672" y="0"/>
                  </a:lnTo>
                  <a:lnTo>
                    <a:pt x="1207841" y="0"/>
                  </a:lnTo>
                  <a:lnTo>
                    <a:pt x="1211830" y="2393"/>
                  </a:lnTo>
                  <a:lnTo>
                    <a:pt x="1213426" y="6382"/>
                  </a:lnTo>
                  <a:lnTo>
                    <a:pt x="1213426" y="11168"/>
                  </a:lnTo>
                  <a:lnTo>
                    <a:pt x="1191885" y="47866"/>
                  </a:lnTo>
                  <a:lnTo>
                    <a:pt x="1180717" y="47866"/>
                  </a:lnTo>
                </a:path>
                <a:path w="1654175" h="48260">
                  <a:moveTo>
                    <a:pt x="1280439" y="6382"/>
                  </a:moveTo>
                  <a:lnTo>
                    <a:pt x="1278844" y="2393"/>
                  </a:lnTo>
                  <a:lnTo>
                    <a:pt x="1274855" y="0"/>
                  </a:lnTo>
                  <a:lnTo>
                    <a:pt x="1268473" y="0"/>
                  </a:lnTo>
                  <a:lnTo>
                    <a:pt x="1262888" y="2393"/>
                  </a:lnTo>
                  <a:lnTo>
                    <a:pt x="1258101" y="6382"/>
                  </a:lnTo>
                  <a:lnTo>
                    <a:pt x="1256506" y="11168"/>
                  </a:lnTo>
                  <a:lnTo>
                    <a:pt x="1256506" y="15955"/>
                  </a:lnTo>
                  <a:lnTo>
                    <a:pt x="1257304" y="18348"/>
                  </a:lnTo>
                  <a:lnTo>
                    <a:pt x="1259697" y="20742"/>
                  </a:lnTo>
                  <a:lnTo>
                    <a:pt x="1267675" y="24731"/>
                  </a:lnTo>
                  <a:lnTo>
                    <a:pt x="1270866" y="27124"/>
                  </a:lnTo>
                  <a:lnTo>
                    <a:pt x="1271664" y="29517"/>
                  </a:lnTo>
                  <a:lnTo>
                    <a:pt x="1271664" y="34304"/>
                  </a:lnTo>
                  <a:lnTo>
                    <a:pt x="1269270" y="40686"/>
                  </a:lnTo>
                  <a:lnTo>
                    <a:pt x="1264484" y="45473"/>
                  </a:lnTo>
                  <a:lnTo>
                    <a:pt x="1258899" y="47866"/>
                  </a:lnTo>
                  <a:lnTo>
                    <a:pt x="1252517" y="47866"/>
                  </a:lnTo>
                  <a:lnTo>
                    <a:pt x="1248528" y="45473"/>
                  </a:lnTo>
                  <a:lnTo>
                    <a:pt x="1246932" y="40686"/>
                  </a:lnTo>
                </a:path>
                <a:path w="1654175" h="48260">
                  <a:moveTo>
                    <a:pt x="1276450" y="47866"/>
                  </a:moveTo>
                  <a:lnTo>
                    <a:pt x="1292406" y="0"/>
                  </a:lnTo>
                </a:path>
                <a:path w="1654175" h="48260">
                  <a:moveTo>
                    <a:pt x="1314744" y="0"/>
                  </a:moveTo>
                  <a:lnTo>
                    <a:pt x="1298788" y="47866"/>
                  </a:lnTo>
                </a:path>
                <a:path w="1654175" h="48260">
                  <a:moveTo>
                    <a:pt x="1284428" y="22337"/>
                  </a:moveTo>
                  <a:lnTo>
                    <a:pt x="1306766" y="22337"/>
                  </a:lnTo>
                </a:path>
                <a:path w="1654175" h="48260">
                  <a:moveTo>
                    <a:pt x="1337082" y="0"/>
                  </a:moveTo>
                  <a:lnTo>
                    <a:pt x="1317137" y="36697"/>
                  </a:lnTo>
                  <a:lnTo>
                    <a:pt x="1317137" y="40686"/>
                  </a:lnTo>
                  <a:lnTo>
                    <a:pt x="1318733" y="45473"/>
                  </a:lnTo>
                  <a:lnTo>
                    <a:pt x="1321126" y="47866"/>
                  </a:lnTo>
                  <a:lnTo>
                    <a:pt x="1327508" y="47866"/>
                  </a:lnTo>
                  <a:lnTo>
                    <a:pt x="1347453" y="11168"/>
                  </a:lnTo>
                  <a:lnTo>
                    <a:pt x="1347453" y="6382"/>
                  </a:lnTo>
                  <a:lnTo>
                    <a:pt x="1345857" y="2393"/>
                  </a:lnTo>
                  <a:lnTo>
                    <a:pt x="1343464" y="0"/>
                  </a:lnTo>
                  <a:lnTo>
                    <a:pt x="1337082" y="0"/>
                  </a:lnTo>
                </a:path>
                <a:path w="1654175" h="48260">
                  <a:moveTo>
                    <a:pt x="1362611" y="0"/>
                  </a:moveTo>
                  <a:lnTo>
                    <a:pt x="1354633" y="47866"/>
                  </a:lnTo>
                  <a:lnTo>
                    <a:pt x="1378566" y="0"/>
                  </a:lnTo>
                  <a:lnTo>
                    <a:pt x="1370589" y="47866"/>
                  </a:lnTo>
                  <a:lnTo>
                    <a:pt x="1394522" y="0"/>
                  </a:lnTo>
                </a:path>
                <a:path w="1654175" h="48260">
                  <a:moveTo>
                    <a:pt x="1384949" y="47866"/>
                  </a:moveTo>
                  <a:lnTo>
                    <a:pt x="1400904" y="0"/>
                  </a:lnTo>
                  <a:lnTo>
                    <a:pt x="1407287" y="47866"/>
                  </a:lnTo>
                  <a:lnTo>
                    <a:pt x="1423242" y="0"/>
                  </a:lnTo>
                </a:path>
                <a:path w="1654175" h="48260">
                  <a:moveTo>
                    <a:pt x="1450367" y="47866"/>
                  </a:moveTo>
                  <a:lnTo>
                    <a:pt x="1466322" y="0"/>
                  </a:lnTo>
                </a:path>
                <a:path w="1654175" h="48260">
                  <a:moveTo>
                    <a:pt x="1488660" y="0"/>
                  </a:moveTo>
                  <a:lnTo>
                    <a:pt x="1472705" y="47866"/>
                  </a:lnTo>
                </a:path>
                <a:path w="1654175" h="48260">
                  <a:moveTo>
                    <a:pt x="1458345" y="22337"/>
                  </a:moveTo>
                  <a:lnTo>
                    <a:pt x="1480682" y="22337"/>
                  </a:lnTo>
                </a:path>
                <a:path w="1654175" h="48260">
                  <a:moveTo>
                    <a:pt x="1485469" y="47866"/>
                  </a:moveTo>
                  <a:lnTo>
                    <a:pt x="1501425" y="0"/>
                  </a:lnTo>
                  <a:lnTo>
                    <a:pt x="1522167" y="0"/>
                  </a:lnTo>
                </a:path>
                <a:path w="1654175" h="48260">
                  <a:moveTo>
                    <a:pt x="1493447" y="22337"/>
                  </a:moveTo>
                  <a:lnTo>
                    <a:pt x="1506211" y="22337"/>
                  </a:lnTo>
                </a:path>
                <a:path w="1654175" h="48260">
                  <a:moveTo>
                    <a:pt x="1485469" y="47866"/>
                  </a:moveTo>
                  <a:lnTo>
                    <a:pt x="1506211" y="47866"/>
                  </a:lnTo>
                </a:path>
                <a:path w="1654175" h="48260">
                  <a:moveTo>
                    <a:pt x="1515785" y="47866"/>
                  </a:moveTo>
                  <a:lnTo>
                    <a:pt x="1531740" y="0"/>
                  </a:lnTo>
                  <a:lnTo>
                    <a:pt x="1546101" y="0"/>
                  </a:lnTo>
                  <a:lnTo>
                    <a:pt x="1550089" y="2393"/>
                  </a:lnTo>
                  <a:lnTo>
                    <a:pt x="1550887" y="4786"/>
                  </a:lnTo>
                  <a:lnTo>
                    <a:pt x="1550887" y="8775"/>
                  </a:lnTo>
                  <a:lnTo>
                    <a:pt x="1523763" y="22337"/>
                  </a:lnTo>
                </a:path>
                <a:path w="1654175" h="48260">
                  <a:moveTo>
                    <a:pt x="1534932" y="22337"/>
                  </a:moveTo>
                  <a:lnTo>
                    <a:pt x="1538123" y="47866"/>
                  </a:lnTo>
                </a:path>
                <a:path w="1654175" h="48260">
                  <a:moveTo>
                    <a:pt x="1549292" y="47866"/>
                  </a:moveTo>
                  <a:lnTo>
                    <a:pt x="1565247" y="0"/>
                  </a:lnTo>
                  <a:lnTo>
                    <a:pt x="1585990" y="0"/>
                  </a:lnTo>
                </a:path>
                <a:path w="1654175" h="48260">
                  <a:moveTo>
                    <a:pt x="1557270" y="22337"/>
                  </a:moveTo>
                  <a:lnTo>
                    <a:pt x="1570034" y="22337"/>
                  </a:lnTo>
                </a:path>
                <a:path w="1654175" h="48260">
                  <a:moveTo>
                    <a:pt x="1549292" y="47866"/>
                  </a:moveTo>
                  <a:lnTo>
                    <a:pt x="1570034" y="47866"/>
                  </a:lnTo>
                </a:path>
                <a:path w="1654175" h="48260">
                  <a:moveTo>
                    <a:pt x="1605136" y="0"/>
                  </a:moveTo>
                  <a:lnTo>
                    <a:pt x="1585192" y="36697"/>
                  </a:lnTo>
                  <a:lnTo>
                    <a:pt x="1585192" y="40686"/>
                  </a:lnTo>
                  <a:lnTo>
                    <a:pt x="1586787" y="45473"/>
                  </a:lnTo>
                  <a:lnTo>
                    <a:pt x="1589181" y="47866"/>
                  </a:lnTo>
                  <a:lnTo>
                    <a:pt x="1595563" y="47866"/>
                  </a:lnTo>
                  <a:lnTo>
                    <a:pt x="1615508" y="11168"/>
                  </a:lnTo>
                  <a:lnTo>
                    <a:pt x="1615508" y="6382"/>
                  </a:lnTo>
                  <a:lnTo>
                    <a:pt x="1613912" y="2393"/>
                  </a:lnTo>
                  <a:lnTo>
                    <a:pt x="1611519" y="0"/>
                  </a:lnTo>
                  <a:lnTo>
                    <a:pt x="1605136" y="0"/>
                  </a:lnTo>
                </a:path>
                <a:path w="1654175" h="48260">
                  <a:moveTo>
                    <a:pt x="1614710" y="47866"/>
                  </a:moveTo>
                  <a:lnTo>
                    <a:pt x="1630665" y="0"/>
                  </a:lnTo>
                  <a:lnTo>
                    <a:pt x="1637048" y="47866"/>
                  </a:lnTo>
                  <a:lnTo>
                    <a:pt x="1653003" y="0"/>
                  </a:lnTo>
                </a:path>
                <a:path w="1654175" h="48260">
                  <a:moveTo>
                    <a:pt x="1653003" y="43080"/>
                  </a:moveTo>
                  <a:lnTo>
                    <a:pt x="1650610" y="45473"/>
                  </a:lnTo>
                  <a:lnTo>
                    <a:pt x="1651408" y="47866"/>
                  </a:lnTo>
                  <a:lnTo>
                    <a:pt x="1653801" y="45473"/>
                  </a:lnTo>
                </a:path>
              </a:pathLst>
            </a:custGeom>
            <a:ln w="63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08" name="object 1408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4989522" y="2989288"/>
              <a:ext cx="3268511" cy="213805"/>
            </a:xfrm>
            <a:prstGeom prst="rect">
              <a:avLst/>
            </a:prstGeom>
          </p:spPr>
        </p:pic>
        <p:pic>
          <p:nvPicPr>
            <p:cNvPr id="1409" name="object 1409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4989522" y="3308401"/>
              <a:ext cx="3266916" cy="213805"/>
            </a:xfrm>
            <a:prstGeom prst="rect">
              <a:avLst/>
            </a:prstGeom>
          </p:spPr>
        </p:pic>
        <p:pic>
          <p:nvPicPr>
            <p:cNvPr id="1410" name="object 1410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4989522" y="3627514"/>
              <a:ext cx="3270107" cy="213805"/>
            </a:xfrm>
            <a:prstGeom prst="rect">
              <a:avLst/>
            </a:prstGeom>
          </p:spPr>
        </p:pic>
        <p:pic>
          <p:nvPicPr>
            <p:cNvPr id="1411" name="object 1411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4989522" y="3946626"/>
              <a:ext cx="3392965" cy="293583"/>
            </a:xfrm>
            <a:prstGeom prst="rect">
              <a:avLst/>
            </a:prstGeom>
          </p:spPr>
        </p:pic>
        <p:pic>
          <p:nvPicPr>
            <p:cNvPr id="1412" name="object 1412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4989522" y="4345517"/>
              <a:ext cx="3257342" cy="213805"/>
            </a:xfrm>
            <a:prstGeom prst="rect">
              <a:avLst/>
            </a:prstGeom>
          </p:spPr>
        </p:pic>
        <p:pic>
          <p:nvPicPr>
            <p:cNvPr id="1413" name="object 1413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4989522" y="4664630"/>
              <a:ext cx="3257342" cy="134027"/>
            </a:xfrm>
            <a:prstGeom prst="rect">
              <a:avLst/>
            </a:prstGeom>
          </p:spPr>
        </p:pic>
        <p:pic>
          <p:nvPicPr>
            <p:cNvPr id="1414" name="object 1414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4989522" y="4903964"/>
              <a:ext cx="3377807" cy="318314"/>
            </a:xfrm>
            <a:prstGeom prst="rect">
              <a:avLst/>
            </a:prstGeom>
          </p:spPr>
        </p:pic>
        <p:pic>
          <p:nvPicPr>
            <p:cNvPr id="1415" name="object 1415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4989522" y="5314024"/>
              <a:ext cx="3278883" cy="239334"/>
            </a:xfrm>
            <a:prstGeom prst="rect">
              <a:avLst/>
            </a:prstGeom>
          </p:spPr>
        </p:pic>
        <p:pic>
          <p:nvPicPr>
            <p:cNvPr id="1416" name="object 1416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4989522" y="5644306"/>
              <a:ext cx="3396156" cy="305550"/>
            </a:xfrm>
            <a:prstGeom prst="rect">
              <a:avLst/>
            </a:prstGeom>
          </p:spPr>
        </p:pic>
        <p:pic>
          <p:nvPicPr>
            <p:cNvPr id="1417" name="object 1417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4989522" y="6055164"/>
              <a:ext cx="3102573" cy="213805"/>
            </a:xfrm>
            <a:prstGeom prst="rect">
              <a:avLst/>
            </a:prstGeom>
          </p:spPr>
        </p:pic>
        <p:pic>
          <p:nvPicPr>
            <p:cNvPr id="1418" name="object 1418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4989522" y="6374276"/>
              <a:ext cx="3357863" cy="304752"/>
            </a:xfrm>
            <a:prstGeom prst="rect">
              <a:avLst/>
            </a:prstGeom>
          </p:spPr>
        </p:pic>
        <p:sp>
          <p:nvSpPr>
            <p:cNvPr id="1419" name="object 1419" descr=""/>
            <p:cNvSpPr/>
            <p:nvPr/>
          </p:nvSpPr>
          <p:spPr>
            <a:xfrm>
              <a:off x="14779705" y="2332714"/>
              <a:ext cx="3625215" cy="36195"/>
            </a:xfrm>
            <a:custGeom>
              <a:avLst/>
              <a:gdLst/>
              <a:ahLst/>
              <a:cxnLst/>
              <a:rect l="l" t="t" r="r" b="b"/>
              <a:pathLst>
                <a:path w="3625215" h="36194">
                  <a:moveTo>
                    <a:pt x="0" y="0"/>
                  </a:moveTo>
                  <a:lnTo>
                    <a:pt x="3625120" y="0"/>
                  </a:lnTo>
                </a:path>
                <a:path w="3625215" h="36194">
                  <a:moveTo>
                    <a:pt x="0" y="35900"/>
                  </a:moveTo>
                  <a:lnTo>
                    <a:pt x="3625120" y="35900"/>
                  </a:lnTo>
                </a:path>
              </a:pathLst>
            </a:custGeom>
            <a:ln w="71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20" name="object 1420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4791672" y="2205060"/>
              <a:ext cx="1578012" cy="87783"/>
            </a:xfrm>
            <a:prstGeom prst="rect">
              <a:avLst/>
            </a:prstGeom>
          </p:spPr>
        </p:pic>
        <p:pic>
          <p:nvPicPr>
            <p:cNvPr id="1421" name="object 1421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4820392" y="2733998"/>
              <a:ext cx="106104" cy="92542"/>
            </a:xfrm>
            <a:prstGeom prst="rect">
              <a:avLst/>
            </a:prstGeom>
          </p:spPr>
        </p:pic>
        <p:pic>
          <p:nvPicPr>
            <p:cNvPr id="1422" name="object 1422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4820392" y="3282074"/>
              <a:ext cx="106104" cy="92542"/>
            </a:xfrm>
            <a:prstGeom prst="rect">
              <a:avLst/>
            </a:prstGeom>
          </p:spPr>
        </p:pic>
        <p:pic>
          <p:nvPicPr>
            <p:cNvPr id="1423" name="object 1423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4820392" y="2969344"/>
              <a:ext cx="106104" cy="92542"/>
            </a:xfrm>
            <a:prstGeom prst="rect">
              <a:avLst/>
            </a:prstGeom>
          </p:spPr>
        </p:pic>
        <p:pic>
          <p:nvPicPr>
            <p:cNvPr id="1424" name="object 1424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4820392" y="3607569"/>
              <a:ext cx="106104" cy="92542"/>
            </a:xfrm>
            <a:prstGeom prst="rect">
              <a:avLst/>
            </a:prstGeom>
          </p:spPr>
        </p:pic>
        <p:pic>
          <p:nvPicPr>
            <p:cNvPr id="1425" name="object 1425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4820392" y="3919502"/>
              <a:ext cx="106104" cy="92542"/>
            </a:xfrm>
            <a:prstGeom prst="rect">
              <a:avLst/>
            </a:prstGeom>
          </p:spPr>
        </p:pic>
        <p:pic>
          <p:nvPicPr>
            <p:cNvPr id="1426" name="object 1426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4820392" y="4312808"/>
              <a:ext cx="106104" cy="92542"/>
            </a:xfrm>
            <a:prstGeom prst="rect">
              <a:avLst/>
            </a:prstGeom>
          </p:spPr>
        </p:pic>
        <p:pic>
          <p:nvPicPr>
            <p:cNvPr id="1427" name="object 1427" descr="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4820392" y="4645483"/>
              <a:ext cx="106104" cy="92542"/>
            </a:xfrm>
            <a:prstGeom prst="rect">
              <a:avLst/>
            </a:prstGeom>
          </p:spPr>
        </p:pic>
        <p:pic>
          <p:nvPicPr>
            <p:cNvPr id="1428" name="object 1428" descr="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4820392" y="4880829"/>
              <a:ext cx="106104" cy="92542"/>
            </a:xfrm>
            <a:prstGeom prst="rect">
              <a:avLst/>
            </a:prstGeom>
          </p:spPr>
        </p:pic>
        <p:pic>
          <p:nvPicPr>
            <p:cNvPr id="1429" name="object 1429" descr="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4820392" y="5293282"/>
              <a:ext cx="106104" cy="92542"/>
            </a:xfrm>
            <a:prstGeom prst="rect">
              <a:avLst/>
            </a:prstGeom>
          </p:spPr>
        </p:pic>
        <p:pic>
          <p:nvPicPr>
            <p:cNvPr id="1430" name="object 1430" descr="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4820392" y="5631541"/>
              <a:ext cx="106104" cy="92542"/>
            </a:xfrm>
            <a:prstGeom prst="rect">
              <a:avLst/>
            </a:prstGeom>
          </p:spPr>
        </p:pic>
        <p:pic>
          <p:nvPicPr>
            <p:cNvPr id="1431" name="object 1431" descr="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4820392" y="6040006"/>
              <a:ext cx="106104" cy="92542"/>
            </a:xfrm>
            <a:prstGeom prst="rect">
              <a:avLst/>
            </a:prstGeom>
          </p:spPr>
        </p:pic>
        <p:pic>
          <p:nvPicPr>
            <p:cNvPr id="1432" name="object 1432" descr="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4820392" y="6350343"/>
              <a:ext cx="106104" cy="92542"/>
            </a:xfrm>
            <a:prstGeom prst="rect">
              <a:avLst/>
            </a:prstGeom>
          </p:spPr>
        </p:pic>
      </p:grpSp>
      <p:graphicFrame>
        <p:nvGraphicFramePr>
          <p:cNvPr id="1433" name="object 1433" descr=""/>
          <p:cNvGraphicFramePr>
            <a:graphicFrameLocks noGrp="1"/>
          </p:cNvGraphicFramePr>
          <p:nvPr/>
        </p:nvGraphicFramePr>
        <p:xfrm>
          <a:off x="15668832" y="13879408"/>
          <a:ext cx="1519555" cy="127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380"/>
                <a:gridCol w="119380"/>
                <a:gridCol w="119380"/>
                <a:gridCol w="119379"/>
                <a:gridCol w="238760"/>
                <a:gridCol w="238759"/>
                <a:gridCol w="478154"/>
              </a:tblGrid>
              <a:tr h="68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34" name="object 1434" descr=""/>
          <p:cNvSpPr txBox="1"/>
          <p:nvPr/>
        </p:nvSpPr>
        <p:spPr>
          <a:xfrm>
            <a:off x="19012002" y="13564441"/>
            <a:ext cx="564515" cy="399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005"/>
              </a:lnSpc>
            </a:pPr>
            <a:r>
              <a:rPr dirty="0" sz="2600" b="1">
                <a:latin typeface="Arial"/>
                <a:cs typeface="Arial"/>
              </a:rPr>
              <a:t>C-</a:t>
            </a:r>
            <a:r>
              <a:rPr dirty="0" sz="2600" spc="-50" b="1">
                <a:latin typeface="Arial"/>
                <a:cs typeface="Arial"/>
              </a:rPr>
              <a:t>7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35" name="object 143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791" y="-2791"/>
            <a:ext cx="20110482" cy="1436645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9019980" y="13557250"/>
            <a:ext cx="564515" cy="399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005"/>
              </a:lnSpc>
            </a:pPr>
            <a:r>
              <a:rPr dirty="0" sz="2600" b="1">
                <a:latin typeface="Arial"/>
                <a:cs typeface="Arial"/>
              </a:rPr>
              <a:t>C-</a:t>
            </a:r>
            <a:r>
              <a:rPr dirty="0" sz="2600" spc="-50" b="1">
                <a:latin typeface="Arial"/>
                <a:cs typeface="Arial"/>
              </a:rPr>
              <a:t>8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5875" marR="220345" indent="-3810">
              <a:lnSpc>
                <a:spcPts val="550"/>
              </a:lnSpc>
              <a:spcBef>
                <a:spcPts val="130"/>
              </a:spcBef>
            </a:pPr>
            <a:r>
              <a:rPr dirty="0" spc="10"/>
              <a:t>4320</a:t>
            </a:r>
            <a:r>
              <a:rPr dirty="0" spc="45"/>
              <a:t> </a:t>
            </a:r>
            <a:r>
              <a:rPr dirty="0" spc="10"/>
              <a:t>VIEWRIDGE</a:t>
            </a:r>
            <a:r>
              <a:rPr dirty="0" spc="50"/>
              <a:t> </a:t>
            </a:r>
            <a:r>
              <a:rPr dirty="0" spc="10"/>
              <a:t>AVE.</a:t>
            </a:r>
            <a:r>
              <a:rPr dirty="0" spc="50"/>
              <a:t> </a:t>
            </a:r>
            <a:r>
              <a:rPr dirty="0" spc="10"/>
              <a:t>SUITE</a:t>
            </a:r>
            <a:r>
              <a:rPr dirty="0" spc="50"/>
              <a:t> </a:t>
            </a:r>
            <a:r>
              <a:rPr dirty="0" spc="-50"/>
              <a:t>C</a:t>
            </a:r>
            <a:r>
              <a:rPr dirty="0" spc="500" i="1"/>
              <a:t> </a:t>
            </a:r>
            <a:r>
              <a:rPr dirty="0" i="1"/>
              <a:t>SAN</a:t>
            </a:r>
            <a:r>
              <a:rPr dirty="0" spc="65" i="1"/>
              <a:t> </a:t>
            </a:r>
            <a:r>
              <a:rPr dirty="0" i="1"/>
              <a:t>DIEGO,</a:t>
            </a:r>
            <a:r>
              <a:rPr dirty="0" spc="70" i="1"/>
              <a:t> </a:t>
            </a:r>
            <a:r>
              <a:rPr dirty="0" i="1"/>
              <a:t>CA</a:t>
            </a:r>
            <a:r>
              <a:rPr dirty="0" spc="70" i="1"/>
              <a:t> </a:t>
            </a:r>
            <a:r>
              <a:rPr dirty="0" spc="-10" i="1"/>
              <a:t>92123</a:t>
            </a:r>
          </a:p>
          <a:p>
            <a:pPr marL="22860">
              <a:lnSpc>
                <a:spcPts val="595"/>
              </a:lnSpc>
            </a:pPr>
            <a:r>
              <a:rPr dirty="0"/>
              <a:t>PH:(858)</a:t>
            </a:r>
            <a:r>
              <a:rPr dirty="0" spc="140"/>
              <a:t> </a:t>
            </a:r>
            <a:r>
              <a:rPr dirty="0"/>
              <a:t>634-8620</a:t>
            </a:r>
            <a:r>
              <a:rPr dirty="0" spc="425"/>
              <a:t> </a:t>
            </a:r>
            <a:r>
              <a:rPr dirty="0"/>
              <a:t>FAX:(858)-634-</a:t>
            </a:r>
            <a:r>
              <a:rPr dirty="0" spc="-20"/>
              <a:t>8627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2025-10-08T04:02:45Z</dcterms:created>
  <dcterms:modified xsi:type="dcterms:W3CDTF">2025-10-08T04:02:45Z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2025-08-28T00:00:00Z</vt:filetime>
  </property>
  <property fmtid="{D5CDD505-2E9C-101B-9397-08002B2CF9AE}" pid="3" name="Creator">
    <vt:lpwstr>Autodesk Civil 3D 2021 - English 2021 (24.0s (LMS Tech))</vt:lpwstr>
  </property>
  <property fmtid="{D5CDD505-2E9C-101B-9397-08002B2CF9AE}" pid="4" name="LastSaved">
    <vt:filetime>2025-10-08T00:00:00Z</vt:filetime>
  </property>
  <property fmtid="{D5CDD505-2E9C-101B-9397-08002B2CF9AE}" pid="5" name="Producer">
    <vt:lpwstr>pdfplot16.hdi 16.00.047.00000</vt:lpwstr>
  </property>
</Properties>
</file>