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20104100" cy="14363700"/>
  <p:notesSz cx="20104100" cy="14363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jp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8" Type="http://schemas.openxmlformats.org/officeDocument/2006/relationships/image" Target="../media/image43.jpg"/><Relationship Id="rId9" Type="http://schemas.openxmlformats.org/officeDocument/2006/relationships/image" Target="../media/image44.jpg"/><Relationship Id="rId10" Type="http://schemas.openxmlformats.org/officeDocument/2006/relationships/image" Target="../media/image45.jpg"/><Relationship Id="rId11" Type="http://schemas.openxmlformats.org/officeDocument/2006/relationships/image" Target="../media/image46.jpg"/><Relationship Id="rId12" Type="http://schemas.openxmlformats.org/officeDocument/2006/relationships/image" Target="../media/image47.jpg"/><Relationship Id="rId13" Type="http://schemas.openxmlformats.org/officeDocument/2006/relationships/image" Target="../media/image48.jpg"/><Relationship Id="rId14" Type="http://schemas.openxmlformats.org/officeDocument/2006/relationships/image" Target="../media/image49.jpg"/><Relationship Id="rId15" Type="http://schemas.openxmlformats.org/officeDocument/2006/relationships/image" Target="../media/image50.jpg"/><Relationship Id="rId16" Type="http://schemas.openxmlformats.org/officeDocument/2006/relationships/image" Target="../media/image5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97" y="-796"/>
            <a:ext cx="20106094" cy="1436206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88185" y="4957119"/>
            <a:ext cx="125095" cy="1651000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00">
                <a:latin typeface="Arial"/>
                <a:cs typeface="Arial"/>
              </a:rPr>
              <a:t>SDG&amp;E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BATTERY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06846" y="1498561"/>
            <a:ext cx="334645" cy="167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875" marR="5080" indent="-3810">
              <a:lnSpc>
                <a:spcPct val="103000"/>
              </a:lnSpc>
              <a:spcBef>
                <a:spcPts val="95"/>
              </a:spcBef>
            </a:pPr>
            <a:r>
              <a:rPr dirty="0" sz="450" spc="-50">
                <a:latin typeface="Arial"/>
                <a:cs typeface="Arial"/>
              </a:rPr>
              <a:t>RESIDENTIAL</a:t>
            </a:r>
            <a:r>
              <a:rPr dirty="0" sz="450" spc="500">
                <a:latin typeface="Arial"/>
                <a:cs typeface="Arial"/>
              </a:rPr>
              <a:t> </a:t>
            </a:r>
            <a:r>
              <a:rPr dirty="0" sz="450" spc="-60">
                <a:latin typeface="Arial"/>
                <a:cs typeface="Arial"/>
              </a:rPr>
              <a:t>PROPERTIES</a:t>
            </a:r>
            <a:endParaRPr sz="4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13874" y="6043000"/>
            <a:ext cx="125095" cy="1115695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00">
                <a:latin typeface="Arial"/>
                <a:cs typeface="Arial"/>
              </a:rPr>
              <a:t>EXISTING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ACCESS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20">
                <a:latin typeface="Arial"/>
                <a:cs typeface="Arial"/>
              </a:rPr>
              <a:t>ROAD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89771" y="11979630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90170" y="11644562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190170" y="11309494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90170" y="10974425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90170" y="10639356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190170" y="10304288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190170" y="9969220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90569" y="9634152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90569" y="9299083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90569" y="8964015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90569" y="8628946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190569" y="8293879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190569" y="7958810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190569" y="7623742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190968" y="7288673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190968" y="6953605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190968" y="6618537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190968" y="6283069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190968" y="5948001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190968" y="5612933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90968" y="5277865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191367" y="4942796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191367" y="4607728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191367" y="4272659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191367" y="3937591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191367" y="3602523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191367" y="3267454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191367" y="2932386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191765" y="2597318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191765" y="2262249"/>
            <a:ext cx="100330" cy="70485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00" spc="-50"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836996" y="6383708"/>
            <a:ext cx="140779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836996" y="10247365"/>
            <a:ext cx="140779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836996" y="8294395"/>
            <a:ext cx="140779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836996" y="4441907"/>
            <a:ext cx="140779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884445" y="3184603"/>
            <a:ext cx="140779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411419" y="3181811"/>
            <a:ext cx="140779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177872" y="4373510"/>
            <a:ext cx="125095" cy="1407795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786258" y="4573355"/>
            <a:ext cx="125095" cy="1407795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612401" y="11593621"/>
            <a:ext cx="140779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124217" y="11582851"/>
            <a:ext cx="140779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PROPOSED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STORAGE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FACILITY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3622188" y="2838312"/>
            <a:ext cx="1343660" cy="3003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i="1">
                <a:latin typeface="Arial"/>
                <a:cs typeface="Arial"/>
              </a:rPr>
              <a:t>SHRUBS,</a:t>
            </a:r>
            <a:r>
              <a:rPr dirty="0" sz="500" spc="5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VINES</a:t>
            </a:r>
            <a:r>
              <a:rPr dirty="0" sz="500" spc="60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&amp;</a:t>
            </a:r>
            <a:r>
              <a:rPr dirty="0" sz="500" spc="60" i="1">
                <a:latin typeface="Arial"/>
                <a:cs typeface="Arial"/>
              </a:rPr>
              <a:t> </a:t>
            </a:r>
            <a:r>
              <a:rPr dirty="0" sz="500" spc="-10" i="1">
                <a:latin typeface="Arial"/>
                <a:cs typeface="Arial"/>
              </a:rPr>
              <a:t>GROUNDCOVERS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50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5"/>
              </a:spcBef>
              <a:tabLst>
                <a:tab pos="483870" algn="l"/>
              </a:tabLst>
            </a:pPr>
            <a:r>
              <a:rPr dirty="0" sz="500" spc="-10">
                <a:latin typeface="Arial"/>
                <a:cs typeface="Arial"/>
              </a:rPr>
              <a:t>SYMBOL</a:t>
            </a:r>
            <a:r>
              <a:rPr dirty="0" sz="500">
                <a:latin typeface="Arial"/>
                <a:cs typeface="Arial"/>
              </a:rPr>
              <a:t>	KEY</a:t>
            </a:r>
            <a:r>
              <a:rPr dirty="0" sz="500" spc="395">
                <a:latin typeface="Arial"/>
                <a:cs typeface="Arial"/>
              </a:rPr>
              <a:t>  </a:t>
            </a:r>
            <a:r>
              <a:rPr dirty="0" sz="500">
                <a:latin typeface="Arial"/>
                <a:cs typeface="Arial"/>
              </a:rPr>
              <a:t>BOTANICAL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5548033" y="3032971"/>
            <a:ext cx="54927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COMMON</a:t>
            </a:r>
            <a:r>
              <a:rPr dirty="0" sz="500" spc="9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6805736" y="3032971"/>
            <a:ext cx="17462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0">
                <a:latin typeface="Arial"/>
                <a:cs typeface="Arial"/>
              </a:rPr>
              <a:t>SIZE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7148364" y="3032971"/>
            <a:ext cx="32702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10">
                <a:latin typeface="Arial"/>
                <a:cs typeface="Arial"/>
              </a:rPr>
              <a:t>SPACING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7596738" y="2992284"/>
            <a:ext cx="26733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3500" marR="5080" indent="-51435">
              <a:lnSpc>
                <a:spcPct val="105700"/>
              </a:lnSpc>
              <a:spcBef>
                <a:spcPts val="90"/>
              </a:spcBef>
            </a:pPr>
            <a:r>
              <a:rPr dirty="0" sz="500" spc="-10">
                <a:latin typeface="Arial"/>
                <a:cs typeface="Arial"/>
              </a:rPr>
              <a:t>WATER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USE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8027539" y="3032971"/>
            <a:ext cx="4826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10">
                <a:latin typeface="Arial"/>
                <a:cs typeface="Arial"/>
              </a:rPr>
              <a:t>DESCRIPTION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4339792" y="3267518"/>
            <a:ext cx="95440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BACCHARIS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P.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'TWIN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PEAKS'</a:t>
            </a:r>
            <a:endParaRPr sz="5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5536456" y="3267518"/>
            <a:ext cx="77597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DWARF</a:t>
            </a:r>
            <a:r>
              <a:rPr dirty="0" sz="500" spc="1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COYOTE</a:t>
            </a:r>
            <a:r>
              <a:rPr dirty="0" sz="500" spc="10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BUSH</a:t>
            </a:r>
            <a:endParaRPr sz="5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6774624" y="3267518"/>
            <a:ext cx="233679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1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GAL.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7173945" y="3267518"/>
            <a:ext cx="2800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48"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O.C.</a:t>
            </a:r>
            <a:endParaRPr sz="5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7697735" y="3267518"/>
            <a:ext cx="628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4339394" y="3516825"/>
            <a:ext cx="78041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ENCELIA</a:t>
            </a:r>
            <a:r>
              <a:rPr dirty="0" sz="500" spc="9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CALIFORNICA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5538460" y="3516825"/>
            <a:ext cx="906144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Arial"/>
                <a:cs typeface="Arial"/>
              </a:rPr>
              <a:t>CALIFORNIA</a:t>
            </a:r>
            <a:r>
              <a:rPr dirty="0" sz="500" spc="5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BRITTLEBUSH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6777016" y="3516825"/>
            <a:ext cx="233679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5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GAL.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7172748" y="3516825"/>
            <a:ext cx="2800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30"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O.C.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7697735" y="3516825"/>
            <a:ext cx="628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4339394" y="3765733"/>
            <a:ext cx="98806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Arial"/>
                <a:cs typeface="Arial"/>
              </a:rPr>
              <a:t>HETEROMELES</a:t>
            </a:r>
            <a:r>
              <a:rPr dirty="0" sz="500" spc="8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ARBUTIFOLIA</a:t>
            </a:r>
            <a:endParaRPr sz="5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5540053" y="3765733"/>
            <a:ext cx="26352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10">
                <a:latin typeface="Arial"/>
                <a:cs typeface="Arial"/>
              </a:rPr>
              <a:t>TOYON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6756274" y="3765733"/>
            <a:ext cx="27114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15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GAL.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7172748" y="3765733"/>
            <a:ext cx="2800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72"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O.C.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7697735" y="3765733"/>
            <a:ext cx="628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7929811" y="3186543"/>
            <a:ext cx="668655" cy="765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NATIVE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MEDIUM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HEIGHT</a:t>
            </a:r>
            <a:r>
              <a:rPr dirty="0" sz="500" spc="9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MOUNDING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SHRUB</a:t>
            </a:r>
            <a:endParaRPr sz="500">
              <a:latin typeface="Arial"/>
              <a:cs typeface="Arial"/>
            </a:endParaRPr>
          </a:p>
          <a:p>
            <a:pPr marL="13970" marR="181610">
              <a:lnSpc>
                <a:spcPct val="105700"/>
              </a:lnSpc>
              <a:spcBef>
                <a:spcPts val="380"/>
              </a:spcBef>
            </a:pPr>
            <a:r>
              <a:rPr dirty="0" sz="500" spc="-10">
                <a:latin typeface="Arial"/>
                <a:cs typeface="Arial"/>
              </a:rPr>
              <a:t>ORNAMENTAL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GRASS</a:t>
            </a:r>
            <a:endParaRPr sz="500">
              <a:latin typeface="Arial"/>
              <a:cs typeface="Arial"/>
            </a:endParaRPr>
          </a:p>
          <a:p>
            <a:pPr marL="12700" marR="227965">
              <a:lnSpc>
                <a:spcPct val="105700"/>
              </a:lnSpc>
              <a:spcBef>
                <a:spcPts val="370"/>
              </a:spcBef>
            </a:pPr>
            <a:r>
              <a:rPr dirty="0" sz="500" spc="-10">
                <a:latin typeface="Arial"/>
                <a:cs typeface="Arial"/>
              </a:rPr>
              <a:t>NATIVE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EVERGREEN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HEDGE</a:t>
            </a:r>
            <a:endParaRPr sz="5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4339792" y="4014641"/>
            <a:ext cx="74231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LANTANA</a:t>
            </a:r>
            <a:r>
              <a:rPr dirty="0" sz="500" spc="8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'NEW</a:t>
            </a:r>
            <a:r>
              <a:rPr dirty="0" sz="500" spc="9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GOLD'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5536465" y="4014641"/>
            <a:ext cx="71691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NEW</a:t>
            </a:r>
            <a:r>
              <a:rPr dirty="0" sz="500" spc="5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GOLD</a:t>
            </a:r>
            <a:r>
              <a:rPr dirty="0" sz="500" spc="5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LANTANA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6777016" y="4014641"/>
            <a:ext cx="233679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5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GAL.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7172748" y="4014641"/>
            <a:ext cx="2800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36"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O.C.</a:t>
            </a:r>
            <a:endParaRPr sz="5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7697735" y="4014641"/>
            <a:ext cx="628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7929811" y="3974353"/>
            <a:ext cx="601980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5700"/>
              </a:lnSpc>
              <a:spcBef>
                <a:spcPts val="90"/>
              </a:spcBef>
            </a:pPr>
            <a:r>
              <a:rPr dirty="0" sz="500" spc="10">
                <a:latin typeface="Arial"/>
                <a:cs typeface="Arial"/>
              </a:rPr>
              <a:t>FLOWERING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LOW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SHRUB</a:t>
            </a:r>
            <a:endParaRPr sz="5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14363569" y="4263947"/>
            <a:ext cx="83566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Arial"/>
                <a:cs typeface="Arial"/>
              </a:rPr>
              <a:t>MUHLENBERGIA</a:t>
            </a:r>
            <a:r>
              <a:rPr dirty="0" sz="500" spc="8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RIGENS</a:t>
            </a:r>
            <a:endParaRPr sz="5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5536465" y="4263947"/>
            <a:ext cx="464184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DEER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GRASS</a:t>
            </a:r>
            <a:endParaRPr sz="5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6774624" y="4263947"/>
            <a:ext cx="233679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1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GAL.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7172748" y="4263947"/>
            <a:ext cx="2800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36"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O.C.</a:t>
            </a:r>
            <a:endParaRPr sz="5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7697735" y="4263947"/>
            <a:ext cx="628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7931407" y="4223660"/>
            <a:ext cx="490220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90"/>
              </a:spcBef>
            </a:pPr>
            <a:r>
              <a:rPr dirty="0" sz="500" spc="-10">
                <a:latin typeface="Arial"/>
                <a:cs typeface="Arial"/>
              </a:rPr>
              <a:t>ORNAMENTAL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GRASS</a:t>
            </a:r>
            <a:endParaRPr sz="5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4341788" y="4512855"/>
            <a:ext cx="51244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OLEA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MONTRA</a:t>
            </a:r>
            <a:endParaRPr sz="5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5536865" y="4512855"/>
            <a:ext cx="45339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LITTLE</a:t>
            </a:r>
            <a:r>
              <a:rPr dirty="0" sz="500" spc="1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OLLIE</a:t>
            </a:r>
            <a:endParaRPr sz="5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6777016" y="4512855"/>
            <a:ext cx="233679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5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GAL.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7173945" y="4512855"/>
            <a:ext cx="2800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42"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O.C.</a:t>
            </a:r>
            <a:endParaRPr sz="5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17697735" y="4512855"/>
            <a:ext cx="628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4339394" y="4762163"/>
            <a:ext cx="6985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RHUS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INTEGRIFOLIA</a:t>
            </a:r>
            <a:endParaRPr sz="5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5536865" y="4762163"/>
            <a:ext cx="5461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LAUREL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SUMAC</a:t>
            </a:r>
            <a:endParaRPr sz="5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6756274" y="4762163"/>
            <a:ext cx="27114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15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GAL.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17173945" y="4762163"/>
            <a:ext cx="2800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48"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O.C.</a:t>
            </a:r>
            <a:endParaRPr sz="5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17697735" y="4762163"/>
            <a:ext cx="628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14339394" y="4970783"/>
            <a:ext cx="90995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ROSMARINUS</a:t>
            </a:r>
            <a:r>
              <a:rPr dirty="0" sz="500" spc="14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OFFICINALIS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'HUNTINGTON</a:t>
            </a:r>
            <a:r>
              <a:rPr dirty="0" sz="500" spc="12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CARPET'</a:t>
            </a:r>
            <a:endParaRPr sz="5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15536067" y="4970783"/>
            <a:ext cx="76136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-635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HUNTINGTON</a:t>
            </a:r>
            <a:r>
              <a:rPr dirty="0" sz="500" spc="12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CARPET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ROSEMARY</a:t>
            </a:r>
            <a:endParaRPr sz="5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6774624" y="5011070"/>
            <a:ext cx="233679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1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GAL.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17173945" y="5011070"/>
            <a:ext cx="2800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48"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O.C.</a:t>
            </a:r>
            <a:endParaRPr sz="50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7697735" y="5011070"/>
            <a:ext cx="628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4341788" y="5260377"/>
            <a:ext cx="94678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SALVIA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APIANA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'COMPACTA'</a:t>
            </a:r>
            <a:endParaRPr sz="500">
              <a:latin typeface="Arial"/>
              <a:cs typeface="Arial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5540897" y="5260377"/>
            <a:ext cx="44577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WHITE</a:t>
            </a:r>
            <a:r>
              <a:rPr dirty="0" sz="500" spc="8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SAGE</a:t>
            </a:r>
            <a:endParaRPr sz="50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6774624" y="5260377"/>
            <a:ext cx="233679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1</a:t>
            </a:r>
            <a:r>
              <a:rPr dirty="0" sz="500" spc="2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GAL.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7172748" y="5260377"/>
            <a:ext cx="2800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36"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O.C.</a:t>
            </a:r>
            <a:endParaRPr sz="500">
              <a:latin typeface="Arial"/>
              <a:cs typeface="Arial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17677390" y="5260377"/>
            <a:ext cx="107314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5">
                <a:latin typeface="Arial"/>
                <a:cs typeface="Arial"/>
              </a:rPr>
              <a:t>VL</a:t>
            </a:r>
            <a:endParaRPr sz="500">
              <a:latin typeface="Arial"/>
              <a:cs typeface="Arial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17929811" y="4472568"/>
            <a:ext cx="561975" cy="974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21285">
              <a:lnSpc>
                <a:spcPct val="105700"/>
              </a:lnSpc>
              <a:spcBef>
                <a:spcPts val="90"/>
              </a:spcBef>
            </a:pPr>
            <a:r>
              <a:rPr dirty="0" sz="500" spc="-10">
                <a:latin typeface="Arial"/>
                <a:cs typeface="Arial"/>
              </a:rPr>
              <a:t>EVERGREEN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HEDGE</a:t>
            </a:r>
            <a:endParaRPr sz="500">
              <a:latin typeface="Arial"/>
              <a:cs typeface="Arial"/>
            </a:endParaRPr>
          </a:p>
          <a:p>
            <a:pPr marL="12700" marR="121285">
              <a:lnSpc>
                <a:spcPct val="105700"/>
              </a:lnSpc>
              <a:spcBef>
                <a:spcPts val="375"/>
              </a:spcBef>
            </a:pPr>
            <a:r>
              <a:rPr dirty="0" sz="500" spc="-10">
                <a:latin typeface="Arial"/>
                <a:cs typeface="Arial"/>
              </a:rPr>
              <a:t>NATIVE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EVERGREEN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HEDGE</a:t>
            </a:r>
            <a:endParaRPr sz="500">
              <a:latin typeface="Arial"/>
              <a:cs typeface="Arial"/>
            </a:endParaRPr>
          </a:p>
          <a:p>
            <a:pPr marL="13970" marR="5080" indent="-1905">
              <a:lnSpc>
                <a:spcPct val="105700"/>
              </a:lnSpc>
              <a:spcBef>
                <a:spcPts val="375"/>
              </a:spcBef>
            </a:pPr>
            <a:r>
              <a:rPr dirty="0" sz="500" spc="-10">
                <a:latin typeface="Arial"/>
                <a:cs typeface="Arial"/>
              </a:rPr>
              <a:t>EVERGREEN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GROUNDCOVER</a:t>
            </a:r>
            <a:endParaRPr sz="500">
              <a:latin typeface="Arial"/>
              <a:cs typeface="Arial"/>
            </a:endParaRPr>
          </a:p>
          <a:p>
            <a:pPr marL="12700" marR="135890">
              <a:lnSpc>
                <a:spcPct val="106000"/>
              </a:lnSpc>
              <a:spcBef>
                <a:spcPts val="370"/>
              </a:spcBef>
            </a:pPr>
            <a:r>
              <a:rPr dirty="0" sz="500" spc="-10">
                <a:latin typeface="Arial"/>
                <a:cs typeface="Arial"/>
              </a:rPr>
              <a:t>NATIVE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FLOWERING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SHRUB</a:t>
            </a:r>
            <a:endParaRPr sz="500">
              <a:latin typeface="Arial"/>
              <a:cs typeface="Aria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13623783" y="5457828"/>
            <a:ext cx="1341755" cy="316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i="1">
                <a:latin typeface="Arial"/>
                <a:cs typeface="Arial"/>
              </a:rPr>
              <a:t>HYDROSEED</a:t>
            </a:r>
            <a:r>
              <a:rPr dirty="0" sz="500" spc="60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MIX</a:t>
            </a:r>
            <a:r>
              <a:rPr dirty="0" sz="500" spc="60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(.35</a:t>
            </a:r>
            <a:r>
              <a:rPr dirty="0" sz="500" spc="60" i="1">
                <a:latin typeface="Arial"/>
                <a:cs typeface="Arial"/>
              </a:rPr>
              <a:t> </a:t>
            </a:r>
            <a:r>
              <a:rPr dirty="0" sz="500" spc="-10" i="1">
                <a:latin typeface="Arial"/>
                <a:cs typeface="Arial"/>
              </a:rPr>
              <a:t>ACRES)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5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tabLst>
                <a:tab pos="481965" algn="l"/>
              </a:tabLst>
            </a:pPr>
            <a:r>
              <a:rPr dirty="0" sz="500" spc="-10">
                <a:latin typeface="Arial"/>
                <a:cs typeface="Arial"/>
              </a:rPr>
              <a:t>SYMBOL</a:t>
            </a:r>
            <a:r>
              <a:rPr dirty="0" sz="500">
                <a:latin typeface="Arial"/>
                <a:cs typeface="Arial"/>
              </a:rPr>
              <a:t>	KEY</a:t>
            </a:r>
            <a:r>
              <a:rPr dirty="0" sz="500" spc="395">
                <a:latin typeface="Arial"/>
                <a:cs typeface="Arial"/>
              </a:rPr>
              <a:t>  </a:t>
            </a:r>
            <a:r>
              <a:rPr dirty="0" sz="500">
                <a:latin typeface="Arial"/>
                <a:cs typeface="Arial"/>
              </a:rPr>
              <a:t>BOTANICAL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15548033" y="5668841"/>
            <a:ext cx="54927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COMMON</a:t>
            </a:r>
            <a:r>
              <a:rPr dirty="0" sz="500" spc="9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17123254" y="5668841"/>
            <a:ext cx="37528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LBS/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ACRE</a:t>
            </a:r>
            <a:endParaRPr sz="50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14344978" y="5917750"/>
            <a:ext cx="90995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AMBROSIA</a:t>
            </a:r>
            <a:r>
              <a:rPr dirty="0" sz="500" spc="11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PSILOSTACHYA</a:t>
            </a:r>
            <a:endParaRPr sz="500">
              <a:latin typeface="Arial"/>
              <a:cs typeface="Arial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15540848" y="5917750"/>
            <a:ext cx="7239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WESTERN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RAGWEED</a:t>
            </a:r>
            <a:endParaRPr sz="50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17283608" y="5926337"/>
            <a:ext cx="55244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50"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14344978" y="6167056"/>
            <a:ext cx="89154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ANEMOPSIS</a:t>
            </a:r>
            <a:r>
              <a:rPr dirty="0" sz="500" spc="12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CALIFORNICA</a:t>
            </a:r>
            <a:endParaRPr sz="500">
              <a:latin typeface="Arial"/>
              <a:cs typeface="Arial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15541259" y="6167056"/>
            <a:ext cx="508634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YERBA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MANSA</a:t>
            </a:r>
            <a:endParaRPr sz="500">
              <a:latin typeface="Arial"/>
              <a:cs typeface="Arial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17284405" y="6175645"/>
            <a:ext cx="55244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5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14341389" y="6415964"/>
            <a:ext cx="62738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CROTON</a:t>
            </a:r>
            <a:r>
              <a:rPr dirty="0" sz="500" spc="8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SETIGER</a:t>
            </a:r>
            <a:endParaRPr sz="500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5536465" y="6415964"/>
            <a:ext cx="41592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10">
                <a:latin typeface="Arial"/>
                <a:cs typeface="Arial"/>
              </a:rPr>
              <a:t>DOVEWEED</a:t>
            </a:r>
            <a:endParaRPr sz="500">
              <a:latin typeface="Arial"/>
              <a:cs typeface="Arial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17261270" y="6424154"/>
            <a:ext cx="100330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25">
                <a:latin typeface="Arial"/>
                <a:cs typeface="Arial"/>
              </a:rPr>
              <a:t>0.5</a:t>
            </a:r>
            <a:endParaRPr sz="400">
              <a:latin typeface="Arial"/>
              <a:cs typeface="Arial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14339792" y="6664873"/>
            <a:ext cx="906144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DIPLACHUS</a:t>
            </a:r>
            <a:r>
              <a:rPr dirty="0" sz="500" spc="12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AURANTIACUS</a:t>
            </a:r>
            <a:endParaRPr sz="500">
              <a:latin typeface="Arial"/>
              <a:cs typeface="Arial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15536865" y="6665271"/>
            <a:ext cx="80581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BUSH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MONKEYFLOWER</a:t>
            </a:r>
            <a:endParaRPr sz="500">
              <a:latin typeface="Arial"/>
              <a:cs typeface="Arial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17284405" y="6673860"/>
            <a:ext cx="55244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5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14339394" y="6914179"/>
            <a:ext cx="78041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ENCELIA</a:t>
            </a:r>
            <a:r>
              <a:rPr dirty="0" sz="500" spc="9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CALIFORNICA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15538460" y="6914179"/>
            <a:ext cx="73152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Arial"/>
                <a:cs typeface="Arial"/>
              </a:rPr>
              <a:t>CALIFORNIA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ENCELIA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17284405" y="6922768"/>
            <a:ext cx="55244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5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14339394" y="7122799"/>
            <a:ext cx="65214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5700"/>
              </a:lnSpc>
              <a:spcBef>
                <a:spcPts val="90"/>
              </a:spcBef>
            </a:pPr>
            <a:r>
              <a:rPr dirty="0" sz="500" spc="-10">
                <a:latin typeface="Arial"/>
                <a:cs typeface="Arial"/>
              </a:rPr>
              <a:t>ERIOPHYLLUUM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CONFERTIFLORUM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14339394" y="7412394"/>
            <a:ext cx="89535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FESTUCA</a:t>
            </a:r>
            <a:r>
              <a:rPr dirty="0" sz="500" spc="12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MICROSTACHYS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14339394" y="7621013"/>
            <a:ext cx="85407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5700"/>
              </a:lnSpc>
              <a:spcBef>
                <a:spcPts val="90"/>
              </a:spcBef>
            </a:pPr>
            <a:r>
              <a:rPr dirty="0" sz="500" spc="10">
                <a:latin typeface="Arial"/>
                <a:cs typeface="Arial"/>
              </a:rPr>
              <a:t>HOLOCARPHUS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VIRGATA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'ELONGATA'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122" name="object 122" descr=""/>
          <p:cNvGraphicFramePr>
            <a:graphicFrameLocks noGrp="1"/>
          </p:cNvGraphicFramePr>
          <p:nvPr/>
        </p:nvGraphicFramePr>
        <p:xfrm>
          <a:off x="15532050" y="7163410"/>
          <a:ext cx="191135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505"/>
                <a:gridCol w="588644"/>
              </a:tblGrid>
              <a:tr h="1803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500">
                          <a:latin typeface="Arial"/>
                          <a:cs typeface="Arial"/>
                        </a:rPr>
                        <a:t>GOLDEN</a:t>
                      </a:r>
                      <a:r>
                        <a:rPr dirty="0" sz="5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YARROW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400" spc="-5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23495"/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00">
                          <a:latin typeface="Arial"/>
                          <a:cs typeface="Arial"/>
                        </a:rPr>
                        <a:t>SMALL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FESCUE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3302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Arial"/>
                          <a:cs typeface="Arial"/>
                        </a:rPr>
                        <a:t>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GRACEFUL</a:t>
                      </a:r>
                      <a:r>
                        <a:rPr dirty="0" sz="5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TARPLANT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795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Arial"/>
                          <a:cs typeface="Arial"/>
                        </a:rPr>
                        <a:t>0.5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</a:tr>
            </a:tbl>
          </a:graphicData>
        </a:graphic>
      </p:graphicFrame>
      <p:graphicFrame>
        <p:nvGraphicFramePr>
          <p:cNvPr id="123" name="object 123" descr=""/>
          <p:cNvGraphicFramePr>
            <a:graphicFrameLocks noGrp="1"/>
          </p:cNvGraphicFramePr>
          <p:nvPr/>
        </p:nvGraphicFramePr>
        <p:xfrm>
          <a:off x="14333782" y="7910533"/>
          <a:ext cx="3109595" cy="1853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1410"/>
                <a:gridCol w="1374775"/>
                <a:gridCol w="537844"/>
              </a:tblGrid>
              <a:tr h="1803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500">
                          <a:latin typeface="Arial"/>
                          <a:cs typeface="Arial"/>
                        </a:rPr>
                        <a:t>LASTHENIA</a:t>
                      </a:r>
                      <a:r>
                        <a:rPr dirty="0" sz="5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CALIFORNICA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500" spc="-10">
                          <a:latin typeface="Arial"/>
                          <a:cs typeface="Arial"/>
                        </a:rPr>
                        <a:t>GOLDFIELDS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400" spc="-5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24130"/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LUPINUS</a:t>
                      </a:r>
                      <a:r>
                        <a:rPr dirty="0" sz="5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BICOLOR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MINATURE</a:t>
                      </a:r>
                      <a:r>
                        <a:rPr dirty="0" sz="5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LUPINE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32384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Arial"/>
                          <a:cs typeface="Arial"/>
                        </a:rPr>
                        <a:t>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dirty="0" sz="500" spc="10">
                          <a:latin typeface="Arial"/>
                          <a:cs typeface="Arial"/>
                        </a:rPr>
                        <a:t>MUHLENBERGIA</a:t>
                      </a:r>
                      <a:r>
                        <a:rPr dirty="0" sz="5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RIGENS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Arial"/>
                          <a:cs typeface="Arial"/>
                        </a:rPr>
                        <a:t>DEERGRASS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400" spc="-25">
                          <a:latin typeface="Arial"/>
                          <a:cs typeface="Arial"/>
                        </a:rPr>
                        <a:t>0.5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00" spc="10">
                          <a:latin typeface="Arial"/>
                          <a:cs typeface="Arial"/>
                        </a:rPr>
                        <a:t>OENOTHERA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ELATA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'HOOKERI'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00">
                          <a:latin typeface="Arial"/>
                          <a:cs typeface="Arial"/>
                        </a:rPr>
                        <a:t>EVENING</a:t>
                      </a:r>
                      <a:r>
                        <a:rPr dirty="0" sz="5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PRIMROSE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31115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</a:tr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PLANTAGO</a:t>
                      </a:r>
                      <a:r>
                        <a:rPr dirty="0" sz="5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ERECTA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Arial"/>
                          <a:cs typeface="Arial"/>
                        </a:rPr>
                        <a:t>PLANTAIN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3302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Arial"/>
                          <a:cs typeface="Arial"/>
                        </a:rPr>
                        <a:t>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dirty="0" sz="500" spc="10">
                          <a:latin typeface="Arial"/>
                          <a:cs typeface="Arial"/>
                        </a:rPr>
                        <a:t>SISYRINCHIUM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BELLUM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BLUE-EYED</a:t>
                      </a:r>
                      <a:r>
                        <a:rPr dirty="0" sz="5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GRASS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323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400" spc="-5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</a:tr>
              <a:tr h="2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00">
                          <a:latin typeface="Arial"/>
                          <a:cs typeface="Arial"/>
                        </a:rPr>
                        <a:t>STIPA</a:t>
                      </a:r>
                      <a:r>
                        <a:rPr dirty="0" sz="5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CERNUA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00">
                          <a:latin typeface="Arial"/>
                          <a:cs typeface="Arial"/>
                        </a:rPr>
                        <a:t>NODDING</a:t>
                      </a:r>
                      <a:r>
                        <a:rPr dirty="0" sz="5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NEEDLEGRASS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3302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Arial"/>
                          <a:cs typeface="Arial"/>
                        </a:rPr>
                        <a:t>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STIPA</a:t>
                      </a:r>
                      <a:r>
                        <a:rPr dirty="0" sz="5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PULCHRA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PURPLE</a:t>
                      </a:r>
                      <a:r>
                        <a:rPr dirty="0" sz="5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NEEDLEGRASS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3302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Arial"/>
                          <a:cs typeface="Arial"/>
                        </a:rPr>
                        <a:t>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</a:tr>
            </a:tbl>
          </a:graphicData>
        </a:graphic>
      </p:graphicFrame>
      <p:sp>
        <p:nvSpPr>
          <p:cNvPr id="124" name="object 124" descr=""/>
          <p:cNvSpPr txBox="1"/>
          <p:nvPr/>
        </p:nvSpPr>
        <p:spPr>
          <a:xfrm>
            <a:off x="13632958" y="9870758"/>
            <a:ext cx="4824095" cy="2673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WATER</a:t>
            </a:r>
            <a:r>
              <a:rPr dirty="0" sz="500" spc="5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USE</a:t>
            </a:r>
            <a:r>
              <a:rPr dirty="0" sz="500" spc="5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KEY:</a:t>
            </a:r>
            <a:endParaRPr sz="500">
              <a:latin typeface="Arial"/>
              <a:cs typeface="Arial"/>
            </a:endParaRPr>
          </a:p>
          <a:p>
            <a:pPr marL="12700" marR="5080" indent="3175">
              <a:lnSpc>
                <a:spcPts val="640"/>
              </a:lnSpc>
              <a:spcBef>
                <a:spcPts val="25"/>
              </a:spcBef>
            </a:pPr>
            <a:r>
              <a:rPr dirty="0" sz="500">
                <a:latin typeface="Arial"/>
                <a:cs typeface="Arial"/>
              </a:rPr>
              <a:t>VL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=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VERY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LOW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WATER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USE,</a:t>
            </a:r>
            <a:r>
              <a:rPr dirty="0" sz="500" spc="22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=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LOW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WATER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USE,</a:t>
            </a:r>
            <a:r>
              <a:rPr dirty="0" sz="500" spc="229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M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=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MODERATE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WATER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USE,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H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=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HIGH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WATER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USE.</a:t>
            </a:r>
            <a:r>
              <a:rPr dirty="0" sz="500" spc="229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WATER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USE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STATED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IS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PER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'WATER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USE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CLASSIFICATION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OF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LANDSCAPE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SPECIES'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(ALSO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REFERRED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TO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AS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WUCOLS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IV)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FOR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THE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CITY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OF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FALLBROOK.</a:t>
            </a:r>
            <a:endParaRPr sz="500">
              <a:latin typeface="Arial"/>
              <a:cs typeface="Arial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13626576" y="534041"/>
            <a:ext cx="1892935" cy="5505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PROPOSED</a:t>
            </a:r>
            <a:r>
              <a:rPr dirty="0" sz="950" spc="114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PLANT</a:t>
            </a:r>
            <a:r>
              <a:rPr dirty="0" sz="950" spc="12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SCHEDULE</a:t>
            </a:r>
            <a:endParaRPr sz="9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780"/>
              </a:spcBef>
            </a:pPr>
            <a:r>
              <a:rPr dirty="0" sz="500" spc="-10">
                <a:latin typeface="Arial"/>
                <a:cs typeface="Arial"/>
              </a:rPr>
              <a:t>TREES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5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  <a:tabLst>
                <a:tab pos="995044" algn="l"/>
              </a:tabLst>
            </a:pPr>
            <a:r>
              <a:rPr dirty="0" sz="500" spc="-10">
                <a:latin typeface="Arial"/>
                <a:cs typeface="Arial"/>
              </a:rPr>
              <a:t>SYMBOL</a:t>
            </a:r>
            <a:r>
              <a:rPr dirty="0" sz="500">
                <a:latin typeface="Arial"/>
                <a:cs typeface="Arial"/>
              </a:rPr>
              <a:t>	BOTANICAL</a:t>
            </a:r>
            <a:r>
              <a:rPr dirty="0" sz="500" spc="10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15840022" y="978682"/>
            <a:ext cx="54927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COMMON</a:t>
            </a:r>
            <a:r>
              <a:rPr dirty="0" sz="500" spc="9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16781005" y="937996"/>
            <a:ext cx="222885" cy="1866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3810">
              <a:lnSpc>
                <a:spcPct val="106300"/>
              </a:lnSpc>
              <a:spcBef>
                <a:spcPts val="85"/>
              </a:spcBef>
            </a:pPr>
            <a:r>
              <a:rPr dirty="0" sz="500">
                <a:latin typeface="Arial"/>
                <a:cs typeface="Arial"/>
              </a:rPr>
              <a:t>SIZE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 spc="-50">
                <a:latin typeface="Arial"/>
                <a:cs typeface="Arial"/>
              </a:rPr>
              <a:t>/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FORM</a:t>
            </a:r>
            <a:endParaRPr sz="500">
              <a:latin typeface="Arial"/>
              <a:cs typeface="Arial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17091342" y="931614"/>
            <a:ext cx="441959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016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HT.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X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SPRD.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X</a:t>
            </a:r>
            <a:r>
              <a:rPr dirty="0" sz="500" spc="3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CAL.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(MIN.)</a:t>
            </a:r>
            <a:endParaRPr sz="500">
              <a:latin typeface="Arial"/>
              <a:cs typeface="Arial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17596738" y="937996"/>
            <a:ext cx="26733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3500" marR="5080" indent="-51435">
              <a:lnSpc>
                <a:spcPct val="105700"/>
              </a:lnSpc>
              <a:spcBef>
                <a:spcPts val="90"/>
              </a:spcBef>
            </a:pPr>
            <a:r>
              <a:rPr dirty="0" sz="500" spc="-10">
                <a:latin typeface="Arial"/>
                <a:cs typeface="Arial"/>
              </a:rPr>
              <a:t>WATER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USE</a:t>
            </a:r>
            <a:endParaRPr sz="500">
              <a:latin typeface="Arial"/>
              <a:cs typeface="Arial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18027539" y="978682"/>
            <a:ext cx="4826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10">
                <a:latin typeface="Arial"/>
                <a:cs typeface="Arial"/>
              </a:rPr>
              <a:t>DESCRIPTION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14349367" y="1423047"/>
            <a:ext cx="78041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PLATANUS</a:t>
            </a:r>
            <a:r>
              <a:rPr dirty="0" sz="500" spc="11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RACEMOSA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15550427" y="1423047"/>
            <a:ext cx="7613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WESTERN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SYCAMORE</a:t>
            </a:r>
            <a:endParaRPr sz="500">
              <a:latin typeface="Arial"/>
              <a:cs typeface="Arial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16749892" y="1382759"/>
            <a:ext cx="28384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7310" marR="5080" indent="-55244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24"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BOX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STD.</a:t>
            </a:r>
            <a:endParaRPr sz="500">
              <a:latin typeface="Arial"/>
              <a:cs typeface="Arial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17130035" y="1342072"/>
            <a:ext cx="356235" cy="2673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10'H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X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5'W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X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1-</a:t>
            </a:r>
            <a:r>
              <a:rPr dirty="0" sz="500" spc="-20">
                <a:latin typeface="Arial"/>
                <a:cs typeface="Arial"/>
              </a:rPr>
              <a:t>1/4"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CAL.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17697657" y="1423047"/>
            <a:ext cx="628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17939784" y="1342072"/>
            <a:ext cx="462280" cy="2673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90"/>
              </a:spcBef>
            </a:pPr>
            <a:r>
              <a:rPr dirty="0" sz="500" spc="-10">
                <a:latin typeface="Arial"/>
                <a:cs typeface="Arial"/>
              </a:rPr>
              <a:t>NATIVE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SCREENING</a:t>
            </a:r>
            <a:r>
              <a:rPr dirty="0" sz="500" spc="120">
                <a:latin typeface="Arial"/>
                <a:cs typeface="Arial"/>
              </a:rPr>
              <a:t> </a:t>
            </a:r>
            <a:r>
              <a:rPr dirty="0" sz="500" spc="-50">
                <a:latin typeface="Arial"/>
                <a:cs typeface="Arial"/>
              </a:rPr>
              <a:t>/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BASIN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TREE</a:t>
            </a:r>
            <a:endParaRPr sz="500">
              <a:latin typeface="Arial"/>
              <a:cs typeface="Arial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14351361" y="1985483"/>
            <a:ext cx="73533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QUERCUS</a:t>
            </a:r>
            <a:r>
              <a:rPr dirty="0" sz="500" spc="10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AGRIFOLIA</a:t>
            </a:r>
            <a:endParaRPr sz="500">
              <a:latin typeface="Arial"/>
              <a:cs typeface="Arial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15548033" y="1987079"/>
            <a:ext cx="57975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COAST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LIVE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OAK</a:t>
            </a:r>
            <a:endParaRPr sz="500">
              <a:latin typeface="Arial"/>
              <a:cs typeface="Arial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16749892" y="1946790"/>
            <a:ext cx="28384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7310" marR="5080" indent="-55244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24"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BOX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STD.</a:t>
            </a:r>
            <a:endParaRPr sz="500">
              <a:latin typeface="Arial"/>
              <a:cs typeface="Arial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17130035" y="1906104"/>
            <a:ext cx="356235" cy="2673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10'H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X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4'W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X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1-</a:t>
            </a:r>
            <a:r>
              <a:rPr dirty="0" sz="500" spc="-20">
                <a:latin typeface="Arial"/>
                <a:cs typeface="Arial"/>
              </a:rPr>
              <a:t>1/4"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CAL.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17677313" y="1987079"/>
            <a:ext cx="107314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5">
                <a:latin typeface="Arial"/>
                <a:cs typeface="Arial"/>
              </a:rPr>
              <a:t>VL</a:t>
            </a:r>
            <a:endParaRPr sz="500">
              <a:latin typeface="Arial"/>
              <a:cs typeface="Arial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17939784" y="1947589"/>
            <a:ext cx="568325" cy="186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875" marR="5080" indent="-3810">
              <a:lnSpc>
                <a:spcPct val="104700"/>
              </a:lnSpc>
              <a:spcBef>
                <a:spcPts val="95"/>
              </a:spcBef>
            </a:pPr>
            <a:r>
              <a:rPr dirty="0" sz="500">
                <a:latin typeface="Arial"/>
                <a:cs typeface="Arial"/>
              </a:rPr>
              <a:t>NATIVE</a:t>
            </a:r>
            <a:r>
              <a:rPr dirty="0" sz="500" spc="7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CANOPY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TREE</a:t>
            </a:r>
            <a:endParaRPr sz="500">
              <a:latin typeface="Arial"/>
              <a:cs typeface="Arial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14348967" y="2453781"/>
            <a:ext cx="910590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90"/>
              </a:spcBef>
            </a:pPr>
            <a:r>
              <a:rPr dirty="0" sz="500" spc="10">
                <a:latin typeface="Arial"/>
                <a:cs typeface="Arial"/>
              </a:rPr>
              <a:t>LAGERSTROEMIA</a:t>
            </a:r>
            <a:r>
              <a:rPr dirty="0" sz="500" spc="50">
                <a:latin typeface="Arial"/>
                <a:cs typeface="Arial"/>
              </a:rPr>
              <a:t> </a:t>
            </a:r>
            <a:r>
              <a:rPr dirty="0" sz="500" spc="10">
                <a:latin typeface="Arial"/>
                <a:cs typeface="Arial"/>
              </a:rPr>
              <a:t>INDICA</a:t>
            </a:r>
            <a:r>
              <a:rPr dirty="0" sz="500" spc="50">
                <a:latin typeface="Arial"/>
                <a:cs typeface="Arial"/>
              </a:rPr>
              <a:t> </a:t>
            </a:r>
            <a:r>
              <a:rPr dirty="0" sz="500" spc="-50">
                <a:latin typeface="Arial"/>
                <a:cs typeface="Arial"/>
              </a:rPr>
              <a:t>X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FAURIEI</a:t>
            </a:r>
            <a:r>
              <a:rPr dirty="0" sz="500" spc="1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'MUSKOGEE'</a:t>
            </a:r>
            <a:endParaRPr sz="500">
              <a:latin typeface="Arial"/>
              <a:cs typeface="Arial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15546040" y="2494468"/>
            <a:ext cx="95123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MUSKOGEE</a:t>
            </a:r>
            <a:r>
              <a:rPr dirty="0" sz="500" spc="9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CRAPE</a:t>
            </a:r>
            <a:r>
              <a:rPr dirty="0" sz="500" spc="1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MYRTLE</a:t>
            </a:r>
            <a:endParaRPr sz="500">
              <a:latin typeface="Arial"/>
              <a:cs typeface="Arial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16749892" y="2454180"/>
            <a:ext cx="28384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7310" marR="5080" indent="-55244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24"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BOX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STD.</a:t>
            </a:r>
            <a:endParaRPr sz="500">
              <a:latin typeface="Arial"/>
              <a:cs typeface="Arial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17130035" y="2413892"/>
            <a:ext cx="356235" cy="2673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11'H</a:t>
            </a:r>
            <a:r>
              <a:rPr dirty="0" sz="500" spc="2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X</a:t>
            </a:r>
            <a:r>
              <a:rPr dirty="0" sz="500" spc="3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5'W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X</a:t>
            </a:r>
            <a:r>
              <a:rPr dirty="0" sz="500" spc="4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1-</a:t>
            </a:r>
            <a:r>
              <a:rPr dirty="0" sz="500" spc="-20">
                <a:latin typeface="Arial"/>
                <a:cs typeface="Arial"/>
              </a:rPr>
              <a:t>1/4"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CAL.</a:t>
            </a:r>
            <a:endParaRPr sz="500">
              <a:latin typeface="Arial"/>
              <a:cs typeface="Arial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17689679" y="2494468"/>
            <a:ext cx="8128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50">
                <a:latin typeface="Arial"/>
                <a:cs typeface="Arial"/>
              </a:rPr>
              <a:t>M</a:t>
            </a:r>
            <a:endParaRPr sz="500">
              <a:latin typeface="Arial"/>
              <a:cs typeface="Arial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17941777" y="2494468"/>
            <a:ext cx="486409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STREET</a:t>
            </a:r>
            <a:r>
              <a:rPr dirty="0" sz="500" spc="1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TREE</a:t>
            </a:r>
            <a:endParaRPr sz="500">
              <a:latin typeface="Arial"/>
              <a:cs typeface="Arial"/>
            </a:endParaRPr>
          </a:p>
        </p:txBody>
      </p:sp>
      <p:sp>
        <p:nvSpPr>
          <p:cNvPr id="149" name="object 149" descr=""/>
          <p:cNvSpPr txBox="1"/>
          <p:nvPr/>
        </p:nvSpPr>
        <p:spPr>
          <a:xfrm>
            <a:off x="14963260" y="10402206"/>
            <a:ext cx="1767839" cy="539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EXISTING</a:t>
            </a:r>
            <a:r>
              <a:rPr dirty="0" sz="950" spc="1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PLANT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SCHEDULE</a:t>
            </a:r>
            <a:endParaRPr sz="9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690"/>
              </a:spcBef>
            </a:pPr>
            <a:r>
              <a:rPr dirty="0" sz="500" spc="-10">
                <a:latin typeface="Arial"/>
                <a:cs typeface="Arial"/>
              </a:rPr>
              <a:t>TREES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5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  <a:tabLst>
                <a:tab pos="735330" algn="l"/>
              </a:tabLst>
            </a:pPr>
            <a:r>
              <a:rPr dirty="0" sz="500" spc="-10">
                <a:latin typeface="Arial"/>
                <a:cs typeface="Arial"/>
              </a:rPr>
              <a:t>SYMBOL</a:t>
            </a:r>
            <a:r>
              <a:rPr dirty="0" sz="500">
                <a:latin typeface="Arial"/>
                <a:cs typeface="Arial"/>
              </a:rPr>
              <a:t>	BOTANICAL</a:t>
            </a:r>
            <a:r>
              <a:rPr dirty="0" sz="500" spc="10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  <p:sp>
        <p:nvSpPr>
          <p:cNvPr id="150" name="object 150" descr=""/>
          <p:cNvSpPr txBox="1"/>
          <p:nvPr/>
        </p:nvSpPr>
        <p:spPr>
          <a:xfrm>
            <a:off x="16884716" y="10835278"/>
            <a:ext cx="54927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COMMON</a:t>
            </a:r>
            <a:r>
              <a:rPr dirty="0" sz="500" spc="9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NAME</a:t>
            </a:r>
            <a:endParaRPr sz="500">
              <a:latin typeface="Arial"/>
              <a:cs typeface="Arial"/>
            </a:endParaRPr>
          </a:p>
        </p:txBody>
      </p:sp>
      <p:sp>
        <p:nvSpPr>
          <p:cNvPr id="151" name="object 151" descr=""/>
          <p:cNvSpPr txBox="1"/>
          <p:nvPr/>
        </p:nvSpPr>
        <p:spPr>
          <a:xfrm>
            <a:off x="18081389" y="10835278"/>
            <a:ext cx="41592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10">
                <a:latin typeface="Arial"/>
                <a:cs typeface="Arial"/>
              </a:rPr>
              <a:t>COMMENTS</a:t>
            </a:r>
            <a:endParaRPr sz="500">
              <a:latin typeface="Arial"/>
              <a:cs typeface="Arial"/>
            </a:endParaRPr>
          </a:p>
        </p:txBody>
      </p:sp>
      <p:sp>
        <p:nvSpPr>
          <p:cNvPr id="152" name="object 152" descr=""/>
          <p:cNvSpPr txBox="1"/>
          <p:nvPr/>
        </p:nvSpPr>
        <p:spPr>
          <a:xfrm>
            <a:off x="15688443" y="11192685"/>
            <a:ext cx="68326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QUERCUS</a:t>
            </a:r>
            <a:r>
              <a:rPr dirty="0" sz="500" spc="10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AGRIFLIA</a:t>
            </a:r>
            <a:endParaRPr sz="500">
              <a:latin typeface="Arial"/>
              <a:cs typeface="Arial"/>
            </a:endParaRPr>
          </a:p>
        </p:txBody>
      </p:sp>
      <p:sp>
        <p:nvSpPr>
          <p:cNvPr id="153" name="object 153" descr=""/>
          <p:cNvSpPr txBox="1"/>
          <p:nvPr/>
        </p:nvSpPr>
        <p:spPr>
          <a:xfrm>
            <a:off x="16884716" y="11194280"/>
            <a:ext cx="57975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COAST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LIVE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OAK</a:t>
            </a:r>
            <a:endParaRPr sz="500">
              <a:latin typeface="Arial"/>
              <a:cs typeface="Arial"/>
            </a:endParaRPr>
          </a:p>
        </p:txBody>
      </p:sp>
      <p:sp>
        <p:nvSpPr>
          <p:cNvPr id="154" name="object 154" descr=""/>
          <p:cNvSpPr txBox="1"/>
          <p:nvPr/>
        </p:nvSpPr>
        <p:spPr>
          <a:xfrm>
            <a:off x="18079794" y="11153992"/>
            <a:ext cx="430530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PROTECT</a:t>
            </a:r>
            <a:r>
              <a:rPr dirty="0" sz="500" spc="12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IN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PLACE</a:t>
            </a:r>
            <a:endParaRPr sz="500">
              <a:latin typeface="Arial"/>
              <a:cs typeface="Arial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15690437" y="11672949"/>
            <a:ext cx="89154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>
                <a:latin typeface="Arial"/>
                <a:cs typeface="Arial"/>
              </a:rPr>
              <a:t>WASHINGTONIA</a:t>
            </a:r>
            <a:r>
              <a:rPr dirty="0" sz="500" spc="8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ROBUSTA</a:t>
            </a:r>
            <a:endParaRPr sz="500">
              <a:latin typeface="Arial"/>
              <a:cs typeface="Arial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16883096" y="11672949"/>
            <a:ext cx="68326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MEXICAN</a:t>
            </a:r>
            <a:r>
              <a:rPr dirty="0" sz="500" spc="5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FAN</a:t>
            </a:r>
            <a:r>
              <a:rPr dirty="0" sz="500" spc="55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PALM</a:t>
            </a:r>
            <a:endParaRPr sz="500">
              <a:latin typeface="Arial"/>
              <a:cs typeface="Arial"/>
            </a:endParaRPr>
          </a:p>
        </p:txBody>
      </p:sp>
      <p:sp>
        <p:nvSpPr>
          <p:cNvPr id="157" name="object 157" descr=""/>
          <p:cNvSpPr txBox="1"/>
          <p:nvPr/>
        </p:nvSpPr>
        <p:spPr>
          <a:xfrm>
            <a:off x="18079794" y="11632661"/>
            <a:ext cx="430530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PROTECT</a:t>
            </a:r>
            <a:r>
              <a:rPr dirty="0" sz="500" spc="12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IN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PLACE</a:t>
            </a:r>
            <a:endParaRPr sz="500">
              <a:latin typeface="Arial"/>
              <a:cs typeface="Arial"/>
            </a:endParaRPr>
          </a:p>
        </p:txBody>
      </p:sp>
      <p:sp>
        <p:nvSpPr>
          <p:cNvPr id="158" name="object 158" descr=""/>
          <p:cNvSpPr txBox="1"/>
          <p:nvPr/>
        </p:nvSpPr>
        <p:spPr>
          <a:xfrm>
            <a:off x="14968446" y="11987674"/>
            <a:ext cx="1344930" cy="309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00" i="1">
                <a:latin typeface="Arial"/>
                <a:cs typeface="Arial"/>
              </a:rPr>
              <a:t>SHRUBS,</a:t>
            </a:r>
            <a:r>
              <a:rPr dirty="0" sz="500" spc="70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GRASSES,</a:t>
            </a:r>
            <a:r>
              <a:rPr dirty="0" sz="500" spc="75" i="1">
                <a:latin typeface="Arial"/>
                <a:cs typeface="Arial"/>
              </a:rPr>
              <a:t> </a:t>
            </a:r>
            <a:r>
              <a:rPr dirty="0" sz="500" i="1">
                <a:latin typeface="Arial"/>
                <a:cs typeface="Arial"/>
              </a:rPr>
              <a:t>&amp;</a:t>
            </a:r>
            <a:r>
              <a:rPr dirty="0" sz="500" spc="75" i="1">
                <a:latin typeface="Arial"/>
                <a:cs typeface="Arial"/>
              </a:rPr>
              <a:t> </a:t>
            </a:r>
            <a:r>
              <a:rPr dirty="0" sz="500" spc="-10" i="1">
                <a:latin typeface="Arial"/>
                <a:cs typeface="Arial"/>
              </a:rPr>
              <a:t>GROUNDCOVERS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500">
              <a:latin typeface="Arial"/>
              <a:cs typeface="Arial"/>
            </a:endParaRPr>
          </a:p>
          <a:p>
            <a:pPr algn="ctr" marL="31115">
              <a:lnSpc>
                <a:spcPct val="100000"/>
              </a:lnSpc>
              <a:tabLst>
                <a:tab pos="572135" algn="l"/>
              </a:tabLst>
            </a:pPr>
            <a:r>
              <a:rPr dirty="0" sz="500" spc="-10">
                <a:latin typeface="Arial"/>
                <a:cs typeface="Arial"/>
              </a:rPr>
              <a:t>SYMBOL</a:t>
            </a:r>
            <a:r>
              <a:rPr dirty="0" sz="500">
                <a:latin typeface="Arial"/>
                <a:cs typeface="Arial"/>
              </a:rPr>
              <a:t>	</a:t>
            </a:r>
            <a:r>
              <a:rPr dirty="0" sz="500" spc="-10">
                <a:latin typeface="Arial"/>
                <a:cs typeface="Arial"/>
              </a:rPr>
              <a:t>DESCRIPTION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159" name="object 159" descr=""/>
          <p:cNvSpPr txBox="1"/>
          <p:nvPr/>
        </p:nvSpPr>
        <p:spPr>
          <a:xfrm>
            <a:off x="18081389" y="12191507"/>
            <a:ext cx="41592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10">
                <a:latin typeface="Arial"/>
                <a:cs typeface="Arial"/>
              </a:rPr>
              <a:t>COMMENTS</a:t>
            </a:r>
            <a:endParaRPr sz="500">
              <a:latin typeface="Arial"/>
              <a:cs typeface="Arial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15686050" y="12430842"/>
            <a:ext cx="134874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latin typeface="Arial"/>
                <a:cs typeface="Arial"/>
              </a:rPr>
              <a:t>EXISTING</a:t>
            </a:r>
            <a:r>
              <a:rPr dirty="0" sz="500" spc="8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SHRUBS</a:t>
            </a:r>
            <a:r>
              <a:rPr dirty="0" sz="500" spc="8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AND</a:t>
            </a:r>
            <a:r>
              <a:rPr dirty="0" sz="500" spc="8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GROUNDCOVER</a:t>
            </a:r>
            <a:endParaRPr sz="500">
              <a:latin typeface="Arial"/>
              <a:cs typeface="Arial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18079794" y="12390553"/>
            <a:ext cx="430530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PROTECT</a:t>
            </a:r>
            <a:r>
              <a:rPr dirty="0" sz="500" spc="12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IN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PLACE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2" name="object 162" descr=""/>
          <p:cNvSpPr txBox="1"/>
          <p:nvPr/>
        </p:nvSpPr>
        <p:spPr>
          <a:xfrm>
            <a:off x="14958472" y="12683339"/>
            <a:ext cx="3637915" cy="186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875" marR="5080" indent="-3810">
              <a:lnSpc>
                <a:spcPct val="1057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NOTE: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THE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LETTER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(E)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NEXT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TO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TREE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SYMBOL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INDICATES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AN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EXISTING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TREE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TO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BE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PROTECTED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IN</a:t>
            </a:r>
            <a:r>
              <a:rPr dirty="0" sz="500" spc="6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PLACE.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THE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LETTER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(R)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INDICATES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AN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EXISTING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TREE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TO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BE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REMOVED</a:t>
            </a:r>
            <a:r>
              <a:rPr dirty="0" sz="500" spc="6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FROM</a:t>
            </a:r>
            <a:r>
              <a:rPr dirty="0" sz="500" spc="7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SITE.</a:t>
            </a:r>
            <a:endParaRPr sz="500">
              <a:latin typeface="Arial"/>
              <a:cs typeface="Arial"/>
            </a:endParaRPr>
          </a:p>
        </p:txBody>
      </p:sp>
      <p:sp>
        <p:nvSpPr>
          <p:cNvPr id="163" name="object 163" descr=""/>
          <p:cNvSpPr txBox="1"/>
          <p:nvPr/>
        </p:nvSpPr>
        <p:spPr>
          <a:xfrm>
            <a:off x="18872789" y="11620090"/>
            <a:ext cx="257175" cy="100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50">
                <a:latin typeface="Arial"/>
                <a:cs typeface="Arial"/>
              </a:rPr>
              <a:t>Revisions:</a:t>
            </a:r>
            <a:endParaRPr sz="500">
              <a:latin typeface="Arial"/>
              <a:cs typeface="Arial"/>
            </a:endParaRPr>
          </a:p>
        </p:txBody>
      </p:sp>
      <p:sp>
        <p:nvSpPr>
          <p:cNvPr id="164" name="object 164" descr=""/>
          <p:cNvSpPr txBox="1"/>
          <p:nvPr/>
        </p:nvSpPr>
        <p:spPr>
          <a:xfrm>
            <a:off x="18872789" y="11261088"/>
            <a:ext cx="914400" cy="3403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99770" algn="l"/>
              </a:tabLst>
            </a:pPr>
            <a:r>
              <a:rPr dirty="0" sz="500" spc="-10">
                <a:latin typeface="Arial"/>
                <a:cs typeface="Arial"/>
              </a:rPr>
              <a:t>Date:</a:t>
            </a:r>
            <a:r>
              <a:rPr dirty="0" sz="500">
                <a:latin typeface="Arial"/>
                <a:cs typeface="Arial"/>
              </a:rPr>
              <a:t>	</a:t>
            </a:r>
            <a:r>
              <a:rPr dirty="0" sz="500" spc="-60">
                <a:latin typeface="Arial"/>
                <a:cs typeface="Arial"/>
              </a:rPr>
              <a:t>09-02-</a:t>
            </a:r>
            <a:r>
              <a:rPr dirty="0" sz="500" spc="-25">
                <a:latin typeface="Arial"/>
                <a:cs typeface="Arial"/>
              </a:rPr>
              <a:t>25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500" spc="-45">
                <a:latin typeface="Arial"/>
                <a:cs typeface="Arial"/>
              </a:rPr>
              <a:t>Project: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80">
                <a:latin typeface="Arial"/>
                <a:cs typeface="Arial"/>
              </a:rPr>
              <a:t>FALLBROOK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75">
                <a:latin typeface="Arial"/>
                <a:cs typeface="Arial"/>
              </a:rPr>
              <a:t>SELF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65">
                <a:latin typeface="Arial"/>
                <a:cs typeface="Arial"/>
              </a:rPr>
              <a:t>STORAGE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500" spc="-10">
                <a:latin typeface="Arial"/>
                <a:cs typeface="Arial"/>
              </a:rPr>
              <a:t>File:</a:t>
            </a:r>
            <a:endParaRPr sz="500">
              <a:latin typeface="Arial"/>
              <a:cs typeface="Arial"/>
            </a:endParaRPr>
          </a:p>
        </p:txBody>
      </p:sp>
      <p:sp>
        <p:nvSpPr>
          <p:cNvPr id="165" name="object 165" descr=""/>
          <p:cNvSpPr txBox="1"/>
          <p:nvPr/>
        </p:nvSpPr>
        <p:spPr>
          <a:xfrm>
            <a:off x="18976232" y="7726870"/>
            <a:ext cx="671830" cy="33204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75"/>
              </a:lnSpc>
            </a:pPr>
            <a:r>
              <a:rPr dirty="0" sz="1800" b="1">
                <a:latin typeface="Arial"/>
                <a:cs typeface="Arial"/>
              </a:rPr>
              <a:t>FALLBROOK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SELF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  <a:p>
            <a:pPr marL="12700" marR="1403985">
              <a:lnSpc>
                <a:spcPts val="1560"/>
              </a:lnSpc>
              <a:spcBef>
                <a:spcPts val="25"/>
              </a:spcBef>
            </a:pPr>
            <a:r>
              <a:rPr dirty="0" sz="1300" b="1">
                <a:latin typeface="Arial"/>
                <a:cs typeface="Arial"/>
              </a:rPr>
              <a:t>1305</a:t>
            </a:r>
            <a:r>
              <a:rPr dirty="0" sz="1300" spc="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E.</a:t>
            </a:r>
            <a:r>
              <a:rPr dirty="0" sz="1300" spc="1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MISSION</a:t>
            </a:r>
            <a:r>
              <a:rPr dirty="0" sz="1300" spc="10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ROAD </a:t>
            </a:r>
            <a:r>
              <a:rPr dirty="0" sz="1300" b="1">
                <a:latin typeface="Arial"/>
                <a:cs typeface="Arial"/>
              </a:rPr>
              <a:t>FALLBROOK,</a:t>
            </a:r>
            <a:r>
              <a:rPr dirty="0" sz="1300" spc="5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CA</a:t>
            </a:r>
            <a:r>
              <a:rPr dirty="0" sz="1300" spc="5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92028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6" name="object 166" descr=""/>
          <p:cNvSpPr txBox="1"/>
          <p:nvPr/>
        </p:nvSpPr>
        <p:spPr>
          <a:xfrm>
            <a:off x="19197885" y="4145831"/>
            <a:ext cx="270510" cy="72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">
                <a:latin typeface="Arial"/>
                <a:cs typeface="Arial"/>
              </a:rPr>
              <a:t>Renewal</a:t>
            </a:r>
            <a:r>
              <a:rPr dirty="0" sz="300" spc="25">
                <a:latin typeface="Arial"/>
                <a:cs typeface="Arial"/>
              </a:rPr>
              <a:t> </a:t>
            </a:r>
            <a:r>
              <a:rPr dirty="0" sz="300" spc="-20">
                <a:latin typeface="Arial"/>
                <a:cs typeface="Arial"/>
              </a:rPr>
              <a:t>Date</a:t>
            </a:r>
            <a:endParaRPr sz="300">
              <a:latin typeface="Arial"/>
              <a:cs typeface="Arial"/>
            </a:endParaRPr>
          </a:p>
        </p:txBody>
      </p:sp>
      <p:sp>
        <p:nvSpPr>
          <p:cNvPr id="167" name="object 167" descr=""/>
          <p:cNvSpPr txBox="1"/>
          <p:nvPr/>
        </p:nvSpPr>
        <p:spPr>
          <a:xfrm>
            <a:off x="19234982" y="4028956"/>
            <a:ext cx="192405" cy="72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" spc="-10">
                <a:latin typeface="Arial"/>
                <a:cs typeface="Arial"/>
              </a:rPr>
              <a:t>Signature</a:t>
            </a:r>
            <a:endParaRPr sz="300">
              <a:latin typeface="Arial"/>
              <a:cs typeface="Arial"/>
            </a:endParaRPr>
          </a:p>
        </p:txBody>
      </p:sp>
      <p:sp>
        <p:nvSpPr>
          <p:cNvPr id="168" name="object 168" descr=""/>
          <p:cNvSpPr txBox="1"/>
          <p:nvPr/>
        </p:nvSpPr>
        <p:spPr>
          <a:xfrm rot="18120000">
            <a:off x="19593153" y="4204419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69" name="object 169" descr=""/>
          <p:cNvSpPr txBox="1"/>
          <p:nvPr/>
        </p:nvSpPr>
        <p:spPr>
          <a:xfrm rot="18420000">
            <a:off x="19582305" y="4229690"/>
            <a:ext cx="6733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70" name="object 170" descr=""/>
          <p:cNvSpPr txBox="1"/>
          <p:nvPr/>
        </p:nvSpPr>
        <p:spPr>
          <a:xfrm rot="18720000">
            <a:off x="19555579" y="4253977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71" name="object 171" descr=""/>
          <p:cNvSpPr txBox="1"/>
          <p:nvPr/>
        </p:nvSpPr>
        <p:spPr>
          <a:xfrm rot="19200000">
            <a:off x="19520675" y="4288114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72" name="object 172" descr=""/>
          <p:cNvSpPr txBox="1"/>
          <p:nvPr/>
        </p:nvSpPr>
        <p:spPr>
          <a:xfrm rot="19800000">
            <a:off x="19480946" y="4316732"/>
            <a:ext cx="8231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173" name="object 173" descr=""/>
          <p:cNvSpPr txBox="1"/>
          <p:nvPr/>
        </p:nvSpPr>
        <p:spPr>
          <a:xfrm rot="20280000">
            <a:off x="19444855" y="4340137"/>
            <a:ext cx="7579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F</a:t>
            </a:r>
            <a:endParaRPr sz="500">
              <a:latin typeface="Arial"/>
              <a:cs typeface="Arial"/>
            </a:endParaRPr>
          </a:p>
        </p:txBody>
      </p:sp>
      <p:sp>
        <p:nvSpPr>
          <p:cNvPr id="174" name="object 174" descr=""/>
          <p:cNvSpPr txBox="1"/>
          <p:nvPr/>
        </p:nvSpPr>
        <p:spPr>
          <a:xfrm rot="20400000">
            <a:off x="19422466" y="4350992"/>
            <a:ext cx="6751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75" name="object 175" descr=""/>
          <p:cNvSpPr txBox="1"/>
          <p:nvPr/>
        </p:nvSpPr>
        <p:spPr>
          <a:xfrm rot="20640000">
            <a:off x="19394325" y="4358997"/>
            <a:ext cx="74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76" name="object 176" descr=""/>
          <p:cNvSpPr txBox="1"/>
          <p:nvPr/>
        </p:nvSpPr>
        <p:spPr>
          <a:xfrm rot="21000000">
            <a:off x="19356747" y="4367281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19315045" y="4347202"/>
            <a:ext cx="72390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" name="object 178" descr=""/>
          <p:cNvSpPr txBox="1"/>
          <p:nvPr/>
        </p:nvSpPr>
        <p:spPr>
          <a:xfrm rot="840000">
            <a:off x="19235897" y="4370594"/>
            <a:ext cx="76128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F</a:t>
            </a:r>
            <a:endParaRPr sz="500">
              <a:latin typeface="Arial"/>
              <a:cs typeface="Arial"/>
            </a:endParaRPr>
          </a:p>
        </p:txBody>
      </p:sp>
      <p:sp>
        <p:nvSpPr>
          <p:cNvPr id="179" name="object 179" descr=""/>
          <p:cNvSpPr txBox="1"/>
          <p:nvPr/>
        </p:nvSpPr>
        <p:spPr>
          <a:xfrm rot="1200000">
            <a:off x="19187248" y="4358987"/>
            <a:ext cx="8231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180" name="object 180" descr=""/>
          <p:cNvSpPr txBox="1"/>
          <p:nvPr/>
        </p:nvSpPr>
        <p:spPr>
          <a:xfrm rot="1980000">
            <a:off x="19112530" y="4324652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" name="object 181" descr=""/>
          <p:cNvSpPr txBox="1"/>
          <p:nvPr/>
        </p:nvSpPr>
        <p:spPr>
          <a:xfrm rot="2400000">
            <a:off x="19078775" y="4300817"/>
            <a:ext cx="7579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2" name="object 182" descr=""/>
          <p:cNvSpPr txBox="1"/>
          <p:nvPr/>
        </p:nvSpPr>
        <p:spPr>
          <a:xfrm rot="2760000">
            <a:off x="19048462" y="4275732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83" name="object 183" descr=""/>
          <p:cNvSpPr txBox="1"/>
          <p:nvPr/>
        </p:nvSpPr>
        <p:spPr>
          <a:xfrm rot="3180000">
            <a:off x="19020931" y="4245036"/>
            <a:ext cx="76128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4" name="object 184" descr=""/>
          <p:cNvSpPr txBox="1"/>
          <p:nvPr/>
        </p:nvSpPr>
        <p:spPr>
          <a:xfrm rot="3540000">
            <a:off x="18997598" y="4213224"/>
            <a:ext cx="7855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" name="object 185" descr=""/>
          <p:cNvSpPr txBox="1"/>
          <p:nvPr/>
        </p:nvSpPr>
        <p:spPr>
          <a:xfrm>
            <a:off x="19631046" y="4021546"/>
            <a:ext cx="97790" cy="6540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" name="object 186" descr=""/>
          <p:cNvSpPr txBox="1"/>
          <p:nvPr/>
        </p:nvSpPr>
        <p:spPr>
          <a:xfrm rot="5160000">
            <a:off x="19635058" y="3979466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" name="object 187" descr=""/>
          <p:cNvSpPr txBox="1"/>
          <p:nvPr/>
        </p:nvSpPr>
        <p:spPr>
          <a:xfrm rot="4500000">
            <a:off x="19628809" y="3937066"/>
            <a:ext cx="7855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88" name="object 188" descr=""/>
          <p:cNvSpPr txBox="1"/>
          <p:nvPr/>
        </p:nvSpPr>
        <p:spPr>
          <a:xfrm rot="4140000">
            <a:off x="19618871" y="3901483"/>
            <a:ext cx="7646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9" name="object 189" descr=""/>
          <p:cNvSpPr txBox="1"/>
          <p:nvPr/>
        </p:nvSpPr>
        <p:spPr>
          <a:xfrm rot="3540000">
            <a:off x="19592301" y="3848797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190" name="object 190" descr=""/>
          <p:cNvSpPr txBox="1"/>
          <p:nvPr/>
        </p:nvSpPr>
        <p:spPr>
          <a:xfrm rot="3660000">
            <a:off x="19567616" y="3811912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91" name="object 191" descr=""/>
          <p:cNvSpPr txBox="1"/>
          <p:nvPr/>
        </p:nvSpPr>
        <p:spPr>
          <a:xfrm rot="2640000">
            <a:off x="19539325" y="3778124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92" name="object 192" descr=""/>
          <p:cNvSpPr txBox="1"/>
          <p:nvPr/>
        </p:nvSpPr>
        <p:spPr>
          <a:xfrm rot="2220000">
            <a:off x="19504982" y="3746656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93" name="object 193" descr=""/>
          <p:cNvSpPr txBox="1"/>
          <p:nvPr/>
        </p:nvSpPr>
        <p:spPr>
          <a:xfrm rot="1560000">
            <a:off x="19448795" y="3711601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94" name="object 194" descr=""/>
          <p:cNvSpPr txBox="1"/>
          <p:nvPr/>
        </p:nvSpPr>
        <p:spPr>
          <a:xfrm rot="1080000">
            <a:off x="19413045" y="3695373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P</a:t>
            </a:r>
            <a:endParaRPr sz="500">
              <a:latin typeface="Arial"/>
              <a:cs typeface="Arial"/>
            </a:endParaRPr>
          </a:p>
        </p:txBody>
      </p:sp>
      <p:sp>
        <p:nvSpPr>
          <p:cNvPr id="195" name="object 195" descr=""/>
          <p:cNvSpPr txBox="1"/>
          <p:nvPr/>
        </p:nvSpPr>
        <p:spPr>
          <a:xfrm rot="720000">
            <a:off x="19370053" y="3682548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96" name="object 196" descr=""/>
          <p:cNvSpPr txBox="1"/>
          <p:nvPr/>
        </p:nvSpPr>
        <p:spPr>
          <a:xfrm rot="480000">
            <a:off x="19323391" y="3675954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97" name="object 197" descr=""/>
          <p:cNvSpPr txBox="1"/>
          <p:nvPr/>
        </p:nvSpPr>
        <p:spPr>
          <a:xfrm rot="120000">
            <a:off x="19280078" y="3675063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98" name="object 198" descr=""/>
          <p:cNvSpPr txBox="1"/>
          <p:nvPr/>
        </p:nvSpPr>
        <p:spPr>
          <a:xfrm rot="20940000">
            <a:off x="19234770" y="3678565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199" name="object 199" descr=""/>
          <p:cNvSpPr txBox="1"/>
          <p:nvPr/>
        </p:nvSpPr>
        <p:spPr>
          <a:xfrm rot="20580000">
            <a:off x="19190638" y="3689498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00" name="object 200" descr=""/>
          <p:cNvSpPr txBox="1"/>
          <p:nvPr/>
        </p:nvSpPr>
        <p:spPr>
          <a:xfrm rot="20100000">
            <a:off x="19146879" y="3705815"/>
            <a:ext cx="7855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201" name="object 201" descr=""/>
          <p:cNvSpPr txBox="1"/>
          <p:nvPr/>
        </p:nvSpPr>
        <p:spPr>
          <a:xfrm rot="19560000">
            <a:off x="19109665" y="3727233"/>
            <a:ext cx="74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202" name="object 202" descr=""/>
          <p:cNvSpPr txBox="1"/>
          <p:nvPr/>
        </p:nvSpPr>
        <p:spPr>
          <a:xfrm rot="18900000">
            <a:off x="19053089" y="3768808"/>
            <a:ext cx="79648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203" name="object 203" descr=""/>
          <p:cNvSpPr txBox="1"/>
          <p:nvPr/>
        </p:nvSpPr>
        <p:spPr>
          <a:xfrm rot="18540000">
            <a:off x="19022754" y="3803055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04" name="object 204" descr=""/>
          <p:cNvSpPr txBox="1"/>
          <p:nvPr/>
        </p:nvSpPr>
        <p:spPr>
          <a:xfrm rot="18480000">
            <a:off x="18997479" y="3839771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205" name="object 205" descr=""/>
          <p:cNvSpPr txBox="1"/>
          <p:nvPr/>
        </p:nvSpPr>
        <p:spPr>
          <a:xfrm rot="17640000">
            <a:off x="18974126" y="3882153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06" name="object 206" descr=""/>
          <p:cNvSpPr txBox="1"/>
          <p:nvPr/>
        </p:nvSpPr>
        <p:spPr>
          <a:xfrm rot="17160000">
            <a:off x="18959106" y="3924725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07" name="object 207" descr=""/>
          <p:cNvSpPr txBox="1"/>
          <p:nvPr/>
        </p:nvSpPr>
        <p:spPr>
          <a:xfrm rot="17340000">
            <a:off x="18948484" y="3970950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208" name="object 208" descr=""/>
          <p:cNvSpPr txBox="1"/>
          <p:nvPr/>
        </p:nvSpPr>
        <p:spPr>
          <a:xfrm rot="16440000">
            <a:off x="18951229" y="4001430"/>
            <a:ext cx="6733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209" name="object 209" descr=""/>
          <p:cNvSpPr txBox="1"/>
          <p:nvPr/>
        </p:nvSpPr>
        <p:spPr>
          <a:xfrm rot="16020000">
            <a:off x="18947448" y="4030050"/>
            <a:ext cx="74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210" name="object 210" descr=""/>
          <p:cNvSpPr txBox="1"/>
          <p:nvPr/>
        </p:nvSpPr>
        <p:spPr>
          <a:xfrm>
            <a:off x="19276068" y="4261110"/>
            <a:ext cx="107950" cy="72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" spc="-20">
                <a:latin typeface="Arial"/>
                <a:cs typeface="Arial"/>
              </a:rPr>
              <a:t>Date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" name="object 211" descr=""/>
          <p:cNvSpPr txBox="1"/>
          <p:nvPr/>
        </p:nvSpPr>
        <p:spPr>
          <a:xfrm rot="16980000">
            <a:off x="19058076" y="3972555"/>
            <a:ext cx="6078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212" name="object 212" descr=""/>
          <p:cNvSpPr txBox="1"/>
          <p:nvPr/>
        </p:nvSpPr>
        <p:spPr>
          <a:xfrm rot="17460000">
            <a:off x="19068462" y="3932986"/>
            <a:ext cx="63633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213" name="object 213" descr=""/>
          <p:cNvSpPr txBox="1"/>
          <p:nvPr/>
        </p:nvSpPr>
        <p:spPr>
          <a:xfrm rot="18120000">
            <a:off x="19088627" y="3894964"/>
            <a:ext cx="6253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214" name="object 214" descr=""/>
          <p:cNvSpPr txBox="1"/>
          <p:nvPr/>
        </p:nvSpPr>
        <p:spPr>
          <a:xfrm rot="18660000">
            <a:off x="19110640" y="3865750"/>
            <a:ext cx="6253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V</a:t>
            </a:r>
            <a:endParaRPr sz="400">
              <a:latin typeface="Arial"/>
              <a:cs typeface="Arial"/>
            </a:endParaRPr>
          </a:p>
        </p:txBody>
      </p:sp>
      <p:sp>
        <p:nvSpPr>
          <p:cNvPr id="215" name="object 215" descr=""/>
          <p:cNvSpPr txBox="1"/>
          <p:nvPr/>
        </p:nvSpPr>
        <p:spPr>
          <a:xfrm rot="19020000">
            <a:off x="19136164" y="3843305"/>
            <a:ext cx="53645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216" name="object 216" descr=""/>
          <p:cNvSpPr txBox="1"/>
          <p:nvPr/>
        </p:nvSpPr>
        <p:spPr>
          <a:xfrm rot="20880000">
            <a:off x="19254129" y="3782141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B</a:t>
            </a:r>
            <a:endParaRPr sz="400">
              <a:latin typeface="Arial"/>
              <a:cs typeface="Arial"/>
            </a:endParaRPr>
          </a:p>
        </p:txBody>
      </p:sp>
      <p:sp>
        <p:nvSpPr>
          <p:cNvPr id="217" name="object 217" descr=""/>
          <p:cNvSpPr txBox="1"/>
          <p:nvPr/>
        </p:nvSpPr>
        <p:spPr>
          <a:xfrm rot="21360000">
            <a:off x="19292163" y="3777810"/>
            <a:ext cx="61817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B</a:t>
            </a:r>
            <a:endParaRPr sz="400">
              <a:latin typeface="Arial"/>
              <a:cs typeface="Arial"/>
            </a:endParaRPr>
          </a:p>
        </p:txBody>
      </p:sp>
      <p:sp>
        <p:nvSpPr>
          <p:cNvPr id="218" name="object 218" descr=""/>
          <p:cNvSpPr txBox="1"/>
          <p:nvPr/>
        </p:nvSpPr>
        <p:spPr>
          <a:xfrm rot="420000">
            <a:off x="19329564" y="3780194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219" name="object 219" descr=""/>
          <p:cNvSpPr txBox="1"/>
          <p:nvPr/>
        </p:nvSpPr>
        <p:spPr>
          <a:xfrm rot="840000">
            <a:off x="19367856" y="3787664"/>
            <a:ext cx="64009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220" name="object 220" descr=""/>
          <p:cNvSpPr txBox="1"/>
          <p:nvPr/>
        </p:nvSpPr>
        <p:spPr>
          <a:xfrm rot="20400000">
            <a:off x="19214052" y="3793645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221" name="object 221" descr=""/>
          <p:cNvSpPr txBox="1"/>
          <p:nvPr/>
        </p:nvSpPr>
        <p:spPr>
          <a:xfrm rot="2700000">
            <a:off x="19476196" y="3850519"/>
            <a:ext cx="61817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222" name="object 222" descr=""/>
          <p:cNvSpPr txBox="1"/>
          <p:nvPr/>
        </p:nvSpPr>
        <p:spPr>
          <a:xfrm rot="3240000">
            <a:off x="19501787" y="3878128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223" name="object 223" descr=""/>
          <p:cNvSpPr txBox="1"/>
          <p:nvPr/>
        </p:nvSpPr>
        <p:spPr>
          <a:xfrm rot="3780000">
            <a:off x="19519562" y="3906209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</p:txBody>
      </p:sp>
      <p:sp>
        <p:nvSpPr>
          <p:cNvPr id="224" name="object 224" descr=""/>
          <p:cNvSpPr txBox="1"/>
          <p:nvPr/>
        </p:nvSpPr>
        <p:spPr>
          <a:xfrm rot="3900000">
            <a:off x="19614286" y="3877205"/>
            <a:ext cx="6733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225" name="object 225" descr=""/>
          <p:cNvSpPr txBox="1"/>
          <p:nvPr/>
        </p:nvSpPr>
        <p:spPr>
          <a:xfrm rot="3900000">
            <a:off x="19533279" y="3934850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226" name="object 226" descr=""/>
          <p:cNvSpPr txBox="1"/>
          <p:nvPr/>
        </p:nvSpPr>
        <p:spPr>
          <a:xfrm rot="2040000">
            <a:off x="19450221" y="3826431"/>
            <a:ext cx="59466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227" name="object 227" descr=""/>
          <p:cNvSpPr txBox="1"/>
          <p:nvPr/>
        </p:nvSpPr>
        <p:spPr>
          <a:xfrm rot="4320000">
            <a:off x="19543997" y="3968065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228" name="object 228" descr=""/>
          <p:cNvSpPr txBox="1"/>
          <p:nvPr/>
        </p:nvSpPr>
        <p:spPr>
          <a:xfrm rot="19260000">
            <a:off x="19154707" y="3825350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</p:txBody>
      </p:sp>
      <p:sp>
        <p:nvSpPr>
          <p:cNvPr id="229" name="object 229" descr=""/>
          <p:cNvSpPr txBox="1"/>
          <p:nvPr/>
        </p:nvSpPr>
        <p:spPr>
          <a:xfrm rot="1440000">
            <a:off x="19400842" y="3799294"/>
            <a:ext cx="60445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230" name="object 230" descr=""/>
          <p:cNvSpPr txBox="1"/>
          <p:nvPr/>
        </p:nvSpPr>
        <p:spPr>
          <a:xfrm>
            <a:off x="19056678" y="477684"/>
            <a:ext cx="662305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1150" spc="105" b="0">
                <a:latin typeface="Segoe UI Semilight"/>
                <a:cs typeface="Segoe UI Semilight"/>
              </a:rPr>
              <a:t>JORDA</a:t>
            </a:r>
            <a:r>
              <a:rPr dirty="0" sz="1150" spc="-160" b="0">
                <a:latin typeface="Segoe UI Semilight"/>
                <a:cs typeface="Segoe UI Semilight"/>
              </a:rPr>
              <a:t> </a:t>
            </a:r>
            <a:r>
              <a:rPr dirty="0" sz="1150" spc="-50" b="0">
                <a:latin typeface="Segoe UI Semilight"/>
                <a:cs typeface="Segoe UI Semilight"/>
              </a:rPr>
              <a:t>N</a:t>
            </a:r>
            <a:endParaRPr sz="1150">
              <a:latin typeface="Segoe UI Semilight"/>
              <a:cs typeface="Segoe UI Semilight"/>
            </a:endParaRPr>
          </a:p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 sz="600" b="0">
                <a:latin typeface="Segoe UI Semilight"/>
                <a:cs typeface="Segoe UI Semilight"/>
              </a:rPr>
              <a:t>A</a:t>
            </a:r>
            <a:r>
              <a:rPr dirty="0" sz="600" spc="10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R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C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H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I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T</a:t>
            </a:r>
            <a:r>
              <a:rPr dirty="0" sz="600" spc="10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E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C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T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spc="-50" b="0">
                <a:latin typeface="Segoe UI Semilight"/>
                <a:cs typeface="Segoe UI Semilight"/>
              </a:rPr>
              <a:t>S</a:t>
            </a:r>
            <a:endParaRPr sz="600">
              <a:latin typeface="Segoe UI Semilight"/>
              <a:cs typeface="Segoe UI Semilight"/>
            </a:endParaRPr>
          </a:p>
          <a:p>
            <a:pPr marL="12700" marR="14604" indent="635">
              <a:lnSpc>
                <a:spcPct val="121900"/>
              </a:lnSpc>
              <a:spcBef>
                <a:spcPts val="5"/>
              </a:spcBef>
            </a:pPr>
            <a:r>
              <a:rPr dirty="0" sz="350" spc="10" b="0">
                <a:latin typeface="Segoe UI Semilight"/>
                <a:cs typeface="Segoe UI Semilight"/>
              </a:rPr>
              <a:t>131</a:t>
            </a:r>
            <a:r>
              <a:rPr dirty="0" sz="350" spc="55" b="0">
                <a:latin typeface="Segoe UI Semilight"/>
                <a:cs typeface="Segoe UI Semilight"/>
              </a:rPr>
              <a:t> </a:t>
            </a:r>
            <a:r>
              <a:rPr dirty="0" sz="350" spc="10" b="0">
                <a:latin typeface="Segoe UI Semilight"/>
                <a:cs typeface="Segoe UI Semilight"/>
              </a:rPr>
              <a:t>CALLE</a:t>
            </a:r>
            <a:r>
              <a:rPr dirty="0" sz="350" spc="60" b="0">
                <a:latin typeface="Segoe UI Semilight"/>
                <a:cs typeface="Segoe UI Semilight"/>
              </a:rPr>
              <a:t> </a:t>
            </a:r>
            <a:r>
              <a:rPr dirty="0" sz="350" spc="10" b="0">
                <a:latin typeface="Segoe UI Semilight"/>
                <a:cs typeface="Segoe UI Semilight"/>
              </a:rPr>
              <a:t>IGLESIA,</a:t>
            </a:r>
            <a:r>
              <a:rPr dirty="0" sz="350" spc="55" b="0">
                <a:latin typeface="Segoe UI Semilight"/>
                <a:cs typeface="Segoe UI Semilight"/>
              </a:rPr>
              <a:t> </a:t>
            </a:r>
            <a:r>
              <a:rPr dirty="0" sz="350" spc="10" b="0">
                <a:latin typeface="Segoe UI Semilight"/>
                <a:cs typeface="Segoe UI Semilight"/>
              </a:rPr>
              <a:t>SUITE</a:t>
            </a:r>
            <a:r>
              <a:rPr dirty="0" sz="350" spc="60" b="0">
                <a:latin typeface="Segoe UI Semilight"/>
                <a:cs typeface="Segoe UI Semilight"/>
              </a:rPr>
              <a:t> </a:t>
            </a:r>
            <a:r>
              <a:rPr dirty="0" sz="350" spc="-25" b="0">
                <a:latin typeface="Segoe UI Semilight"/>
                <a:cs typeface="Segoe UI Semilight"/>
              </a:rPr>
              <a:t>100</a:t>
            </a:r>
            <a:r>
              <a:rPr dirty="0" sz="350" spc="500" b="0">
                <a:latin typeface="Segoe UI Semilight"/>
                <a:cs typeface="Segoe UI Semilight"/>
              </a:rPr>
              <a:t> </a:t>
            </a:r>
            <a:r>
              <a:rPr dirty="0" sz="350" spc="30" b="0">
                <a:latin typeface="Segoe UI Semilight"/>
                <a:cs typeface="Segoe UI Semilight"/>
              </a:rPr>
              <a:t>SAN</a:t>
            </a:r>
            <a:r>
              <a:rPr dirty="0" sz="350" spc="90" b="0">
                <a:latin typeface="Segoe UI Semilight"/>
                <a:cs typeface="Segoe UI Semilight"/>
              </a:rPr>
              <a:t> </a:t>
            </a:r>
            <a:r>
              <a:rPr dirty="0" sz="350" spc="30" b="0">
                <a:latin typeface="Segoe UI Semilight"/>
                <a:cs typeface="Segoe UI Semilight"/>
              </a:rPr>
              <a:t>CLEMENTE,</a:t>
            </a:r>
            <a:r>
              <a:rPr dirty="0" sz="350" spc="95" b="0">
                <a:latin typeface="Segoe UI Semilight"/>
                <a:cs typeface="Segoe UI Semilight"/>
              </a:rPr>
              <a:t> </a:t>
            </a:r>
            <a:r>
              <a:rPr dirty="0" sz="350" spc="30" b="0">
                <a:latin typeface="Segoe UI Semilight"/>
                <a:cs typeface="Segoe UI Semilight"/>
              </a:rPr>
              <a:t>CA</a:t>
            </a:r>
            <a:r>
              <a:rPr dirty="0" sz="350" spc="105" b="0">
                <a:latin typeface="Segoe UI Semilight"/>
                <a:cs typeface="Segoe UI Semilight"/>
              </a:rPr>
              <a:t> </a:t>
            </a:r>
            <a:r>
              <a:rPr dirty="0" sz="350" spc="-10" b="0">
                <a:latin typeface="Segoe UI Semilight"/>
                <a:cs typeface="Segoe UI Semilight"/>
              </a:rPr>
              <a:t>92672</a:t>
            </a:r>
            <a:endParaRPr sz="350">
              <a:latin typeface="Segoe UI Semilight"/>
              <a:cs typeface="Segoe UI Semilight"/>
            </a:endParaRPr>
          </a:p>
        </p:txBody>
      </p:sp>
      <p:sp>
        <p:nvSpPr>
          <p:cNvPr id="231" name="object 231" descr=""/>
          <p:cNvSpPr txBox="1"/>
          <p:nvPr/>
        </p:nvSpPr>
        <p:spPr>
          <a:xfrm>
            <a:off x="18856036" y="12689118"/>
            <a:ext cx="924560" cy="548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225">
              <a:lnSpc>
                <a:spcPts val="525"/>
              </a:lnSpc>
              <a:spcBef>
                <a:spcPts val="90"/>
              </a:spcBef>
            </a:pPr>
            <a:r>
              <a:rPr dirty="0" sz="500" spc="-60">
                <a:latin typeface="Arial"/>
                <a:cs typeface="Arial"/>
              </a:rPr>
              <a:t>Sheet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Title: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dirty="0" sz="1000" spc="-10" b="1">
                <a:latin typeface="Arial"/>
                <a:cs typeface="Arial"/>
              </a:rPr>
              <a:t>PRELIMINARY</a:t>
            </a:r>
            <a:endParaRPr sz="1000">
              <a:latin typeface="Arial"/>
              <a:cs typeface="Arial"/>
            </a:endParaRPr>
          </a:p>
          <a:p>
            <a:pPr marL="12700" marR="92075" indent="-635">
              <a:lnSpc>
                <a:spcPct val="102299"/>
              </a:lnSpc>
              <a:spcBef>
                <a:spcPts val="10"/>
              </a:spcBef>
            </a:pPr>
            <a:r>
              <a:rPr dirty="0" sz="1000" spc="-10" b="1">
                <a:latin typeface="Arial"/>
                <a:cs typeface="Arial"/>
              </a:rPr>
              <a:t>LANDSCAPE </a:t>
            </a:r>
            <a:r>
              <a:rPr dirty="0" sz="1000" spc="-20" b="1">
                <a:latin typeface="Arial"/>
                <a:cs typeface="Arial"/>
              </a:rPr>
              <a:t>PLAN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2" name="object 232" descr=""/>
          <p:cNvSpPr txBox="1"/>
          <p:nvPr/>
        </p:nvSpPr>
        <p:spPr>
          <a:xfrm>
            <a:off x="18866008" y="13407121"/>
            <a:ext cx="874394" cy="608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60">
                <a:latin typeface="Arial"/>
                <a:cs typeface="Arial"/>
              </a:rPr>
              <a:t>Sheet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Number:</a:t>
            </a:r>
            <a:endParaRPr sz="5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40"/>
              </a:spcBef>
            </a:pPr>
            <a:r>
              <a:rPr dirty="0" sz="3300" spc="-20" b="1">
                <a:latin typeface="Arial"/>
                <a:cs typeface="Arial"/>
              </a:rPr>
              <a:t>L1.1</a:t>
            </a:r>
            <a:endParaRPr sz="3300">
              <a:latin typeface="Arial"/>
              <a:cs typeface="Arial"/>
            </a:endParaRPr>
          </a:p>
        </p:txBody>
      </p:sp>
      <p:sp>
        <p:nvSpPr>
          <p:cNvPr id="233" name="object 233" descr=""/>
          <p:cNvSpPr txBox="1"/>
          <p:nvPr/>
        </p:nvSpPr>
        <p:spPr>
          <a:xfrm>
            <a:off x="8741360" y="585043"/>
            <a:ext cx="79883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50" spc="-10">
                <a:latin typeface="Arial"/>
                <a:cs typeface="Arial"/>
              </a:rPr>
              <a:t>LEGEND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4" name="object 234" descr=""/>
          <p:cNvSpPr txBox="1"/>
          <p:nvPr/>
        </p:nvSpPr>
        <p:spPr>
          <a:xfrm>
            <a:off x="9032949" y="951290"/>
            <a:ext cx="102933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PROPERTY</a:t>
            </a:r>
            <a:r>
              <a:rPr dirty="0" sz="950" spc="165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LINE</a:t>
            </a:r>
            <a:endParaRPr sz="950">
              <a:latin typeface="Arial"/>
              <a:cs typeface="Arial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9032949" y="1240086"/>
            <a:ext cx="18021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DRIVEWAY</a:t>
            </a:r>
            <a:r>
              <a:rPr dirty="0" sz="950" spc="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EXIT</a:t>
            </a:r>
            <a:r>
              <a:rPr dirty="0" sz="950" spc="8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/</a:t>
            </a:r>
            <a:r>
              <a:rPr dirty="0" sz="950" spc="8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ENTRANCE</a:t>
            </a:r>
            <a:endParaRPr sz="950">
              <a:latin typeface="Arial"/>
              <a:cs typeface="Arial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9032550" y="1817680"/>
            <a:ext cx="293751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RETENTION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BASIN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WITH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CRUSHED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ROCK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BASE</a:t>
            </a:r>
            <a:endParaRPr sz="950">
              <a:latin typeface="Arial"/>
              <a:cs typeface="Arial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9042522" y="2106478"/>
            <a:ext cx="91059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ACCENT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TREE</a:t>
            </a:r>
            <a:endParaRPr sz="950">
              <a:latin typeface="Arial"/>
              <a:cs typeface="Arial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9032949" y="2684072"/>
            <a:ext cx="241490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NATURAL</a:t>
            </a:r>
            <a:r>
              <a:rPr dirty="0" sz="950" spc="12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GRAY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CONCRETE</a:t>
            </a:r>
            <a:r>
              <a:rPr dirty="0" sz="950" spc="12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WALKWAY</a:t>
            </a:r>
            <a:endParaRPr sz="950">
              <a:latin typeface="Arial"/>
              <a:cs typeface="Arial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9032949" y="2972868"/>
            <a:ext cx="203200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DECOMPOSED</a:t>
            </a:r>
            <a:r>
              <a:rPr dirty="0" sz="950" spc="1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GRANITE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PAVING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240" name="object 240" descr=""/>
          <p:cNvSpPr txBox="1"/>
          <p:nvPr/>
        </p:nvSpPr>
        <p:spPr>
          <a:xfrm>
            <a:off x="9032550" y="3550064"/>
            <a:ext cx="2025014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ELECTRICAL</a:t>
            </a:r>
            <a:r>
              <a:rPr dirty="0" sz="950" spc="14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UTILITY</a:t>
            </a:r>
            <a:r>
              <a:rPr dirty="0" sz="950" spc="14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EASEMENT</a:t>
            </a:r>
            <a:endParaRPr sz="950">
              <a:latin typeface="Arial"/>
              <a:cs typeface="Arial"/>
            </a:endParaRPr>
          </a:p>
        </p:txBody>
      </p:sp>
      <p:sp>
        <p:nvSpPr>
          <p:cNvPr id="241" name="object 241" descr=""/>
          <p:cNvSpPr txBox="1"/>
          <p:nvPr/>
        </p:nvSpPr>
        <p:spPr>
          <a:xfrm>
            <a:off x="9033348" y="5426446"/>
            <a:ext cx="245046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BLACK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TUBE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STEEL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PEDESTRIAN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GATE</a:t>
            </a:r>
            <a:endParaRPr sz="950">
              <a:latin typeface="Arial"/>
              <a:cs typeface="Arial"/>
            </a:endParaRPr>
          </a:p>
        </p:txBody>
      </p:sp>
      <p:sp>
        <p:nvSpPr>
          <p:cNvPr id="242" name="object 242" descr=""/>
          <p:cNvSpPr txBox="1"/>
          <p:nvPr/>
        </p:nvSpPr>
        <p:spPr>
          <a:xfrm>
            <a:off x="9037337" y="5715243"/>
            <a:ext cx="217487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8'</a:t>
            </a:r>
            <a:r>
              <a:rPr dirty="0" sz="950" spc="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HIGH</a:t>
            </a:r>
            <a:r>
              <a:rPr dirty="0" sz="950" spc="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BLACK</a:t>
            </a:r>
            <a:r>
              <a:rPr dirty="0" sz="950" spc="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TUBE</a:t>
            </a:r>
            <a:r>
              <a:rPr dirty="0" sz="950" spc="7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STEEL</a:t>
            </a:r>
            <a:r>
              <a:rPr dirty="0" sz="950" spc="7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FENCE</a:t>
            </a:r>
            <a:endParaRPr sz="950">
              <a:latin typeface="Arial"/>
              <a:cs typeface="Arial"/>
            </a:endParaRPr>
          </a:p>
        </p:txBody>
      </p:sp>
      <p:sp>
        <p:nvSpPr>
          <p:cNvPr id="243" name="object 243" descr=""/>
          <p:cNvSpPr txBox="1"/>
          <p:nvPr/>
        </p:nvSpPr>
        <p:spPr>
          <a:xfrm>
            <a:off x="9032949" y="6292837"/>
            <a:ext cx="1955164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latin typeface="Arial"/>
                <a:cs typeface="Arial"/>
              </a:rPr>
              <a:t>DECORATIVE</a:t>
            </a:r>
            <a:r>
              <a:rPr dirty="0" sz="950" spc="21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MONUMENT</a:t>
            </a:r>
            <a:r>
              <a:rPr dirty="0" sz="950" spc="215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SIGN</a:t>
            </a:r>
            <a:endParaRPr sz="950">
              <a:latin typeface="Arial"/>
              <a:cs typeface="Arial"/>
            </a:endParaRPr>
          </a:p>
        </p:txBody>
      </p:sp>
      <p:sp>
        <p:nvSpPr>
          <p:cNvPr id="244" name="object 244" descr=""/>
          <p:cNvSpPr txBox="1"/>
          <p:nvPr/>
        </p:nvSpPr>
        <p:spPr>
          <a:xfrm>
            <a:off x="8823132" y="955451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245" name="object 245" descr=""/>
          <p:cNvSpPr txBox="1"/>
          <p:nvPr/>
        </p:nvSpPr>
        <p:spPr>
          <a:xfrm>
            <a:off x="8823132" y="1242254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246" name="object 246" descr=""/>
          <p:cNvSpPr txBox="1"/>
          <p:nvPr/>
        </p:nvSpPr>
        <p:spPr>
          <a:xfrm>
            <a:off x="8823132" y="1528883"/>
            <a:ext cx="230505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22250" algn="l"/>
              </a:tabLst>
            </a:pPr>
            <a:r>
              <a:rPr dirty="0" baseline="3267" sz="1275" spc="-7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baseline="3267" sz="1275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50">
                <a:latin typeface="Arial"/>
                <a:cs typeface="Arial"/>
              </a:rPr>
              <a:t>DROUGHT</a:t>
            </a:r>
            <a:r>
              <a:rPr dirty="0" sz="950" spc="1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TOLLERANT</a:t>
            </a:r>
            <a:r>
              <a:rPr dirty="0" sz="950" spc="19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PLANTING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247" name="object 247" descr=""/>
          <p:cNvSpPr txBox="1"/>
          <p:nvPr/>
        </p:nvSpPr>
        <p:spPr>
          <a:xfrm>
            <a:off x="8823132" y="1819848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</p:txBody>
      </p:sp>
      <p:sp>
        <p:nvSpPr>
          <p:cNvPr id="248" name="object 248" descr=""/>
          <p:cNvSpPr txBox="1"/>
          <p:nvPr/>
        </p:nvSpPr>
        <p:spPr>
          <a:xfrm>
            <a:off x="8823132" y="2108645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249" name="object 249" descr=""/>
          <p:cNvSpPr txBox="1"/>
          <p:nvPr/>
        </p:nvSpPr>
        <p:spPr>
          <a:xfrm>
            <a:off x="8823132" y="2395275"/>
            <a:ext cx="135445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26060" algn="l"/>
              </a:tabLst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8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50">
                <a:latin typeface="Arial"/>
                <a:cs typeface="Arial"/>
              </a:rPr>
              <a:t>SCREENING</a:t>
            </a:r>
            <a:r>
              <a:rPr dirty="0" sz="950" spc="175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TREE</a:t>
            </a:r>
            <a:endParaRPr sz="950">
              <a:latin typeface="Arial"/>
              <a:cs typeface="Arial"/>
            </a:endParaRPr>
          </a:p>
        </p:txBody>
      </p:sp>
      <p:sp>
        <p:nvSpPr>
          <p:cNvPr id="250" name="object 250" descr=""/>
          <p:cNvSpPr txBox="1"/>
          <p:nvPr/>
        </p:nvSpPr>
        <p:spPr>
          <a:xfrm>
            <a:off x="8823132" y="2680655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sp>
        <p:nvSpPr>
          <p:cNvPr id="251" name="object 251" descr=""/>
          <p:cNvSpPr txBox="1"/>
          <p:nvPr/>
        </p:nvSpPr>
        <p:spPr>
          <a:xfrm>
            <a:off x="3521873" y="1578519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252" name="object 252" descr=""/>
          <p:cNvSpPr txBox="1"/>
          <p:nvPr/>
        </p:nvSpPr>
        <p:spPr>
          <a:xfrm>
            <a:off x="8823132" y="2981418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50">
              <a:latin typeface="Arial"/>
              <a:cs typeface="Arial"/>
            </a:endParaRPr>
          </a:p>
        </p:txBody>
      </p:sp>
      <p:sp>
        <p:nvSpPr>
          <p:cNvPr id="253" name="object 253" descr=""/>
          <p:cNvSpPr txBox="1"/>
          <p:nvPr/>
        </p:nvSpPr>
        <p:spPr>
          <a:xfrm>
            <a:off x="8823132" y="3261665"/>
            <a:ext cx="202565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21615" algn="l"/>
              </a:tabLst>
            </a:pPr>
            <a:r>
              <a:rPr dirty="0" baseline="3267" sz="1275" spc="-75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baseline="3267" sz="1275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50">
                <a:latin typeface="Arial"/>
                <a:cs typeface="Arial"/>
              </a:rPr>
              <a:t>EXISTING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CHAIN-LINK</a:t>
            </a:r>
            <a:r>
              <a:rPr dirty="0" sz="950" spc="15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FENCE</a:t>
            </a:r>
            <a:endParaRPr sz="950">
              <a:latin typeface="Arial"/>
              <a:cs typeface="Arial"/>
            </a:endParaRPr>
          </a:p>
        </p:txBody>
      </p:sp>
      <p:sp>
        <p:nvSpPr>
          <p:cNvPr id="254" name="object 254" descr=""/>
          <p:cNvSpPr txBox="1"/>
          <p:nvPr/>
        </p:nvSpPr>
        <p:spPr>
          <a:xfrm>
            <a:off x="8791620" y="3544253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  <p:sp>
        <p:nvSpPr>
          <p:cNvPr id="255" name="object 255" descr=""/>
          <p:cNvSpPr txBox="1"/>
          <p:nvPr/>
        </p:nvSpPr>
        <p:spPr>
          <a:xfrm>
            <a:off x="8791620" y="3838860"/>
            <a:ext cx="185547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3267" sz="1275" b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dirty="0" baseline="3267" sz="1275" spc="434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ROAD</a:t>
            </a:r>
            <a:r>
              <a:rPr dirty="0" sz="950" spc="5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UTILITY</a:t>
            </a:r>
            <a:r>
              <a:rPr dirty="0" sz="950" spc="5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EASEMENT</a:t>
            </a:r>
            <a:endParaRPr sz="950">
              <a:latin typeface="Arial"/>
              <a:cs typeface="Arial"/>
            </a:endParaRPr>
          </a:p>
        </p:txBody>
      </p:sp>
      <p:sp>
        <p:nvSpPr>
          <p:cNvPr id="256" name="object 256" descr=""/>
          <p:cNvSpPr txBox="1"/>
          <p:nvPr/>
        </p:nvSpPr>
        <p:spPr>
          <a:xfrm>
            <a:off x="8791620" y="4127657"/>
            <a:ext cx="163576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b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850" spc="325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ADA</a:t>
            </a:r>
            <a:r>
              <a:rPr dirty="0" sz="950" spc="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PARKING</a:t>
            </a:r>
            <a:r>
              <a:rPr dirty="0" sz="950" spc="5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STALLS</a:t>
            </a:r>
            <a:endParaRPr sz="950">
              <a:latin typeface="Arial"/>
              <a:cs typeface="Arial"/>
            </a:endParaRPr>
          </a:p>
        </p:txBody>
      </p:sp>
      <p:sp>
        <p:nvSpPr>
          <p:cNvPr id="257" name="object 257" descr=""/>
          <p:cNvSpPr txBox="1"/>
          <p:nvPr/>
        </p:nvSpPr>
        <p:spPr>
          <a:xfrm>
            <a:off x="7656376" y="4062014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258" name="object 258" descr=""/>
          <p:cNvSpPr txBox="1"/>
          <p:nvPr/>
        </p:nvSpPr>
        <p:spPr>
          <a:xfrm>
            <a:off x="7656376" y="10730272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259" name="object 259" descr=""/>
          <p:cNvSpPr txBox="1"/>
          <p:nvPr/>
        </p:nvSpPr>
        <p:spPr>
          <a:xfrm>
            <a:off x="2150885" y="12978421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260" name="object 260" descr=""/>
          <p:cNvSpPr txBox="1"/>
          <p:nvPr/>
        </p:nvSpPr>
        <p:spPr>
          <a:xfrm>
            <a:off x="1799462" y="7349673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261" name="object 261" descr=""/>
          <p:cNvSpPr txBox="1"/>
          <p:nvPr/>
        </p:nvSpPr>
        <p:spPr>
          <a:xfrm>
            <a:off x="574867" y="4164129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262" name="object 262" descr=""/>
          <p:cNvSpPr txBox="1"/>
          <p:nvPr/>
        </p:nvSpPr>
        <p:spPr>
          <a:xfrm>
            <a:off x="3559767" y="2458472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</p:txBody>
      </p:sp>
      <p:sp>
        <p:nvSpPr>
          <p:cNvPr id="263" name="object 263" descr=""/>
          <p:cNvSpPr txBox="1"/>
          <p:nvPr/>
        </p:nvSpPr>
        <p:spPr>
          <a:xfrm>
            <a:off x="2944678" y="8192529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sp>
        <p:nvSpPr>
          <p:cNvPr id="264" name="object 264" descr=""/>
          <p:cNvSpPr txBox="1"/>
          <p:nvPr/>
        </p:nvSpPr>
        <p:spPr>
          <a:xfrm>
            <a:off x="4531864" y="3606081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50">
              <a:latin typeface="Arial"/>
              <a:cs typeface="Arial"/>
            </a:endParaRPr>
          </a:p>
        </p:txBody>
      </p:sp>
      <p:sp>
        <p:nvSpPr>
          <p:cNvPr id="265" name="object 265" descr=""/>
          <p:cNvSpPr txBox="1"/>
          <p:nvPr/>
        </p:nvSpPr>
        <p:spPr>
          <a:xfrm>
            <a:off x="7651989" y="4387110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50">
              <a:latin typeface="Arial"/>
              <a:cs typeface="Arial"/>
            </a:endParaRPr>
          </a:p>
        </p:txBody>
      </p:sp>
      <p:sp>
        <p:nvSpPr>
          <p:cNvPr id="266" name="object 266" descr=""/>
          <p:cNvSpPr txBox="1"/>
          <p:nvPr/>
        </p:nvSpPr>
        <p:spPr>
          <a:xfrm>
            <a:off x="3967035" y="1578519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267" name="object 267" descr=""/>
          <p:cNvSpPr txBox="1"/>
          <p:nvPr/>
        </p:nvSpPr>
        <p:spPr>
          <a:xfrm>
            <a:off x="2386230" y="11060953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50">
              <a:latin typeface="Arial"/>
              <a:cs typeface="Arial"/>
            </a:endParaRPr>
          </a:p>
        </p:txBody>
      </p:sp>
      <p:sp>
        <p:nvSpPr>
          <p:cNvPr id="268" name="object 268" descr=""/>
          <p:cNvSpPr txBox="1"/>
          <p:nvPr/>
        </p:nvSpPr>
        <p:spPr>
          <a:xfrm>
            <a:off x="3057564" y="6336888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50">
              <a:latin typeface="Arial"/>
              <a:cs typeface="Arial"/>
            </a:endParaRPr>
          </a:p>
        </p:txBody>
      </p:sp>
      <p:sp>
        <p:nvSpPr>
          <p:cNvPr id="269" name="object 269" descr=""/>
          <p:cNvSpPr txBox="1"/>
          <p:nvPr/>
        </p:nvSpPr>
        <p:spPr>
          <a:xfrm>
            <a:off x="3750038" y="7347279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50">
              <a:latin typeface="Arial"/>
              <a:cs typeface="Arial"/>
            </a:endParaRPr>
          </a:p>
        </p:txBody>
      </p:sp>
      <p:sp>
        <p:nvSpPr>
          <p:cNvPr id="270" name="object 270" descr=""/>
          <p:cNvSpPr txBox="1"/>
          <p:nvPr/>
        </p:nvSpPr>
        <p:spPr>
          <a:xfrm>
            <a:off x="8791620" y="4414859"/>
            <a:ext cx="128460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3267" sz="1275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dirty="0" baseline="3267" sz="1275" spc="405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BMP</a:t>
            </a:r>
            <a:r>
              <a:rPr dirty="0" sz="950" spc="5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TREE</a:t>
            </a:r>
            <a:r>
              <a:rPr dirty="0" sz="950" spc="40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WELL</a:t>
            </a:r>
            <a:endParaRPr sz="950">
              <a:latin typeface="Arial"/>
              <a:cs typeface="Arial"/>
            </a:endParaRPr>
          </a:p>
        </p:txBody>
      </p:sp>
      <p:sp>
        <p:nvSpPr>
          <p:cNvPr id="271" name="object 271" descr=""/>
          <p:cNvSpPr txBox="1"/>
          <p:nvPr/>
        </p:nvSpPr>
        <p:spPr>
          <a:xfrm>
            <a:off x="6272225" y="1578519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272" name="object 272" descr=""/>
          <p:cNvSpPr txBox="1"/>
          <p:nvPr/>
        </p:nvSpPr>
        <p:spPr>
          <a:xfrm>
            <a:off x="574468" y="8995097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273" name="object 273" descr=""/>
          <p:cNvSpPr txBox="1"/>
          <p:nvPr/>
        </p:nvSpPr>
        <p:spPr>
          <a:xfrm>
            <a:off x="574867" y="9527218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274" name="object 274" descr=""/>
          <p:cNvSpPr txBox="1"/>
          <p:nvPr/>
        </p:nvSpPr>
        <p:spPr>
          <a:xfrm>
            <a:off x="574867" y="11177429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275" name="object 275" descr=""/>
          <p:cNvSpPr txBox="1"/>
          <p:nvPr/>
        </p:nvSpPr>
        <p:spPr>
          <a:xfrm>
            <a:off x="541360" y="3756064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850">
              <a:latin typeface="Arial"/>
              <a:cs typeface="Arial"/>
            </a:endParaRPr>
          </a:p>
        </p:txBody>
      </p:sp>
      <p:sp>
        <p:nvSpPr>
          <p:cNvPr id="276" name="object 276" descr=""/>
          <p:cNvSpPr txBox="1"/>
          <p:nvPr/>
        </p:nvSpPr>
        <p:spPr>
          <a:xfrm>
            <a:off x="541360" y="5451938"/>
            <a:ext cx="151130" cy="4254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64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850">
              <a:latin typeface="Arial"/>
              <a:cs typeface="Arial"/>
            </a:endParaRPr>
          </a:p>
        </p:txBody>
      </p:sp>
      <p:sp>
        <p:nvSpPr>
          <p:cNvPr id="277" name="object 277" descr=""/>
          <p:cNvSpPr txBox="1"/>
          <p:nvPr/>
        </p:nvSpPr>
        <p:spPr>
          <a:xfrm>
            <a:off x="8791620" y="4703656"/>
            <a:ext cx="133604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3267" sz="127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dirty="0" baseline="3267" sz="1275" spc="427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ORGANIC</a:t>
            </a:r>
            <a:r>
              <a:rPr dirty="0" sz="950" spc="4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MULCH</a:t>
            </a:r>
            <a:endParaRPr sz="950">
              <a:latin typeface="Arial"/>
              <a:cs typeface="Arial"/>
            </a:endParaRPr>
          </a:p>
        </p:txBody>
      </p:sp>
      <p:sp>
        <p:nvSpPr>
          <p:cNvPr id="278" name="object 278" descr=""/>
          <p:cNvSpPr txBox="1"/>
          <p:nvPr/>
        </p:nvSpPr>
        <p:spPr>
          <a:xfrm>
            <a:off x="8791620" y="4992453"/>
            <a:ext cx="4586605" cy="3213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2729" marR="5080" indent="-240665">
              <a:lnSpc>
                <a:spcPct val="100000"/>
              </a:lnSpc>
              <a:spcBef>
                <a:spcPts val="135"/>
              </a:spcBef>
            </a:pPr>
            <a:r>
              <a:rPr dirty="0" sz="850" b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dirty="0" sz="850" spc="355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BLACK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DECORATIVE</a:t>
            </a:r>
            <a:r>
              <a:rPr dirty="0" sz="950" spc="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TUBE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STEEL</a:t>
            </a:r>
            <a:r>
              <a:rPr dirty="0" sz="950" spc="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AUTOMATIC</a:t>
            </a:r>
            <a:r>
              <a:rPr dirty="0" sz="950" spc="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VEHICULAR</a:t>
            </a:r>
            <a:r>
              <a:rPr dirty="0" sz="950" spc="9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GATE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 spc="-20">
                <a:latin typeface="Arial"/>
                <a:cs typeface="Arial"/>
              </a:rPr>
              <a:t>WITH </a:t>
            </a:r>
            <a:r>
              <a:rPr dirty="0" sz="950">
                <a:latin typeface="Arial"/>
                <a:cs typeface="Arial"/>
              </a:rPr>
              <a:t>FIRE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DEPT.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KNOX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SWITCH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AND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OPTICOM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ACCESS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AS</a:t>
            </a:r>
            <a:r>
              <a:rPr dirty="0" sz="950" spc="10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REQIURED.</a:t>
            </a:r>
            <a:endParaRPr sz="950">
              <a:latin typeface="Arial"/>
              <a:cs typeface="Arial"/>
            </a:endParaRPr>
          </a:p>
        </p:txBody>
      </p:sp>
      <p:sp>
        <p:nvSpPr>
          <p:cNvPr id="279" name="object 279" descr=""/>
          <p:cNvSpPr txBox="1"/>
          <p:nvPr/>
        </p:nvSpPr>
        <p:spPr>
          <a:xfrm>
            <a:off x="5464870" y="2405021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</p:txBody>
      </p:sp>
      <p:sp>
        <p:nvSpPr>
          <p:cNvPr id="280" name="object 280" descr=""/>
          <p:cNvSpPr txBox="1"/>
          <p:nvPr/>
        </p:nvSpPr>
        <p:spPr>
          <a:xfrm>
            <a:off x="8791620" y="5428613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50">
              <a:latin typeface="Arial"/>
              <a:cs typeface="Arial"/>
            </a:endParaRPr>
          </a:p>
        </p:txBody>
      </p:sp>
      <p:sp>
        <p:nvSpPr>
          <p:cNvPr id="281" name="object 281" descr=""/>
          <p:cNvSpPr txBox="1"/>
          <p:nvPr/>
        </p:nvSpPr>
        <p:spPr>
          <a:xfrm>
            <a:off x="8791620" y="5717012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850">
              <a:latin typeface="Arial"/>
              <a:cs typeface="Arial"/>
            </a:endParaRPr>
          </a:p>
        </p:txBody>
      </p:sp>
      <p:sp>
        <p:nvSpPr>
          <p:cNvPr id="282" name="object 282" descr=""/>
          <p:cNvSpPr txBox="1"/>
          <p:nvPr/>
        </p:nvSpPr>
        <p:spPr>
          <a:xfrm>
            <a:off x="8791620" y="6004040"/>
            <a:ext cx="101981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3267" sz="1275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dirty="0" baseline="3267" sz="1275" spc="382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50">
                <a:latin typeface="Arial"/>
                <a:cs typeface="Arial"/>
              </a:rPr>
              <a:t>BIKE</a:t>
            </a:r>
            <a:r>
              <a:rPr dirty="0" sz="950" spc="4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RACKS</a:t>
            </a:r>
            <a:endParaRPr sz="950">
              <a:latin typeface="Arial"/>
              <a:cs typeface="Arial"/>
            </a:endParaRPr>
          </a:p>
        </p:txBody>
      </p:sp>
      <p:sp>
        <p:nvSpPr>
          <p:cNvPr id="283" name="object 283" descr=""/>
          <p:cNvSpPr txBox="1"/>
          <p:nvPr/>
        </p:nvSpPr>
        <p:spPr>
          <a:xfrm>
            <a:off x="8791620" y="6295005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850">
              <a:latin typeface="Arial"/>
              <a:cs typeface="Arial"/>
            </a:endParaRPr>
          </a:p>
        </p:txBody>
      </p:sp>
      <p:sp>
        <p:nvSpPr>
          <p:cNvPr id="284" name="object 284" descr=""/>
          <p:cNvSpPr txBox="1"/>
          <p:nvPr/>
        </p:nvSpPr>
        <p:spPr>
          <a:xfrm>
            <a:off x="3251823" y="6633664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50">
              <a:latin typeface="Arial"/>
              <a:cs typeface="Arial"/>
            </a:endParaRPr>
          </a:p>
        </p:txBody>
      </p:sp>
      <p:sp>
        <p:nvSpPr>
          <p:cNvPr id="285" name="object 285" descr=""/>
          <p:cNvSpPr txBox="1"/>
          <p:nvPr/>
        </p:nvSpPr>
        <p:spPr>
          <a:xfrm>
            <a:off x="541360" y="7731810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850">
              <a:latin typeface="Arial"/>
              <a:cs typeface="Arial"/>
            </a:endParaRPr>
          </a:p>
        </p:txBody>
      </p:sp>
      <p:sp>
        <p:nvSpPr>
          <p:cNvPr id="286" name="object 286" descr=""/>
          <p:cNvSpPr txBox="1"/>
          <p:nvPr/>
        </p:nvSpPr>
        <p:spPr>
          <a:xfrm>
            <a:off x="4906423" y="12999962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50">
              <a:latin typeface="Arial"/>
              <a:cs typeface="Arial"/>
            </a:endParaRPr>
          </a:p>
        </p:txBody>
      </p:sp>
      <p:sp>
        <p:nvSpPr>
          <p:cNvPr id="287" name="object 287" descr=""/>
          <p:cNvSpPr txBox="1"/>
          <p:nvPr/>
        </p:nvSpPr>
        <p:spPr>
          <a:xfrm>
            <a:off x="5246677" y="1578519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850">
              <a:latin typeface="Arial"/>
              <a:cs typeface="Arial"/>
            </a:endParaRPr>
          </a:p>
        </p:txBody>
      </p:sp>
      <p:sp>
        <p:nvSpPr>
          <p:cNvPr id="288" name="object 288" descr=""/>
          <p:cNvSpPr txBox="1"/>
          <p:nvPr/>
        </p:nvSpPr>
        <p:spPr>
          <a:xfrm>
            <a:off x="2738850" y="3661128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850">
              <a:latin typeface="Arial"/>
              <a:cs typeface="Arial"/>
            </a:endParaRPr>
          </a:p>
        </p:txBody>
      </p:sp>
      <p:sp>
        <p:nvSpPr>
          <p:cNvPr id="289" name="object 289" descr=""/>
          <p:cNvSpPr txBox="1"/>
          <p:nvPr/>
        </p:nvSpPr>
        <p:spPr>
          <a:xfrm>
            <a:off x="2913963" y="7350470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850">
              <a:latin typeface="Arial"/>
              <a:cs typeface="Arial"/>
            </a:endParaRPr>
          </a:p>
        </p:txBody>
      </p:sp>
      <p:sp>
        <p:nvSpPr>
          <p:cNvPr id="290" name="object 290" descr=""/>
          <p:cNvSpPr txBox="1"/>
          <p:nvPr/>
        </p:nvSpPr>
        <p:spPr>
          <a:xfrm>
            <a:off x="7652387" y="8784084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50">
              <a:latin typeface="Arial"/>
              <a:cs typeface="Arial"/>
            </a:endParaRPr>
          </a:p>
        </p:txBody>
      </p:sp>
      <p:sp>
        <p:nvSpPr>
          <p:cNvPr id="291" name="object 291" descr=""/>
          <p:cNvSpPr txBox="1"/>
          <p:nvPr/>
        </p:nvSpPr>
        <p:spPr>
          <a:xfrm>
            <a:off x="7652387" y="11219712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50">
              <a:latin typeface="Arial"/>
              <a:cs typeface="Arial"/>
            </a:endParaRPr>
          </a:p>
        </p:txBody>
      </p:sp>
      <p:sp>
        <p:nvSpPr>
          <p:cNvPr id="292" name="object 292" descr=""/>
          <p:cNvSpPr txBox="1"/>
          <p:nvPr/>
        </p:nvSpPr>
        <p:spPr>
          <a:xfrm>
            <a:off x="7652387" y="4718987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50">
              <a:latin typeface="Arial"/>
              <a:cs typeface="Arial"/>
            </a:endParaRPr>
          </a:p>
        </p:txBody>
      </p:sp>
      <p:sp>
        <p:nvSpPr>
          <p:cNvPr id="293" name="object 293" descr=""/>
          <p:cNvSpPr txBox="1"/>
          <p:nvPr/>
        </p:nvSpPr>
        <p:spPr>
          <a:xfrm>
            <a:off x="7617285" y="9987139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850">
              <a:latin typeface="Arial"/>
              <a:cs typeface="Arial"/>
            </a:endParaRPr>
          </a:p>
        </p:txBody>
      </p:sp>
      <p:sp>
        <p:nvSpPr>
          <p:cNvPr id="294" name="object 294" descr=""/>
          <p:cNvSpPr txBox="1"/>
          <p:nvPr/>
        </p:nvSpPr>
        <p:spPr>
          <a:xfrm>
            <a:off x="6288979" y="12983208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850">
              <a:latin typeface="Arial"/>
              <a:cs typeface="Arial"/>
            </a:endParaRPr>
          </a:p>
        </p:txBody>
      </p:sp>
      <p:sp>
        <p:nvSpPr>
          <p:cNvPr id="295" name="object 295" descr=""/>
          <p:cNvSpPr txBox="1"/>
          <p:nvPr/>
        </p:nvSpPr>
        <p:spPr>
          <a:xfrm>
            <a:off x="7617285" y="6842283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850">
              <a:latin typeface="Arial"/>
              <a:cs typeface="Arial"/>
            </a:endParaRPr>
          </a:p>
        </p:txBody>
      </p:sp>
      <p:sp>
        <p:nvSpPr>
          <p:cNvPr id="296" name="object 296" descr=""/>
          <p:cNvSpPr txBox="1"/>
          <p:nvPr/>
        </p:nvSpPr>
        <p:spPr>
          <a:xfrm>
            <a:off x="8788030" y="9315582"/>
            <a:ext cx="1262380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>
                <a:latin typeface="Arial"/>
                <a:cs typeface="Arial"/>
              </a:rPr>
              <a:t>MAINTENANCE</a:t>
            </a:r>
            <a:r>
              <a:rPr dirty="0" sz="600" spc="8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RESPONSIBILITY</a:t>
            </a:r>
            <a:endParaRPr sz="600">
              <a:latin typeface="Arial"/>
              <a:cs typeface="Arial"/>
            </a:endParaRPr>
          </a:p>
        </p:txBody>
      </p:sp>
      <p:sp>
        <p:nvSpPr>
          <p:cNvPr id="297" name="object 297" descr=""/>
          <p:cNvSpPr txBox="1"/>
          <p:nvPr/>
        </p:nvSpPr>
        <p:spPr>
          <a:xfrm>
            <a:off x="8793615" y="9479926"/>
            <a:ext cx="259905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>
                <a:latin typeface="Arial"/>
                <a:cs typeface="Arial"/>
              </a:rPr>
              <a:t>A.</a:t>
            </a:r>
            <a:r>
              <a:rPr dirty="0" sz="500" spc="315">
                <a:latin typeface="Arial"/>
                <a:cs typeface="Arial"/>
              </a:rPr>
              <a:t>  </a:t>
            </a:r>
            <a:r>
              <a:rPr dirty="0" sz="500">
                <a:latin typeface="Arial"/>
                <a:cs typeface="Arial"/>
              </a:rPr>
              <a:t>ALL </a:t>
            </a:r>
            <a:r>
              <a:rPr dirty="0" sz="500" spc="-10">
                <a:latin typeface="Arial"/>
                <a:cs typeface="Arial"/>
              </a:rPr>
              <a:t>LANDSCAPE AND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IRRIGATION </a:t>
            </a:r>
            <a:r>
              <a:rPr dirty="0" sz="500">
                <a:latin typeface="Arial"/>
                <a:cs typeface="Arial"/>
              </a:rPr>
              <a:t>TO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BE</a:t>
            </a:r>
            <a:r>
              <a:rPr dirty="0" sz="500" spc="-10">
                <a:latin typeface="Arial"/>
                <a:cs typeface="Arial"/>
              </a:rPr>
              <a:t> MAINTAINED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BY</a:t>
            </a:r>
            <a:r>
              <a:rPr dirty="0" sz="500" spc="-10">
                <a:latin typeface="Arial"/>
                <a:cs typeface="Arial"/>
              </a:rPr>
              <a:t> PROPERTY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OWNER</a:t>
            </a:r>
            <a:r>
              <a:rPr dirty="0" sz="600" spc="-10"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298" name="object 298" descr=""/>
          <p:cNvSpPr txBox="1"/>
          <p:nvPr/>
        </p:nvSpPr>
        <p:spPr>
          <a:xfrm>
            <a:off x="574867" y="4690267"/>
            <a:ext cx="8826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299" name="object 299" descr=""/>
          <p:cNvSpPr txBox="1"/>
          <p:nvPr/>
        </p:nvSpPr>
        <p:spPr>
          <a:xfrm>
            <a:off x="2710130" y="10175814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850">
              <a:latin typeface="Arial"/>
              <a:cs typeface="Arial"/>
            </a:endParaRPr>
          </a:p>
        </p:txBody>
      </p:sp>
      <p:sp>
        <p:nvSpPr>
          <p:cNvPr id="300" name="object 300" descr=""/>
          <p:cNvSpPr txBox="1"/>
          <p:nvPr/>
        </p:nvSpPr>
        <p:spPr>
          <a:xfrm>
            <a:off x="7618482" y="11652109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850">
              <a:latin typeface="Arial"/>
              <a:cs typeface="Arial"/>
            </a:endParaRPr>
          </a:p>
        </p:txBody>
      </p:sp>
      <p:sp>
        <p:nvSpPr>
          <p:cNvPr id="301" name="object 301" descr=""/>
          <p:cNvSpPr txBox="1"/>
          <p:nvPr/>
        </p:nvSpPr>
        <p:spPr>
          <a:xfrm>
            <a:off x="6459704" y="11155490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50">
              <a:latin typeface="Arial"/>
              <a:cs typeface="Arial"/>
            </a:endParaRPr>
          </a:p>
        </p:txBody>
      </p:sp>
      <p:sp>
        <p:nvSpPr>
          <p:cNvPr id="302" name="object 302" descr=""/>
          <p:cNvSpPr txBox="1"/>
          <p:nvPr/>
        </p:nvSpPr>
        <p:spPr>
          <a:xfrm>
            <a:off x="2516668" y="7119911"/>
            <a:ext cx="151130" cy="391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135"/>
              </a:spcBef>
            </a:pPr>
            <a:r>
              <a:rPr dirty="0" sz="85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850">
              <a:latin typeface="Arial"/>
              <a:cs typeface="Arial"/>
            </a:endParaRPr>
          </a:p>
        </p:txBody>
      </p:sp>
      <p:sp>
        <p:nvSpPr>
          <p:cNvPr id="303" name="object 303" descr=""/>
          <p:cNvSpPr txBox="1"/>
          <p:nvPr/>
        </p:nvSpPr>
        <p:spPr>
          <a:xfrm>
            <a:off x="2158464" y="7344088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850">
              <a:latin typeface="Arial"/>
              <a:cs typeface="Arial"/>
            </a:endParaRPr>
          </a:p>
        </p:txBody>
      </p:sp>
      <p:sp>
        <p:nvSpPr>
          <p:cNvPr id="304" name="object 304" descr=""/>
          <p:cNvSpPr txBox="1"/>
          <p:nvPr/>
        </p:nvSpPr>
        <p:spPr>
          <a:xfrm>
            <a:off x="7617285" y="3123423"/>
            <a:ext cx="152400" cy="3803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850">
              <a:latin typeface="Arial"/>
              <a:cs typeface="Arial"/>
            </a:endParaRPr>
          </a:p>
        </p:txBody>
      </p:sp>
      <p:sp>
        <p:nvSpPr>
          <p:cNvPr id="305" name="object 305" descr=""/>
          <p:cNvSpPr txBox="1"/>
          <p:nvPr/>
        </p:nvSpPr>
        <p:spPr>
          <a:xfrm>
            <a:off x="7617684" y="2719347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50">
              <a:latin typeface="Arial"/>
              <a:cs typeface="Arial"/>
            </a:endParaRPr>
          </a:p>
        </p:txBody>
      </p:sp>
      <p:sp>
        <p:nvSpPr>
          <p:cNvPr id="306" name="object 306" descr=""/>
          <p:cNvSpPr txBox="1"/>
          <p:nvPr/>
        </p:nvSpPr>
        <p:spPr>
          <a:xfrm>
            <a:off x="5067973" y="3606081"/>
            <a:ext cx="43624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97815" algn="l"/>
              </a:tabLst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dirty="0" sz="8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50">
              <a:latin typeface="Arial"/>
              <a:cs typeface="Arial"/>
            </a:endParaRPr>
          </a:p>
        </p:txBody>
      </p:sp>
      <p:sp>
        <p:nvSpPr>
          <p:cNvPr id="307" name="object 307" descr=""/>
          <p:cNvSpPr txBox="1"/>
          <p:nvPr/>
        </p:nvSpPr>
        <p:spPr>
          <a:xfrm>
            <a:off x="8788030" y="10440055"/>
            <a:ext cx="1293495" cy="422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>
                <a:latin typeface="Arial"/>
                <a:cs typeface="Arial"/>
              </a:rPr>
              <a:t>LANDSCAPE</a:t>
            </a:r>
            <a:r>
              <a:rPr dirty="0" sz="600" spc="7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CALCULATIONS</a:t>
            </a:r>
            <a:endParaRPr sz="600">
              <a:latin typeface="Arial"/>
              <a:cs typeface="Arial"/>
            </a:endParaRPr>
          </a:p>
          <a:p>
            <a:pPr marL="150495" indent="-135890">
              <a:lnSpc>
                <a:spcPts val="600"/>
              </a:lnSpc>
              <a:spcBef>
                <a:spcPts val="595"/>
              </a:spcBef>
              <a:buFont typeface="Symbol"/>
              <a:buChar char=""/>
              <a:tabLst>
                <a:tab pos="150495" algn="l"/>
              </a:tabLst>
            </a:pPr>
            <a:r>
              <a:rPr dirty="0" sz="500" spc="-10">
                <a:latin typeface="Arial"/>
                <a:cs typeface="Arial"/>
              </a:rPr>
              <a:t>TOTAL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SITE </a:t>
            </a:r>
            <a:r>
              <a:rPr dirty="0" sz="500" spc="-10">
                <a:latin typeface="Arial"/>
                <a:cs typeface="Arial"/>
              </a:rPr>
              <a:t>AREA: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232,122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SF.</a:t>
            </a:r>
            <a:endParaRPr sz="500">
              <a:latin typeface="Arial"/>
              <a:cs typeface="Arial"/>
            </a:endParaRPr>
          </a:p>
          <a:p>
            <a:pPr marL="150495" indent="-135890">
              <a:lnSpc>
                <a:spcPts val="595"/>
              </a:lnSpc>
              <a:buFont typeface="Symbol"/>
              <a:buChar char=""/>
              <a:tabLst>
                <a:tab pos="150495" algn="l"/>
              </a:tabLst>
            </a:pPr>
            <a:r>
              <a:rPr dirty="0" sz="500" spc="-10">
                <a:latin typeface="Arial"/>
                <a:cs typeface="Arial"/>
              </a:rPr>
              <a:t>TOTAL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LANDSCAPE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AREA:</a:t>
            </a:r>
            <a:r>
              <a:rPr dirty="0" sz="500" spc="1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48,192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SF.</a:t>
            </a:r>
            <a:endParaRPr sz="500">
              <a:latin typeface="Arial"/>
              <a:cs typeface="Arial"/>
            </a:endParaRPr>
          </a:p>
          <a:p>
            <a:pPr marL="147320" indent="-132715">
              <a:lnSpc>
                <a:spcPts val="595"/>
              </a:lnSpc>
              <a:buFont typeface="Symbol"/>
              <a:buChar char=""/>
              <a:tabLst>
                <a:tab pos="147320" algn="l"/>
              </a:tabLst>
            </a:pPr>
            <a:r>
              <a:rPr dirty="0" sz="500" spc="-10">
                <a:latin typeface="Arial"/>
                <a:cs typeface="Arial"/>
              </a:rPr>
              <a:t>PERCENT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LANDSCAPE</a:t>
            </a:r>
            <a:r>
              <a:rPr dirty="0" sz="500" spc="1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AREA:</a:t>
            </a:r>
            <a:r>
              <a:rPr dirty="0" sz="500" spc="1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21%</a:t>
            </a:r>
            <a:endParaRPr sz="500">
              <a:latin typeface="Arial"/>
              <a:cs typeface="Arial"/>
            </a:endParaRPr>
          </a:p>
        </p:txBody>
      </p:sp>
      <p:sp>
        <p:nvSpPr>
          <p:cNvPr id="308" name="object 308" descr=""/>
          <p:cNvSpPr txBox="1"/>
          <p:nvPr/>
        </p:nvSpPr>
        <p:spPr>
          <a:xfrm>
            <a:off x="8790024" y="8567662"/>
            <a:ext cx="119316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>
                <a:latin typeface="Arial"/>
                <a:cs typeface="Arial"/>
              </a:rPr>
              <a:t>STATEMENT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OF</a:t>
            </a:r>
            <a:r>
              <a:rPr dirty="0" sz="600" spc="6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COMPLIANCE:</a:t>
            </a:r>
            <a:endParaRPr sz="600">
              <a:latin typeface="Arial"/>
              <a:cs typeface="Arial"/>
            </a:endParaRPr>
          </a:p>
        </p:txBody>
      </p:sp>
      <p:sp>
        <p:nvSpPr>
          <p:cNvPr id="309" name="object 309" descr=""/>
          <p:cNvSpPr txBox="1"/>
          <p:nvPr/>
        </p:nvSpPr>
        <p:spPr>
          <a:xfrm>
            <a:off x="8788827" y="8737306"/>
            <a:ext cx="4471035" cy="3276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905">
              <a:lnSpc>
                <a:spcPct val="100000"/>
              </a:lnSpc>
              <a:spcBef>
                <a:spcPts val="90"/>
              </a:spcBef>
            </a:pPr>
            <a:r>
              <a:rPr dirty="0" sz="500">
                <a:latin typeface="Arial"/>
                <a:cs typeface="Arial"/>
              </a:rPr>
              <a:t>“THIS </a:t>
            </a:r>
            <a:r>
              <a:rPr dirty="0" sz="500" spc="-10">
                <a:latin typeface="Arial"/>
                <a:cs typeface="Arial"/>
              </a:rPr>
              <a:t>LANDSCAPE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DESIGN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AND</a:t>
            </a:r>
            <a:r>
              <a:rPr dirty="0" sz="500">
                <a:latin typeface="Arial"/>
                <a:cs typeface="Arial"/>
              </a:rPr>
              <a:t> THE </a:t>
            </a:r>
            <a:r>
              <a:rPr dirty="0" sz="500" spc="-10">
                <a:latin typeface="Arial"/>
                <a:cs typeface="Arial"/>
              </a:rPr>
              <a:t>FINAL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LANDSCAPE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PLANS</a:t>
            </a:r>
            <a:r>
              <a:rPr dirty="0" sz="500">
                <a:latin typeface="Arial"/>
                <a:cs typeface="Arial"/>
              </a:rPr>
              <a:t> WILL </a:t>
            </a:r>
            <a:r>
              <a:rPr dirty="0" sz="500" spc="-10">
                <a:latin typeface="Arial"/>
                <a:cs typeface="Arial"/>
              </a:rPr>
              <a:t>REFLECT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CONFORMANCE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WITH</a:t>
            </a:r>
            <a:r>
              <a:rPr dirty="0" sz="500">
                <a:latin typeface="Arial"/>
                <a:cs typeface="Arial"/>
              </a:rPr>
              <a:t> THE </a:t>
            </a:r>
            <a:r>
              <a:rPr dirty="0" sz="500" spc="-10">
                <a:latin typeface="Arial"/>
                <a:cs typeface="Arial"/>
              </a:rPr>
              <a:t>COUNTY</a:t>
            </a:r>
            <a:r>
              <a:rPr dirty="0" sz="500">
                <a:latin typeface="Arial"/>
                <a:cs typeface="Arial"/>
              </a:rPr>
              <a:t> OF </a:t>
            </a:r>
            <a:r>
              <a:rPr dirty="0" sz="500" spc="-10">
                <a:latin typeface="Arial"/>
                <a:cs typeface="Arial"/>
              </a:rPr>
              <a:t>SAN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DIEGO’S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WATER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CONSERVATION</a:t>
            </a:r>
            <a:r>
              <a:rPr dirty="0" sz="500">
                <a:latin typeface="Arial"/>
                <a:cs typeface="Arial"/>
              </a:rPr>
              <a:t> IN </a:t>
            </a:r>
            <a:r>
              <a:rPr dirty="0" sz="500" spc="-10">
                <a:latin typeface="Arial"/>
                <a:cs typeface="Arial"/>
              </a:rPr>
              <a:t>LANDSCAPING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ORDINANCE,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PROMOTING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WATER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CONSERVATION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THROUGH</a:t>
            </a:r>
            <a:r>
              <a:rPr dirty="0" sz="500">
                <a:latin typeface="Arial"/>
                <a:cs typeface="Arial"/>
              </a:rPr>
              <a:t> THE </a:t>
            </a:r>
            <a:r>
              <a:rPr dirty="0" sz="500" spc="-10">
                <a:latin typeface="Arial"/>
                <a:cs typeface="Arial"/>
              </a:rPr>
              <a:t>USE</a:t>
            </a:r>
            <a:r>
              <a:rPr dirty="0" sz="500">
                <a:latin typeface="Arial"/>
                <a:cs typeface="Arial"/>
              </a:rPr>
              <a:t> OF </a:t>
            </a:r>
            <a:r>
              <a:rPr dirty="0" sz="500" spc="-10">
                <a:latin typeface="Arial"/>
                <a:cs typeface="Arial"/>
              </a:rPr>
              <a:t>MODERATE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AND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LOW-</a:t>
            </a:r>
            <a:r>
              <a:rPr dirty="0" sz="500" spc="-10">
                <a:latin typeface="Arial"/>
                <a:cs typeface="Arial"/>
              </a:rPr>
              <a:t>WATER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REQUIRING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PLANT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SPECIES,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GROUPING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OF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PLANT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MATERIALS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WITH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SIMILAR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WATER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REQUIREMENTS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AND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IMPLEMENTING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LOW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VOLUME</a:t>
            </a:r>
            <a:r>
              <a:rPr dirty="0" sz="500" spc="10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AND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EFFICIENT</a:t>
            </a:r>
            <a:r>
              <a:rPr dirty="0" sz="500" spc="-2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AUTOMATIC</a:t>
            </a:r>
            <a:r>
              <a:rPr dirty="0" sz="500" spc="-2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IRRIGATION</a:t>
            </a:r>
            <a:r>
              <a:rPr dirty="0" sz="500" spc="-1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SYSTEM.”</a:t>
            </a:r>
            <a:endParaRPr sz="500">
              <a:latin typeface="Arial"/>
              <a:cs typeface="Arial"/>
            </a:endParaRPr>
          </a:p>
        </p:txBody>
      </p:sp>
      <p:sp>
        <p:nvSpPr>
          <p:cNvPr id="310" name="object 310" descr=""/>
          <p:cNvSpPr txBox="1"/>
          <p:nvPr/>
        </p:nvSpPr>
        <p:spPr>
          <a:xfrm>
            <a:off x="8769282" y="6682902"/>
            <a:ext cx="4359910" cy="346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14"/>
              </a:spcBef>
            </a:pPr>
            <a:r>
              <a:rPr dirty="0" sz="600">
                <a:latin typeface="Arial"/>
                <a:cs typeface="Arial"/>
              </a:rPr>
              <a:t>CONCEPTUAL</a:t>
            </a:r>
            <a:r>
              <a:rPr dirty="0" sz="600" spc="3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IRRIGATION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DESIGN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STATEMENT:</a:t>
            </a:r>
            <a:endParaRPr sz="600">
              <a:latin typeface="Arial"/>
              <a:cs typeface="Arial"/>
            </a:endParaRPr>
          </a:p>
          <a:p>
            <a:pPr marL="12700" marR="5080" indent="635">
              <a:lnSpc>
                <a:spcPct val="100000"/>
              </a:lnSpc>
              <a:spcBef>
                <a:spcPts val="595"/>
              </a:spcBef>
            </a:pPr>
            <a:r>
              <a:rPr dirty="0" sz="500" spc="-10">
                <a:latin typeface="Arial"/>
                <a:cs typeface="Arial"/>
              </a:rPr>
              <a:t>PLEASE</a:t>
            </a:r>
            <a:r>
              <a:rPr dirty="0" sz="500">
                <a:latin typeface="Arial"/>
                <a:cs typeface="Arial"/>
              </a:rPr>
              <a:t> NOTE THE </a:t>
            </a:r>
            <a:r>
              <a:rPr dirty="0" sz="500" spc="-10">
                <a:latin typeface="Arial"/>
                <a:cs typeface="Arial"/>
              </a:rPr>
              <a:t>FOLLOWING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PRINCIPLES</a:t>
            </a:r>
            <a:r>
              <a:rPr dirty="0" sz="500">
                <a:latin typeface="Arial"/>
                <a:cs typeface="Arial"/>
              </a:rPr>
              <a:t> OF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DESIGN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UTILIZED</a:t>
            </a:r>
            <a:r>
              <a:rPr dirty="0" sz="500">
                <a:latin typeface="Arial"/>
                <a:cs typeface="Arial"/>
              </a:rPr>
              <a:t> ON THIS </a:t>
            </a:r>
            <a:r>
              <a:rPr dirty="0" sz="500" spc="-10">
                <a:latin typeface="Arial"/>
                <a:cs typeface="Arial"/>
              </a:rPr>
              <a:t>PROJECT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DIRECTED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SPECIFICALLY</a:t>
            </a:r>
            <a:r>
              <a:rPr dirty="0" sz="500">
                <a:latin typeface="Arial"/>
                <a:cs typeface="Arial"/>
              </a:rPr>
              <a:t> AS </a:t>
            </a:r>
            <a:r>
              <a:rPr dirty="0" sz="500" spc="-10">
                <a:latin typeface="Arial"/>
                <a:cs typeface="Arial"/>
              </a:rPr>
              <a:t>CONSERVING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WATER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AND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IMPROVING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THE </a:t>
            </a:r>
            <a:r>
              <a:rPr dirty="0" sz="500" spc="-10">
                <a:latin typeface="Arial"/>
                <a:cs typeface="Arial"/>
              </a:rPr>
              <a:t>EFFICIENCY</a:t>
            </a:r>
            <a:r>
              <a:rPr dirty="0" sz="500">
                <a:latin typeface="Arial"/>
                <a:cs typeface="Arial"/>
              </a:rPr>
              <a:t> OF THE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IRRIGATION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SYSTEM:</a:t>
            </a:r>
            <a:endParaRPr sz="500">
              <a:latin typeface="Arial"/>
              <a:cs typeface="Arial"/>
            </a:endParaRPr>
          </a:p>
        </p:txBody>
      </p:sp>
      <p:sp>
        <p:nvSpPr>
          <p:cNvPr id="311" name="object 311" descr=""/>
          <p:cNvSpPr txBox="1"/>
          <p:nvPr/>
        </p:nvSpPr>
        <p:spPr>
          <a:xfrm>
            <a:off x="8769282" y="7078319"/>
            <a:ext cx="3700145" cy="856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780" marR="5080" indent="-5715">
              <a:lnSpc>
                <a:spcPct val="100000"/>
              </a:lnSpc>
              <a:spcBef>
                <a:spcPts val="90"/>
              </a:spcBef>
            </a:pPr>
            <a:r>
              <a:rPr dirty="0" sz="500" spc="-10">
                <a:latin typeface="Arial"/>
                <a:cs typeface="Arial"/>
              </a:rPr>
              <a:t>IRRIGATION</a:t>
            </a:r>
            <a:r>
              <a:rPr dirty="0" sz="500" spc="-1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DESIGN </a:t>
            </a:r>
            <a:r>
              <a:rPr dirty="0" sz="500">
                <a:latin typeface="Arial"/>
                <a:cs typeface="Arial"/>
              </a:rPr>
              <a:t>UTILIZING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DRIP</a:t>
            </a:r>
            <a:r>
              <a:rPr dirty="0" sz="500" spc="-10">
                <a:latin typeface="Arial"/>
                <a:cs typeface="Arial"/>
              </a:rPr>
              <a:t> IRRIGATION WITH 90% EFFICIENCY AND </a:t>
            </a:r>
            <a:r>
              <a:rPr dirty="0" sz="500">
                <a:latin typeface="Arial"/>
                <a:cs typeface="Arial"/>
              </a:rPr>
              <a:t>UP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TO</a:t>
            </a:r>
            <a:r>
              <a:rPr dirty="0" sz="500" spc="-10">
                <a:latin typeface="Arial"/>
                <a:cs typeface="Arial"/>
              </a:rPr>
              <a:t> 40% REDUCTION </a:t>
            </a:r>
            <a:r>
              <a:rPr dirty="0" sz="500">
                <a:latin typeface="Arial"/>
                <a:cs typeface="Arial"/>
              </a:rPr>
              <a:t>IN</a:t>
            </a:r>
            <a:r>
              <a:rPr dirty="0" sz="500" spc="-10">
                <a:latin typeface="Arial"/>
                <a:cs typeface="Arial"/>
              </a:rPr>
              <a:t> WATER USAGE.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ALL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HEAD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SPACED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HEAD</a:t>
            </a:r>
            <a:r>
              <a:rPr dirty="0" sz="500">
                <a:latin typeface="Arial"/>
                <a:cs typeface="Arial"/>
              </a:rPr>
              <a:t> TO </a:t>
            </a:r>
            <a:r>
              <a:rPr dirty="0" sz="500" spc="-10">
                <a:latin typeface="Arial"/>
                <a:cs typeface="Arial"/>
              </a:rPr>
              <a:t>HEAD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100% OF </a:t>
            </a:r>
            <a:r>
              <a:rPr dirty="0" sz="500" spc="-10">
                <a:latin typeface="Arial"/>
                <a:cs typeface="Arial"/>
              </a:rPr>
              <a:t>MANUFACTURERS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20">
                <a:latin typeface="Arial"/>
                <a:cs typeface="Arial"/>
              </a:rPr>
              <a:t>RECOMMENDED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RADIUS.</a:t>
            </a:r>
            <a:endParaRPr sz="500">
              <a:latin typeface="Arial"/>
              <a:cs typeface="Arial"/>
            </a:endParaRPr>
          </a:p>
          <a:p>
            <a:pPr marL="17780" marR="908050">
              <a:lnSpc>
                <a:spcPts val="600"/>
              </a:lnSpc>
              <a:spcBef>
                <a:spcPts val="15"/>
              </a:spcBef>
            </a:pPr>
            <a:r>
              <a:rPr dirty="0" sz="500">
                <a:latin typeface="Arial"/>
                <a:cs typeface="Arial"/>
              </a:rPr>
              <a:t>ALL</a:t>
            </a:r>
            <a:r>
              <a:rPr dirty="0" sz="500" spc="-10">
                <a:latin typeface="Arial"/>
                <a:cs typeface="Arial"/>
              </a:rPr>
              <a:t> SPRINKLER HEADS </a:t>
            </a:r>
            <a:r>
              <a:rPr dirty="0" sz="500">
                <a:latin typeface="Arial"/>
                <a:cs typeface="Arial"/>
              </a:rPr>
              <a:t>UTILIZE</a:t>
            </a:r>
            <a:r>
              <a:rPr dirty="0" sz="500" spc="-10">
                <a:latin typeface="Arial"/>
                <a:cs typeface="Arial"/>
              </a:rPr>
              <a:t> MATCHED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PRECIPITATION NOZZLES AND CHECK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VALVES.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ALL</a:t>
            </a:r>
            <a:r>
              <a:rPr dirty="0" sz="500" spc="-10">
                <a:latin typeface="Arial"/>
                <a:cs typeface="Arial"/>
              </a:rPr>
              <a:t> SPRINKLER HEADS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UTILIZE</a:t>
            </a:r>
            <a:r>
              <a:rPr dirty="0" sz="500" spc="-10">
                <a:latin typeface="Arial"/>
                <a:cs typeface="Arial"/>
              </a:rPr>
              <a:t> PRESSURE COMPENSATING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SCREENS.</a:t>
            </a:r>
            <a:endParaRPr sz="500">
              <a:latin typeface="Arial"/>
              <a:cs typeface="Arial"/>
            </a:endParaRPr>
          </a:p>
          <a:p>
            <a:pPr marL="16510">
              <a:lnSpc>
                <a:spcPts val="570"/>
              </a:lnSpc>
            </a:pPr>
            <a:r>
              <a:rPr dirty="0" sz="500" spc="-10">
                <a:latin typeface="Arial"/>
                <a:cs typeface="Arial"/>
              </a:rPr>
              <a:t>TRIANGULAR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SPACING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UTILIZED</a:t>
            </a:r>
            <a:r>
              <a:rPr dirty="0" sz="500">
                <a:latin typeface="Arial"/>
                <a:cs typeface="Arial"/>
              </a:rPr>
              <a:t> FOR </a:t>
            </a:r>
            <a:r>
              <a:rPr dirty="0" sz="500" spc="-10">
                <a:latin typeface="Arial"/>
                <a:cs typeface="Arial"/>
              </a:rPr>
              <a:t>HEAD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LAYOUT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THROUGHOUT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IRRIGATION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SYSTEM.</a:t>
            </a:r>
            <a:endParaRPr sz="500">
              <a:latin typeface="Arial"/>
              <a:cs typeface="Arial"/>
            </a:endParaRPr>
          </a:p>
          <a:p>
            <a:pPr marL="12700" marR="1603375">
              <a:lnSpc>
                <a:spcPct val="99200"/>
              </a:lnSpc>
            </a:pPr>
            <a:r>
              <a:rPr dirty="0" sz="500" spc="-10">
                <a:latin typeface="Arial"/>
                <a:cs typeface="Arial"/>
              </a:rPr>
              <a:t>IRRIGATION ZONES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SEPARATED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BY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PLANT MATERIAL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TYPES.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IRRIGATION ZONES SEPARATED </a:t>
            </a:r>
            <a:r>
              <a:rPr dirty="0" sz="500">
                <a:latin typeface="Arial"/>
                <a:cs typeface="Arial"/>
              </a:rPr>
              <a:t>BY</a:t>
            </a:r>
            <a:r>
              <a:rPr dirty="0" sz="500" spc="-10">
                <a:latin typeface="Arial"/>
                <a:cs typeface="Arial"/>
              </a:rPr>
              <a:t> EXPOSURE AND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ORIENTATION.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UTILIZATION</a:t>
            </a:r>
            <a:r>
              <a:rPr dirty="0" sz="500">
                <a:latin typeface="Arial"/>
                <a:cs typeface="Arial"/>
              </a:rPr>
              <a:t> OF </a:t>
            </a:r>
            <a:r>
              <a:rPr dirty="0" sz="500" spc="-10">
                <a:latin typeface="Arial"/>
                <a:cs typeface="Arial"/>
              </a:rPr>
              <a:t>IRRIGATION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SYSTEM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MASTER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VALVE.</a:t>
            </a:r>
            <a:endParaRPr sz="500">
              <a:latin typeface="Arial"/>
              <a:cs typeface="Arial"/>
            </a:endParaRPr>
          </a:p>
          <a:p>
            <a:pPr marL="13335">
              <a:lnSpc>
                <a:spcPts val="590"/>
              </a:lnSpc>
            </a:pPr>
            <a:r>
              <a:rPr dirty="0" sz="500" spc="-10">
                <a:latin typeface="Arial"/>
                <a:cs typeface="Arial"/>
              </a:rPr>
              <a:t>UTILIZATION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OF </a:t>
            </a:r>
            <a:r>
              <a:rPr dirty="0" sz="500" spc="-10">
                <a:latin typeface="Arial"/>
                <a:cs typeface="Arial"/>
              </a:rPr>
              <a:t>IRRIGATION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SYSTEM</a:t>
            </a:r>
            <a:r>
              <a:rPr dirty="0" sz="500">
                <a:latin typeface="Arial"/>
                <a:cs typeface="Arial"/>
              </a:rPr>
              <a:t> FLOW </a:t>
            </a:r>
            <a:r>
              <a:rPr dirty="0" sz="500" spc="-10">
                <a:latin typeface="Arial"/>
                <a:cs typeface="Arial"/>
              </a:rPr>
              <a:t>SENSOR.</a:t>
            </a:r>
            <a:endParaRPr sz="500">
              <a:latin typeface="Arial"/>
              <a:cs typeface="Arial"/>
            </a:endParaRPr>
          </a:p>
          <a:p>
            <a:pPr marL="13335" marR="1073150">
              <a:lnSpc>
                <a:spcPts val="590"/>
              </a:lnSpc>
              <a:spcBef>
                <a:spcPts val="25"/>
              </a:spcBef>
            </a:pPr>
            <a:r>
              <a:rPr dirty="0" sz="500" spc="-10">
                <a:latin typeface="Arial"/>
                <a:cs typeface="Arial"/>
              </a:rPr>
              <a:t>UTILIZATION</a:t>
            </a:r>
            <a:r>
              <a:rPr dirty="0" sz="500">
                <a:latin typeface="Arial"/>
                <a:cs typeface="Arial"/>
              </a:rPr>
              <a:t> OF </a:t>
            </a:r>
            <a:r>
              <a:rPr dirty="0" sz="500" spc="-10">
                <a:latin typeface="Arial"/>
                <a:cs typeface="Arial"/>
              </a:rPr>
              <a:t>RAIN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SHUT-</a:t>
            </a:r>
            <a:r>
              <a:rPr dirty="0" sz="500">
                <a:latin typeface="Arial"/>
                <a:cs typeface="Arial"/>
              </a:rPr>
              <a:t>OFF </a:t>
            </a:r>
            <a:r>
              <a:rPr dirty="0" sz="500" spc="-10">
                <a:latin typeface="Arial"/>
                <a:cs typeface="Arial"/>
              </a:rPr>
              <a:t>DEVICE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CONNECTED</a:t>
            </a:r>
            <a:r>
              <a:rPr dirty="0" sz="500" spc="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TO </a:t>
            </a:r>
            <a:r>
              <a:rPr dirty="0" sz="500" spc="-10">
                <a:latin typeface="Arial"/>
                <a:cs typeface="Arial"/>
              </a:rPr>
              <a:t>IRRIGATION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CONTROLLER.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UTILIZATION</a:t>
            </a:r>
            <a:r>
              <a:rPr dirty="0" sz="500">
                <a:latin typeface="Arial"/>
                <a:cs typeface="Arial"/>
              </a:rPr>
              <a:t> OF </a:t>
            </a:r>
            <a:r>
              <a:rPr dirty="0" sz="500" spc="-10">
                <a:latin typeface="Arial"/>
                <a:cs typeface="Arial"/>
              </a:rPr>
              <a:t>CONTROLLER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WITH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WATER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BUDGETING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FEATURE.</a:t>
            </a:r>
            <a:endParaRPr sz="500">
              <a:latin typeface="Arial"/>
              <a:cs typeface="Arial"/>
            </a:endParaRPr>
          </a:p>
        </p:txBody>
      </p:sp>
      <p:sp>
        <p:nvSpPr>
          <p:cNvPr id="312" name="object 312" descr=""/>
          <p:cNvSpPr txBox="1"/>
          <p:nvPr/>
        </p:nvSpPr>
        <p:spPr>
          <a:xfrm>
            <a:off x="8769282" y="7984599"/>
            <a:ext cx="4573905" cy="3276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0000"/>
              </a:lnSpc>
              <a:spcBef>
                <a:spcPts val="90"/>
              </a:spcBef>
            </a:pPr>
            <a:r>
              <a:rPr dirty="0" sz="500" spc="-10">
                <a:latin typeface="Arial"/>
                <a:cs typeface="Arial"/>
              </a:rPr>
              <a:t>IRRIGATION SYSTEM SHALL </a:t>
            </a:r>
            <a:r>
              <a:rPr dirty="0" sz="500">
                <a:latin typeface="Arial"/>
                <a:cs typeface="Arial"/>
              </a:rPr>
              <a:t>BE</a:t>
            </a:r>
            <a:r>
              <a:rPr dirty="0" sz="500" spc="-10">
                <a:latin typeface="Arial"/>
                <a:cs typeface="Arial"/>
              </a:rPr>
              <a:t> TESTED AND MAINTAINED </a:t>
            </a:r>
            <a:r>
              <a:rPr dirty="0" sz="500">
                <a:latin typeface="Arial"/>
                <a:cs typeface="Arial"/>
              </a:rPr>
              <a:t>ON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MONTHLY</a:t>
            </a:r>
            <a:r>
              <a:rPr dirty="0" sz="500" spc="-10">
                <a:latin typeface="Arial"/>
                <a:cs typeface="Arial"/>
              </a:rPr>
              <a:t> BASIS </a:t>
            </a:r>
            <a:r>
              <a:rPr dirty="0" sz="500">
                <a:latin typeface="Arial"/>
                <a:cs typeface="Arial"/>
              </a:rPr>
              <a:t>BY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THE</a:t>
            </a:r>
            <a:r>
              <a:rPr dirty="0" sz="500" spc="-10">
                <a:latin typeface="Arial"/>
                <a:cs typeface="Arial"/>
              </a:rPr>
              <a:t> MAINTENANCE </a:t>
            </a:r>
            <a:r>
              <a:rPr dirty="0" sz="500">
                <a:latin typeface="Arial"/>
                <a:cs typeface="Arial"/>
              </a:rPr>
              <a:t>STAFF.</a:t>
            </a:r>
            <a:r>
              <a:rPr dirty="0" sz="500" spc="12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AN</a:t>
            </a:r>
            <a:r>
              <a:rPr dirty="0" sz="500" spc="-10">
                <a:latin typeface="Arial"/>
                <a:cs typeface="Arial"/>
              </a:rPr>
              <a:t> IRRIGATION AUDIT, </a:t>
            </a:r>
            <a:r>
              <a:rPr dirty="0" sz="500" spc="-25">
                <a:latin typeface="Arial"/>
                <a:cs typeface="Arial"/>
              </a:rPr>
              <a:t>IN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COMPLIANCE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WITH</a:t>
            </a:r>
            <a:r>
              <a:rPr dirty="0" sz="500">
                <a:latin typeface="Arial"/>
                <a:cs typeface="Arial"/>
              </a:rPr>
              <a:t> THE </a:t>
            </a:r>
            <a:r>
              <a:rPr dirty="0" sz="500" spc="-10">
                <a:latin typeface="Arial"/>
                <a:cs typeface="Arial"/>
              </a:rPr>
              <a:t>STATE</a:t>
            </a:r>
            <a:r>
              <a:rPr dirty="0" sz="500">
                <a:latin typeface="Arial"/>
                <a:cs typeface="Arial"/>
              </a:rPr>
              <a:t> OF </a:t>
            </a:r>
            <a:r>
              <a:rPr dirty="0" sz="500" spc="-10">
                <a:latin typeface="Arial"/>
                <a:cs typeface="Arial"/>
              </a:rPr>
              <a:t>CALIFORNIA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LANDSCAPE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WATER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MANAGEMENT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PROGRAM,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SHALL</a:t>
            </a:r>
            <a:r>
              <a:rPr dirty="0" sz="500">
                <a:latin typeface="Arial"/>
                <a:cs typeface="Arial"/>
              </a:rPr>
              <a:t> BE </a:t>
            </a:r>
            <a:r>
              <a:rPr dirty="0" sz="500" spc="-10">
                <a:latin typeface="Arial"/>
                <a:cs typeface="Arial"/>
              </a:rPr>
              <a:t>PERFORMED</a:t>
            </a:r>
            <a:r>
              <a:rPr dirty="0" sz="500">
                <a:latin typeface="Arial"/>
                <a:cs typeface="Arial"/>
              </a:rPr>
              <a:t> BY A </a:t>
            </a:r>
            <a:r>
              <a:rPr dirty="0" sz="500" spc="-10">
                <a:latin typeface="Arial"/>
                <a:cs typeface="Arial"/>
              </a:rPr>
              <a:t>CERTIFIED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IRRIGATION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AUDITOR PRIOR </a:t>
            </a:r>
            <a:r>
              <a:rPr dirty="0" sz="500">
                <a:latin typeface="Arial"/>
                <a:cs typeface="Arial"/>
              </a:rPr>
              <a:t>TO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TURNOVER </a:t>
            </a:r>
            <a:r>
              <a:rPr dirty="0" sz="500">
                <a:latin typeface="Arial"/>
                <a:cs typeface="Arial"/>
              </a:rPr>
              <a:t>OF</a:t>
            </a:r>
            <a:r>
              <a:rPr dirty="0" sz="500" spc="-10">
                <a:latin typeface="Arial"/>
                <a:cs typeface="Arial"/>
              </a:rPr>
              <a:t> PROJECT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AND EVERY </a:t>
            </a:r>
            <a:r>
              <a:rPr dirty="0" sz="500">
                <a:latin typeface="Arial"/>
                <a:cs typeface="Arial"/>
              </a:rPr>
              <a:t>5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YEARS </a:t>
            </a:r>
            <a:r>
              <a:rPr dirty="0" sz="500">
                <a:latin typeface="Arial"/>
                <a:cs typeface="Arial"/>
              </a:rPr>
              <a:t>THEREAFTER.</a:t>
            </a:r>
            <a:r>
              <a:rPr dirty="0" sz="500" spc="12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THE</a:t>
            </a:r>
            <a:r>
              <a:rPr dirty="0" sz="500" spc="-10">
                <a:latin typeface="Arial"/>
                <a:cs typeface="Arial"/>
              </a:rPr>
              <a:t> REGULAR MAINTENANCE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SCHEDULE COUPLED WITH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THE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AUDITS</a:t>
            </a:r>
            <a:r>
              <a:rPr dirty="0" sz="500" spc="-1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SHOULD </a:t>
            </a:r>
            <a:r>
              <a:rPr dirty="0" sz="500">
                <a:latin typeface="Arial"/>
                <a:cs typeface="Arial"/>
              </a:rPr>
              <a:t>HELP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TO</a:t>
            </a:r>
            <a:r>
              <a:rPr dirty="0" sz="500" spc="-10">
                <a:latin typeface="Arial"/>
                <a:cs typeface="Arial"/>
              </a:rPr>
              <a:t> MAINTAIN </a:t>
            </a:r>
            <a:r>
              <a:rPr dirty="0" sz="500">
                <a:latin typeface="Arial"/>
                <a:cs typeface="Arial"/>
              </a:rPr>
              <a:t>THE</a:t>
            </a:r>
            <a:r>
              <a:rPr dirty="0" sz="500" spc="-10">
                <a:latin typeface="Arial"/>
                <a:cs typeface="Arial"/>
              </a:rPr>
              <a:t> IRRIGATION EFFICIENCY </a:t>
            </a:r>
            <a:r>
              <a:rPr dirty="0" sz="500">
                <a:latin typeface="Arial"/>
                <a:cs typeface="Arial"/>
              </a:rPr>
              <a:t>AS</a:t>
            </a:r>
            <a:r>
              <a:rPr dirty="0" sz="500" spc="-10">
                <a:latin typeface="Arial"/>
                <a:cs typeface="Arial"/>
              </a:rPr>
              <a:t> INTENDED </a:t>
            </a:r>
            <a:r>
              <a:rPr dirty="0" sz="500">
                <a:latin typeface="Arial"/>
                <a:cs typeface="Arial"/>
              </a:rPr>
              <a:t>IN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THE</a:t>
            </a:r>
            <a:r>
              <a:rPr dirty="0" sz="500" spc="-10">
                <a:latin typeface="Arial"/>
                <a:cs typeface="Arial"/>
              </a:rPr>
              <a:t> DESIGN</a:t>
            </a:r>
            <a:endParaRPr sz="500">
              <a:latin typeface="Arial"/>
              <a:cs typeface="Arial"/>
            </a:endParaRPr>
          </a:p>
        </p:txBody>
      </p:sp>
      <p:sp>
        <p:nvSpPr>
          <p:cNvPr id="313" name="object 313" descr=""/>
          <p:cNvSpPr txBox="1"/>
          <p:nvPr/>
        </p:nvSpPr>
        <p:spPr>
          <a:xfrm>
            <a:off x="8787631" y="9864456"/>
            <a:ext cx="683260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>
                <a:latin typeface="Arial"/>
                <a:cs typeface="Arial"/>
              </a:rPr>
              <a:t>PROJECT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NOTES</a:t>
            </a:r>
            <a:endParaRPr sz="600">
              <a:latin typeface="Arial"/>
              <a:cs typeface="Arial"/>
            </a:endParaRPr>
          </a:p>
        </p:txBody>
      </p:sp>
      <p:sp>
        <p:nvSpPr>
          <p:cNvPr id="314" name="object 314" descr=""/>
          <p:cNvSpPr txBox="1"/>
          <p:nvPr/>
        </p:nvSpPr>
        <p:spPr>
          <a:xfrm>
            <a:off x="8789227" y="10034100"/>
            <a:ext cx="316738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3675" indent="-177165">
              <a:lnSpc>
                <a:spcPts val="600"/>
              </a:lnSpc>
              <a:spcBef>
                <a:spcPts val="90"/>
              </a:spcBef>
              <a:buAutoNum type="alphaUcPeriod"/>
              <a:tabLst>
                <a:tab pos="193675" algn="l"/>
              </a:tabLst>
            </a:pPr>
            <a:r>
              <a:rPr dirty="0" sz="500" spc="-10">
                <a:latin typeface="Arial"/>
                <a:cs typeface="Arial"/>
              </a:rPr>
              <a:t>ANY SIGNAGE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SHALL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BE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SUBMITTED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UNDER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A</a:t>
            </a:r>
            <a:r>
              <a:rPr dirty="0" sz="500" spc="-10">
                <a:latin typeface="Arial"/>
                <a:cs typeface="Arial"/>
              </a:rPr>
              <a:t> SEPARATE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APPLICATION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AND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PERMIT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PROCESS.</a:t>
            </a:r>
            <a:endParaRPr sz="500">
              <a:latin typeface="Arial"/>
              <a:cs typeface="Arial"/>
            </a:endParaRPr>
          </a:p>
          <a:p>
            <a:pPr marL="189865" indent="-177165">
              <a:lnSpc>
                <a:spcPts val="600"/>
              </a:lnSpc>
              <a:buAutoNum type="alphaUcPeriod"/>
              <a:tabLst>
                <a:tab pos="189865" algn="l"/>
              </a:tabLst>
            </a:pPr>
            <a:r>
              <a:rPr dirty="0" sz="500">
                <a:latin typeface="Arial"/>
                <a:cs typeface="Arial"/>
              </a:rPr>
              <a:t>NO</a:t>
            </a:r>
            <a:r>
              <a:rPr dirty="0" sz="500" spc="-10">
                <a:latin typeface="Arial"/>
                <a:cs typeface="Arial"/>
              </a:rPr>
              <a:t> HAZARDOUS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MATERIALS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TO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BE</a:t>
            </a:r>
            <a:r>
              <a:rPr dirty="0" sz="500" spc="-10">
                <a:latin typeface="Arial"/>
                <a:cs typeface="Arial"/>
              </a:rPr>
              <a:t> STORED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ON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SITE.</a:t>
            </a:r>
            <a:endParaRPr sz="500">
              <a:latin typeface="Arial"/>
              <a:cs typeface="Arial"/>
            </a:endParaRPr>
          </a:p>
        </p:txBody>
      </p:sp>
      <p:sp>
        <p:nvSpPr>
          <p:cNvPr id="315" name="object 315" descr=""/>
          <p:cNvSpPr txBox="1"/>
          <p:nvPr/>
        </p:nvSpPr>
        <p:spPr>
          <a:xfrm>
            <a:off x="5530687" y="12983208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850">
              <a:latin typeface="Arial"/>
              <a:cs typeface="Arial"/>
            </a:endParaRPr>
          </a:p>
        </p:txBody>
      </p:sp>
      <p:sp>
        <p:nvSpPr>
          <p:cNvPr id="316" name="object 316" descr=""/>
          <p:cNvSpPr txBox="1"/>
          <p:nvPr/>
        </p:nvSpPr>
        <p:spPr>
          <a:xfrm>
            <a:off x="2835381" y="12983208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850">
              <a:latin typeface="Arial"/>
              <a:cs typeface="Arial"/>
            </a:endParaRPr>
          </a:p>
        </p:txBody>
      </p:sp>
      <p:sp>
        <p:nvSpPr>
          <p:cNvPr id="317" name="object 317" descr=""/>
          <p:cNvSpPr txBox="1"/>
          <p:nvPr/>
        </p:nvSpPr>
        <p:spPr>
          <a:xfrm>
            <a:off x="3471612" y="12983208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  <p:sp>
        <p:nvSpPr>
          <p:cNvPr id="318" name="object 318" descr=""/>
          <p:cNvSpPr txBox="1"/>
          <p:nvPr/>
        </p:nvSpPr>
        <p:spPr>
          <a:xfrm>
            <a:off x="7223580" y="12983208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  <p:sp>
        <p:nvSpPr>
          <p:cNvPr id="319" name="object 319" descr=""/>
          <p:cNvSpPr txBox="1"/>
          <p:nvPr/>
        </p:nvSpPr>
        <p:spPr>
          <a:xfrm>
            <a:off x="7624864" y="7235989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850">
              <a:latin typeface="Arial"/>
              <a:cs typeface="Arial"/>
            </a:endParaRPr>
          </a:p>
        </p:txBody>
      </p:sp>
      <p:sp>
        <p:nvSpPr>
          <p:cNvPr id="320" name="object 320" descr=""/>
          <p:cNvSpPr txBox="1"/>
          <p:nvPr/>
        </p:nvSpPr>
        <p:spPr>
          <a:xfrm>
            <a:off x="8792816" y="11128940"/>
            <a:ext cx="1336040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>
                <a:latin typeface="Arial"/>
                <a:cs typeface="Arial"/>
              </a:rPr>
              <a:t>TREE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MITIGATION</a:t>
            </a:r>
            <a:r>
              <a:rPr dirty="0" sz="600" spc="4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CALCULATIONS</a:t>
            </a:r>
            <a:endParaRPr sz="600">
              <a:latin typeface="Arial"/>
              <a:cs typeface="Arial"/>
            </a:endParaRPr>
          </a:p>
        </p:txBody>
      </p:sp>
      <p:sp>
        <p:nvSpPr>
          <p:cNvPr id="321" name="object 321" descr=""/>
          <p:cNvSpPr txBox="1"/>
          <p:nvPr/>
        </p:nvSpPr>
        <p:spPr>
          <a:xfrm>
            <a:off x="8791221" y="11298584"/>
            <a:ext cx="345884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9225" indent="-136525">
              <a:lnSpc>
                <a:spcPts val="600"/>
              </a:lnSpc>
              <a:spcBef>
                <a:spcPts val="90"/>
              </a:spcBef>
              <a:buFont typeface="Symbol"/>
              <a:buChar char=""/>
              <a:tabLst>
                <a:tab pos="149225" algn="l"/>
              </a:tabLst>
            </a:pPr>
            <a:r>
              <a:rPr dirty="0" sz="500" spc="-10">
                <a:latin typeface="Arial"/>
                <a:cs typeface="Arial"/>
              </a:rPr>
              <a:t>TOTAL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8"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CAL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OR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GREATER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OAK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TREES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REMOVED: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18</a:t>
            </a:r>
            <a:endParaRPr sz="500">
              <a:latin typeface="Arial"/>
              <a:cs typeface="Arial"/>
            </a:endParaRPr>
          </a:p>
          <a:p>
            <a:pPr marL="145415" indent="-132715">
              <a:lnSpc>
                <a:spcPts val="595"/>
              </a:lnSpc>
              <a:buFont typeface="Symbol"/>
              <a:buChar char=""/>
              <a:tabLst>
                <a:tab pos="145415" algn="l"/>
              </a:tabLst>
            </a:pPr>
            <a:r>
              <a:rPr dirty="0" sz="500" spc="-10">
                <a:latin typeface="Arial"/>
                <a:cs typeface="Arial"/>
              </a:rPr>
              <a:t>REQUIRED</a:t>
            </a:r>
            <a:r>
              <a:rPr dirty="0" sz="500" spc="-1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OAK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TREE</a:t>
            </a:r>
            <a:r>
              <a:rPr dirty="0" sz="500" spc="-10">
                <a:latin typeface="Arial"/>
                <a:cs typeface="Arial"/>
              </a:rPr>
              <a:t> MITIGATION </a:t>
            </a:r>
            <a:r>
              <a:rPr dirty="0" sz="500">
                <a:latin typeface="Arial"/>
                <a:cs typeface="Arial"/>
              </a:rPr>
              <a:t>(1)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OAK</a:t>
            </a:r>
            <a:r>
              <a:rPr dirty="0" sz="500" spc="-10">
                <a:latin typeface="Arial"/>
                <a:cs typeface="Arial"/>
              </a:rPr>
              <a:t> REMOVED </a:t>
            </a:r>
            <a:r>
              <a:rPr dirty="0" sz="500">
                <a:latin typeface="Arial"/>
                <a:cs typeface="Arial"/>
              </a:rPr>
              <a:t>=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(3)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24"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BOX</a:t>
            </a:r>
            <a:r>
              <a:rPr dirty="0" sz="500" spc="-10">
                <a:latin typeface="Arial"/>
                <a:cs typeface="Arial"/>
              </a:rPr>
              <a:t> OAKS PROPOSED) </a:t>
            </a:r>
            <a:r>
              <a:rPr dirty="0" sz="500">
                <a:latin typeface="Arial"/>
                <a:cs typeface="Arial"/>
              </a:rPr>
              <a:t>=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51</a:t>
            </a:r>
            <a:r>
              <a:rPr dirty="0" sz="500" spc="-10">
                <a:latin typeface="Arial"/>
                <a:cs typeface="Arial"/>
              </a:rPr>
              <a:t> REQUIRED </a:t>
            </a:r>
            <a:r>
              <a:rPr dirty="0" sz="500" spc="-20">
                <a:latin typeface="Arial"/>
                <a:cs typeface="Arial"/>
              </a:rPr>
              <a:t>OAKS</a:t>
            </a:r>
            <a:endParaRPr sz="500">
              <a:latin typeface="Arial"/>
              <a:cs typeface="Arial"/>
            </a:endParaRPr>
          </a:p>
          <a:p>
            <a:pPr marL="149225" indent="-136525">
              <a:lnSpc>
                <a:spcPts val="595"/>
              </a:lnSpc>
              <a:buFont typeface="Symbol"/>
              <a:buChar char=""/>
              <a:tabLst>
                <a:tab pos="149225" algn="l"/>
              </a:tabLst>
            </a:pPr>
            <a:r>
              <a:rPr dirty="0" sz="500" spc="-10">
                <a:latin typeface="Arial"/>
                <a:cs typeface="Arial"/>
              </a:rPr>
              <a:t>TOTAL PROVIDED </a:t>
            </a:r>
            <a:r>
              <a:rPr dirty="0" sz="500">
                <a:latin typeface="Arial"/>
                <a:cs typeface="Arial"/>
              </a:rPr>
              <a:t>24"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BOX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OAK</a:t>
            </a:r>
            <a:r>
              <a:rPr dirty="0" sz="500" spc="-10">
                <a:latin typeface="Arial"/>
                <a:cs typeface="Arial"/>
              </a:rPr>
              <a:t> TREES: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51</a:t>
            </a:r>
            <a:endParaRPr sz="500">
              <a:latin typeface="Arial"/>
              <a:cs typeface="Arial"/>
            </a:endParaRPr>
          </a:p>
        </p:txBody>
      </p:sp>
      <p:sp>
        <p:nvSpPr>
          <p:cNvPr id="322" name="object 322" descr=""/>
          <p:cNvSpPr txBox="1"/>
          <p:nvPr/>
        </p:nvSpPr>
        <p:spPr>
          <a:xfrm>
            <a:off x="541360" y="2181243"/>
            <a:ext cx="151130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1275848" y="658569"/>
          <a:ext cx="3910965" cy="4717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185"/>
                <a:gridCol w="1196975"/>
                <a:gridCol w="1197610"/>
                <a:gridCol w="718820"/>
              </a:tblGrid>
              <a:tr h="215265">
                <a:tc gridSpan="4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9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PLANT</a:t>
                      </a:r>
                      <a:r>
                        <a:rPr dirty="0" sz="9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>
                          <a:latin typeface="Arial"/>
                          <a:cs typeface="Arial"/>
                        </a:rPr>
                        <a:t>SCHEDULE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9385">
                <a:tc gridSpan="3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500" spc="-10">
                          <a:latin typeface="Arial"/>
                          <a:cs typeface="Arial"/>
                        </a:rPr>
                        <a:t>TREES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Arial"/>
                          <a:cs typeface="Arial"/>
                        </a:rPr>
                        <a:t>SYMBOL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BOTANICAL</a:t>
                      </a:r>
                      <a:r>
                        <a:rPr dirty="0" sz="5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NAME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COMMON</a:t>
                      </a:r>
                      <a:r>
                        <a:rPr dirty="0" sz="5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NAME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Arial"/>
                          <a:cs typeface="Arial"/>
                        </a:rPr>
                        <a:t>COMMENTS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EUCALYPTUS</a:t>
                      </a:r>
                      <a:r>
                        <a:rPr dirty="0" sz="5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SPP.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GUM</a:t>
                      </a:r>
                      <a:r>
                        <a:rPr dirty="0" sz="5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TREE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REMOVED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JACARANDA</a:t>
                      </a:r>
                      <a:r>
                        <a:rPr dirty="0" sz="5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MIMOSIFOLIA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BLUE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JACARANDA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REMOVED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OLEA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EUROPAEA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OLIVE</a:t>
                      </a:r>
                      <a:r>
                        <a:rPr dirty="0" sz="5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TREE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REMOVED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QUERCUS</a:t>
                      </a:r>
                      <a:r>
                        <a:rPr dirty="0" sz="5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AGRIFOLIA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dirty="0" sz="500" spc="10">
                          <a:latin typeface="Arial"/>
                          <a:cs typeface="Arial"/>
                        </a:rPr>
                        <a:t>CALIFORNIA</a:t>
                      </a:r>
                      <a:r>
                        <a:rPr dirty="0" sz="5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LIVE</a:t>
                      </a:r>
                      <a:r>
                        <a:rPr dirty="0" sz="5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5">
                          <a:latin typeface="Arial"/>
                          <a:cs typeface="Arial"/>
                        </a:rPr>
                        <a:t>OAK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-50">
                          <a:latin typeface="Arial"/>
                          <a:cs typeface="Arial"/>
                        </a:rPr>
                        <a:t>-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SCHINUS</a:t>
                      </a:r>
                      <a:r>
                        <a:rPr dirty="0" sz="5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MOLLE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dirty="0" sz="500" spc="10">
                          <a:latin typeface="Arial"/>
                          <a:cs typeface="Arial"/>
                        </a:rPr>
                        <a:t>CALIFORNIA</a:t>
                      </a:r>
                      <a:r>
                        <a:rPr dirty="0" sz="5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PEPPER</a:t>
                      </a:r>
                      <a:r>
                        <a:rPr dirty="0" sz="5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TREE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REMOVED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dirty="0" sz="500" spc="10">
                          <a:latin typeface="Arial"/>
                          <a:cs typeface="Arial"/>
                        </a:rPr>
                        <a:t>WASHINGTONIA</a:t>
                      </a:r>
                      <a:r>
                        <a:rPr dirty="0" sz="5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ROBUSTA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MEXICAN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FAN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PALM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-50">
                          <a:latin typeface="Arial"/>
                          <a:cs typeface="Arial"/>
                        </a:rPr>
                        <a:t>-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385">
                <a:tc gridSpan="4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500">
                          <a:latin typeface="Arial"/>
                          <a:cs typeface="Arial"/>
                        </a:rPr>
                        <a:t>SHRUBS,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GRASSES,</a:t>
                      </a:r>
                      <a:r>
                        <a:rPr dirty="0" sz="5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5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GROUNDCOVERS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Arial"/>
                          <a:cs typeface="Arial"/>
                        </a:rPr>
                        <a:t>SYMBOL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Arial"/>
                          <a:cs typeface="Arial"/>
                        </a:rPr>
                        <a:t>DESCRIPTION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Arial"/>
                          <a:cs typeface="Arial"/>
                        </a:rPr>
                        <a:t>COMMENTS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5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OLIVE</a:t>
                      </a:r>
                      <a:r>
                        <a:rPr dirty="0" sz="5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HEDGE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REMOVED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77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95" marR="176530" indent="-3810">
                        <a:lnSpc>
                          <a:spcPct val="1057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LETTER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(E)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TREE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SYMBOL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INDICATES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TREE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PROTECTED</a:t>
                      </a:r>
                      <a:r>
                        <a:rPr dirty="0" sz="5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PLACE.</a:t>
                      </a:r>
                      <a:r>
                        <a:rPr dirty="0" sz="5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LETTER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(R)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INDICATES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TREE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REMOVED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5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SITE.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2036" y="4655854"/>
            <a:ext cx="601527" cy="28959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413008" y="10687882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413008" y="10089546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413008" y="9012541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20">
                <a:moveTo>
                  <a:pt x="0" y="299168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413008" y="8773206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413008" y="8174870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413008" y="7696201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413008" y="7576534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413008" y="7097865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413008" y="6499528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8413008" y="6379861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8413008" y="5302457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59833"/>
                </a:moveTo>
                <a:lnTo>
                  <a:pt x="0" y="0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801411" y="4483534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20">
                <a:moveTo>
                  <a:pt x="0" y="0"/>
                </a:moveTo>
                <a:lnTo>
                  <a:pt x="0" y="299168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801411" y="4842536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801411" y="4962203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801411" y="5081870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20">
                <a:moveTo>
                  <a:pt x="0" y="0"/>
                </a:moveTo>
                <a:lnTo>
                  <a:pt x="0" y="299168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801411" y="5440872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801411" y="5560539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801411" y="5680206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20">
                <a:moveTo>
                  <a:pt x="0" y="0"/>
                </a:moveTo>
                <a:lnTo>
                  <a:pt x="0" y="299168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801411" y="6039208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2801411" y="6158876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801411" y="6278543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20">
                <a:moveTo>
                  <a:pt x="0" y="0"/>
                </a:moveTo>
                <a:lnTo>
                  <a:pt x="0" y="299168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801411" y="6637545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801411" y="6757212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2801411" y="7235881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801411" y="7834217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2801411" y="7953885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801411" y="8073552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20">
                <a:moveTo>
                  <a:pt x="0" y="0"/>
                </a:moveTo>
                <a:lnTo>
                  <a:pt x="0" y="299567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801411" y="8432952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801411" y="8552619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801411" y="8672286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20">
                <a:moveTo>
                  <a:pt x="0" y="0"/>
                </a:moveTo>
                <a:lnTo>
                  <a:pt x="0" y="299168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801411" y="9031289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801411" y="9150956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801411" y="9270623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20">
                <a:moveTo>
                  <a:pt x="0" y="0"/>
                </a:moveTo>
                <a:lnTo>
                  <a:pt x="0" y="299168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801411" y="9629625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801411" y="10227961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2801411" y="10347628"/>
            <a:ext cx="0" cy="60325"/>
          </a:xfrm>
          <a:custGeom>
            <a:avLst/>
            <a:gdLst/>
            <a:ahLst/>
            <a:cxnLst/>
            <a:rect l="l" t="t" r="r" b="b"/>
            <a:pathLst>
              <a:path w="0" h="60325">
                <a:moveTo>
                  <a:pt x="0" y="0"/>
                </a:moveTo>
                <a:lnTo>
                  <a:pt x="0" y="59833"/>
                </a:lnTo>
              </a:path>
            </a:pathLst>
          </a:custGeom>
          <a:ln w="9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0" name="object 40" descr=""/>
          <p:cNvGrpSpPr/>
          <p:nvPr/>
        </p:nvGrpSpPr>
        <p:grpSpPr>
          <a:xfrm>
            <a:off x="8408221" y="4695345"/>
            <a:ext cx="21590" cy="481965"/>
            <a:chOff x="8408221" y="4695345"/>
            <a:chExt cx="21590" cy="481965"/>
          </a:xfrm>
        </p:grpSpPr>
        <p:sp>
          <p:nvSpPr>
            <p:cNvPr id="41" name="object 41" descr=""/>
            <p:cNvSpPr/>
            <p:nvPr/>
          </p:nvSpPr>
          <p:spPr>
            <a:xfrm>
              <a:off x="8413008" y="4823788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20">
                  <a:moveTo>
                    <a:pt x="0" y="299168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413008" y="470412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426969" y="4696940"/>
              <a:ext cx="1270" cy="478790"/>
            </a:xfrm>
            <a:custGeom>
              <a:avLst/>
              <a:gdLst/>
              <a:ahLst/>
              <a:cxnLst/>
              <a:rect l="l" t="t" r="r" b="b"/>
              <a:pathLst>
                <a:path w="1270" h="478789">
                  <a:moveTo>
                    <a:pt x="797" y="478669"/>
                  </a:moveTo>
                  <a:lnTo>
                    <a:pt x="398" y="239334"/>
                  </a:ln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8408221" y="4087036"/>
            <a:ext cx="20955" cy="559435"/>
            <a:chOff x="8408221" y="4087036"/>
            <a:chExt cx="20955" cy="559435"/>
          </a:xfrm>
        </p:grpSpPr>
        <p:sp>
          <p:nvSpPr>
            <p:cNvPr id="45" name="object 45" descr=""/>
            <p:cNvSpPr/>
            <p:nvPr/>
          </p:nvSpPr>
          <p:spPr>
            <a:xfrm>
              <a:off x="8413008" y="4584453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426171" y="4088632"/>
              <a:ext cx="1270" cy="556260"/>
            </a:xfrm>
            <a:custGeom>
              <a:avLst/>
              <a:gdLst/>
              <a:ahLst/>
              <a:cxnLst/>
              <a:rect l="l" t="t" r="r" b="b"/>
              <a:pathLst>
                <a:path w="1270" h="556260">
                  <a:moveTo>
                    <a:pt x="797" y="555654"/>
                  </a:moveTo>
                  <a:lnTo>
                    <a:pt x="398" y="316320"/>
                  </a:ln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/>
          <p:nvPr/>
        </p:nvSpPr>
        <p:spPr>
          <a:xfrm>
            <a:off x="2452781" y="7105443"/>
            <a:ext cx="3810" cy="320040"/>
          </a:xfrm>
          <a:custGeom>
            <a:avLst/>
            <a:gdLst/>
            <a:ahLst/>
            <a:cxnLst/>
            <a:rect l="l" t="t" r="r" b="b"/>
            <a:pathLst>
              <a:path w="3810" h="320040">
                <a:moveTo>
                  <a:pt x="3191" y="0"/>
                </a:moveTo>
                <a:lnTo>
                  <a:pt x="0" y="319511"/>
                </a:lnTo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8499966" y="10547074"/>
            <a:ext cx="635" cy="478790"/>
          </a:xfrm>
          <a:custGeom>
            <a:avLst/>
            <a:gdLst/>
            <a:ahLst/>
            <a:cxnLst/>
            <a:rect l="l" t="t" r="r" b="b"/>
            <a:pathLst>
              <a:path w="634" h="478790">
                <a:moveTo>
                  <a:pt x="0" y="478669"/>
                </a:moveTo>
                <a:lnTo>
                  <a:pt x="398" y="239334"/>
                </a:lnTo>
                <a:lnTo>
                  <a:pt x="398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8500365" y="10015751"/>
            <a:ext cx="635" cy="478790"/>
          </a:xfrm>
          <a:custGeom>
            <a:avLst/>
            <a:gdLst/>
            <a:ahLst/>
            <a:cxnLst/>
            <a:rect l="l" t="t" r="r" b="b"/>
            <a:pathLst>
              <a:path w="634" h="478790">
                <a:moveTo>
                  <a:pt x="0" y="478669"/>
                </a:moveTo>
                <a:lnTo>
                  <a:pt x="398" y="239334"/>
                </a:lnTo>
                <a:lnTo>
                  <a:pt x="398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8500764" y="9484428"/>
            <a:ext cx="635" cy="478790"/>
          </a:xfrm>
          <a:custGeom>
            <a:avLst/>
            <a:gdLst/>
            <a:ahLst/>
            <a:cxnLst/>
            <a:rect l="l" t="t" r="r" b="b"/>
            <a:pathLst>
              <a:path w="634" h="478790">
                <a:moveTo>
                  <a:pt x="0" y="478669"/>
                </a:moveTo>
                <a:lnTo>
                  <a:pt x="398" y="239334"/>
                </a:lnTo>
                <a:lnTo>
                  <a:pt x="398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8501163" y="8953106"/>
            <a:ext cx="635" cy="478790"/>
          </a:xfrm>
          <a:custGeom>
            <a:avLst/>
            <a:gdLst/>
            <a:ahLst/>
            <a:cxnLst/>
            <a:rect l="l" t="t" r="r" b="b"/>
            <a:pathLst>
              <a:path w="634" h="478790">
                <a:moveTo>
                  <a:pt x="0" y="478669"/>
                </a:moveTo>
                <a:lnTo>
                  <a:pt x="398" y="239334"/>
                </a:lnTo>
                <a:lnTo>
                  <a:pt x="398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8501562" y="8421783"/>
            <a:ext cx="635" cy="478790"/>
          </a:xfrm>
          <a:custGeom>
            <a:avLst/>
            <a:gdLst/>
            <a:ahLst/>
            <a:cxnLst/>
            <a:rect l="l" t="t" r="r" b="b"/>
            <a:pathLst>
              <a:path w="634" h="478790">
                <a:moveTo>
                  <a:pt x="0" y="478669"/>
                </a:moveTo>
                <a:lnTo>
                  <a:pt x="398" y="239334"/>
                </a:lnTo>
                <a:lnTo>
                  <a:pt x="398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8502360" y="7890461"/>
            <a:ext cx="0" cy="478790"/>
          </a:xfrm>
          <a:custGeom>
            <a:avLst/>
            <a:gdLst/>
            <a:ahLst/>
            <a:cxnLst/>
            <a:rect l="l" t="t" r="r" b="b"/>
            <a:pathLst>
              <a:path w="0" h="478790">
                <a:moveTo>
                  <a:pt x="0" y="478669"/>
                </a:moveTo>
                <a:lnTo>
                  <a:pt x="0" y="239334"/>
                </a:lnTo>
                <a:lnTo>
                  <a:pt x="0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8503556" y="6296493"/>
            <a:ext cx="635" cy="478790"/>
          </a:xfrm>
          <a:custGeom>
            <a:avLst/>
            <a:gdLst/>
            <a:ahLst/>
            <a:cxnLst/>
            <a:rect l="l" t="t" r="r" b="b"/>
            <a:pathLst>
              <a:path w="634" h="478790">
                <a:moveTo>
                  <a:pt x="0" y="478669"/>
                </a:moveTo>
                <a:lnTo>
                  <a:pt x="0" y="239334"/>
                </a:lnTo>
                <a:lnTo>
                  <a:pt x="398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8503955" y="5765170"/>
            <a:ext cx="635" cy="478790"/>
          </a:xfrm>
          <a:custGeom>
            <a:avLst/>
            <a:gdLst/>
            <a:ahLst/>
            <a:cxnLst/>
            <a:rect l="l" t="t" r="r" b="b"/>
            <a:pathLst>
              <a:path w="634" h="478789">
                <a:moveTo>
                  <a:pt x="0" y="478669"/>
                </a:moveTo>
                <a:lnTo>
                  <a:pt x="0" y="239334"/>
                </a:lnTo>
                <a:lnTo>
                  <a:pt x="398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8504354" y="5233847"/>
            <a:ext cx="635" cy="478790"/>
          </a:xfrm>
          <a:custGeom>
            <a:avLst/>
            <a:gdLst/>
            <a:ahLst/>
            <a:cxnLst/>
            <a:rect l="l" t="t" r="r" b="b"/>
            <a:pathLst>
              <a:path w="634" h="478789">
                <a:moveTo>
                  <a:pt x="0" y="478669"/>
                </a:moveTo>
                <a:lnTo>
                  <a:pt x="0" y="239334"/>
                </a:lnTo>
                <a:lnTo>
                  <a:pt x="398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8504753" y="4702525"/>
            <a:ext cx="635" cy="478790"/>
          </a:xfrm>
          <a:custGeom>
            <a:avLst/>
            <a:gdLst/>
            <a:ahLst/>
            <a:cxnLst/>
            <a:rect l="l" t="t" r="r" b="b"/>
            <a:pathLst>
              <a:path w="634" h="478789">
                <a:moveTo>
                  <a:pt x="0" y="478669"/>
                </a:moveTo>
                <a:lnTo>
                  <a:pt x="0" y="239334"/>
                </a:lnTo>
                <a:lnTo>
                  <a:pt x="398" y="0"/>
                </a:lnTo>
              </a:path>
            </a:pathLst>
          </a:custGeom>
          <a:ln w="3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8" name="object 58" descr=""/>
          <p:cNvGrpSpPr/>
          <p:nvPr/>
        </p:nvGrpSpPr>
        <p:grpSpPr>
          <a:xfrm>
            <a:off x="1572933" y="418046"/>
            <a:ext cx="10290175" cy="13455015"/>
            <a:chOff x="1572933" y="418046"/>
            <a:chExt cx="10290175" cy="13455015"/>
          </a:xfrm>
        </p:grpSpPr>
        <p:sp>
          <p:nvSpPr>
            <p:cNvPr id="59" name="object 59" descr=""/>
            <p:cNvSpPr/>
            <p:nvPr/>
          </p:nvSpPr>
          <p:spPr>
            <a:xfrm>
              <a:off x="11462529" y="1332695"/>
              <a:ext cx="354330" cy="355600"/>
            </a:xfrm>
            <a:custGeom>
              <a:avLst/>
              <a:gdLst/>
              <a:ahLst/>
              <a:cxnLst/>
              <a:rect l="l" t="t" r="r" b="b"/>
              <a:pathLst>
                <a:path w="354329" h="355600">
                  <a:moveTo>
                    <a:pt x="93340" y="20343"/>
                  </a:moveTo>
                  <a:lnTo>
                    <a:pt x="95733" y="15556"/>
                  </a:lnTo>
                  <a:lnTo>
                    <a:pt x="100520" y="11966"/>
                  </a:lnTo>
                  <a:lnTo>
                    <a:pt x="105307" y="10770"/>
                  </a:lnTo>
                  <a:lnTo>
                    <a:pt x="110093" y="8376"/>
                  </a:lnTo>
                  <a:lnTo>
                    <a:pt x="114880" y="7180"/>
                  </a:lnTo>
                  <a:lnTo>
                    <a:pt x="153174" y="7180"/>
                  </a:lnTo>
                  <a:lnTo>
                    <a:pt x="157960" y="4786"/>
                  </a:lnTo>
                  <a:lnTo>
                    <a:pt x="163944" y="2393"/>
                  </a:lnTo>
                  <a:lnTo>
                    <a:pt x="168730" y="2393"/>
                  </a:lnTo>
                  <a:lnTo>
                    <a:pt x="174714" y="1196"/>
                  </a:lnTo>
                  <a:lnTo>
                    <a:pt x="185085" y="1196"/>
                  </a:lnTo>
                  <a:lnTo>
                    <a:pt x="191068" y="0"/>
                  </a:lnTo>
                  <a:lnTo>
                    <a:pt x="206625" y="0"/>
                  </a:lnTo>
                  <a:lnTo>
                    <a:pt x="212608" y="2393"/>
                  </a:lnTo>
                  <a:lnTo>
                    <a:pt x="217395" y="5983"/>
                  </a:lnTo>
                  <a:lnTo>
                    <a:pt x="222182" y="8376"/>
                  </a:lnTo>
                  <a:lnTo>
                    <a:pt x="226968" y="14360"/>
                  </a:lnTo>
                  <a:lnTo>
                    <a:pt x="231755" y="19146"/>
                  </a:lnTo>
                  <a:lnTo>
                    <a:pt x="237738" y="20343"/>
                  </a:lnTo>
                  <a:lnTo>
                    <a:pt x="253295" y="20343"/>
                  </a:lnTo>
                  <a:lnTo>
                    <a:pt x="258082" y="21540"/>
                  </a:lnTo>
                  <a:lnTo>
                    <a:pt x="262869" y="21540"/>
                  </a:lnTo>
                  <a:lnTo>
                    <a:pt x="268852" y="22736"/>
                  </a:lnTo>
                  <a:lnTo>
                    <a:pt x="276032" y="23933"/>
                  </a:lnTo>
                  <a:lnTo>
                    <a:pt x="280819" y="25130"/>
                  </a:lnTo>
                  <a:lnTo>
                    <a:pt x="286802" y="28720"/>
                  </a:lnTo>
                  <a:lnTo>
                    <a:pt x="291589" y="31113"/>
                  </a:lnTo>
                  <a:lnTo>
                    <a:pt x="292785" y="35900"/>
                  </a:lnTo>
                  <a:lnTo>
                    <a:pt x="295179" y="40686"/>
                  </a:lnTo>
                  <a:lnTo>
                    <a:pt x="297572" y="46670"/>
                  </a:lnTo>
                  <a:lnTo>
                    <a:pt x="334669" y="69407"/>
                  </a:lnTo>
                  <a:lnTo>
                    <a:pt x="339456" y="70603"/>
                  </a:lnTo>
                  <a:lnTo>
                    <a:pt x="341849" y="75390"/>
                  </a:lnTo>
                  <a:lnTo>
                    <a:pt x="343046" y="81373"/>
                  </a:lnTo>
                  <a:lnTo>
                    <a:pt x="343046" y="98127"/>
                  </a:lnTo>
                  <a:lnTo>
                    <a:pt x="344242" y="102913"/>
                  </a:lnTo>
                  <a:lnTo>
                    <a:pt x="344242" y="107700"/>
                  </a:lnTo>
                  <a:lnTo>
                    <a:pt x="347832" y="113683"/>
                  </a:lnTo>
                  <a:lnTo>
                    <a:pt x="349029" y="125650"/>
                  </a:lnTo>
                  <a:lnTo>
                    <a:pt x="351422" y="130437"/>
                  </a:lnTo>
                  <a:lnTo>
                    <a:pt x="353816" y="136420"/>
                  </a:lnTo>
                  <a:lnTo>
                    <a:pt x="353816" y="171921"/>
                  </a:lnTo>
                  <a:lnTo>
                    <a:pt x="352619" y="176708"/>
                  </a:lnTo>
                  <a:lnTo>
                    <a:pt x="352619" y="182692"/>
                  </a:lnTo>
                  <a:lnTo>
                    <a:pt x="351422" y="188675"/>
                  </a:lnTo>
                  <a:lnTo>
                    <a:pt x="351422" y="210215"/>
                  </a:lnTo>
                  <a:lnTo>
                    <a:pt x="350226" y="215002"/>
                  </a:lnTo>
                  <a:lnTo>
                    <a:pt x="350226" y="219788"/>
                  </a:lnTo>
                  <a:lnTo>
                    <a:pt x="349029" y="224575"/>
                  </a:lnTo>
                  <a:lnTo>
                    <a:pt x="349029" y="229362"/>
                  </a:lnTo>
                  <a:lnTo>
                    <a:pt x="346636" y="235345"/>
                  </a:lnTo>
                  <a:lnTo>
                    <a:pt x="341849" y="242525"/>
                  </a:lnTo>
                  <a:lnTo>
                    <a:pt x="337062" y="248509"/>
                  </a:lnTo>
                  <a:lnTo>
                    <a:pt x="333472" y="253295"/>
                  </a:lnTo>
                  <a:lnTo>
                    <a:pt x="332276" y="258082"/>
                  </a:lnTo>
                  <a:lnTo>
                    <a:pt x="329882" y="262869"/>
                  </a:lnTo>
                  <a:lnTo>
                    <a:pt x="329882" y="272442"/>
                  </a:lnTo>
                  <a:lnTo>
                    <a:pt x="327489" y="277229"/>
                  </a:lnTo>
                  <a:lnTo>
                    <a:pt x="325096" y="282015"/>
                  </a:lnTo>
                  <a:lnTo>
                    <a:pt x="320309" y="286802"/>
                  </a:lnTo>
                  <a:lnTo>
                    <a:pt x="316719" y="291589"/>
                  </a:lnTo>
                  <a:lnTo>
                    <a:pt x="310735" y="295179"/>
                  </a:lnTo>
                  <a:lnTo>
                    <a:pt x="305949" y="296375"/>
                  </a:lnTo>
                  <a:lnTo>
                    <a:pt x="301162" y="297572"/>
                  </a:lnTo>
                  <a:lnTo>
                    <a:pt x="297572" y="302359"/>
                  </a:lnTo>
                  <a:lnTo>
                    <a:pt x="292785" y="307145"/>
                  </a:lnTo>
                  <a:lnTo>
                    <a:pt x="287999" y="310735"/>
                  </a:lnTo>
                  <a:lnTo>
                    <a:pt x="286802" y="315522"/>
                  </a:lnTo>
                  <a:lnTo>
                    <a:pt x="282015" y="320309"/>
                  </a:lnTo>
                  <a:lnTo>
                    <a:pt x="280819" y="325096"/>
                  </a:lnTo>
                  <a:lnTo>
                    <a:pt x="277229" y="329882"/>
                  </a:lnTo>
                  <a:lnTo>
                    <a:pt x="272442" y="332276"/>
                  </a:lnTo>
                  <a:lnTo>
                    <a:pt x="267655" y="334669"/>
                  </a:lnTo>
                  <a:lnTo>
                    <a:pt x="262869" y="338259"/>
                  </a:lnTo>
                  <a:lnTo>
                    <a:pt x="258082" y="343046"/>
                  </a:lnTo>
                  <a:lnTo>
                    <a:pt x="253295" y="345439"/>
                  </a:lnTo>
                  <a:lnTo>
                    <a:pt x="248509" y="346636"/>
                  </a:lnTo>
                  <a:lnTo>
                    <a:pt x="216198" y="346636"/>
                  </a:lnTo>
                  <a:lnTo>
                    <a:pt x="210215" y="344242"/>
                  </a:lnTo>
                  <a:lnTo>
                    <a:pt x="205428" y="344242"/>
                  </a:lnTo>
                  <a:lnTo>
                    <a:pt x="200642" y="345439"/>
                  </a:lnTo>
                  <a:lnTo>
                    <a:pt x="195855" y="349029"/>
                  </a:lnTo>
                  <a:lnTo>
                    <a:pt x="186282" y="353816"/>
                  </a:lnTo>
                  <a:lnTo>
                    <a:pt x="180697" y="355012"/>
                  </a:lnTo>
                  <a:lnTo>
                    <a:pt x="156764" y="355012"/>
                  </a:lnTo>
                  <a:lnTo>
                    <a:pt x="150780" y="353816"/>
                  </a:lnTo>
                  <a:lnTo>
                    <a:pt x="145994" y="353816"/>
                  </a:lnTo>
                  <a:lnTo>
                    <a:pt x="141207" y="352619"/>
                  </a:lnTo>
                  <a:lnTo>
                    <a:pt x="135224" y="351422"/>
                  </a:lnTo>
                  <a:lnTo>
                    <a:pt x="129240" y="350226"/>
                  </a:lnTo>
                  <a:lnTo>
                    <a:pt x="124453" y="349029"/>
                  </a:lnTo>
                  <a:lnTo>
                    <a:pt x="119667" y="349029"/>
                  </a:lnTo>
                  <a:lnTo>
                    <a:pt x="114880" y="346636"/>
                  </a:lnTo>
                  <a:lnTo>
                    <a:pt x="110093" y="344242"/>
                  </a:lnTo>
                  <a:lnTo>
                    <a:pt x="107700" y="339456"/>
                  </a:lnTo>
                  <a:lnTo>
                    <a:pt x="105307" y="334669"/>
                  </a:lnTo>
                  <a:lnTo>
                    <a:pt x="80177" y="319112"/>
                  </a:lnTo>
                  <a:lnTo>
                    <a:pt x="72997" y="315522"/>
                  </a:lnTo>
                  <a:lnTo>
                    <a:pt x="68210" y="314326"/>
                  </a:lnTo>
                  <a:lnTo>
                    <a:pt x="63423" y="310735"/>
                  </a:lnTo>
                  <a:lnTo>
                    <a:pt x="59833" y="305949"/>
                  </a:lnTo>
                  <a:lnTo>
                    <a:pt x="57440" y="301162"/>
                  </a:lnTo>
                  <a:lnTo>
                    <a:pt x="52653" y="296375"/>
                  </a:lnTo>
                  <a:lnTo>
                    <a:pt x="47866" y="291589"/>
                  </a:lnTo>
                  <a:lnTo>
                    <a:pt x="38293" y="286802"/>
                  </a:lnTo>
                  <a:lnTo>
                    <a:pt x="33506" y="285605"/>
                  </a:lnTo>
                  <a:lnTo>
                    <a:pt x="28720" y="283212"/>
                  </a:lnTo>
                  <a:lnTo>
                    <a:pt x="23933" y="277229"/>
                  </a:lnTo>
                  <a:lnTo>
                    <a:pt x="19146" y="273639"/>
                  </a:lnTo>
                  <a:lnTo>
                    <a:pt x="17950" y="268852"/>
                  </a:lnTo>
                  <a:lnTo>
                    <a:pt x="15556" y="261672"/>
                  </a:lnTo>
                  <a:lnTo>
                    <a:pt x="13163" y="246115"/>
                  </a:lnTo>
                  <a:lnTo>
                    <a:pt x="11966" y="241328"/>
                  </a:lnTo>
                  <a:lnTo>
                    <a:pt x="10770" y="236542"/>
                  </a:lnTo>
                  <a:lnTo>
                    <a:pt x="10770" y="203035"/>
                  </a:lnTo>
                  <a:lnTo>
                    <a:pt x="9573" y="198248"/>
                  </a:lnTo>
                  <a:lnTo>
                    <a:pt x="7180" y="192265"/>
                  </a:lnTo>
                  <a:lnTo>
                    <a:pt x="4786" y="186282"/>
                  </a:lnTo>
                  <a:lnTo>
                    <a:pt x="2393" y="181495"/>
                  </a:lnTo>
                  <a:lnTo>
                    <a:pt x="2393" y="175511"/>
                  </a:lnTo>
                  <a:lnTo>
                    <a:pt x="0" y="166337"/>
                  </a:lnTo>
                  <a:lnTo>
                    <a:pt x="0" y="150780"/>
                  </a:lnTo>
                  <a:lnTo>
                    <a:pt x="2393" y="141207"/>
                  </a:lnTo>
                  <a:lnTo>
                    <a:pt x="3590" y="136420"/>
                  </a:lnTo>
                  <a:lnTo>
                    <a:pt x="3590" y="126847"/>
                  </a:lnTo>
                  <a:lnTo>
                    <a:pt x="4786" y="122060"/>
                  </a:lnTo>
                  <a:lnTo>
                    <a:pt x="4786" y="117273"/>
                  </a:lnTo>
                  <a:lnTo>
                    <a:pt x="9573" y="112487"/>
                  </a:lnTo>
                  <a:lnTo>
                    <a:pt x="13163" y="106503"/>
                  </a:lnTo>
                  <a:lnTo>
                    <a:pt x="14360" y="101717"/>
                  </a:lnTo>
                  <a:lnTo>
                    <a:pt x="17950" y="96930"/>
                  </a:lnTo>
                  <a:lnTo>
                    <a:pt x="21540" y="90947"/>
                  </a:lnTo>
                  <a:lnTo>
                    <a:pt x="23933" y="86160"/>
                  </a:lnTo>
                  <a:lnTo>
                    <a:pt x="25130" y="78980"/>
                  </a:lnTo>
                  <a:lnTo>
                    <a:pt x="26326" y="74193"/>
                  </a:lnTo>
                  <a:lnTo>
                    <a:pt x="27523" y="69407"/>
                  </a:lnTo>
                  <a:lnTo>
                    <a:pt x="32310" y="59833"/>
                  </a:lnTo>
                  <a:lnTo>
                    <a:pt x="37096" y="56243"/>
                  </a:lnTo>
                  <a:lnTo>
                    <a:pt x="41883" y="51456"/>
                  </a:lnTo>
                  <a:lnTo>
                    <a:pt x="46670" y="46670"/>
                  </a:lnTo>
                  <a:lnTo>
                    <a:pt x="51456" y="45473"/>
                  </a:lnTo>
                  <a:lnTo>
                    <a:pt x="57440" y="40686"/>
                  </a:lnTo>
                  <a:lnTo>
                    <a:pt x="62226" y="38293"/>
                  </a:lnTo>
                  <a:lnTo>
                    <a:pt x="67013" y="35900"/>
                  </a:lnTo>
                  <a:lnTo>
                    <a:pt x="93340" y="2034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1621287" y="1490656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30">
                  <a:moveTo>
                    <a:pt x="36299" y="18149"/>
                  </a:moveTo>
                  <a:lnTo>
                    <a:pt x="34872" y="11084"/>
                  </a:lnTo>
                  <a:lnTo>
                    <a:pt x="30983" y="5315"/>
                  </a:lnTo>
                  <a:lnTo>
                    <a:pt x="25214" y="1426"/>
                  </a:lnTo>
                  <a:lnTo>
                    <a:pt x="18149" y="0"/>
                  </a:lnTo>
                  <a:lnTo>
                    <a:pt x="11084" y="1426"/>
                  </a:lnTo>
                  <a:lnTo>
                    <a:pt x="5315" y="5315"/>
                  </a:lnTo>
                  <a:lnTo>
                    <a:pt x="1426" y="11084"/>
                  </a:lnTo>
                  <a:lnTo>
                    <a:pt x="0" y="18149"/>
                  </a:lnTo>
                  <a:lnTo>
                    <a:pt x="1426" y="25214"/>
                  </a:lnTo>
                  <a:lnTo>
                    <a:pt x="5315" y="30983"/>
                  </a:lnTo>
                  <a:lnTo>
                    <a:pt x="11084" y="34872"/>
                  </a:lnTo>
                  <a:lnTo>
                    <a:pt x="18149" y="36299"/>
                  </a:lnTo>
                  <a:lnTo>
                    <a:pt x="25214" y="34872"/>
                  </a:lnTo>
                  <a:lnTo>
                    <a:pt x="30983" y="30983"/>
                  </a:lnTo>
                  <a:lnTo>
                    <a:pt x="34872" y="25214"/>
                  </a:lnTo>
                  <a:lnTo>
                    <a:pt x="36299" y="18149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431814" y="1785037"/>
              <a:ext cx="408305" cy="408940"/>
            </a:xfrm>
            <a:custGeom>
              <a:avLst/>
              <a:gdLst/>
              <a:ahLst/>
              <a:cxnLst/>
              <a:rect l="l" t="t" r="r" b="b"/>
              <a:pathLst>
                <a:path w="408304" h="408939">
                  <a:moveTo>
                    <a:pt x="41883" y="89351"/>
                  </a:moveTo>
                  <a:lnTo>
                    <a:pt x="41883" y="83368"/>
                  </a:lnTo>
                  <a:lnTo>
                    <a:pt x="45074" y="77384"/>
                  </a:lnTo>
                  <a:lnTo>
                    <a:pt x="49063" y="73794"/>
                  </a:lnTo>
                  <a:lnTo>
                    <a:pt x="52653" y="69008"/>
                  </a:lnTo>
                  <a:lnTo>
                    <a:pt x="57041" y="65418"/>
                  </a:lnTo>
                  <a:lnTo>
                    <a:pt x="95733" y="46271"/>
                  </a:lnTo>
                  <a:lnTo>
                    <a:pt x="99323" y="41484"/>
                  </a:lnTo>
                  <a:lnTo>
                    <a:pt x="104110" y="35900"/>
                  </a:lnTo>
                  <a:lnTo>
                    <a:pt x="108897" y="33506"/>
                  </a:lnTo>
                  <a:lnTo>
                    <a:pt x="114481" y="29119"/>
                  </a:lnTo>
                  <a:lnTo>
                    <a:pt x="125251" y="23933"/>
                  </a:lnTo>
                  <a:lnTo>
                    <a:pt x="130836" y="19545"/>
                  </a:lnTo>
                  <a:lnTo>
                    <a:pt x="146392" y="11966"/>
                  </a:lnTo>
                  <a:lnTo>
                    <a:pt x="153971" y="11168"/>
                  </a:lnTo>
                  <a:lnTo>
                    <a:pt x="160354" y="12365"/>
                  </a:lnTo>
                  <a:lnTo>
                    <a:pt x="166337" y="12365"/>
                  </a:lnTo>
                  <a:lnTo>
                    <a:pt x="174315" y="15955"/>
                  </a:lnTo>
                  <a:lnTo>
                    <a:pt x="181495" y="18747"/>
                  </a:lnTo>
                  <a:lnTo>
                    <a:pt x="188276" y="16753"/>
                  </a:lnTo>
                  <a:lnTo>
                    <a:pt x="203833" y="8775"/>
                  </a:lnTo>
                  <a:lnTo>
                    <a:pt x="209417" y="7578"/>
                  </a:lnTo>
                  <a:lnTo>
                    <a:pt x="214204" y="5185"/>
                  </a:lnTo>
                  <a:lnTo>
                    <a:pt x="220985" y="3590"/>
                  </a:lnTo>
                  <a:lnTo>
                    <a:pt x="228564" y="1196"/>
                  </a:lnTo>
                  <a:lnTo>
                    <a:pt x="234148" y="0"/>
                  </a:lnTo>
                  <a:lnTo>
                    <a:pt x="242126" y="797"/>
                  </a:lnTo>
                  <a:lnTo>
                    <a:pt x="248110" y="797"/>
                  </a:lnTo>
                  <a:lnTo>
                    <a:pt x="251700" y="4786"/>
                  </a:lnTo>
                  <a:lnTo>
                    <a:pt x="256486" y="8376"/>
                  </a:lnTo>
                  <a:lnTo>
                    <a:pt x="261672" y="13163"/>
                  </a:lnTo>
                  <a:lnTo>
                    <a:pt x="265262" y="17551"/>
                  </a:lnTo>
                  <a:lnTo>
                    <a:pt x="270846" y="22337"/>
                  </a:lnTo>
                  <a:lnTo>
                    <a:pt x="278026" y="24731"/>
                  </a:lnTo>
                  <a:lnTo>
                    <a:pt x="284010" y="24731"/>
                  </a:lnTo>
                  <a:lnTo>
                    <a:pt x="310735" y="17551"/>
                  </a:lnTo>
                  <a:lnTo>
                    <a:pt x="316320" y="16354"/>
                  </a:lnTo>
                  <a:lnTo>
                    <a:pt x="321107" y="19944"/>
                  </a:lnTo>
                  <a:lnTo>
                    <a:pt x="325096" y="25529"/>
                  </a:lnTo>
                  <a:lnTo>
                    <a:pt x="333472" y="42282"/>
                  </a:lnTo>
                  <a:lnTo>
                    <a:pt x="337062" y="46670"/>
                  </a:lnTo>
                  <a:lnTo>
                    <a:pt x="339456" y="51456"/>
                  </a:lnTo>
                  <a:lnTo>
                    <a:pt x="346237" y="55844"/>
                  </a:lnTo>
                  <a:lnTo>
                    <a:pt x="353417" y="67412"/>
                  </a:lnTo>
                  <a:lnTo>
                    <a:pt x="358204" y="71002"/>
                  </a:lnTo>
                  <a:lnTo>
                    <a:pt x="363788" y="75789"/>
                  </a:lnTo>
                  <a:lnTo>
                    <a:pt x="381738" y="112088"/>
                  </a:lnTo>
                  <a:lnTo>
                    <a:pt x="382935" y="117273"/>
                  </a:lnTo>
                  <a:lnTo>
                    <a:pt x="385727" y="123257"/>
                  </a:lnTo>
                  <a:lnTo>
                    <a:pt x="387721" y="130038"/>
                  </a:lnTo>
                  <a:lnTo>
                    <a:pt x="398491" y="151977"/>
                  </a:lnTo>
                  <a:lnTo>
                    <a:pt x="399688" y="157163"/>
                  </a:lnTo>
                  <a:lnTo>
                    <a:pt x="402082" y="161949"/>
                  </a:lnTo>
                  <a:lnTo>
                    <a:pt x="403278" y="167534"/>
                  </a:lnTo>
                  <a:lnTo>
                    <a:pt x="405672" y="172320"/>
                  </a:lnTo>
                  <a:lnTo>
                    <a:pt x="406070" y="179500"/>
                  </a:lnTo>
                  <a:lnTo>
                    <a:pt x="404874" y="189074"/>
                  </a:lnTo>
                  <a:lnTo>
                    <a:pt x="403278" y="197849"/>
                  </a:lnTo>
                  <a:lnTo>
                    <a:pt x="402082" y="204232"/>
                  </a:lnTo>
                  <a:lnTo>
                    <a:pt x="403278" y="209816"/>
                  </a:lnTo>
                  <a:lnTo>
                    <a:pt x="403278" y="215799"/>
                  </a:lnTo>
                  <a:lnTo>
                    <a:pt x="408065" y="225373"/>
                  </a:lnTo>
                  <a:lnTo>
                    <a:pt x="408065" y="231356"/>
                  </a:lnTo>
                  <a:lnTo>
                    <a:pt x="408065" y="237340"/>
                  </a:lnTo>
                  <a:lnTo>
                    <a:pt x="405273" y="244919"/>
                  </a:lnTo>
                  <a:lnTo>
                    <a:pt x="404076" y="251301"/>
                  </a:lnTo>
                  <a:lnTo>
                    <a:pt x="400087" y="258082"/>
                  </a:lnTo>
                  <a:lnTo>
                    <a:pt x="395699" y="261672"/>
                  </a:lnTo>
                  <a:lnTo>
                    <a:pt x="391311" y="265262"/>
                  </a:lnTo>
                  <a:lnTo>
                    <a:pt x="390115" y="271644"/>
                  </a:lnTo>
                  <a:lnTo>
                    <a:pt x="387721" y="279223"/>
                  </a:lnTo>
                  <a:lnTo>
                    <a:pt x="384929" y="285206"/>
                  </a:lnTo>
                  <a:lnTo>
                    <a:pt x="386126" y="290392"/>
                  </a:lnTo>
                  <a:lnTo>
                    <a:pt x="383733" y="297572"/>
                  </a:lnTo>
                  <a:lnTo>
                    <a:pt x="384929" y="303157"/>
                  </a:lnTo>
                  <a:lnTo>
                    <a:pt x="383733" y="309938"/>
                  </a:lnTo>
                  <a:lnTo>
                    <a:pt x="379744" y="314724"/>
                  </a:lnTo>
                  <a:lnTo>
                    <a:pt x="376154" y="319511"/>
                  </a:lnTo>
                  <a:lnTo>
                    <a:pt x="373361" y="325494"/>
                  </a:lnTo>
                  <a:lnTo>
                    <a:pt x="370968" y="332674"/>
                  </a:lnTo>
                  <a:lnTo>
                    <a:pt x="366979" y="337461"/>
                  </a:lnTo>
                  <a:lnTo>
                    <a:pt x="362990" y="341051"/>
                  </a:lnTo>
                  <a:lnTo>
                    <a:pt x="330281" y="357406"/>
                  </a:lnTo>
                  <a:lnTo>
                    <a:pt x="323101" y="357805"/>
                  </a:lnTo>
                  <a:lnTo>
                    <a:pt x="318314" y="360198"/>
                  </a:lnTo>
                  <a:lnTo>
                    <a:pt x="313927" y="363788"/>
                  </a:lnTo>
                  <a:lnTo>
                    <a:pt x="311134" y="370170"/>
                  </a:lnTo>
                  <a:lnTo>
                    <a:pt x="303555" y="379744"/>
                  </a:lnTo>
                  <a:lnTo>
                    <a:pt x="298370" y="383733"/>
                  </a:lnTo>
                  <a:lnTo>
                    <a:pt x="274038" y="395699"/>
                  </a:lnTo>
                  <a:lnTo>
                    <a:pt x="267256" y="397694"/>
                  </a:lnTo>
                  <a:lnTo>
                    <a:pt x="262470" y="400087"/>
                  </a:lnTo>
                  <a:lnTo>
                    <a:pt x="257284" y="401284"/>
                  </a:lnTo>
                  <a:lnTo>
                    <a:pt x="250503" y="402879"/>
                  </a:lnTo>
                  <a:lnTo>
                    <a:pt x="243722" y="404874"/>
                  </a:lnTo>
                  <a:lnTo>
                    <a:pt x="238536" y="406070"/>
                  </a:lnTo>
                  <a:lnTo>
                    <a:pt x="233750" y="408464"/>
                  </a:lnTo>
                  <a:lnTo>
                    <a:pt x="227367" y="408464"/>
                  </a:lnTo>
                  <a:lnTo>
                    <a:pt x="221384" y="408464"/>
                  </a:lnTo>
                  <a:lnTo>
                    <a:pt x="216597" y="404874"/>
                  </a:lnTo>
                  <a:lnTo>
                    <a:pt x="211811" y="401284"/>
                  </a:lnTo>
                  <a:lnTo>
                    <a:pt x="207024" y="397694"/>
                  </a:lnTo>
                  <a:lnTo>
                    <a:pt x="197450" y="396497"/>
                  </a:lnTo>
                  <a:lnTo>
                    <a:pt x="191467" y="396098"/>
                  </a:lnTo>
                  <a:lnTo>
                    <a:pt x="184287" y="396896"/>
                  </a:lnTo>
                  <a:lnTo>
                    <a:pt x="178703" y="398093"/>
                  </a:lnTo>
                  <a:lnTo>
                    <a:pt x="169528" y="398093"/>
                  </a:lnTo>
                  <a:lnTo>
                    <a:pt x="164343" y="399289"/>
                  </a:lnTo>
                  <a:lnTo>
                    <a:pt x="157561" y="398093"/>
                  </a:lnTo>
                  <a:lnTo>
                    <a:pt x="151578" y="394901"/>
                  </a:lnTo>
                  <a:lnTo>
                    <a:pt x="146791" y="391311"/>
                  </a:lnTo>
                  <a:lnTo>
                    <a:pt x="139611" y="388918"/>
                  </a:lnTo>
                  <a:lnTo>
                    <a:pt x="132431" y="386525"/>
                  </a:lnTo>
                  <a:lnTo>
                    <a:pt x="120066" y="386525"/>
                  </a:lnTo>
                  <a:lnTo>
                    <a:pt x="114880" y="387721"/>
                  </a:lnTo>
                  <a:lnTo>
                    <a:pt x="108498" y="387721"/>
                  </a:lnTo>
                  <a:lnTo>
                    <a:pt x="100919" y="384131"/>
                  </a:lnTo>
                  <a:lnTo>
                    <a:pt x="94138" y="382935"/>
                  </a:lnTo>
                  <a:lnTo>
                    <a:pt x="90548" y="378547"/>
                  </a:lnTo>
                  <a:lnTo>
                    <a:pt x="84564" y="372564"/>
                  </a:lnTo>
                  <a:lnTo>
                    <a:pt x="74193" y="358204"/>
                  </a:lnTo>
                  <a:lnTo>
                    <a:pt x="70603" y="353816"/>
                  </a:lnTo>
                  <a:lnTo>
                    <a:pt x="67013" y="349428"/>
                  </a:lnTo>
                  <a:lnTo>
                    <a:pt x="50260" y="315921"/>
                  </a:lnTo>
                  <a:lnTo>
                    <a:pt x="46670" y="311533"/>
                  </a:lnTo>
                  <a:lnTo>
                    <a:pt x="41484" y="306747"/>
                  </a:lnTo>
                  <a:lnTo>
                    <a:pt x="35900" y="301960"/>
                  </a:lnTo>
                  <a:lnTo>
                    <a:pt x="31113" y="298370"/>
                  </a:lnTo>
                  <a:lnTo>
                    <a:pt x="27922" y="291988"/>
                  </a:lnTo>
                  <a:lnTo>
                    <a:pt x="20742" y="283611"/>
                  </a:lnTo>
                  <a:lnTo>
                    <a:pt x="13163" y="268054"/>
                  </a:lnTo>
                  <a:lnTo>
                    <a:pt x="10770" y="257284"/>
                  </a:lnTo>
                  <a:lnTo>
                    <a:pt x="9573" y="251700"/>
                  </a:lnTo>
                  <a:lnTo>
                    <a:pt x="4786" y="242126"/>
                  </a:lnTo>
                  <a:lnTo>
                    <a:pt x="3590" y="236542"/>
                  </a:lnTo>
                  <a:lnTo>
                    <a:pt x="1196" y="231755"/>
                  </a:lnTo>
                  <a:lnTo>
                    <a:pt x="3590" y="224575"/>
                  </a:lnTo>
                  <a:lnTo>
                    <a:pt x="3988" y="216597"/>
                  </a:lnTo>
                  <a:lnTo>
                    <a:pt x="2792" y="211412"/>
                  </a:lnTo>
                  <a:lnTo>
                    <a:pt x="3988" y="204631"/>
                  </a:lnTo>
                  <a:lnTo>
                    <a:pt x="4786" y="196653"/>
                  </a:lnTo>
                  <a:lnTo>
                    <a:pt x="4786" y="190669"/>
                  </a:lnTo>
                  <a:lnTo>
                    <a:pt x="2393" y="182692"/>
                  </a:lnTo>
                  <a:lnTo>
                    <a:pt x="1196" y="177506"/>
                  </a:lnTo>
                  <a:lnTo>
                    <a:pt x="0" y="171921"/>
                  </a:lnTo>
                  <a:lnTo>
                    <a:pt x="0" y="159955"/>
                  </a:lnTo>
                  <a:lnTo>
                    <a:pt x="3191" y="153971"/>
                  </a:lnTo>
                  <a:lnTo>
                    <a:pt x="5584" y="146791"/>
                  </a:lnTo>
                  <a:lnTo>
                    <a:pt x="7977" y="139611"/>
                  </a:lnTo>
                  <a:lnTo>
                    <a:pt x="12365" y="136021"/>
                  </a:lnTo>
                  <a:lnTo>
                    <a:pt x="15955" y="128043"/>
                  </a:lnTo>
                  <a:lnTo>
                    <a:pt x="19545" y="123257"/>
                  </a:lnTo>
                  <a:lnTo>
                    <a:pt x="23135" y="118470"/>
                  </a:lnTo>
                  <a:lnTo>
                    <a:pt x="41883" y="89351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1435997" y="1982545"/>
              <a:ext cx="408305" cy="8255"/>
            </a:xfrm>
            <a:custGeom>
              <a:avLst/>
              <a:gdLst/>
              <a:ahLst/>
              <a:cxnLst/>
              <a:rect l="l" t="t" r="r" b="b"/>
              <a:pathLst>
                <a:path w="408304" h="8255">
                  <a:moveTo>
                    <a:pt x="407876" y="8006"/>
                  </a:moveTo>
                  <a:lnTo>
                    <a:pt x="356945" y="4889"/>
                  </a:lnTo>
                  <a:lnTo>
                    <a:pt x="305982" y="2530"/>
                  </a:lnTo>
                  <a:lnTo>
                    <a:pt x="254995" y="929"/>
                  </a:lnTo>
                  <a:lnTo>
                    <a:pt x="203993" y="85"/>
                  </a:lnTo>
                  <a:lnTo>
                    <a:pt x="152984" y="0"/>
                  </a:lnTo>
                  <a:lnTo>
                    <a:pt x="101976" y="672"/>
                  </a:lnTo>
                  <a:lnTo>
                    <a:pt x="50979" y="2102"/>
                  </a:lnTo>
                  <a:lnTo>
                    <a:pt x="0" y="4291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467316" y="1858034"/>
              <a:ext cx="320675" cy="285750"/>
            </a:xfrm>
            <a:custGeom>
              <a:avLst/>
              <a:gdLst/>
              <a:ahLst/>
              <a:cxnLst/>
              <a:rect l="l" t="t" r="r" b="b"/>
              <a:pathLst>
                <a:path w="320675" h="285750">
                  <a:moveTo>
                    <a:pt x="320309" y="285605"/>
                  </a:moveTo>
                  <a:lnTo>
                    <a:pt x="292785" y="252099"/>
                  </a:lnTo>
                  <a:lnTo>
                    <a:pt x="264464" y="219788"/>
                  </a:lnTo>
                  <a:lnTo>
                    <a:pt x="234946" y="188675"/>
                  </a:lnTo>
                  <a:lnTo>
                    <a:pt x="204232" y="158359"/>
                  </a:lnTo>
                  <a:lnTo>
                    <a:pt x="172320" y="128841"/>
                  </a:lnTo>
                  <a:lnTo>
                    <a:pt x="139611" y="100919"/>
                  </a:lnTo>
                  <a:lnTo>
                    <a:pt x="106104" y="73794"/>
                  </a:lnTo>
                  <a:lnTo>
                    <a:pt x="71800" y="47866"/>
                  </a:lnTo>
                  <a:lnTo>
                    <a:pt x="36299" y="23135"/>
                  </a:ln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1497303" y="1862660"/>
              <a:ext cx="316230" cy="297815"/>
            </a:xfrm>
            <a:custGeom>
              <a:avLst/>
              <a:gdLst/>
              <a:ahLst/>
              <a:cxnLst/>
              <a:rect l="l" t="t" r="r" b="b"/>
              <a:pathLst>
                <a:path w="316229" h="297814">
                  <a:moveTo>
                    <a:pt x="316018" y="0"/>
                  </a:moveTo>
                  <a:lnTo>
                    <a:pt x="273000" y="23704"/>
                  </a:lnTo>
                  <a:lnTo>
                    <a:pt x="231711" y="49988"/>
                  </a:lnTo>
                  <a:lnTo>
                    <a:pt x="192257" y="78749"/>
                  </a:lnTo>
                  <a:lnTo>
                    <a:pt x="154743" y="109890"/>
                  </a:lnTo>
                  <a:lnTo>
                    <a:pt x="119276" y="143309"/>
                  </a:lnTo>
                  <a:lnTo>
                    <a:pt x="85962" y="178906"/>
                  </a:lnTo>
                  <a:lnTo>
                    <a:pt x="54908" y="216582"/>
                  </a:lnTo>
                  <a:lnTo>
                    <a:pt x="26218" y="256237"/>
                  </a:lnTo>
                  <a:lnTo>
                    <a:pt x="0" y="297771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627670" y="1796206"/>
              <a:ext cx="8255" cy="387350"/>
            </a:xfrm>
            <a:custGeom>
              <a:avLst/>
              <a:gdLst/>
              <a:ahLst/>
              <a:cxnLst/>
              <a:rect l="l" t="t" r="r" b="b"/>
              <a:pathLst>
                <a:path w="8254" h="387350">
                  <a:moveTo>
                    <a:pt x="0" y="386924"/>
                  </a:moveTo>
                  <a:lnTo>
                    <a:pt x="3988" y="322303"/>
                  </a:lnTo>
                  <a:lnTo>
                    <a:pt x="6781" y="258082"/>
                  </a:lnTo>
                  <a:lnTo>
                    <a:pt x="7977" y="193462"/>
                  </a:lnTo>
                  <a:lnTo>
                    <a:pt x="7578" y="128841"/>
                  </a:lnTo>
                  <a:lnTo>
                    <a:pt x="5983" y="64620"/>
                  </a:lnTo>
                  <a:lnTo>
                    <a:pt x="23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440590" y="3221044"/>
              <a:ext cx="400050" cy="404495"/>
            </a:xfrm>
            <a:custGeom>
              <a:avLst/>
              <a:gdLst/>
              <a:ahLst/>
              <a:cxnLst/>
              <a:rect l="l" t="t" r="r" b="b"/>
              <a:pathLst>
                <a:path w="400050" h="404495">
                  <a:moveTo>
                    <a:pt x="11567" y="238137"/>
                  </a:moveTo>
                  <a:lnTo>
                    <a:pt x="1196" y="224575"/>
                  </a:lnTo>
                  <a:lnTo>
                    <a:pt x="0" y="210614"/>
                  </a:lnTo>
                  <a:lnTo>
                    <a:pt x="6382" y="195855"/>
                  </a:lnTo>
                  <a:lnTo>
                    <a:pt x="9573" y="182293"/>
                  </a:lnTo>
                  <a:lnTo>
                    <a:pt x="8376" y="168331"/>
                  </a:lnTo>
                  <a:lnTo>
                    <a:pt x="6382" y="152376"/>
                  </a:lnTo>
                  <a:lnTo>
                    <a:pt x="11567" y="137617"/>
                  </a:lnTo>
                  <a:lnTo>
                    <a:pt x="19944" y="122858"/>
                  </a:lnTo>
                  <a:lnTo>
                    <a:pt x="30714" y="109296"/>
                  </a:lnTo>
                  <a:lnTo>
                    <a:pt x="35900" y="94537"/>
                  </a:lnTo>
                  <a:lnTo>
                    <a:pt x="49861" y="88154"/>
                  </a:lnTo>
                  <a:lnTo>
                    <a:pt x="58238" y="74193"/>
                  </a:lnTo>
                  <a:lnTo>
                    <a:pt x="62226" y="59434"/>
                  </a:lnTo>
                  <a:lnTo>
                    <a:pt x="76188" y="46670"/>
                  </a:lnTo>
                  <a:lnTo>
                    <a:pt x="89750" y="44675"/>
                  </a:lnTo>
                  <a:lnTo>
                    <a:pt x="103711" y="31911"/>
                  </a:lnTo>
                  <a:lnTo>
                    <a:pt x="117273" y="22337"/>
                  </a:lnTo>
                  <a:lnTo>
                    <a:pt x="132032" y="19146"/>
                  </a:lnTo>
                  <a:lnTo>
                    <a:pt x="145994" y="12764"/>
                  </a:lnTo>
                  <a:lnTo>
                    <a:pt x="173517" y="12764"/>
                  </a:lnTo>
                  <a:lnTo>
                    <a:pt x="187079" y="3191"/>
                  </a:lnTo>
                  <a:lnTo>
                    <a:pt x="201041" y="0"/>
                  </a:lnTo>
                  <a:lnTo>
                    <a:pt x="214603" y="4387"/>
                  </a:lnTo>
                  <a:lnTo>
                    <a:pt x="228165" y="11966"/>
                  </a:lnTo>
                  <a:lnTo>
                    <a:pt x="243323" y="12764"/>
                  </a:lnTo>
                  <a:lnTo>
                    <a:pt x="258082" y="6382"/>
                  </a:lnTo>
                  <a:lnTo>
                    <a:pt x="271644" y="12764"/>
                  </a:lnTo>
                  <a:lnTo>
                    <a:pt x="285605" y="26725"/>
                  </a:lnTo>
                  <a:lnTo>
                    <a:pt x="301162" y="31911"/>
                  </a:lnTo>
                  <a:lnTo>
                    <a:pt x="315123" y="38293"/>
                  </a:lnTo>
                  <a:lnTo>
                    <a:pt x="329882" y="49861"/>
                  </a:lnTo>
                  <a:lnTo>
                    <a:pt x="339456" y="63822"/>
                  </a:lnTo>
                  <a:lnTo>
                    <a:pt x="355411" y="75390"/>
                  </a:lnTo>
                  <a:lnTo>
                    <a:pt x="368974" y="88952"/>
                  </a:lnTo>
                  <a:lnTo>
                    <a:pt x="368974" y="103711"/>
                  </a:lnTo>
                  <a:lnTo>
                    <a:pt x="372165" y="117672"/>
                  </a:lnTo>
                  <a:lnTo>
                    <a:pt x="383733" y="131235"/>
                  </a:lnTo>
                  <a:lnTo>
                    <a:pt x="395300" y="145994"/>
                  </a:lnTo>
                  <a:lnTo>
                    <a:pt x="399688" y="161151"/>
                  </a:lnTo>
                  <a:lnTo>
                    <a:pt x="398491" y="175910"/>
                  </a:lnTo>
                  <a:lnTo>
                    <a:pt x="396497" y="189473"/>
                  </a:lnTo>
                  <a:lnTo>
                    <a:pt x="399688" y="203434"/>
                  </a:lnTo>
                  <a:lnTo>
                    <a:pt x="399688" y="241328"/>
                  </a:lnTo>
                  <a:lnTo>
                    <a:pt x="395300" y="264863"/>
                  </a:lnTo>
                  <a:lnTo>
                    <a:pt x="386924" y="278425"/>
                  </a:lnTo>
                  <a:lnTo>
                    <a:pt x="373361" y="291988"/>
                  </a:lnTo>
                  <a:lnTo>
                    <a:pt x="365782" y="305949"/>
                  </a:lnTo>
                  <a:lnTo>
                    <a:pt x="353018" y="321904"/>
                  </a:lnTo>
                  <a:lnTo>
                    <a:pt x="340253" y="340652"/>
                  </a:lnTo>
                  <a:lnTo>
                    <a:pt x="339456" y="357805"/>
                  </a:lnTo>
                  <a:lnTo>
                    <a:pt x="325494" y="367378"/>
                  </a:lnTo>
                  <a:lnTo>
                    <a:pt x="310735" y="373760"/>
                  </a:lnTo>
                  <a:lnTo>
                    <a:pt x="286403" y="380940"/>
                  </a:lnTo>
                  <a:lnTo>
                    <a:pt x="279223" y="380143"/>
                  </a:lnTo>
                  <a:lnTo>
                    <a:pt x="265262" y="384131"/>
                  </a:lnTo>
                  <a:lnTo>
                    <a:pt x="249306" y="395699"/>
                  </a:lnTo>
                  <a:lnTo>
                    <a:pt x="235744" y="400087"/>
                  </a:lnTo>
                  <a:lnTo>
                    <a:pt x="222182" y="400087"/>
                  </a:lnTo>
                  <a:lnTo>
                    <a:pt x="206226" y="404475"/>
                  </a:lnTo>
                  <a:lnTo>
                    <a:pt x="190270" y="401284"/>
                  </a:lnTo>
                  <a:lnTo>
                    <a:pt x="176708" y="393705"/>
                  </a:lnTo>
                  <a:lnTo>
                    <a:pt x="162747" y="387323"/>
                  </a:lnTo>
                  <a:lnTo>
                    <a:pt x="146791" y="389317"/>
                  </a:lnTo>
                  <a:lnTo>
                    <a:pt x="133229" y="390514"/>
                  </a:lnTo>
                  <a:lnTo>
                    <a:pt x="119268" y="385328"/>
                  </a:lnTo>
                  <a:lnTo>
                    <a:pt x="105706" y="378946"/>
                  </a:lnTo>
                  <a:lnTo>
                    <a:pt x="90947" y="374558"/>
                  </a:lnTo>
                  <a:lnTo>
                    <a:pt x="76985" y="366181"/>
                  </a:lnTo>
                  <a:lnTo>
                    <a:pt x="65418" y="352619"/>
                  </a:lnTo>
                  <a:lnTo>
                    <a:pt x="62226" y="338658"/>
                  </a:lnTo>
                  <a:lnTo>
                    <a:pt x="52653" y="323899"/>
                  </a:lnTo>
                  <a:lnTo>
                    <a:pt x="37894" y="318713"/>
                  </a:lnTo>
                  <a:lnTo>
                    <a:pt x="26326" y="304752"/>
                  </a:lnTo>
                  <a:lnTo>
                    <a:pt x="19944" y="291190"/>
                  </a:lnTo>
                  <a:lnTo>
                    <a:pt x="17950" y="276431"/>
                  </a:lnTo>
                  <a:lnTo>
                    <a:pt x="13562" y="262470"/>
                  </a:lnTo>
                  <a:lnTo>
                    <a:pt x="11567" y="248907"/>
                  </a:lnTo>
                  <a:lnTo>
                    <a:pt x="11567" y="245716"/>
                  </a:lnTo>
                  <a:lnTo>
                    <a:pt x="11567" y="238137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663969" y="3400146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0" y="10770"/>
                  </a:moveTo>
                  <a:lnTo>
                    <a:pt x="11567" y="10770"/>
                  </a:lnTo>
                  <a:lnTo>
                    <a:pt x="10770" y="6382"/>
                  </a:lnTo>
                  <a:lnTo>
                    <a:pt x="0" y="10770"/>
                  </a:lnTo>
                  <a:close/>
                </a:path>
                <a:path w="12065" h="10795">
                  <a:moveTo>
                    <a:pt x="0" y="10770"/>
                  </a:moveTo>
                  <a:lnTo>
                    <a:pt x="10770" y="6382"/>
                  </a:lnTo>
                  <a:lnTo>
                    <a:pt x="7977" y="2393"/>
                  </a:lnTo>
                  <a:lnTo>
                    <a:pt x="0" y="10770"/>
                  </a:lnTo>
                  <a:close/>
                </a:path>
                <a:path w="12065" h="10795">
                  <a:moveTo>
                    <a:pt x="0" y="10770"/>
                  </a:moveTo>
                  <a:lnTo>
                    <a:pt x="7977" y="2393"/>
                  </a:lnTo>
                  <a:lnTo>
                    <a:pt x="4387" y="0"/>
                  </a:lnTo>
                  <a:lnTo>
                    <a:pt x="0" y="107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1663969" y="3400146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11567" y="10770"/>
                  </a:moveTo>
                  <a:lnTo>
                    <a:pt x="10770" y="6382"/>
                  </a:lnTo>
                  <a:lnTo>
                    <a:pt x="0" y="10770"/>
                  </a:lnTo>
                  <a:lnTo>
                    <a:pt x="11567" y="10770"/>
                  </a:lnTo>
                  <a:close/>
                </a:path>
                <a:path w="12065" h="10795">
                  <a:moveTo>
                    <a:pt x="10770" y="6382"/>
                  </a:moveTo>
                  <a:lnTo>
                    <a:pt x="0" y="10770"/>
                  </a:lnTo>
                  <a:lnTo>
                    <a:pt x="7977" y="2393"/>
                  </a:lnTo>
                  <a:lnTo>
                    <a:pt x="10770" y="6382"/>
                  </a:lnTo>
                  <a:close/>
                </a:path>
                <a:path w="12065" h="10795">
                  <a:moveTo>
                    <a:pt x="0" y="10770"/>
                  </a:moveTo>
                  <a:lnTo>
                    <a:pt x="7977" y="2393"/>
                  </a:lnTo>
                  <a:lnTo>
                    <a:pt x="4387" y="0"/>
                  </a:lnTo>
                  <a:lnTo>
                    <a:pt x="0" y="107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1655592" y="3399348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4">
                  <a:moveTo>
                    <a:pt x="3590" y="797"/>
                  </a:moveTo>
                  <a:lnTo>
                    <a:pt x="8376" y="11567"/>
                  </a:lnTo>
                  <a:lnTo>
                    <a:pt x="12764" y="797"/>
                  </a:lnTo>
                  <a:lnTo>
                    <a:pt x="8376" y="0"/>
                  </a:lnTo>
                  <a:lnTo>
                    <a:pt x="3590" y="797"/>
                  </a:lnTo>
                  <a:close/>
                </a:path>
                <a:path w="13334" h="12064">
                  <a:moveTo>
                    <a:pt x="0" y="3191"/>
                  </a:moveTo>
                  <a:lnTo>
                    <a:pt x="8376" y="11567"/>
                  </a:lnTo>
                  <a:lnTo>
                    <a:pt x="3590" y="797"/>
                  </a:lnTo>
                  <a:lnTo>
                    <a:pt x="0" y="3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655592" y="3399348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4">
                  <a:moveTo>
                    <a:pt x="12764" y="797"/>
                  </a:moveTo>
                  <a:lnTo>
                    <a:pt x="8376" y="0"/>
                  </a:lnTo>
                  <a:lnTo>
                    <a:pt x="8376" y="11567"/>
                  </a:lnTo>
                  <a:lnTo>
                    <a:pt x="12764" y="797"/>
                  </a:lnTo>
                  <a:close/>
                </a:path>
                <a:path w="13334" h="12064">
                  <a:moveTo>
                    <a:pt x="8376" y="0"/>
                  </a:moveTo>
                  <a:lnTo>
                    <a:pt x="8376" y="11567"/>
                  </a:lnTo>
                  <a:lnTo>
                    <a:pt x="3590" y="797"/>
                  </a:lnTo>
                  <a:lnTo>
                    <a:pt x="8376" y="0"/>
                  </a:lnTo>
                  <a:close/>
                </a:path>
                <a:path w="13334" h="12064">
                  <a:moveTo>
                    <a:pt x="8376" y="11567"/>
                  </a:moveTo>
                  <a:lnTo>
                    <a:pt x="3590" y="797"/>
                  </a:lnTo>
                  <a:lnTo>
                    <a:pt x="0" y="3191"/>
                  </a:lnTo>
                  <a:lnTo>
                    <a:pt x="8376" y="115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1652002" y="3402539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0" y="8376"/>
                  </a:moveTo>
                  <a:lnTo>
                    <a:pt x="797" y="12764"/>
                  </a:lnTo>
                  <a:lnTo>
                    <a:pt x="11966" y="8376"/>
                  </a:lnTo>
                  <a:lnTo>
                    <a:pt x="0" y="8376"/>
                  </a:lnTo>
                  <a:close/>
                </a:path>
                <a:path w="12065" h="13335">
                  <a:moveTo>
                    <a:pt x="0" y="8376"/>
                  </a:moveTo>
                  <a:lnTo>
                    <a:pt x="11966" y="8376"/>
                  </a:lnTo>
                  <a:lnTo>
                    <a:pt x="797" y="3988"/>
                  </a:lnTo>
                  <a:lnTo>
                    <a:pt x="0" y="8376"/>
                  </a:lnTo>
                  <a:close/>
                </a:path>
                <a:path w="12065" h="13335">
                  <a:moveTo>
                    <a:pt x="797" y="3988"/>
                  </a:moveTo>
                  <a:lnTo>
                    <a:pt x="11966" y="8376"/>
                  </a:lnTo>
                  <a:lnTo>
                    <a:pt x="3590" y="0"/>
                  </a:lnTo>
                  <a:lnTo>
                    <a:pt x="797" y="3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1652002" y="3402539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3590" y="0"/>
                  </a:moveTo>
                  <a:lnTo>
                    <a:pt x="797" y="3988"/>
                  </a:lnTo>
                  <a:lnTo>
                    <a:pt x="11966" y="8376"/>
                  </a:lnTo>
                  <a:lnTo>
                    <a:pt x="3590" y="0"/>
                  </a:lnTo>
                  <a:close/>
                </a:path>
                <a:path w="12065" h="13335">
                  <a:moveTo>
                    <a:pt x="797" y="3988"/>
                  </a:moveTo>
                  <a:lnTo>
                    <a:pt x="11966" y="8376"/>
                  </a:lnTo>
                  <a:lnTo>
                    <a:pt x="0" y="8376"/>
                  </a:lnTo>
                  <a:lnTo>
                    <a:pt x="797" y="3988"/>
                  </a:lnTo>
                  <a:close/>
                </a:path>
                <a:path w="12065" h="13335">
                  <a:moveTo>
                    <a:pt x="11966" y="8376"/>
                  </a:moveTo>
                  <a:lnTo>
                    <a:pt x="0" y="8376"/>
                  </a:lnTo>
                  <a:lnTo>
                    <a:pt x="797" y="12764"/>
                  </a:lnTo>
                  <a:lnTo>
                    <a:pt x="11966" y="8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1652800" y="341091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4">
                  <a:moveTo>
                    <a:pt x="6382" y="10770"/>
                  </a:moveTo>
                  <a:lnTo>
                    <a:pt x="11168" y="11567"/>
                  </a:lnTo>
                  <a:lnTo>
                    <a:pt x="11168" y="0"/>
                  </a:lnTo>
                  <a:lnTo>
                    <a:pt x="6382" y="10770"/>
                  </a:lnTo>
                  <a:close/>
                </a:path>
                <a:path w="11429" h="12064">
                  <a:moveTo>
                    <a:pt x="2792" y="7977"/>
                  </a:moveTo>
                  <a:lnTo>
                    <a:pt x="6382" y="10770"/>
                  </a:lnTo>
                  <a:lnTo>
                    <a:pt x="11168" y="0"/>
                  </a:lnTo>
                  <a:lnTo>
                    <a:pt x="2792" y="7977"/>
                  </a:lnTo>
                  <a:close/>
                </a:path>
                <a:path w="11429" h="12064">
                  <a:moveTo>
                    <a:pt x="0" y="4387"/>
                  </a:moveTo>
                  <a:lnTo>
                    <a:pt x="2792" y="7977"/>
                  </a:lnTo>
                  <a:lnTo>
                    <a:pt x="11168" y="0"/>
                  </a:lnTo>
                  <a:lnTo>
                    <a:pt x="0" y="4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1652800" y="341091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4">
                  <a:moveTo>
                    <a:pt x="0" y="4387"/>
                  </a:moveTo>
                  <a:lnTo>
                    <a:pt x="2792" y="7977"/>
                  </a:lnTo>
                  <a:lnTo>
                    <a:pt x="11168" y="0"/>
                  </a:lnTo>
                  <a:lnTo>
                    <a:pt x="0" y="4387"/>
                  </a:lnTo>
                  <a:close/>
                </a:path>
                <a:path w="11429" h="12064">
                  <a:moveTo>
                    <a:pt x="2792" y="7977"/>
                  </a:moveTo>
                  <a:lnTo>
                    <a:pt x="11168" y="0"/>
                  </a:lnTo>
                  <a:lnTo>
                    <a:pt x="6382" y="10770"/>
                  </a:lnTo>
                  <a:lnTo>
                    <a:pt x="2792" y="7977"/>
                  </a:lnTo>
                  <a:close/>
                </a:path>
                <a:path w="11429" h="12064">
                  <a:moveTo>
                    <a:pt x="11168" y="0"/>
                  </a:moveTo>
                  <a:lnTo>
                    <a:pt x="6382" y="10770"/>
                  </a:lnTo>
                  <a:lnTo>
                    <a:pt x="11168" y="11567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1663969" y="341091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0" y="0"/>
                  </a:moveTo>
                  <a:lnTo>
                    <a:pt x="7977" y="7977"/>
                  </a:lnTo>
                  <a:lnTo>
                    <a:pt x="10770" y="4387"/>
                  </a:lnTo>
                  <a:lnTo>
                    <a:pt x="0" y="0"/>
                  </a:lnTo>
                  <a:close/>
                </a:path>
                <a:path w="10795" h="12064">
                  <a:moveTo>
                    <a:pt x="0" y="0"/>
                  </a:moveTo>
                  <a:lnTo>
                    <a:pt x="4387" y="10770"/>
                  </a:lnTo>
                  <a:lnTo>
                    <a:pt x="7977" y="7977"/>
                  </a:lnTo>
                  <a:lnTo>
                    <a:pt x="0" y="0"/>
                  </a:lnTo>
                  <a:close/>
                </a:path>
                <a:path w="10795" h="12064">
                  <a:moveTo>
                    <a:pt x="0" y="0"/>
                  </a:moveTo>
                  <a:lnTo>
                    <a:pt x="0" y="11567"/>
                  </a:lnTo>
                  <a:lnTo>
                    <a:pt x="4387" y="10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1663969" y="341091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0" y="11567"/>
                  </a:moveTo>
                  <a:lnTo>
                    <a:pt x="4387" y="10770"/>
                  </a:lnTo>
                  <a:lnTo>
                    <a:pt x="0" y="0"/>
                  </a:lnTo>
                  <a:lnTo>
                    <a:pt x="0" y="11567"/>
                  </a:lnTo>
                  <a:close/>
                </a:path>
                <a:path w="10795" h="12064">
                  <a:moveTo>
                    <a:pt x="4387" y="10770"/>
                  </a:moveTo>
                  <a:lnTo>
                    <a:pt x="0" y="0"/>
                  </a:lnTo>
                  <a:lnTo>
                    <a:pt x="7977" y="7977"/>
                  </a:lnTo>
                  <a:lnTo>
                    <a:pt x="4387" y="10770"/>
                  </a:lnTo>
                  <a:close/>
                </a:path>
                <a:path w="10795" h="12064">
                  <a:moveTo>
                    <a:pt x="0" y="0"/>
                  </a:moveTo>
                  <a:lnTo>
                    <a:pt x="7977" y="7977"/>
                  </a:lnTo>
                  <a:lnTo>
                    <a:pt x="10770" y="43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1663969" y="3410916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0" y="0"/>
                  </a:moveTo>
                  <a:lnTo>
                    <a:pt x="10770" y="4387"/>
                  </a:lnTo>
                  <a:lnTo>
                    <a:pt x="115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1663969" y="3410916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10770" y="4387"/>
                  </a:moveTo>
                  <a:lnTo>
                    <a:pt x="11567" y="0"/>
                  </a:lnTo>
                  <a:lnTo>
                    <a:pt x="0" y="0"/>
                  </a:lnTo>
                  <a:lnTo>
                    <a:pt x="10770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1619692" y="3400146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0" y="10770"/>
                  </a:moveTo>
                  <a:lnTo>
                    <a:pt x="11567" y="10770"/>
                  </a:lnTo>
                  <a:lnTo>
                    <a:pt x="10770" y="6382"/>
                  </a:lnTo>
                  <a:lnTo>
                    <a:pt x="0" y="10770"/>
                  </a:lnTo>
                  <a:close/>
                </a:path>
                <a:path w="12065" h="10795">
                  <a:moveTo>
                    <a:pt x="0" y="10770"/>
                  </a:moveTo>
                  <a:lnTo>
                    <a:pt x="10770" y="6382"/>
                  </a:lnTo>
                  <a:lnTo>
                    <a:pt x="8376" y="2393"/>
                  </a:lnTo>
                  <a:lnTo>
                    <a:pt x="0" y="10770"/>
                  </a:lnTo>
                  <a:close/>
                </a:path>
                <a:path w="12065" h="10795">
                  <a:moveTo>
                    <a:pt x="0" y="10770"/>
                  </a:moveTo>
                  <a:lnTo>
                    <a:pt x="8376" y="2393"/>
                  </a:lnTo>
                  <a:lnTo>
                    <a:pt x="4387" y="0"/>
                  </a:lnTo>
                  <a:lnTo>
                    <a:pt x="0" y="107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1619692" y="3400146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11567" y="10770"/>
                  </a:moveTo>
                  <a:lnTo>
                    <a:pt x="10770" y="6382"/>
                  </a:lnTo>
                  <a:lnTo>
                    <a:pt x="0" y="10770"/>
                  </a:lnTo>
                  <a:lnTo>
                    <a:pt x="11567" y="10770"/>
                  </a:lnTo>
                  <a:close/>
                </a:path>
                <a:path w="12065" h="10795">
                  <a:moveTo>
                    <a:pt x="10770" y="6382"/>
                  </a:moveTo>
                  <a:lnTo>
                    <a:pt x="0" y="10770"/>
                  </a:lnTo>
                  <a:lnTo>
                    <a:pt x="8376" y="2393"/>
                  </a:lnTo>
                  <a:lnTo>
                    <a:pt x="10770" y="6382"/>
                  </a:lnTo>
                  <a:close/>
                </a:path>
                <a:path w="12065" h="10795">
                  <a:moveTo>
                    <a:pt x="0" y="10770"/>
                  </a:moveTo>
                  <a:lnTo>
                    <a:pt x="8376" y="2393"/>
                  </a:lnTo>
                  <a:lnTo>
                    <a:pt x="4387" y="0"/>
                  </a:lnTo>
                  <a:lnTo>
                    <a:pt x="0" y="107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1611714" y="3399348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3590" y="797"/>
                  </a:moveTo>
                  <a:lnTo>
                    <a:pt x="7977" y="11567"/>
                  </a:lnTo>
                  <a:lnTo>
                    <a:pt x="12365" y="797"/>
                  </a:lnTo>
                  <a:lnTo>
                    <a:pt x="7977" y="0"/>
                  </a:lnTo>
                  <a:lnTo>
                    <a:pt x="3590" y="797"/>
                  </a:lnTo>
                  <a:close/>
                </a:path>
                <a:path w="12700" h="12064">
                  <a:moveTo>
                    <a:pt x="0" y="3191"/>
                  </a:moveTo>
                  <a:lnTo>
                    <a:pt x="7977" y="11567"/>
                  </a:lnTo>
                  <a:lnTo>
                    <a:pt x="3590" y="797"/>
                  </a:lnTo>
                  <a:lnTo>
                    <a:pt x="0" y="3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1611714" y="3399348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365" y="797"/>
                  </a:moveTo>
                  <a:lnTo>
                    <a:pt x="7977" y="0"/>
                  </a:lnTo>
                  <a:lnTo>
                    <a:pt x="7977" y="11567"/>
                  </a:lnTo>
                  <a:lnTo>
                    <a:pt x="12365" y="797"/>
                  </a:lnTo>
                  <a:close/>
                </a:path>
                <a:path w="12700" h="12064">
                  <a:moveTo>
                    <a:pt x="7977" y="0"/>
                  </a:moveTo>
                  <a:lnTo>
                    <a:pt x="7977" y="11567"/>
                  </a:lnTo>
                  <a:lnTo>
                    <a:pt x="3590" y="797"/>
                  </a:lnTo>
                  <a:lnTo>
                    <a:pt x="7977" y="0"/>
                  </a:lnTo>
                  <a:close/>
                </a:path>
                <a:path w="12700" h="12064">
                  <a:moveTo>
                    <a:pt x="7977" y="11567"/>
                  </a:moveTo>
                  <a:lnTo>
                    <a:pt x="3590" y="797"/>
                  </a:lnTo>
                  <a:lnTo>
                    <a:pt x="0" y="3191"/>
                  </a:lnTo>
                  <a:lnTo>
                    <a:pt x="7977" y="115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1608124" y="3402539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0" y="8376"/>
                  </a:moveTo>
                  <a:lnTo>
                    <a:pt x="797" y="12764"/>
                  </a:lnTo>
                  <a:lnTo>
                    <a:pt x="11567" y="8376"/>
                  </a:lnTo>
                  <a:lnTo>
                    <a:pt x="0" y="8376"/>
                  </a:lnTo>
                  <a:close/>
                </a:path>
                <a:path w="12065" h="13335">
                  <a:moveTo>
                    <a:pt x="0" y="8376"/>
                  </a:moveTo>
                  <a:lnTo>
                    <a:pt x="11567" y="8376"/>
                  </a:lnTo>
                  <a:lnTo>
                    <a:pt x="797" y="3988"/>
                  </a:lnTo>
                  <a:lnTo>
                    <a:pt x="0" y="8376"/>
                  </a:lnTo>
                  <a:close/>
                </a:path>
                <a:path w="12065" h="13335">
                  <a:moveTo>
                    <a:pt x="797" y="3988"/>
                  </a:moveTo>
                  <a:lnTo>
                    <a:pt x="11567" y="8376"/>
                  </a:lnTo>
                  <a:lnTo>
                    <a:pt x="3590" y="0"/>
                  </a:lnTo>
                  <a:lnTo>
                    <a:pt x="797" y="3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1608124" y="3402539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3590" y="0"/>
                  </a:moveTo>
                  <a:lnTo>
                    <a:pt x="797" y="3988"/>
                  </a:lnTo>
                  <a:lnTo>
                    <a:pt x="11567" y="8376"/>
                  </a:lnTo>
                  <a:lnTo>
                    <a:pt x="3590" y="0"/>
                  </a:lnTo>
                  <a:close/>
                </a:path>
                <a:path w="12065" h="13335">
                  <a:moveTo>
                    <a:pt x="797" y="3988"/>
                  </a:moveTo>
                  <a:lnTo>
                    <a:pt x="11567" y="8376"/>
                  </a:lnTo>
                  <a:lnTo>
                    <a:pt x="0" y="8376"/>
                  </a:lnTo>
                  <a:lnTo>
                    <a:pt x="797" y="3988"/>
                  </a:lnTo>
                  <a:close/>
                </a:path>
                <a:path w="12065" h="13335">
                  <a:moveTo>
                    <a:pt x="11567" y="8376"/>
                  </a:moveTo>
                  <a:lnTo>
                    <a:pt x="0" y="8376"/>
                  </a:lnTo>
                  <a:lnTo>
                    <a:pt x="797" y="12764"/>
                  </a:lnTo>
                  <a:lnTo>
                    <a:pt x="11567" y="8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1608922" y="341091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6382" y="10770"/>
                  </a:moveTo>
                  <a:lnTo>
                    <a:pt x="10770" y="11567"/>
                  </a:lnTo>
                  <a:lnTo>
                    <a:pt x="10770" y="0"/>
                  </a:lnTo>
                  <a:lnTo>
                    <a:pt x="6382" y="10770"/>
                  </a:lnTo>
                  <a:close/>
                </a:path>
                <a:path w="10795" h="12064">
                  <a:moveTo>
                    <a:pt x="2792" y="7977"/>
                  </a:moveTo>
                  <a:lnTo>
                    <a:pt x="6382" y="10770"/>
                  </a:lnTo>
                  <a:lnTo>
                    <a:pt x="10770" y="0"/>
                  </a:lnTo>
                  <a:lnTo>
                    <a:pt x="2792" y="7977"/>
                  </a:lnTo>
                  <a:close/>
                </a:path>
                <a:path w="10795" h="12064">
                  <a:moveTo>
                    <a:pt x="0" y="4387"/>
                  </a:moveTo>
                  <a:lnTo>
                    <a:pt x="2792" y="7977"/>
                  </a:lnTo>
                  <a:lnTo>
                    <a:pt x="10770" y="0"/>
                  </a:lnTo>
                  <a:lnTo>
                    <a:pt x="0" y="4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1608922" y="341091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0" y="4387"/>
                  </a:moveTo>
                  <a:lnTo>
                    <a:pt x="2792" y="7977"/>
                  </a:lnTo>
                  <a:lnTo>
                    <a:pt x="10770" y="0"/>
                  </a:lnTo>
                  <a:lnTo>
                    <a:pt x="0" y="4387"/>
                  </a:lnTo>
                  <a:close/>
                </a:path>
                <a:path w="10795" h="12064">
                  <a:moveTo>
                    <a:pt x="2792" y="7977"/>
                  </a:moveTo>
                  <a:lnTo>
                    <a:pt x="10770" y="0"/>
                  </a:lnTo>
                  <a:lnTo>
                    <a:pt x="6382" y="10770"/>
                  </a:lnTo>
                  <a:lnTo>
                    <a:pt x="2792" y="7977"/>
                  </a:lnTo>
                  <a:close/>
                </a:path>
                <a:path w="10795" h="12064">
                  <a:moveTo>
                    <a:pt x="10770" y="0"/>
                  </a:moveTo>
                  <a:lnTo>
                    <a:pt x="6382" y="10770"/>
                  </a:lnTo>
                  <a:lnTo>
                    <a:pt x="10770" y="11567"/>
                  </a:lnTo>
                  <a:lnTo>
                    <a:pt x="1077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1619692" y="341091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0" y="0"/>
                  </a:moveTo>
                  <a:lnTo>
                    <a:pt x="8376" y="7977"/>
                  </a:lnTo>
                  <a:lnTo>
                    <a:pt x="10770" y="4387"/>
                  </a:lnTo>
                  <a:lnTo>
                    <a:pt x="0" y="0"/>
                  </a:lnTo>
                  <a:close/>
                </a:path>
                <a:path w="10795" h="12064">
                  <a:moveTo>
                    <a:pt x="0" y="0"/>
                  </a:moveTo>
                  <a:lnTo>
                    <a:pt x="4387" y="10770"/>
                  </a:lnTo>
                  <a:lnTo>
                    <a:pt x="8376" y="7977"/>
                  </a:lnTo>
                  <a:lnTo>
                    <a:pt x="0" y="0"/>
                  </a:lnTo>
                  <a:close/>
                </a:path>
                <a:path w="10795" h="12064">
                  <a:moveTo>
                    <a:pt x="0" y="0"/>
                  </a:moveTo>
                  <a:lnTo>
                    <a:pt x="0" y="11567"/>
                  </a:lnTo>
                  <a:lnTo>
                    <a:pt x="4387" y="10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1619692" y="341091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0" y="11567"/>
                  </a:moveTo>
                  <a:lnTo>
                    <a:pt x="4387" y="10770"/>
                  </a:lnTo>
                  <a:lnTo>
                    <a:pt x="0" y="0"/>
                  </a:lnTo>
                  <a:lnTo>
                    <a:pt x="0" y="11567"/>
                  </a:lnTo>
                  <a:close/>
                </a:path>
                <a:path w="10795" h="12064">
                  <a:moveTo>
                    <a:pt x="4387" y="10770"/>
                  </a:moveTo>
                  <a:lnTo>
                    <a:pt x="0" y="0"/>
                  </a:lnTo>
                  <a:lnTo>
                    <a:pt x="8376" y="7977"/>
                  </a:lnTo>
                  <a:lnTo>
                    <a:pt x="4387" y="10770"/>
                  </a:lnTo>
                  <a:close/>
                </a:path>
                <a:path w="10795" h="12064">
                  <a:moveTo>
                    <a:pt x="0" y="0"/>
                  </a:moveTo>
                  <a:lnTo>
                    <a:pt x="8376" y="7977"/>
                  </a:lnTo>
                  <a:lnTo>
                    <a:pt x="10770" y="43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1619692" y="3410916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0" y="0"/>
                  </a:moveTo>
                  <a:lnTo>
                    <a:pt x="10770" y="4387"/>
                  </a:lnTo>
                  <a:lnTo>
                    <a:pt x="115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1619692" y="3410916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10770" y="4387"/>
                  </a:moveTo>
                  <a:lnTo>
                    <a:pt x="11567" y="0"/>
                  </a:lnTo>
                  <a:lnTo>
                    <a:pt x="0" y="0"/>
                  </a:lnTo>
                  <a:lnTo>
                    <a:pt x="10770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1641631" y="3432855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0" y="10770"/>
                  </a:moveTo>
                  <a:lnTo>
                    <a:pt x="11966" y="10770"/>
                  </a:lnTo>
                  <a:lnTo>
                    <a:pt x="10770" y="5983"/>
                  </a:lnTo>
                  <a:lnTo>
                    <a:pt x="0" y="10770"/>
                  </a:lnTo>
                  <a:close/>
                </a:path>
                <a:path w="12065" h="10795">
                  <a:moveTo>
                    <a:pt x="0" y="10770"/>
                  </a:moveTo>
                  <a:lnTo>
                    <a:pt x="10770" y="5983"/>
                  </a:lnTo>
                  <a:lnTo>
                    <a:pt x="8376" y="2393"/>
                  </a:lnTo>
                  <a:lnTo>
                    <a:pt x="0" y="10770"/>
                  </a:lnTo>
                  <a:close/>
                </a:path>
                <a:path w="12065" h="10795">
                  <a:moveTo>
                    <a:pt x="0" y="10770"/>
                  </a:moveTo>
                  <a:lnTo>
                    <a:pt x="8376" y="2393"/>
                  </a:lnTo>
                  <a:lnTo>
                    <a:pt x="4786" y="0"/>
                  </a:lnTo>
                  <a:lnTo>
                    <a:pt x="0" y="107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1641631" y="3432855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11966" y="10770"/>
                  </a:moveTo>
                  <a:lnTo>
                    <a:pt x="10770" y="5983"/>
                  </a:lnTo>
                  <a:lnTo>
                    <a:pt x="0" y="10770"/>
                  </a:lnTo>
                  <a:lnTo>
                    <a:pt x="11966" y="10770"/>
                  </a:lnTo>
                  <a:close/>
                </a:path>
                <a:path w="12065" h="10795">
                  <a:moveTo>
                    <a:pt x="10770" y="5983"/>
                  </a:moveTo>
                  <a:lnTo>
                    <a:pt x="0" y="10770"/>
                  </a:lnTo>
                  <a:lnTo>
                    <a:pt x="8376" y="2393"/>
                  </a:lnTo>
                  <a:lnTo>
                    <a:pt x="10770" y="5983"/>
                  </a:lnTo>
                  <a:close/>
                </a:path>
                <a:path w="12065" h="10795">
                  <a:moveTo>
                    <a:pt x="0" y="10770"/>
                  </a:moveTo>
                  <a:lnTo>
                    <a:pt x="8376" y="2393"/>
                  </a:lnTo>
                  <a:lnTo>
                    <a:pt x="4786" y="0"/>
                  </a:lnTo>
                  <a:lnTo>
                    <a:pt x="0" y="107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1633653" y="3431659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4">
                  <a:moveTo>
                    <a:pt x="3590" y="1196"/>
                  </a:moveTo>
                  <a:lnTo>
                    <a:pt x="7977" y="11966"/>
                  </a:lnTo>
                  <a:lnTo>
                    <a:pt x="12764" y="1196"/>
                  </a:lnTo>
                  <a:lnTo>
                    <a:pt x="7977" y="0"/>
                  </a:lnTo>
                  <a:lnTo>
                    <a:pt x="3590" y="1196"/>
                  </a:lnTo>
                  <a:close/>
                </a:path>
                <a:path w="13334" h="12064">
                  <a:moveTo>
                    <a:pt x="0" y="3590"/>
                  </a:moveTo>
                  <a:lnTo>
                    <a:pt x="7977" y="11966"/>
                  </a:lnTo>
                  <a:lnTo>
                    <a:pt x="3590" y="1196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1633653" y="3431659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4">
                  <a:moveTo>
                    <a:pt x="12764" y="1196"/>
                  </a:moveTo>
                  <a:lnTo>
                    <a:pt x="7977" y="0"/>
                  </a:lnTo>
                  <a:lnTo>
                    <a:pt x="7977" y="11966"/>
                  </a:lnTo>
                  <a:lnTo>
                    <a:pt x="12764" y="1196"/>
                  </a:lnTo>
                  <a:close/>
                </a:path>
                <a:path w="13334" h="12064">
                  <a:moveTo>
                    <a:pt x="7977" y="0"/>
                  </a:moveTo>
                  <a:lnTo>
                    <a:pt x="7977" y="11966"/>
                  </a:lnTo>
                  <a:lnTo>
                    <a:pt x="3590" y="1196"/>
                  </a:lnTo>
                  <a:lnTo>
                    <a:pt x="7977" y="0"/>
                  </a:lnTo>
                  <a:close/>
                </a:path>
                <a:path w="13334" h="12064">
                  <a:moveTo>
                    <a:pt x="7977" y="11966"/>
                  </a:moveTo>
                  <a:lnTo>
                    <a:pt x="3590" y="1196"/>
                  </a:lnTo>
                  <a:lnTo>
                    <a:pt x="0" y="3590"/>
                  </a:lnTo>
                  <a:lnTo>
                    <a:pt x="7977" y="119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1630063" y="3435248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0" y="8376"/>
                  </a:moveTo>
                  <a:lnTo>
                    <a:pt x="797" y="12764"/>
                  </a:lnTo>
                  <a:lnTo>
                    <a:pt x="11567" y="8376"/>
                  </a:lnTo>
                  <a:lnTo>
                    <a:pt x="0" y="8376"/>
                  </a:lnTo>
                  <a:close/>
                </a:path>
                <a:path w="12065" h="13335">
                  <a:moveTo>
                    <a:pt x="0" y="8376"/>
                  </a:moveTo>
                  <a:lnTo>
                    <a:pt x="11567" y="8376"/>
                  </a:lnTo>
                  <a:lnTo>
                    <a:pt x="797" y="3590"/>
                  </a:lnTo>
                  <a:lnTo>
                    <a:pt x="0" y="8376"/>
                  </a:lnTo>
                  <a:close/>
                </a:path>
                <a:path w="12065" h="13335">
                  <a:moveTo>
                    <a:pt x="797" y="3590"/>
                  </a:moveTo>
                  <a:lnTo>
                    <a:pt x="11567" y="8376"/>
                  </a:lnTo>
                  <a:lnTo>
                    <a:pt x="3590" y="0"/>
                  </a:lnTo>
                  <a:lnTo>
                    <a:pt x="797" y="3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1630063" y="3435248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3590" y="0"/>
                  </a:moveTo>
                  <a:lnTo>
                    <a:pt x="797" y="3590"/>
                  </a:lnTo>
                  <a:lnTo>
                    <a:pt x="11567" y="8376"/>
                  </a:lnTo>
                  <a:lnTo>
                    <a:pt x="3590" y="0"/>
                  </a:lnTo>
                  <a:close/>
                </a:path>
                <a:path w="12065" h="13335">
                  <a:moveTo>
                    <a:pt x="797" y="3590"/>
                  </a:moveTo>
                  <a:lnTo>
                    <a:pt x="11567" y="8376"/>
                  </a:lnTo>
                  <a:lnTo>
                    <a:pt x="0" y="8376"/>
                  </a:lnTo>
                  <a:lnTo>
                    <a:pt x="797" y="3590"/>
                  </a:lnTo>
                  <a:close/>
                </a:path>
                <a:path w="12065" h="13335">
                  <a:moveTo>
                    <a:pt x="11567" y="8376"/>
                  </a:moveTo>
                  <a:lnTo>
                    <a:pt x="0" y="8376"/>
                  </a:lnTo>
                  <a:lnTo>
                    <a:pt x="797" y="12764"/>
                  </a:lnTo>
                  <a:lnTo>
                    <a:pt x="11567" y="8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1630861" y="3443625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6382" y="10770"/>
                  </a:moveTo>
                  <a:lnTo>
                    <a:pt x="10770" y="11567"/>
                  </a:lnTo>
                  <a:lnTo>
                    <a:pt x="10770" y="0"/>
                  </a:lnTo>
                  <a:lnTo>
                    <a:pt x="6382" y="10770"/>
                  </a:lnTo>
                  <a:close/>
                </a:path>
                <a:path w="10795" h="12064">
                  <a:moveTo>
                    <a:pt x="2792" y="7977"/>
                  </a:moveTo>
                  <a:lnTo>
                    <a:pt x="6382" y="10770"/>
                  </a:lnTo>
                  <a:lnTo>
                    <a:pt x="10770" y="0"/>
                  </a:lnTo>
                  <a:lnTo>
                    <a:pt x="2792" y="7977"/>
                  </a:lnTo>
                  <a:close/>
                </a:path>
                <a:path w="10795" h="12064">
                  <a:moveTo>
                    <a:pt x="0" y="4387"/>
                  </a:moveTo>
                  <a:lnTo>
                    <a:pt x="2792" y="7977"/>
                  </a:lnTo>
                  <a:lnTo>
                    <a:pt x="10770" y="0"/>
                  </a:lnTo>
                  <a:lnTo>
                    <a:pt x="0" y="4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1630861" y="3443625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0" y="4387"/>
                  </a:moveTo>
                  <a:lnTo>
                    <a:pt x="2792" y="7977"/>
                  </a:lnTo>
                  <a:lnTo>
                    <a:pt x="10770" y="0"/>
                  </a:lnTo>
                  <a:lnTo>
                    <a:pt x="0" y="4387"/>
                  </a:lnTo>
                  <a:close/>
                </a:path>
                <a:path w="10795" h="12064">
                  <a:moveTo>
                    <a:pt x="2792" y="7977"/>
                  </a:moveTo>
                  <a:lnTo>
                    <a:pt x="10770" y="0"/>
                  </a:lnTo>
                  <a:lnTo>
                    <a:pt x="6382" y="10770"/>
                  </a:lnTo>
                  <a:lnTo>
                    <a:pt x="2792" y="7977"/>
                  </a:lnTo>
                  <a:close/>
                </a:path>
                <a:path w="10795" h="12064">
                  <a:moveTo>
                    <a:pt x="10770" y="0"/>
                  </a:moveTo>
                  <a:lnTo>
                    <a:pt x="6382" y="10770"/>
                  </a:lnTo>
                  <a:lnTo>
                    <a:pt x="10770" y="11567"/>
                  </a:lnTo>
                  <a:lnTo>
                    <a:pt x="1077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1641631" y="3443625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0" y="0"/>
                  </a:moveTo>
                  <a:lnTo>
                    <a:pt x="8376" y="7977"/>
                  </a:lnTo>
                  <a:lnTo>
                    <a:pt x="10770" y="4387"/>
                  </a:lnTo>
                  <a:lnTo>
                    <a:pt x="0" y="0"/>
                  </a:lnTo>
                  <a:close/>
                </a:path>
                <a:path w="10795" h="12064">
                  <a:moveTo>
                    <a:pt x="0" y="0"/>
                  </a:moveTo>
                  <a:lnTo>
                    <a:pt x="4786" y="10770"/>
                  </a:lnTo>
                  <a:lnTo>
                    <a:pt x="8376" y="7977"/>
                  </a:lnTo>
                  <a:lnTo>
                    <a:pt x="0" y="0"/>
                  </a:lnTo>
                  <a:close/>
                </a:path>
                <a:path w="10795" h="12064">
                  <a:moveTo>
                    <a:pt x="0" y="0"/>
                  </a:moveTo>
                  <a:lnTo>
                    <a:pt x="0" y="11567"/>
                  </a:lnTo>
                  <a:lnTo>
                    <a:pt x="4786" y="10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1641631" y="3443625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5" h="12064">
                  <a:moveTo>
                    <a:pt x="0" y="11567"/>
                  </a:moveTo>
                  <a:lnTo>
                    <a:pt x="4786" y="10770"/>
                  </a:lnTo>
                  <a:lnTo>
                    <a:pt x="0" y="0"/>
                  </a:lnTo>
                  <a:lnTo>
                    <a:pt x="0" y="11567"/>
                  </a:lnTo>
                  <a:close/>
                </a:path>
                <a:path w="10795" h="12064">
                  <a:moveTo>
                    <a:pt x="4786" y="10770"/>
                  </a:moveTo>
                  <a:lnTo>
                    <a:pt x="0" y="0"/>
                  </a:lnTo>
                  <a:lnTo>
                    <a:pt x="8376" y="7977"/>
                  </a:lnTo>
                  <a:lnTo>
                    <a:pt x="4786" y="10770"/>
                  </a:lnTo>
                  <a:close/>
                </a:path>
                <a:path w="10795" h="12064">
                  <a:moveTo>
                    <a:pt x="0" y="0"/>
                  </a:moveTo>
                  <a:lnTo>
                    <a:pt x="8376" y="7977"/>
                  </a:lnTo>
                  <a:lnTo>
                    <a:pt x="10770" y="43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1641631" y="3443625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0" y="0"/>
                  </a:moveTo>
                  <a:lnTo>
                    <a:pt x="10770" y="4387"/>
                  </a:lnTo>
                  <a:lnTo>
                    <a:pt x="119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1641631" y="3443625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5" h="4445">
                  <a:moveTo>
                    <a:pt x="10770" y="4387"/>
                  </a:moveTo>
                  <a:lnTo>
                    <a:pt x="11966" y="0"/>
                  </a:lnTo>
                  <a:lnTo>
                    <a:pt x="0" y="0"/>
                  </a:lnTo>
                  <a:lnTo>
                    <a:pt x="10770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1644423" y="2937832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0" y="13163"/>
                  </a:moveTo>
                  <a:lnTo>
                    <a:pt x="16753" y="13163"/>
                  </a:lnTo>
                  <a:lnTo>
                    <a:pt x="15955" y="7977"/>
                  </a:lnTo>
                  <a:lnTo>
                    <a:pt x="0" y="13163"/>
                  </a:lnTo>
                  <a:close/>
                </a:path>
                <a:path w="17145" h="13335">
                  <a:moveTo>
                    <a:pt x="0" y="13163"/>
                  </a:moveTo>
                  <a:lnTo>
                    <a:pt x="15955" y="7977"/>
                  </a:lnTo>
                  <a:lnTo>
                    <a:pt x="13562" y="3590"/>
                  </a:lnTo>
                  <a:lnTo>
                    <a:pt x="0" y="13163"/>
                  </a:lnTo>
                  <a:close/>
                </a:path>
                <a:path w="17145" h="13335">
                  <a:moveTo>
                    <a:pt x="0" y="13163"/>
                  </a:moveTo>
                  <a:lnTo>
                    <a:pt x="13562" y="3590"/>
                  </a:lnTo>
                  <a:lnTo>
                    <a:pt x="9972" y="0"/>
                  </a:lnTo>
                  <a:lnTo>
                    <a:pt x="0" y="131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1644423" y="2937832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16753" y="13163"/>
                  </a:moveTo>
                  <a:lnTo>
                    <a:pt x="15955" y="7977"/>
                  </a:lnTo>
                  <a:lnTo>
                    <a:pt x="0" y="13163"/>
                  </a:lnTo>
                  <a:lnTo>
                    <a:pt x="16753" y="13163"/>
                  </a:lnTo>
                  <a:close/>
                </a:path>
                <a:path w="17145" h="13335">
                  <a:moveTo>
                    <a:pt x="15955" y="7977"/>
                  </a:moveTo>
                  <a:lnTo>
                    <a:pt x="0" y="13163"/>
                  </a:lnTo>
                  <a:lnTo>
                    <a:pt x="13562" y="3590"/>
                  </a:lnTo>
                  <a:lnTo>
                    <a:pt x="15955" y="7977"/>
                  </a:lnTo>
                  <a:close/>
                </a:path>
                <a:path w="17145" h="13335">
                  <a:moveTo>
                    <a:pt x="0" y="13163"/>
                  </a:moveTo>
                  <a:lnTo>
                    <a:pt x="13562" y="3590"/>
                  </a:lnTo>
                  <a:lnTo>
                    <a:pt x="9972" y="0"/>
                  </a:lnTo>
                  <a:lnTo>
                    <a:pt x="0" y="131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1639237" y="2934640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5185" y="16354"/>
                  </a:moveTo>
                  <a:lnTo>
                    <a:pt x="15157" y="3191"/>
                  </a:lnTo>
                  <a:lnTo>
                    <a:pt x="10371" y="797"/>
                  </a:lnTo>
                  <a:lnTo>
                    <a:pt x="5185" y="16354"/>
                  </a:lnTo>
                  <a:close/>
                </a:path>
                <a:path w="15240" h="16510">
                  <a:moveTo>
                    <a:pt x="0" y="797"/>
                  </a:moveTo>
                  <a:lnTo>
                    <a:pt x="5185" y="16354"/>
                  </a:lnTo>
                  <a:lnTo>
                    <a:pt x="10371" y="797"/>
                  </a:lnTo>
                  <a:lnTo>
                    <a:pt x="5185" y="0"/>
                  </a:lnTo>
                  <a:lnTo>
                    <a:pt x="0" y="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1639237" y="2934640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5157" y="3191"/>
                  </a:moveTo>
                  <a:lnTo>
                    <a:pt x="10371" y="797"/>
                  </a:lnTo>
                  <a:lnTo>
                    <a:pt x="5185" y="16354"/>
                  </a:lnTo>
                  <a:lnTo>
                    <a:pt x="15157" y="3191"/>
                  </a:lnTo>
                  <a:close/>
                </a:path>
                <a:path w="15240" h="16510">
                  <a:moveTo>
                    <a:pt x="10371" y="797"/>
                  </a:moveTo>
                  <a:lnTo>
                    <a:pt x="5185" y="16354"/>
                  </a:lnTo>
                  <a:lnTo>
                    <a:pt x="5185" y="0"/>
                  </a:lnTo>
                  <a:lnTo>
                    <a:pt x="10371" y="797"/>
                  </a:lnTo>
                  <a:close/>
                </a:path>
                <a:path w="15240" h="16510">
                  <a:moveTo>
                    <a:pt x="5185" y="16354"/>
                  </a:moveTo>
                  <a:lnTo>
                    <a:pt x="5185" y="0"/>
                  </a:lnTo>
                  <a:lnTo>
                    <a:pt x="0" y="797"/>
                  </a:lnTo>
                  <a:lnTo>
                    <a:pt x="5185" y="163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1628866" y="2935438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0" y="10371"/>
                  </a:moveTo>
                  <a:lnTo>
                    <a:pt x="15556" y="15556"/>
                  </a:lnTo>
                  <a:lnTo>
                    <a:pt x="2393" y="5983"/>
                  </a:lnTo>
                  <a:lnTo>
                    <a:pt x="0" y="10371"/>
                  </a:lnTo>
                  <a:close/>
                </a:path>
                <a:path w="15875" h="15875">
                  <a:moveTo>
                    <a:pt x="2393" y="5983"/>
                  </a:moveTo>
                  <a:lnTo>
                    <a:pt x="15556" y="15556"/>
                  </a:lnTo>
                  <a:lnTo>
                    <a:pt x="5983" y="2393"/>
                  </a:lnTo>
                  <a:lnTo>
                    <a:pt x="2393" y="5983"/>
                  </a:lnTo>
                  <a:close/>
                </a:path>
                <a:path w="15875" h="15875">
                  <a:moveTo>
                    <a:pt x="5983" y="2393"/>
                  </a:moveTo>
                  <a:lnTo>
                    <a:pt x="15556" y="15556"/>
                  </a:lnTo>
                  <a:lnTo>
                    <a:pt x="10371" y="0"/>
                  </a:lnTo>
                  <a:lnTo>
                    <a:pt x="5983" y="23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1628866" y="2935438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0371" y="0"/>
                  </a:moveTo>
                  <a:lnTo>
                    <a:pt x="5983" y="2393"/>
                  </a:lnTo>
                  <a:lnTo>
                    <a:pt x="15556" y="15556"/>
                  </a:lnTo>
                  <a:lnTo>
                    <a:pt x="10371" y="0"/>
                  </a:lnTo>
                  <a:close/>
                </a:path>
                <a:path w="15875" h="15875">
                  <a:moveTo>
                    <a:pt x="5983" y="2393"/>
                  </a:moveTo>
                  <a:lnTo>
                    <a:pt x="15556" y="15556"/>
                  </a:lnTo>
                  <a:lnTo>
                    <a:pt x="2393" y="5983"/>
                  </a:lnTo>
                  <a:lnTo>
                    <a:pt x="5983" y="2393"/>
                  </a:lnTo>
                  <a:close/>
                </a:path>
                <a:path w="15875" h="15875">
                  <a:moveTo>
                    <a:pt x="15556" y="15556"/>
                  </a:moveTo>
                  <a:lnTo>
                    <a:pt x="2393" y="5983"/>
                  </a:lnTo>
                  <a:lnTo>
                    <a:pt x="0" y="10371"/>
                  </a:lnTo>
                  <a:lnTo>
                    <a:pt x="15556" y="155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1628069" y="2945809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09" h="15239">
                  <a:moveTo>
                    <a:pt x="797" y="10371"/>
                  </a:moveTo>
                  <a:lnTo>
                    <a:pt x="3191" y="14758"/>
                  </a:lnTo>
                  <a:lnTo>
                    <a:pt x="16354" y="5185"/>
                  </a:lnTo>
                  <a:lnTo>
                    <a:pt x="797" y="10371"/>
                  </a:lnTo>
                  <a:close/>
                </a:path>
                <a:path w="16509" h="15239">
                  <a:moveTo>
                    <a:pt x="0" y="5185"/>
                  </a:moveTo>
                  <a:lnTo>
                    <a:pt x="797" y="10371"/>
                  </a:lnTo>
                  <a:lnTo>
                    <a:pt x="16354" y="5185"/>
                  </a:lnTo>
                  <a:lnTo>
                    <a:pt x="0" y="5185"/>
                  </a:lnTo>
                  <a:close/>
                </a:path>
                <a:path w="16509" h="15239">
                  <a:moveTo>
                    <a:pt x="0" y="5185"/>
                  </a:moveTo>
                  <a:lnTo>
                    <a:pt x="16354" y="5185"/>
                  </a:lnTo>
                  <a:lnTo>
                    <a:pt x="797" y="0"/>
                  </a:lnTo>
                  <a:lnTo>
                    <a:pt x="0" y="51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1628069" y="2945809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09" h="15239">
                  <a:moveTo>
                    <a:pt x="797" y="0"/>
                  </a:moveTo>
                  <a:lnTo>
                    <a:pt x="0" y="5185"/>
                  </a:lnTo>
                  <a:lnTo>
                    <a:pt x="16354" y="5185"/>
                  </a:lnTo>
                  <a:lnTo>
                    <a:pt x="797" y="0"/>
                  </a:lnTo>
                  <a:close/>
                </a:path>
                <a:path w="16509" h="15239">
                  <a:moveTo>
                    <a:pt x="0" y="5185"/>
                  </a:moveTo>
                  <a:lnTo>
                    <a:pt x="16354" y="5185"/>
                  </a:lnTo>
                  <a:lnTo>
                    <a:pt x="797" y="10371"/>
                  </a:lnTo>
                  <a:lnTo>
                    <a:pt x="0" y="5185"/>
                  </a:lnTo>
                  <a:close/>
                </a:path>
                <a:path w="16509" h="15239">
                  <a:moveTo>
                    <a:pt x="16354" y="5185"/>
                  </a:moveTo>
                  <a:lnTo>
                    <a:pt x="797" y="10371"/>
                  </a:lnTo>
                  <a:lnTo>
                    <a:pt x="3191" y="14758"/>
                  </a:lnTo>
                  <a:lnTo>
                    <a:pt x="16354" y="51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1631259" y="2950995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4" h="16510">
                  <a:moveTo>
                    <a:pt x="7977" y="15556"/>
                  </a:moveTo>
                  <a:lnTo>
                    <a:pt x="13163" y="16354"/>
                  </a:lnTo>
                  <a:lnTo>
                    <a:pt x="13163" y="0"/>
                  </a:lnTo>
                  <a:lnTo>
                    <a:pt x="7977" y="15556"/>
                  </a:lnTo>
                  <a:close/>
                </a:path>
                <a:path w="13334" h="16510">
                  <a:moveTo>
                    <a:pt x="3590" y="13163"/>
                  </a:moveTo>
                  <a:lnTo>
                    <a:pt x="7977" y="15556"/>
                  </a:lnTo>
                  <a:lnTo>
                    <a:pt x="13163" y="0"/>
                  </a:lnTo>
                  <a:lnTo>
                    <a:pt x="3590" y="13163"/>
                  </a:lnTo>
                  <a:close/>
                </a:path>
                <a:path w="13334" h="16510">
                  <a:moveTo>
                    <a:pt x="0" y="9573"/>
                  </a:moveTo>
                  <a:lnTo>
                    <a:pt x="3590" y="13163"/>
                  </a:lnTo>
                  <a:lnTo>
                    <a:pt x="13163" y="0"/>
                  </a:lnTo>
                  <a:lnTo>
                    <a:pt x="0" y="9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1631259" y="2950995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4" h="16510">
                  <a:moveTo>
                    <a:pt x="0" y="9573"/>
                  </a:moveTo>
                  <a:lnTo>
                    <a:pt x="3590" y="13163"/>
                  </a:lnTo>
                  <a:lnTo>
                    <a:pt x="13163" y="0"/>
                  </a:lnTo>
                  <a:lnTo>
                    <a:pt x="0" y="9573"/>
                  </a:lnTo>
                  <a:close/>
                </a:path>
                <a:path w="13334" h="16510">
                  <a:moveTo>
                    <a:pt x="3590" y="13163"/>
                  </a:moveTo>
                  <a:lnTo>
                    <a:pt x="13163" y="0"/>
                  </a:lnTo>
                  <a:lnTo>
                    <a:pt x="7977" y="15556"/>
                  </a:lnTo>
                  <a:lnTo>
                    <a:pt x="3590" y="13163"/>
                  </a:lnTo>
                  <a:close/>
                </a:path>
                <a:path w="13334" h="16510">
                  <a:moveTo>
                    <a:pt x="13163" y="0"/>
                  </a:moveTo>
                  <a:lnTo>
                    <a:pt x="7977" y="15556"/>
                  </a:lnTo>
                  <a:lnTo>
                    <a:pt x="13163" y="16354"/>
                  </a:lnTo>
                  <a:lnTo>
                    <a:pt x="131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1644423" y="2950995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10">
                  <a:moveTo>
                    <a:pt x="0" y="0"/>
                  </a:moveTo>
                  <a:lnTo>
                    <a:pt x="9972" y="13163"/>
                  </a:lnTo>
                  <a:lnTo>
                    <a:pt x="13562" y="9573"/>
                  </a:lnTo>
                  <a:lnTo>
                    <a:pt x="0" y="0"/>
                  </a:lnTo>
                  <a:close/>
                </a:path>
                <a:path w="13970" h="16510">
                  <a:moveTo>
                    <a:pt x="0" y="0"/>
                  </a:moveTo>
                  <a:lnTo>
                    <a:pt x="5185" y="15556"/>
                  </a:lnTo>
                  <a:lnTo>
                    <a:pt x="9972" y="13163"/>
                  </a:lnTo>
                  <a:lnTo>
                    <a:pt x="0" y="0"/>
                  </a:lnTo>
                  <a:close/>
                </a:path>
                <a:path w="13970" h="16510">
                  <a:moveTo>
                    <a:pt x="0" y="0"/>
                  </a:moveTo>
                  <a:lnTo>
                    <a:pt x="0" y="16354"/>
                  </a:lnTo>
                  <a:lnTo>
                    <a:pt x="5185" y="15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1644423" y="2950995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10">
                  <a:moveTo>
                    <a:pt x="0" y="16354"/>
                  </a:moveTo>
                  <a:lnTo>
                    <a:pt x="5185" y="15556"/>
                  </a:lnTo>
                  <a:lnTo>
                    <a:pt x="0" y="0"/>
                  </a:lnTo>
                  <a:lnTo>
                    <a:pt x="0" y="16354"/>
                  </a:lnTo>
                  <a:close/>
                </a:path>
                <a:path w="13970" h="16510">
                  <a:moveTo>
                    <a:pt x="5185" y="15556"/>
                  </a:moveTo>
                  <a:lnTo>
                    <a:pt x="0" y="0"/>
                  </a:lnTo>
                  <a:lnTo>
                    <a:pt x="9972" y="13163"/>
                  </a:lnTo>
                  <a:lnTo>
                    <a:pt x="5185" y="15556"/>
                  </a:lnTo>
                  <a:close/>
                </a:path>
                <a:path w="13970" h="16510">
                  <a:moveTo>
                    <a:pt x="0" y="0"/>
                  </a:moveTo>
                  <a:lnTo>
                    <a:pt x="9972" y="13163"/>
                  </a:lnTo>
                  <a:lnTo>
                    <a:pt x="13562" y="9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1644423" y="295099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0" y="0"/>
                  </a:moveTo>
                  <a:lnTo>
                    <a:pt x="15955" y="5185"/>
                  </a:lnTo>
                  <a:lnTo>
                    <a:pt x="16753" y="0"/>
                  </a:lnTo>
                  <a:lnTo>
                    <a:pt x="0" y="0"/>
                  </a:lnTo>
                  <a:close/>
                </a:path>
                <a:path w="17145" h="10160">
                  <a:moveTo>
                    <a:pt x="0" y="0"/>
                  </a:moveTo>
                  <a:lnTo>
                    <a:pt x="13562" y="9573"/>
                  </a:lnTo>
                  <a:lnTo>
                    <a:pt x="15955" y="5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1644423" y="2950995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13562" y="9573"/>
                  </a:moveTo>
                  <a:lnTo>
                    <a:pt x="15955" y="5185"/>
                  </a:lnTo>
                  <a:lnTo>
                    <a:pt x="0" y="0"/>
                  </a:lnTo>
                  <a:lnTo>
                    <a:pt x="13562" y="9573"/>
                  </a:lnTo>
                  <a:close/>
                </a:path>
                <a:path w="17145" h="10160">
                  <a:moveTo>
                    <a:pt x="15955" y="5185"/>
                  </a:moveTo>
                  <a:lnTo>
                    <a:pt x="0" y="0"/>
                  </a:lnTo>
                  <a:lnTo>
                    <a:pt x="16753" y="0"/>
                  </a:lnTo>
                  <a:lnTo>
                    <a:pt x="15955" y="51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1424634" y="2725223"/>
              <a:ext cx="436245" cy="436880"/>
            </a:xfrm>
            <a:custGeom>
              <a:avLst/>
              <a:gdLst/>
              <a:ahLst/>
              <a:cxnLst/>
              <a:rect l="l" t="t" r="r" b="b"/>
              <a:pathLst>
                <a:path w="436245" h="436880">
                  <a:moveTo>
                    <a:pt x="11168" y="151578"/>
                  </a:moveTo>
                  <a:lnTo>
                    <a:pt x="17152" y="130437"/>
                  </a:lnTo>
                  <a:lnTo>
                    <a:pt x="25529" y="125650"/>
                  </a:lnTo>
                  <a:lnTo>
                    <a:pt x="31113" y="118071"/>
                  </a:lnTo>
                  <a:lnTo>
                    <a:pt x="31911" y="102514"/>
                  </a:lnTo>
                  <a:lnTo>
                    <a:pt x="41085" y="90548"/>
                  </a:lnTo>
                  <a:lnTo>
                    <a:pt x="71002" y="59434"/>
                  </a:lnTo>
                  <a:lnTo>
                    <a:pt x="79778" y="61030"/>
                  </a:lnTo>
                  <a:lnTo>
                    <a:pt x="91744" y="39490"/>
                  </a:lnTo>
                  <a:lnTo>
                    <a:pt x="96930" y="39490"/>
                  </a:lnTo>
                  <a:lnTo>
                    <a:pt x="124453" y="24731"/>
                  </a:lnTo>
                  <a:lnTo>
                    <a:pt x="177107" y="4387"/>
                  </a:lnTo>
                  <a:lnTo>
                    <a:pt x="183090" y="7578"/>
                  </a:lnTo>
                  <a:lnTo>
                    <a:pt x="213406" y="0"/>
                  </a:lnTo>
                  <a:lnTo>
                    <a:pt x="219389" y="3988"/>
                  </a:lnTo>
                  <a:lnTo>
                    <a:pt x="218592" y="10371"/>
                  </a:lnTo>
                  <a:lnTo>
                    <a:pt x="228564" y="15955"/>
                  </a:lnTo>
                  <a:lnTo>
                    <a:pt x="234148" y="11168"/>
                  </a:lnTo>
                  <a:lnTo>
                    <a:pt x="232553" y="6382"/>
                  </a:lnTo>
                  <a:lnTo>
                    <a:pt x="248907" y="8775"/>
                  </a:lnTo>
                  <a:lnTo>
                    <a:pt x="256885" y="7578"/>
                  </a:lnTo>
                  <a:lnTo>
                    <a:pt x="266060" y="7578"/>
                  </a:lnTo>
                  <a:lnTo>
                    <a:pt x="284808" y="13562"/>
                  </a:lnTo>
                  <a:lnTo>
                    <a:pt x="297572" y="9573"/>
                  </a:lnTo>
                  <a:lnTo>
                    <a:pt x="296375" y="17551"/>
                  </a:lnTo>
                  <a:lnTo>
                    <a:pt x="300364" y="24731"/>
                  </a:lnTo>
                  <a:lnTo>
                    <a:pt x="308741" y="26725"/>
                  </a:lnTo>
                  <a:lnTo>
                    <a:pt x="314724" y="24731"/>
                  </a:lnTo>
                  <a:lnTo>
                    <a:pt x="339456" y="40686"/>
                  </a:lnTo>
                  <a:lnTo>
                    <a:pt x="372165" y="63024"/>
                  </a:lnTo>
                  <a:lnTo>
                    <a:pt x="385328" y="84165"/>
                  </a:lnTo>
                  <a:lnTo>
                    <a:pt x="396497" y="104908"/>
                  </a:lnTo>
                  <a:lnTo>
                    <a:pt x="410059" y="116476"/>
                  </a:lnTo>
                  <a:lnTo>
                    <a:pt x="412453" y="132830"/>
                  </a:lnTo>
                  <a:lnTo>
                    <a:pt x="406868" y="130437"/>
                  </a:lnTo>
                  <a:lnTo>
                    <a:pt x="398093" y="129639"/>
                  </a:lnTo>
                  <a:lnTo>
                    <a:pt x="390514" y="147190"/>
                  </a:lnTo>
                  <a:lnTo>
                    <a:pt x="403278" y="155567"/>
                  </a:lnTo>
                  <a:lnTo>
                    <a:pt x="391311" y="171921"/>
                  </a:lnTo>
                  <a:lnTo>
                    <a:pt x="397694" y="185484"/>
                  </a:lnTo>
                  <a:lnTo>
                    <a:pt x="412453" y="185484"/>
                  </a:lnTo>
                  <a:lnTo>
                    <a:pt x="425616" y="173916"/>
                  </a:lnTo>
                  <a:lnTo>
                    <a:pt x="431998" y="182692"/>
                  </a:lnTo>
                  <a:lnTo>
                    <a:pt x="435987" y="220586"/>
                  </a:lnTo>
                  <a:lnTo>
                    <a:pt x="427611" y="243722"/>
                  </a:lnTo>
                  <a:lnTo>
                    <a:pt x="427611" y="264464"/>
                  </a:lnTo>
                  <a:lnTo>
                    <a:pt x="420829" y="294381"/>
                  </a:lnTo>
                  <a:lnTo>
                    <a:pt x="413649" y="307145"/>
                  </a:lnTo>
                  <a:lnTo>
                    <a:pt x="406070" y="306747"/>
                  </a:lnTo>
                  <a:lnTo>
                    <a:pt x="400885" y="289594"/>
                  </a:lnTo>
                  <a:lnTo>
                    <a:pt x="390514" y="285206"/>
                  </a:lnTo>
                  <a:lnTo>
                    <a:pt x="376951" y="287999"/>
                  </a:lnTo>
                  <a:lnTo>
                    <a:pt x="386525" y="297572"/>
                  </a:lnTo>
                  <a:lnTo>
                    <a:pt x="398890" y="310337"/>
                  </a:lnTo>
                  <a:lnTo>
                    <a:pt x="387323" y="315522"/>
                  </a:lnTo>
                  <a:lnTo>
                    <a:pt x="381339" y="318314"/>
                  </a:lnTo>
                  <a:lnTo>
                    <a:pt x="402879" y="325893"/>
                  </a:lnTo>
                  <a:lnTo>
                    <a:pt x="401683" y="336265"/>
                  </a:lnTo>
                  <a:lnTo>
                    <a:pt x="391710" y="346636"/>
                  </a:lnTo>
                  <a:lnTo>
                    <a:pt x="368974" y="372962"/>
                  </a:lnTo>
                  <a:lnTo>
                    <a:pt x="361395" y="370968"/>
                  </a:lnTo>
                  <a:lnTo>
                    <a:pt x="358602" y="377350"/>
                  </a:lnTo>
                  <a:lnTo>
                    <a:pt x="360597" y="383334"/>
                  </a:lnTo>
                  <a:lnTo>
                    <a:pt x="353018" y="392907"/>
                  </a:lnTo>
                  <a:lnTo>
                    <a:pt x="347035" y="391710"/>
                  </a:lnTo>
                  <a:lnTo>
                    <a:pt x="337860" y="396098"/>
                  </a:lnTo>
                  <a:lnTo>
                    <a:pt x="311533" y="416043"/>
                  </a:lnTo>
                  <a:lnTo>
                    <a:pt x="284808" y="431201"/>
                  </a:lnTo>
                  <a:lnTo>
                    <a:pt x="262869" y="433594"/>
                  </a:lnTo>
                  <a:lnTo>
                    <a:pt x="224575" y="435189"/>
                  </a:lnTo>
                  <a:lnTo>
                    <a:pt x="214204" y="436386"/>
                  </a:lnTo>
                  <a:lnTo>
                    <a:pt x="213007" y="422824"/>
                  </a:lnTo>
                  <a:lnTo>
                    <a:pt x="223378" y="412453"/>
                  </a:lnTo>
                  <a:lnTo>
                    <a:pt x="228963" y="405672"/>
                  </a:lnTo>
                  <a:lnTo>
                    <a:pt x="214204" y="389716"/>
                  </a:lnTo>
                  <a:lnTo>
                    <a:pt x="192664" y="377350"/>
                  </a:lnTo>
                  <a:lnTo>
                    <a:pt x="185085" y="384929"/>
                  </a:lnTo>
                  <a:lnTo>
                    <a:pt x="192664" y="397295"/>
                  </a:lnTo>
                  <a:lnTo>
                    <a:pt x="204232" y="404475"/>
                  </a:lnTo>
                  <a:lnTo>
                    <a:pt x="190270" y="411655"/>
                  </a:lnTo>
                  <a:lnTo>
                    <a:pt x="181894" y="408464"/>
                  </a:lnTo>
                  <a:lnTo>
                    <a:pt x="176708" y="419633"/>
                  </a:lnTo>
                  <a:lnTo>
                    <a:pt x="181894" y="433594"/>
                  </a:lnTo>
                  <a:lnTo>
                    <a:pt x="166337" y="433195"/>
                  </a:lnTo>
                  <a:lnTo>
                    <a:pt x="153174" y="427212"/>
                  </a:lnTo>
                  <a:lnTo>
                    <a:pt x="150780" y="421228"/>
                  </a:lnTo>
                  <a:lnTo>
                    <a:pt x="140409" y="424021"/>
                  </a:lnTo>
                  <a:lnTo>
                    <a:pt x="134426" y="426015"/>
                  </a:lnTo>
                  <a:lnTo>
                    <a:pt x="124453" y="418037"/>
                  </a:lnTo>
                  <a:lnTo>
                    <a:pt x="110492" y="407267"/>
                  </a:lnTo>
                  <a:lnTo>
                    <a:pt x="122060" y="401284"/>
                  </a:lnTo>
                  <a:lnTo>
                    <a:pt x="114880" y="388918"/>
                  </a:lnTo>
                  <a:lnTo>
                    <a:pt x="105706" y="393705"/>
                  </a:lnTo>
                  <a:lnTo>
                    <a:pt x="100520" y="386525"/>
                  </a:lnTo>
                  <a:lnTo>
                    <a:pt x="48265" y="356608"/>
                  </a:lnTo>
                  <a:lnTo>
                    <a:pt x="31113" y="322303"/>
                  </a:lnTo>
                  <a:lnTo>
                    <a:pt x="28720" y="315123"/>
                  </a:lnTo>
                  <a:lnTo>
                    <a:pt x="17152" y="297572"/>
                  </a:lnTo>
                  <a:lnTo>
                    <a:pt x="10371" y="288398"/>
                  </a:lnTo>
                  <a:lnTo>
                    <a:pt x="1994" y="245716"/>
                  </a:lnTo>
                  <a:lnTo>
                    <a:pt x="0" y="217794"/>
                  </a:lnTo>
                  <a:lnTo>
                    <a:pt x="3590" y="184686"/>
                  </a:lnTo>
                  <a:lnTo>
                    <a:pt x="13163" y="189473"/>
                  </a:lnTo>
                  <a:lnTo>
                    <a:pt x="19545" y="198248"/>
                  </a:lnTo>
                  <a:lnTo>
                    <a:pt x="33905" y="191866"/>
                  </a:lnTo>
                  <a:lnTo>
                    <a:pt x="32709" y="179102"/>
                  </a:lnTo>
                  <a:lnTo>
                    <a:pt x="35900" y="166736"/>
                  </a:lnTo>
                  <a:lnTo>
                    <a:pt x="20343" y="167933"/>
                  </a:lnTo>
                  <a:lnTo>
                    <a:pt x="18348" y="154769"/>
                  </a:lnTo>
                  <a:lnTo>
                    <a:pt x="11966" y="152376"/>
                  </a:lnTo>
                  <a:lnTo>
                    <a:pt x="11168" y="151578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1426628" y="2252936"/>
              <a:ext cx="430530" cy="431800"/>
            </a:xfrm>
            <a:custGeom>
              <a:avLst/>
              <a:gdLst/>
              <a:ahLst/>
              <a:cxnLst/>
              <a:rect l="l" t="t" r="r" b="b"/>
              <a:pathLst>
                <a:path w="430529" h="431800">
                  <a:moveTo>
                    <a:pt x="113285" y="24731"/>
                  </a:moveTo>
                  <a:lnTo>
                    <a:pt x="116476" y="18747"/>
                  </a:lnTo>
                  <a:lnTo>
                    <a:pt x="122060" y="14758"/>
                  </a:lnTo>
                  <a:lnTo>
                    <a:pt x="128043" y="13163"/>
                  </a:lnTo>
                  <a:lnTo>
                    <a:pt x="133628" y="10371"/>
                  </a:lnTo>
                  <a:lnTo>
                    <a:pt x="139611" y="8775"/>
                  </a:lnTo>
                  <a:lnTo>
                    <a:pt x="185883" y="8775"/>
                  </a:lnTo>
                  <a:lnTo>
                    <a:pt x="191866" y="5983"/>
                  </a:lnTo>
                  <a:lnTo>
                    <a:pt x="199046" y="2792"/>
                  </a:lnTo>
                  <a:lnTo>
                    <a:pt x="205029" y="2792"/>
                  </a:lnTo>
                  <a:lnTo>
                    <a:pt x="212209" y="1595"/>
                  </a:lnTo>
                  <a:lnTo>
                    <a:pt x="225373" y="1595"/>
                  </a:lnTo>
                  <a:lnTo>
                    <a:pt x="232553" y="0"/>
                  </a:lnTo>
                  <a:lnTo>
                    <a:pt x="251301" y="0"/>
                  </a:lnTo>
                  <a:lnTo>
                    <a:pt x="258481" y="2792"/>
                  </a:lnTo>
                  <a:lnTo>
                    <a:pt x="264464" y="7180"/>
                  </a:lnTo>
                  <a:lnTo>
                    <a:pt x="270049" y="10371"/>
                  </a:lnTo>
                  <a:lnTo>
                    <a:pt x="276032" y="17551"/>
                  </a:lnTo>
                  <a:lnTo>
                    <a:pt x="282015" y="23135"/>
                  </a:lnTo>
                  <a:lnTo>
                    <a:pt x="289195" y="24731"/>
                  </a:lnTo>
                  <a:lnTo>
                    <a:pt x="307943" y="24731"/>
                  </a:lnTo>
                  <a:lnTo>
                    <a:pt x="313927" y="26326"/>
                  </a:lnTo>
                  <a:lnTo>
                    <a:pt x="319511" y="26326"/>
                  </a:lnTo>
                  <a:lnTo>
                    <a:pt x="326691" y="27523"/>
                  </a:lnTo>
                  <a:lnTo>
                    <a:pt x="335467" y="29119"/>
                  </a:lnTo>
                  <a:lnTo>
                    <a:pt x="341450" y="30714"/>
                  </a:lnTo>
                  <a:lnTo>
                    <a:pt x="348630" y="35102"/>
                  </a:lnTo>
                  <a:lnTo>
                    <a:pt x="354613" y="37894"/>
                  </a:lnTo>
                  <a:lnTo>
                    <a:pt x="355810" y="43479"/>
                  </a:lnTo>
                  <a:lnTo>
                    <a:pt x="358602" y="49462"/>
                  </a:lnTo>
                  <a:lnTo>
                    <a:pt x="361794" y="56642"/>
                  </a:lnTo>
                  <a:lnTo>
                    <a:pt x="406868" y="84165"/>
                  </a:lnTo>
                  <a:lnTo>
                    <a:pt x="412453" y="85761"/>
                  </a:lnTo>
                  <a:lnTo>
                    <a:pt x="415245" y="91346"/>
                  </a:lnTo>
                  <a:lnTo>
                    <a:pt x="416840" y="98924"/>
                  </a:lnTo>
                  <a:lnTo>
                    <a:pt x="416840" y="118869"/>
                  </a:lnTo>
                  <a:lnTo>
                    <a:pt x="418436" y="124852"/>
                  </a:lnTo>
                  <a:lnTo>
                    <a:pt x="418436" y="130836"/>
                  </a:lnTo>
                  <a:lnTo>
                    <a:pt x="422824" y="138016"/>
                  </a:lnTo>
                  <a:lnTo>
                    <a:pt x="424021" y="152376"/>
                  </a:lnTo>
                  <a:lnTo>
                    <a:pt x="427212" y="158359"/>
                  </a:lnTo>
                  <a:lnTo>
                    <a:pt x="430004" y="165539"/>
                  </a:lnTo>
                  <a:lnTo>
                    <a:pt x="430004" y="209018"/>
                  </a:lnTo>
                  <a:lnTo>
                    <a:pt x="428408" y="215002"/>
                  </a:lnTo>
                  <a:lnTo>
                    <a:pt x="428408" y="222182"/>
                  </a:lnTo>
                  <a:lnTo>
                    <a:pt x="427212" y="229362"/>
                  </a:lnTo>
                  <a:lnTo>
                    <a:pt x="427212" y="255290"/>
                  </a:lnTo>
                  <a:lnTo>
                    <a:pt x="425616" y="261273"/>
                  </a:lnTo>
                  <a:lnTo>
                    <a:pt x="425616" y="267256"/>
                  </a:lnTo>
                  <a:lnTo>
                    <a:pt x="424021" y="272841"/>
                  </a:lnTo>
                  <a:lnTo>
                    <a:pt x="424021" y="278824"/>
                  </a:lnTo>
                  <a:lnTo>
                    <a:pt x="421228" y="286004"/>
                  </a:lnTo>
                  <a:lnTo>
                    <a:pt x="415245" y="294780"/>
                  </a:lnTo>
                  <a:lnTo>
                    <a:pt x="409660" y="301960"/>
                  </a:lnTo>
                  <a:lnTo>
                    <a:pt x="405273" y="307544"/>
                  </a:lnTo>
                  <a:lnTo>
                    <a:pt x="403677" y="313528"/>
                  </a:lnTo>
                  <a:lnTo>
                    <a:pt x="400885" y="319112"/>
                  </a:lnTo>
                  <a:lnTo>
                    <a:pt x="400885" y="331079"/>
                  </a:lnTo>
                  <a:lnTo>
                    <a:pt x="398093" y="336663"/>
                  </a:lnTo>
                  <a:lnTo>
                    <a:pt x="394901" y="342647"/>
                  </a:lnTo>
                  <a:lnTo>
                    <a:pt x="389317" y="348231"/>
                  </a:lnTo>
                  <a:lnTo>
                    <a:pt x="384929" y="354215"/>
                  </a:lnTo>
                  <a:lnTo>
                    <a:pt x="377749" y="358602"/>
                  </a:lnTo>
                  <a:lnTo>
                    <a:pt x="371766" y="359799"/>
                  </a:lnTo>
                  <a:lnTo>
                    <a:pt x="366181" y="361395"/>
                  </a:lnTo>
                  <a:lnTo>
                    <a:pt x="361794" y="366979"/>
                  </a:lnTo>
                  <a:lnTo>
                    <a:pt x="355810" y="372962"/>
                  </a:lnTo>
                  <a:lnTo>
                    <a:pt x="350226" y="377350"/>
                  </a:lnTo>
                  <a:lnTo>
                    <a:pt x="348630" y="383334"/>
                  </a:lnTo>
                  <a:lnTo>
                    <a:pt x="342647" y="388918"/>
                  </a:lnTo>
                  <a:lnTo>
                    <a:pt x="341450" y="394901"/>
                  </a:lnTo>
                  <a:lnTo>
                    <a:pt x="337062" y="400486"/>
                  </a:lnTo>
                  <a:lnTo>
                    <a:pt x="331079" y="403278"/>
                  </a:lnTo>
                  <a:lnTo>
                    <a:pt x="325494" y="406469"/>
                  </a:lnTo>
                  <a:lnTo>
                    <a:pt x="319511" y="410857"/>
                  </a:lnTo>
                  <a:lnTo>
                    <a:pt x="313927" y="416442"/>
                  </a:lnTo>
                  <a:lnTo>
                    <a:pt x="307943" y="419234"/>
                  </a:lnTo>
                  <a:lnTo>
                    <a:pt x="301960" y="420829"/>
                  </a:lnTo>
                  <a:lnTo>
                    <a:pt x="262869" y="420829"/>
                  </a:lnTo>
                  <a:lnTo>
                    <a:pt x="255689" y="418037"/>
                  </a:lnTo>
                  <a:lnTo>
                    <a:pt x="249705" y="418037"/>
                  </a:lnTo>
                  <a:lnTo>
                    <a:pt x="244121" y="419234"/>
                  </a:lnTo>
                  <a:lnTo>
                    <a:pt x="238137" y="423622"/>
                  </a:lnTo>
                  <a:lnTo>
                    <a:pt x="226570" y="429605"/>
                  </a:lnTo>
                  <a:lnTo>
                    <a:pt x="219389" y="431201"/>
                  </a:lnTo>
                  <a:lnTo>
                    <a:pt x="190270" y="431201"/>
                  </a:lnTo>
                  <a:lnTo>
                    <a:pt x="183090" y="429605"/>
                  </a:lnTo>
                  <a:lnTo>
                    <a:pt x="177107" y="429605"/>
                  </a:lnTo>
                  <a:lnTo>
                    <a:pt x="171523" y="428009"/>
                  </a:lnTo>
                  <a:lnTo>
                    <a:pt x="164343" y="426813"/>
                  </a:lnTo>
                  <a:lnTo>
                    <a:pt x="156764" y="425217"/>
                  </a:lnTo>
                  <a:lnTo>
                    <a:pt x="151179" y="423622"/>
                  </a:lnTo>
                  <a:lnTo>
                    <a:pt x="145196" y="423622"/>
                  </a:lnTo>
                  <a:lnTo>
                    <a:pt x="139611" y="420829"/>
                  </a:lnTo>
                  <a:lnTo>
                    <a:pt x="133628" y="418037"/>
                  </a:lnTo>
                  <a:lnTo>
                    <a:pt x="130836" y="412054"/>
                  </a:lnTo>
                  <a:lnTo>
                    <a:pt x="128043" y="406469"/>
                  </a:lnTo>
                  <a:lnTo>
                    <a:pt x="97329" y="387323"/>
                  </a:lnTo>
                  <a:lnTo>
                    <a:pt x="88553" y="383334"/>
                  </a:lnTo>
                  <a:lnTo>
                    <a:pt x="82969" y="381738"/>
                  </a:lnTo>
                  <a:lnTo>
                    <a:pt x="76985" y="377350"/>
                  </a:lnTo>
                  <a:lnTo>
                    <a:pt x="72598" y="371367"/>
                  </a:lnTo>
                  <a:lnTo>
                    <a:pt x="69805" y="365782"/>
                  </a:lnTo>
                  <a:lnTo>
                    <a:pt x="64221" y="359799"/>
                  </a:lnTo>
                  <a:lnTo>
                    <a:pt x="58238" y="354215"/>
                  </a:lnTo>
                  <a:lnTo>
                    <a:pt x="46670" y="348231"/>
                  </a:lnTo>
                  <a:lnTo>
                    <a:pt x="40686" y="347035"/>
                  </a:lnTo>
                  <a:lnTo>
                    <a:pt x="35102" y="343843"/>
                  </a:lnTo>
                  <a:lnTo>
                    <a:pt x="29119" y="336663"/>
                  </a:lnTo>
                  <a:lnTo>
                    <a:pt x="23534" y="332276"/>
                  </a:lnTo>
                  <a:lnTo>
                    <a:pt x="21938" y="326691"/>
                  </a:lnTo>
                  <a:lnTo>
                    <a:pt x="19146" y="317916"/>
                  </a:lnTo>
                  <a:lnTo>
                    <a:pt x="15955" y="299168"/>
                  </a:lnTo>
                  <a:lnTo>
                    <a:pt x="14758" y="293184"/>
                  </a:lnTo>
                  <a:lnTo>
                    <a:pt x="13163" y="287201"/>
                  </a:lnTo>
                  <a:lnTo>
                    <a:pt x="13163" y="246913"/>
                  </a:lnTo>
                  <a:lnTo>
                    <a:pt x="11966" y="240930"/>
                  </a:lnTo>
                  <a:lnTo>
                    <a:pt x="8775" y="233750"/>
                  </a:lnTo>
                  <a:lnTo>
                    <a:pt x="5983" y="226570"/>
                  </a:lnTo>
                  <a:lnTo>
                    <a:pt x="3191" y="220586"/>
                  </a:lnTo>
                  <a:lnTo>
                    <a:pt x="3191" y="213406"/>
                  </a:lnTo>
                  <a:lnTo>
                    <a:pt x="0" y="201838"/>
                  </a:lnTo>
                  <a:lnTo>
                    <a:pt x="0" y="183090"/>
                  </a:lnTo>
                  <a:lnTo>
                    <a:pt x="3191" y="171124"/>
                  </a:lnTo>
                  <a:lnTo>
                    <a:pt x="4387" y="165539"/>
                  </a:lnTo>
                  <a:lnTo>
                    <a:pt x="4387" y="153971"/>
                  </a:lnTo>
                  <a:lnTo>
                    <a:pt x="5983" y="147988"/>
                  </a:lnTo>
                  <a:lnTo>
                    <a:pt x="5983" y="142404"/>
                  </a:lnTo>
                  <a:lnTo>
                    <a:pt x="11966" y="136420"/>
                  </a:lnTo>
                  <a:lnTo>
                    <a:pt x="15955" y="129240"/>
                  </a:lnTo>
                  <a:lnTo>
                    <a:pt x="17551" y="123257"/>
                  </a:lnTo>
                  <a:lnTo>
                    <a:pt x="21938" y="117672"/>
                  </a:lnTo>
                  <a:lnTo>
                    <a:pt x="26326" y="110492"/>
                  </a:lnTo>
                  <a:lnTo>
                    <a:pt x="29119" y="104509"/>
                  </a:lnTo>
                  <a:lnTo>
                    <a:pt x="30714" y="95733"/>
                  </a:lnTo>
                  <a:lnTo>
                    <a:pt x="31911" y="90149"/>
                  </a:lnTo>
                  <a:lnTo>
                    <a:pt x="33506" y="84165"/>
                  </a:lnTo>
                  <a:lnTo>
                    <a:pt x="39490" y="72598"/>
                  </a:lnTo>
                  <a:lnTo>
                    <a:pt x="45074" y="68210"/>
                  </a:lnTo>
                  <a:lnTo>
                    <a:pt x="51058" y="62625"/>
                  </a:lnTo>
                  <a:lnTo>
                    <a:pt x="56642" y="56642"/>
                  </a:lnTo>
                  <a:lnTo>
                    <a:pt x="62625" y="55046"/>
                  </a:lnTo>
                  <a:lnTo>
                    <a:pt x="69805" y="49462"/>
                  </a:lnTo>
                  <a:lnTo>
                    <a:pt x="75789" y="46670"/>
                  </a:lnTo>
                  <a:lnTo>
                    <a:pt x="81373" y="43479"/>
                  </a:lnTo>
                  <a:lnTo>
                    <a:pt x="113285" y="24731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1637642" y="244121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747" y="9373"/>
                  </a:moveTo>
                  <a:lnTo>
                    <a:pt x="18747" y="4196"/>
                  </a:lnTo>
                  <a:lnTo>
                    <a:pt x="14551" y="0"/>
                  </a:lnTo>
                  <a:lnTo>
                    <a:pt x="9373" y="0"/>
                  </a:lnTo>
                  <a:lnTo>
                    <a:pt x="4196" y="0"/>
                  </a:lnTo>
                  <a:lnTo>
                    <a:pt x="0" y="4196"/>
                  </a:lnTo>
                  <a:lnTo>
                    <a:pt x="0" y="9373"/>
                  </a:lnTo>
                  <a:lnTo>
                    <a:pt x="0" y="14551"/>
                  </a:lnTo>
                  <a:lnTo>
                    <a:pt x="4196" y="18747"/>
                  </a:lnTo>
                  <a:lnTo>
                    <a:pt x="9373" y="18747"/>
                  </a:lnTo>
                  <a:lnTo>
                    <a:pt x="14551" y="18747"/>
                  </a:lnTo>
                  <a:lnTo>
                    <a:pt x="18747" y="14551"/>
                  </a:lnTo>
                  <a:lnTo>
                    <a:pt x="18747" y="937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1620091" y="24679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747" y="9373"/>
                  </a:moveTo>
                  <a:lnTo>
                    <a:pt x="18747" y="4196"/>
                  </a:lnTo>
                  <a:lnTo>
                    <a:pt x="14551" y="0"/>
                  </a:lnTo>
                  <a:lnTo>
                    <a:pt x="9373" y="0"/>
                  </a:lnTo>
                  <a:lnTo>
                    <a:pt x="4196" y="0"/>
                  </a:lnTo>
                  <a:lnTo>
                    <a:pt x="0" y="4196"/>
                  </a:lnTo>
                  <a:lnTo>
                    <a:pt x="0" y="9373"/>
                  </a:lnTo>
                  <a:lnTo>
                    <a:pt x="0" y="14551"/>
                  </a:lnTo>
                  <a:lnTo>
                    <a:pt x="4196" y="18747"/>
                  </a:lnTo>
                  <a:lnTo>
                    <a:pt x="9373" y="18747"/>
                  </a:lnTo>
                  <a:lnTo>
                    <a:pt x="14551" y="18747"/>
                  </a:lnTo>
                  <a:lnTo>
                    <a:pt x="18747" y="14551"/>
                  </a:lnTo>
                  <a:lnTo>
                    <a:pt x="18747" y="937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1655991" y="246753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747" y="9373"/>
                  </a:moveTo>
                  <a:lnTo>
                    <a:pt x="18747" y="4196"/>
                  </a:lnTo>
                  <a:lnTo>
                    <a:pt x="14551" y="0"/>
                  </a:lnTo>
                  <a:lnTo>
                    <a:pt x="9373" y="0"/>
                  </a:lnTo>
                  <a:lnTo>
                    <a:pt x="4196" y="0"/>
                  </a:lnTo>
                  <a:lnTo>
                    <a:pt x="0" y="4196"/>
                  </a:lnTo>
                  <a:lnTo>
                    <a:pt x="0" y="9373"/>
                  </a:lnTo>
                  <a:lnTo>
                    <a:pt x="0" y="14551"/>
                  </a:lnTo>
                  <a:lnTo>
                    <a:pt x="4196" y="18747"/>
                  </a:lnTo>
                  <a:lnTo>
                    <a:pt x="9373" y="18747"/>
                  </a:lnTo>
                  <a:lnTo>
                    <a:pt x="14551" y="18747"/>
                  </a:lnTo>
                  <a:lnTo>
                    <a:pt x="18747" y="14551"/>
                  </a:lnTo>
                  <a:lnTo>
                    <a:pt x="18747" y="937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1519969" y="3775901"/>
              <a:ext cx="262255" cy="255904"/>
            </a:xfrm>
            <a:custGeom>
              <a:avLst/>
              <a:gdLst/>
              <a:ahLst/>
              <a:cxnLst/>
              <a:rect l="l" t="t" r="r" b="b"/>
              <a:pathLst>
                <a:path w="262254" h="255904">
                  <a:moveTo>
                    <a:pt x="76188" y="74193"/>
                  </a:moveTo>
                  <a:lnTo>
                    <a:pt x="67013" y="72199"/>
                  </a:lnTo>
                  <a:lnTo>
                    <a:pt x="56642" y="69407"/>
                  </a:lnTo>
                  <a:lnTo>
                    <a:pt x="47468" y="68609"/>
                  </a:lnTo>
                  <a:lnTo>
                    <a:pt x="26326" y="68609"/>
                  </a:lnTo>
                  <a:lnTo>
                    <a:pt x="16753" y="70204"/>
                  </a:lnTo>
                  <a:lnTo>
                    <a:pt x="7578" y="74193"/>
                  </a:lnTo>
                  <a:lnTo>
                    <a:pt x="0" y="83368"/>
                  </a:lnTo>
                  <a:lnTo>
                    <a:pt x="9573" y="90947"/>
                  </a:lnTo>
                  <a:lnTo>
                    <a:pt x="19545" y="97329"/>
                  </a:lnTo>
                  <a:lnTo>
                    <a:pt x="29119" y="107301"/>
                  </a:lnTo>
                  <a:lnTo>
                    <a:pt x="38293" y="116875"/>
                  </a:lnTo>
                  <a:lnTo>
                    <a:pt x="42681" y="126049"/>
                  </a:lnTo>
                  <a:lnTo>
                    <a:pt x="32709" y="130836"/>
                  </a:lnTo>
                  <a:lnTo>
                    <a:pt x="23534" y="135224"/>
                  </a:lnTo>
                  <a:lnTo>
                    <a:pt x="15157" y="144398"/>
                  </a:lnTo>
                  <a:lnTo>
                    <a:pt x="8376" y="153971"/>
                  </a:lnTo>
                  <a:lnTo>
                    <a:pt x="4786" y="163146"/>
                  </a:lnTo>
                  <a:lnTo>
                    <a:pt x="1196" y="173517"/>
                  </a:lnTo>
                  <a:lnTo>
                    <a:pt x="0" y="182692"/>
                  </a:lnTo>
                  <a:lnTo>
                    <a:pt x="4786" y="191866"/>
                  </a:lnTo>
                  <a:lnTo>
                    <a:pt x="23534" y="191866"/>
                  </a:lnTo>
                  <a:lnTo>
                    <a:pt x="32709" y="191068"/>
                  </a:lnTo>
                  <a:lnTo>
                    <a:pt x="42681" y="187079"/>
                  </a:lnTo>
                  <a:lnTo>
                    <a:pt x="53850" y="184287"/>
                  </a:lnTo>
                  <a:lnTo>
                    <a:pt x="64221" y="184287"/>
                  </a:lnTo>
                  <a:lnTo>
                    <a:pt x="70603" y="193860"/>
                  </a:lnTo>
                  <a:lnTo>
                    <a:pt x="69805" y="203035"/>
                  </a:lnTo>
                  <a:lnTo>
                    <a:pt x="69008" y="213007"/>
                  </a:lnTo>
                  <a:lnTo>
                    <a:pt x="69008" y="222581"/>
                  </a:lnTo>
                  <a:lnTo>
                    <a:pt x="69805" y="233750"/>
                  </a:lnTo>
                  <a:lnTo>
                    <a:pt x="71800" y="243722"/>
                  </a:lnTo>
                  <a:lnTo>
                    <a:pt x="77384" y="252896"/>
                  </a:lnTo>
                  <a:lnTo>
                    <a:pt x="86559" y="255689"/>
                  </a:lnTo>
                  <a:lnTo>
                    <a:pt x="95733" y="247711"/>
                  </a:lnTo>
                  <a:lnTo>
                    <a:pt x="103312" y="238137"/>
                  </a:lnTo>
                  <a:lnTo>
                    <a:pt x="107700" y="228963"/>
                  </a:lnTo>
                  <a:lnTo>
                    <a:pt x="115279" y="219788"/>
                  </a:lnTo>
                  <a:lnTo>
                    <a:pt x="126448" y="224176"/>
                  </a:lnTo>
                  <a:lnTo>
                    <a:pt x="136420" y="231755"/>
                  </a:lnTo>
                  <a:lnTo>
                    <a:pt x="147589" y="239334"/>
                  </a:lnTo>
                  <a:lnTo>
                    <a:pt x="158758" y="244919"/>
                  </a:lnTo>
                  <a:lnTo>
                    <a:pt x="168331" y="248509"/>
                  </a:lnTo>
                  <a:lnTo>
                    <a:pt x="178304" y="250104"/>
                  </a:lnTo>
                  <a:lnTo>
                    <a:pt x="187478" y="250104"/>
                  </a:lnTo>
                  <a:lnTo>
                    <a:pt x="191467" y="240930"/>
                  </a:lnTo>
                  <a:lnTo>
                    <a:pt x="191467" y="210614"/>
                  </a:lnTo>
                  <a:lnTo>
                    <a:pt x="194259" y="200243"/>
                  </a:lnTo>
                  <a:lnTo>
                    <a:pt x="200642" y="189872"/>
                  </a:lnTo>
                  <a:lnTo>
                    <a:pt x="212608" y="183489"/>
                  </a:lnTo>
                  <a:lnTo>
                    <a:pt x="223777" y="177107"/>
                  </a:lnTo>
                  <a:lnTo>
                    <a:pt x="259279" y="147190"/>
                  </a:lnTo>
                  <a:lnTo>
                    <a:pt x="262071" y="138016"/>
                  </a:lnTo>
                  <a:lnTo>
                    <a:pt x="252497" y="131633"/>
                  </a:lnTo>
                  <a:lnTo>
                    <a:pt x="241328" y="129639"/>
                  </a:lnTo>
                  <a:lnTo>
                    <a:pt x="232154" y="128043"/>
                  </a:lnTo>
                  <a:lnTo>
                    <a:pt x="220985" y="123257"/>
                  </a:lnTo>
                  <a:lnTo>
                    <a:pt x="218193" y="114082"/>
                  </a:lnTo>
                  <a:lnTo>
                    <a:pt x="220187" y="100121"/>
                  </a:lnTo>
                  <a:lnTo>
                    <a:pt x="223777" y="86160"/>
                  </a:lnTo>
                  <a:lnTo>
                    <a:pt x="225772" y="75789"/>
                  </a:lnTo>
                  <a:lnTo>
                    <a:pt x="228564" y="64620"/>
                  </a:lnTo>
                  <a:lnTo>
                    <a:pt x="228564" y="54648"/>
                  </a:lnTo>
                  <a:lnTo>
                    <a:pt x="226570" y="44276"/>
                  </a:lnTo>
                  <a:lnTo>
                    <a:pt x="223777" y="34304"/>
                  </a:lnTo>
                  <a:lnTo>
                    <a:pt x="219389" y="25130"/>
                  </a:lnTo>
                  <a:lnTo>
                    <a:pt x="209816" y="32310"/>
                  </a:lnTo>
                  <a:lnTo>
                    <a:pt x="199844" y="41484"/>
                  </a:lnTo>
                  <a:lnTo>
                    <a:pt x="190270" y="48265"/>
                  </a:lnTo>
                  <a:lnTo>
                    <a:pt x="179500" y="51855"/>
                  </a:lnTo>
                  <a:lnTo>
                    <a:pt x="165539" y="54648"/>
                  </a:lnTo>
                  <a:lnTo>
                    <a:pt x="155966" y="56642"/>
                  </a:lnTo>
                  <a:lnTo>
                    <a:pt x="146791" y="51855"/>
                  </a:lnTo>
                  <a:lnTo>
                    <a:pt x="138415" y="39889"/>
                  </a:lnTo>
                  <a:lnTo>
                    <a:pt x="135622" y="29517"/>
                  </a:lnTo>
                  <a:lnTo>
                    <a:pt x="132830" y="20343"/>
                  </a:lnTo>
                  <a:lnTo>
                    <a:pt x="124453" y="9972"/>
                  </a:lnTo>
                  <a:lnTo>
                    <a:pt x="113285" y="2792"/>
                  </a:lnTo>
                  <a:lnTo>
                    <a:pt x="103312" y="0"/>
                  </a:lnTo>
                  <a:lnTo>
                    <a:pt x="97728" y="11168"/>
                  </a:lnTo>
                  <a:lnTo>
                    <a:pt x="94936" y="20343"/>
                  </a:lnTo>
                  <a:lnTo>
                    <a:pt x="90947" y="30315"/>
                  </a:lnTo>
                  <a:lnTo>
                    <a:pt x="78980" y="69407"/>
                  </a:lnTo>
                  <a:lnTo>
                    <a:pt x="78182" y="71401"/>
                  </a:lnTo>
                  <a:lnTo>
                    <a:pt x="76188" y="7419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1644423" y="3897563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5">
                  <a:moveTo>
                    <a:pt x="0" y="10770"/>
                  </a:moveTo>
                  <a:lnTo>
                    <a:pt x="13562" y="10770"/>
                  </a:lnTo>
                  <a:lnTo>
                    <a:pt x="12764" y="6781"/>
                  </a:lnTo>
                  <a:lnTo>
                    <a:pt x="0" y="10770"/>
                  </a:lnTo>
                  <a:close/>
                </a:path>
                <a:path w="13970" h="10795">
                  <a:moveTo>
                    <a:pt x="0" y="10770"/>
                  </a:moveTo>
                  <a:lnTo>
                    <a:pt x="12764" y="6781"/>
                  </a:lnTo>
                  <a:lnTo>
                    <a:pt x="11168" y="2792"/>
                  </a:lnTo>
                  <a:lnTo>
                    <a:pt x="0" y="10770"/>
                  </a:lnTo>
                  <a:close/>
                </a:path>
                <a:path w="13970" h="10795">
                  <a:moveTo>
                    <a:pt x="0" y="10770"/>
                  </a:moveTo>
                  <a:lnTo>
                    <a:pt x="11168" y="2792"/>
                  </a:lnTo>
                  <a:lnTo>
                    <a:pt x="7977" y="0"/>
                  </a:lnTo>
                  <a:lnTo>
                    <a:pt x="0" y="107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1644423" y="3897563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5">
                  <a:moveTo>
                    <a:pt x="13562" y="10770"/>
                  </a:moveTo>
                  <a:lnTo>
                    <a:pt x="12764" y="6781"/>
                  </a:lnTo>
                  <a:lnTo>
                    <a:pt x="0" y="10770"/>
                  </a:lnTo>
                  <a:lnTo>
                    <a:pt x="13562" y="10770"/>
                  </a:lnTo>
                  <a:close/>
                </a:path>
                <a:path w="13970" h="10795">
                  <a:moveTo>
                    <a:pt x="12764" y="6781"/>
                  </a:moveTo>
                  <a:lnTo>
                    <a:pt x="0" y="10770"/>
                  </a:lnTo>
                  <a:lnTo>
                    <a:pt x="11168" y="2792"/>
                  </a:lnTo>
                  <a:lnTo>
                    <a:pt x="12764" y="6781"/>
                  </a:lnTo>
                  <a:close/>
                </a:path>
                <a:path w="13970" h="10795">
                  <a:moveTo>
                    <a:pt x="0" y="10770"/>
                  </a:moveTo>
                  <a:lnTo>
                    <a:pt x="11168" y="2792"/>
                  </a:lnTo>
                  <a:lnTo>
                    <a:pt x="7977" y="0"/>
                  </a:lnTo>
                  <a:lnTo>
                    <a:pt x="0" y="107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1640434" y="3894771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3988" y="13562"/>
                  </a:moveTo>
                  <a:lnTo>
                    <a:pt x="11966" y="2792"/>
                  </a:lnTo>
                  <a:lnTo>
                    <a:pt x="8376" y="797"/>
                  </a:lnTo>
                  <a:lnTo>
                    <a:pt x="3988" y="13562"/>
                  </a:lnTo>
                  <a:close/>
                </a:path>
                <a:path w="12065" h="13970">
                  <a:moveTo>
                    <a:pt x="0" y="797"/>
                  </a:moveTo>
                  <a:lnTo>
                    <a:pt x="3988" y="13562"/>
                  </a:lnTo>
                  <a:lnTo>
                    <a:pt x="8376" y="797"/>
                  </a:lnTo>
                  <a:lnTo>
                    <a:pt x="3988" y="0"/>
                  </a:lnTo>
                  <a:lnTo>
                    <a:pt x="0" y="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1640434" y="3894771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11966" y="2792"/>
                  </a:moveTo>
                  <a:lnTo>
                    <a:pt x="8376" y="797"/>
                  </a:lnTo>
                  <a:lnTo>
                    <a:pt x="3988" y="13562"/>
                  </a:lnTo>
                  <a:lnTo>
                    <a:pt x="11966" y="2792"/>
                  </a:lnTo>
                  <a:close/>
                </a:path>
                <a:path w="12065" h="13970">
                  <a:moveTo>
                    <a:pt x="8376" y="797"/>
                  </a:moveTo>
                  <a:lnTo>
                    <a:pt x="3988" y="13562"/>
                  </a:lnTo>
                  <a:lnTo>
                    <a:pt x="3988" y="0"/>
                  </a:lnTo>
                  <a:lnTo>
                    <a:pt x="8376" y="797"/>
                  </a:lnTo>
                  <a:close/>
                </a:path>
                <a:path w="12065" h="13970">
                  <a:moveTo>
                    <a:pt x="3988" y="13562"/>
                  </a:moveTo>
                  <a:lnTo>
                    <a:pt x="3988" y="0"/>
                  </a:lnTo>
                  <a:lnTo>
                    <a:pt x="0" y="797"/>
                  </a:lnTo>
                  <a:lnTo>
                    <a:pt x="3988" y="135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1631659" y="389556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0" y="8775"/>
                  </a:moveTo>
                  <a:lnTo>
                    <a:pt x="12764" y="12764"/>
                  </a:lnTo>
                  <a:lnTo>
                    <a:pt x="1994" y="4786"/>
                  </a:lnTo>
                  <a:lnTo>
                    <a:pt x="0" y="8775"/>
                  </a:lnTo>
                  <a:close/>
                </a:path>
                <a:path w="13334" h="13335">
                  <a:moveTo>
                    <a:pt x="1994" y="4786"/>
                  </a:moveTo>
                  <a:lnTo>
                    <a:pt x="12764" y="12764"/>
                  </a:lnTo>
                  <a:lnTo>
                    <a:pt x="4786" y="1994"/>
                  </a:lnTo>
                  <a:lnTo>
                    <a:pt x="1994" y="4786"/>
                  </a:lnTo>
                  <a:close/>
                </a:path>
                <a:path w="13334" h="13335">
                  <a:moveTo>
                    <a:pt x="4786" y="1994"/>
                  </a:moveTo>
                  <a:lnTo>
                    <a:pt x="12764" y="12764"/>
                  </a:lnTo>
                  <a:lnTo>
                    <a:pt x="8775" y="0"/>
                  </a:lnTo>
                  <a:lnTo>
                    <a:pt x="4786" y="1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1631659" y="389556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8775" y="0"/>
                  </a:moveTo>
                  <a:lnTo>
                    <a:pt x="4786" y="1994"/>
                  </a:lnTo>
                  <a:lnTo>
                    <a:pt x="12764" y="12764"/>
                  </a:lnTo>
                  <a:lnTo>
                    <a:pt x="8775" y="0"/>
                  </a:lnTo>
                  <a:close/>
                </a:path>
                <a:path w="13334" h="13335">
                  <a:moveTo>
                    <a:pt x="4786" y="1994"/>
                  </a:moveTo>
                  <a:lnTo>
                    <a:pt x="12764" y="12764"/>
                  </a:lnTo>
                  <a:lnTo>
                    <a:pt x="1994" y="4786"/>
                  </a:lnTo>
                  <a:lnTo>
                    <a:pt x="4786" y="1994"/>
                  </a:lnTo>
                  <a:close/>
                </a:path>
                <a:path w="13334" h="13335">
                  <a:moveTo>
                    <a:pt x="12764" y="12764"/>
                  </a:moveTo>
                  <a:lnTo>
                    <a:pt x="1994" y="4786"/>
                  </a:lnTo>
                  <a:lnTo>
                    <a:pt x="0" y="8775"/>
                  </a:lnTo>
                  <a:lnTo>
                    <a:pt x="12764" y="127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1630861" y="3904344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4">
                  <a:moveTo>
                    <a:pt x="797" y="8376"/>
                  </a:moveTo>
                  <a:lnTo>
                    <a:pt x="2792" y="11966"/>
                  </a:lnTo>
                  <a:lnTo>
                    <a:pt x="13562" y="3988"/>
                  </a:lnTo>
                  <a:lnTo>
                    <a:pt x="797" y="8376"/>
                  </a:lnTo>
                  <a:close/>
                </a:path>
                <a:path w="13970" h="12064">
                  <a:moveTo>
                    <a:pt x="0" y="3988"/>
                  </a:moveTo>
                  <a:lnTo>
                    <a:pt x="797" y="8376"/>
                  </a:lnTo>
                  <a:lnTo>
                    <a:pt x="13562" y="3988"/>
                  </a:lnTo>
                  <a:lnTo>
                    <a:pt x="0" y="3988"/>
                  </a:lnTo>
                  <a:close/>
                </a:path>
                <a:path w="13970" h="12064">
                  <a:moveTo>
                    <a:pt x="0" y="3988"/>
                  </a:moveTo>
                  <a:lnTo>
                    <a:pt x="13562" y="3988"/>
                  </a:lnTo>
                  <a:lnTo>
                    <a:pt x="797" y="0"/>
                  </a:lnTo>
                  <a:lnTo>
                    <a:pt x="0" y="3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1630861" y="3904344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4">
                  <a:moveTo>
                    <a:pt x="797" y="0"/>
                  </a:moveTo>
                  <a:lnTo>
                    <a:pt x="0" y="3988"/>
                  </a:lnTo>
                  <a:lnTo>
                    <a:pt x="13562" y="3988"/>
                  </a:lnTo>
                  <a:lnTo>
                    <a:pt x="797" y="0"/>
                  </a:lnTo>
                  <a:close/>
                </a:path>
                <a:path w="13970" h="12064">
                  <a:moveTo>
                    <a:pt x="0" y="3988"/>
                  </a:moveTo>
                  <a:lnTo>
                    <a:pt x="13562" y="3988"/>
                  </a:lnTo>
                  <a:lnTo>
                    <a:pt x="797" y="8376"/>
                  </a:lnTo>
                  <a:lnTo>
                    <a:pt x="0" y="3988"/>
                  </a:lnTo>
                  <a:close/>
                </a:path>
                <a:path w="13970" h="12064">
                  <a:moveTo>
                    <a:pt x="13562" y="3988"/>
                  </a:moveTo>
                  <a:lnTo>
                    <a:pt x="797" y="8376"/>
                  </a:lnTo>
                  <a:lnTo>
                    <a:pt x="2792" y="11966"/>
                  </a:lnTo>
                  <a:lnTo>
                    <a:pt x="13562" y="39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11633653" y="3908333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5" h="13970">
                  <a:moveTo>
                    <a:pt x="6781" y="12764"/>
                  </a:moveTo>
                  <a:lnTo>
                    <a:pt x="10770" y="13562"/>
                  </a:lnTo>
                  <a:lnTo>
                    <a:pt x="10770" y="0"/>
                  </a:lnTo>
                  <a:lnTo>
                    <a:pt x="6781" y="12764"/>
                  </a:lnTo>
                  <a:close/>
                </a:path>
                <a:path w="10795" h="13970">
                  <a:moveTo>
                    <a:pt x="2792" y="11168"/>
                  </a:moveTo>
                  <a:lnTo>
                    <a:pt x="6781" y="12764"/>
                  </a:lnTo>
                  <a:lnTo>
                    <a:pt x="10770" y="0"/>
                  </a:lnTo>
                  <a:lnTo>
                    <a:pt x="2792" y="11168"/>
                  </a:lnTo>
                  <a:close/>
                </a:path>
                <a:path w="10795" h="13970">
                  <a:moveTo>
                    <a:pt x="0" y="7977"/>
                  </a:moveTo>
                  <a:lnTo>
                    <a:pt x="2792" y="11168"/>
                  </a:lnTo>
                  <a:lnTo>
                    <a:pt x="10770" y="0"/>
                  </a:lnTo>
                  <a:lnTo>
                    <a:pt x="0" y="79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1633653" y="3908333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5" h="13970">
                  <a:moveTo>
                    <a:pt x="0" y="7977"/>
                  </a:moveTo>
                  <a:lnTo>
                    <a:pt x="2792" y="11168"/>
                  </a:lnTo>
                  <a:lnTo>
                    <a:pt x="10770" y="0"/>
                  </a:lnTo>
                  <a:lnTo>
                    <a:pt x="0" y="7977"/>
                  </a:lnTo>
                  <a:close/>
                </a:path>
                <a:path w="10795" h="13970">
                  <a:moveTo>
                    <a:pt x="2792" y="11168"/>
                  </a:moveTo>
                  <a:lnTo>
                    <a:pt x="10770" y="0"/>
                  </a:lnTo>
                  <a:lnTo>
                    <a:pt x="6781" y="12764"/>
                  </a:lnTo>
                  <a:lnTo>
                    <a:pt x="2792" y="11168"/>
                  </a:lnTo>
                  <a:close/>
                </a:path>
                <a:path w="10795" h="13970">
                  <a:moveTo>
                    <a:pt x="10770" y="0"/>
                  </a:moveTo>
                  <a:lnTo>
                    <a:pt x="6781" y="12764"/>
                  </a:lnTo>
                  <a:lnTo>
                    <a:pt x="10770" y="13562"/>
                  </a:lnTo>
                  <a:lnTo>
                    <a:pt x="1077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1644423" y="3908333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70">
                  <a:moveTo>
                    <a:pt x="0" y="0"/>
                  </a:moveTo>
                  <a:lnTo>
                    <a:pt x="7977" y="11168"/>
                  </a:lnTo>
                  <a:lnTo>
                    <a:pt x="11168" y="7977"/>
                  </a:lnTo>
                  <a:lnTo>
                    <a:pt x="0" y="0"/>
                  </a:lnTo>
                  <a:close/>
                </a:path>
                <a:path w="11429" h="13970">
                  <a:moveTo>
                    <a:pt x="0" y="0"/>
                  </a:moveTo>
                  <a:lnTo>
                    <a:pt x="4387" y="12764"/>
                  </a:lnTo>
                  <a:lnTo>
                    <a:pt x="7977" y="11168"/>
                  </a:lnTo>
                  <a:lnTo>
                    <a:pt x="0" y="0"/>
                  </a:lnTo>
                  <a:close/>
                </a:path>
                <a:path w="11429" h="13970">
                  <a:moveTo>
                    <a:pt x="0" y="0"/>
                  </a:moveTo>
                  <a:lnTo>
                    <a:pt x="0" y="13562"/>
                  </a:lnTo>
                  <a:lnTo>
                    <a:pt x="4387" y="12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1644423" y="3908333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70">
                  <a:moveTo>
                    <a:pt x="0" y="13562"/>
                  </a:moveTo>
                  <a:lnTo>
                    <a:pt x="4387" y="12764"/>
                  </a:lnTo>
                  <a:lnTo>
                    <a:pt x="0" y="0"/>
                  </a:lnTo>
                  <a:lnTo>
                    <a:pt x="0" y="13562"/>
                  </a:lnTo>
                  <a:close/>
                </a:path>
                <a:path w="11429" h="13970">
                  <a:moveTo>
                    <a:pt x="4387" y="12764"/>
                  </a:moveTo>
                  <a:lnTo>
                    <a:pt x="0" y="0"/>
                  </a:lnTo>
                  <a:lnTo>
                    <a:pt x="7977" y="11168"/>
                  </a:lnTo>
                  <a:lnTo>
                    <a:pt x="4387" y="12764"/>
                  </a:lnTo>
                  <a:close/>
                </a:path>
                <a:path w="11429" h="13970">
                  <a:moveTo>
                    <a:pt x="0" y="0"/>
                  </a:moveTo>
                  <a:lnTo>
                    <a:pt x="7977" y="11168"/>
                  </a:lnTo>
                  <a:lnTo>
                    <a:pt x="11168" y="797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1644423" y="3908333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4">
                  <a:moveTo>
                    <a:pt x="0" y="0"/>
                  </a:moveTo>
                  <a:lnTo>
                    <a:pt x="12764" y="4387"/>
                  </a:lnTo>
                  <a:lnTo>
                    <a:pt x="13562" y="0"/>
                  </a:lnTo>
                  <a:lnTo>
                    <a:pt x="0" y="0"/>
                  </a:lnTo>
                  <a:close/>
                </a:path>
                <a:path w="13970" h="8254">
                  <a:moveTo>
                    <a:pt x="0" y="0"/>
                  </a:moveTo>
                  <a:lnTo>
                    <a:pt x="11168" y="7977"/>
                  </a:lnTo>
                  <a:lnTo>
                    <a:pt x="12764" y="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1644423" y="3908333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4">
                  <a:moveTo>
                    <a:pt x="11168" y="7977"/>
                  </a:moveTo>
                  <a:lnTo>
                    <a:pt x="12764" y="4387"/>
                  </a:lnTo>
                  <a:lnTo>
                    <a:pt x="0" y="0"/>
                  </a:lnTo>
                  <a:lnTo>
                    <a:pt x="11168" y="7977"/>
                  </a:lnTo>
                  <a:close/>
                </a:path>
                <a:path w="13970" h="8254">
                  <a:moveTo>
                    <a:pt x="12764" y="4387"/>
                  </a:moveTo>
                  <a:lnTo>
                    <a:pt x="0" y="0"/>
                  </a:lnTo>
                  <a:lnTo>
                    <a:pt x="13562" y="0"/>
                  </a:lnTo>
                  <a:lnTo>
                    <a:pt x="12764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988073" y="5674223"/>
              <a:ext cx="38100" cy="26034"/>
            </a:xfrm>
            <a:custGeom>
              <a:avLst/>
              <a:gdLst/>
              <a:ahLst/>
              <a:cxnLst/>
              <a:rect l="l" t="t" r="r" b="b"/>
              <a:pathLst>
                <a:path w="38100" h="26035">
                  <a:moveTo>
                    <a:pt x="37495" y="25927"/>
                  </a:moveTo>
                  <a:lnTo>
                    <a:pt x="36697" y="24332"/>
                  </a:lnTo>
                  <a:lnTo>
                    <a:pt x="35102" y="21141"/>
                  </a:lnTo>
                  <a:lnTo>
                    <a:pt x="32709" y="15955"/>
                  </a:lnTo>
                  <a:lnTo>
                    <a:pt x="29916" y="8376"/>
                  </a:lnTo>
                  <a:lnTo>
                    <a:pt x="27523" y="3590"/>
                  </a:lnTo>
                  <a:lnTo>
                    <a:pt x="25927" y="1196"/>
                  </a:lnTo>
                  <a:lnTo>
                    <a:pt x="25130" y="0"/>
                  </a:lnTo>
                  <a:lnTo>
                    <a:pt x="24731" y="0"/>
                  </a:lnTo>
                  <a:lnTo>
                    <a:pt x="24332" y="0"/>
                  </a:lnTo>
                  <a:lnTo>
                    <a:pt x="22337" y="398"/>
                  </a:lnTo>
                  <a:lnTo>
                    <a:pt x="18348" y="1994"/>
                  </a:lnTo>
                  <a:lnTo>
                    <a:pt x="10371" y="6382"/>
                  </a:lnTo>
                  <a:lnTo>
                    <a:pt x="0" y="119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946189" y="5700949"/>
              <a:ext cx="18415" cy="46355"/>
            </a:xfrm>
            <a:custGeom>
              <a:avLst/>
              <a:gdLst/>
              <a:ahLst/>
              <a:cxnLst/>
              <a:rect l="l" t="t" r="r" b="b"/>
              <a:pathLst>
                <a:path w="18414" h="46354">
                  <a:moveTo>
                    <a:pt x="17950" y="0"/>
                  </a:moveTo>
                  <a:lnTo>
                    <a:pt x="13961" y="2393"/>
                  </a:lnTo>
                  <a:lnTo>
                    <a:pt x="5983" y="7977"/>
                  </a:lnTo>
                  <a:lnTo>
                    <a:pt x="2393" y="11168"/>
                  </a:lnTo>
                  <a:lnTo>
                    <a:pt x="797" y="13163"/>
                  </a:lnTo>
                  <a:lnTo>
                    <a:pt x="398" y="13562"/>
                  </a:lnTo>
                  <a:lnTo>
                    <a:pt x="0" y="14360"/>
                  </a:lnTo>
                  <a:lnTo>
                    <a:pt x="0" y="16354"/>
                  </a:lnTo>
                  <a:lnTo>
                    <a:pt x="797" y="20742"/>
                  </a:lnTo>
                  <a:lnTo>
                    <a:pt x="2393" y="27922"/>
                  </a:lnTo>
                  <a:lnTo>
                    <a:pt x="5983" y="38692"/>
                  </a:lnTo>
                  <a:lnTo>
                    <a:pt x="9174" y="4627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970920" y="5770356"/>
              <a:ext cx="47625" cy="24130"/>
            </a:xfrm>
            <a:custGeom>
              <a:avLst/>
              <a:gdLst/>
              <a:ahLst/>
              <a:cxnLst/>
              <a:rect l="l" t="t" r="r" b="b"/>
              <a:pathLst>
                <a:path w="47625" h="24129">
                  <a:moveTo>
                    <a:pt x="0" y="0"/>
                  </a:moveTo>
                  <a:lnTo>
                    <a:pt x="35501" y="21540"/>
                  </a:lnTo>
                  <a:lnTo>
                    <a:pt x="42282" y="23534"/>
                  </a:lnTo>
                  <a:lnTo>
                    <a:pt x="42681" y="23534"/>
                  </a:lnTo>
                  <a:lnTo>
                    <a:pt x="43479" y="23135"/>
                  </a:lnTo>
                  <a:lnTo>
                    <a:pt x="45074" y="21540"/>
                  </a:lnTo>
                  <a:lnTo>
                    <a:pt x="47468" y="1795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2031951" y="5712117"/>
              <a:ext cx="21590" cy="52069"/>
            </a:xfrm>
            <a:custGeom>
              <a:avLst/>
              <a:gdLst/>
              <a:ahLst/>
              <a:cxnLst/>
              <a:rect l="l" t="t" r="r" b="b"/>
              <a:pathLst>
                <a:path w="21589" h="52070">
                  <a:moveTo>
                    <a:pt x="0" y="51456"/>
                  </a:moveTo>
                  <a:lnTo>
                    <a:pt x="398" y="50260"/>
                  </a:lnTo>
                  <a:lnTo>
                    <a:pt x="8376" y="33905"/>
                  </a:lnTo>
                  <a:lnTo>
                    <a:pt x="14758" y="18348"/>
                  </a:lnTo>
                  <a:lnTo>
                    <a:pt x="18747" y="8775"/>
                  </a:lnTo>
                  <a:lnTo>
                    <a:pt x="20742" y="3988"/>
                  </a:lnTo>
                  <a:lnTo>
                    <a:pt x="21141" y="1994"/>
                  </a:lnTo>
                  <a:lnTo>
                    <a:pt x="21141" y="1595"/>
                  </a:lnTo>
                  <a:lnTo>
                    <a:pt x="20742" y="1196"/>
                  </a:lnTo>
                  <a:lnTo>
                    <a:pt x="19545" y="0"/>
                  </a:lnTo>
                  <a:lnTo>
                    <a:pt x="19146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2024172" y="569875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6" y="2792"/>
                  </a:moveTo>
                  <a:lnTo>
                    <a:pt x="408" y="2383"/>
                  </a:lnTo>
                  <a:lnTo>
                    <a:pt x="0" y="1396"/>
                  </a:lnTo>
                  <a:lnTo>
                    <a:pt x="408" y="408"/>
                  </a:lnTo>
                  <a:lnTo>
                    <a:pt x="1396" y="0"/>
                  </a:lnTo>
                  <a:lnTo>
                    <a:pt x="2383" y="408"/>
                  </a:lnTo>
                  <a:lnTo>
                    <a:pt x="2792" y="1396"/>
                  </a:lnTo>
                  <a:lnTo>
                    <a:pt x="2383" y="2383"/>
                  </a:lnTo>
                  <a:lnTo>
                    <a:pt x="1396" y="279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002433" y="5355110"/>
              <a:ext cx="16510" cy="30480"/>
            </a:xfrm>
            <a:custGeom>
              <a:avLst/>
              <a:gdLst/>
              <a:ahLst/>
              <a:cxnLst/>
              <a:rect l="l" t="t" r="r" b="b"/>
              <a:pathLst>
                <a:path w="16510" h="30479">
                  <a:moveTo>
                    <a:pt x="16354" y="30315"/>
                  </a:moveTo>
                  <a:lnTo>
                    <a:pt x="15955" y="29119"/>
                  </a:lnTo>
                  <a:lnTo>
                    <a:pt x="15157" y="25529"/>
                  </a:lnTo>
                  <a:lnTo>
                    <a:pt x="13562" y="19146"/>
                  </a:lnTo>
                  <a:lnTo>
                    <a:pt x="11168" y="10371"/>
                  </a:lnTo>
                  <a:lnTo>
                    <a:pt x="9174" y="3988"/>
                  </a:lnTo>
                  <a:lnTo>
                    <a:pt x="7977" y="1196"/>
                  </a:lnTo>
                  <a:lnTo>
                    <a:pt x="7578" y="0"/>
                  </a:lnTo>
                  <a:lnTo>
                    <a:pt x="7180" y="0"/>
                  </a:lnTo>
                  <a:lnTo>
                    <a:pt x="6781" y="0"/>
                  </a:lnTo>
                  <a:lnTo>
                    <a:pt x="5983" y="1196"/>
                  </a:lnTo>
                  <a:lnTo>
                    <a:pt x="4786" y="5185"/>
                  </a:lnTo>
                  <a:lnTo>
                    <a:pt x="2792" y="12365"/>
                  </a:lnTo>
                  <a:lnTo>
                    <a:pt x="398" y="23534"/>
                  </a:lnTo>
                  <a:lnTo>
                    <a:pt x="0" y="2513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963740" y="5407365"/>
              <a:ext cx="28575" cy="51435"/>
            </a:xfrm>
            <a:custGeom>
              <a:avLst/>
              <a:gdLst/>
              <a:ahLst/>
              <a:cxnLst/>
              <a:rect l="l" t="t" r="r" b="b"/>
              <a:pathLst>
                <a:path w="28575" h="51435">
                  <a:moveTo>
                    <a:pt x="28321" y="0"/>
                  </a:moveTo>
                  <a:lnTo>
                    <a:pt x="25529" y="4387"/>
                  </a:lnTo>
                  <a:lnTo>
                    <a:pt x="22337" y="10371"/>
                  </a:lnTo>
                  <a:lnTo>
                    <a:pt x="19944" y="14360"/>
                  </a:lnTo>
                  <a:lnTo>
                    <a:pt x="17152" y="19545"/>
                  </a:lnTo>
                  <a:lnTo>
                    <a:pt x="11567" y="29517"/>
                  </a:lnTo>
                  <a:lnTo>
                    <a:pt x="5185" y="41484"/>
                  </a:lnTo>
                  <a:lnTo>
                    <a:pt x="0" y="5105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901912" y="5481957"/>
              <a:ext cx="45085" cy="38100"/>
            </a:xfrm>
            <a:custGeom>
              <a:avLst/>
              <a:gdLst/>
              <a:ahLst/>
              <a:cxnLst/>
              <a:rect l="l" t="t" r="r" b="b"/>
              <a:pathLst>
                <a:path w="45085" h="38100">
                  <a:moveTo>
                    <a:pt x="45074" y="0"/>
                  </a:moveTo>
                  <a:lnTo>
                    <a:pt x="43479" y="1196"/>
                  </a:lnTo>
                  <a:lnTo>
                    <a:pt x="37894" y="5983"/>
                  </a:lnTo>
                  <a:lnTo>
                    <a:pt x="32709" y="10371"/>
                  </a:lnTo>
                  <a:lnTo>
                    <a:pt x="29119" y="13562"/>
                  </a:lnTo>
                  <a:lnTo>
                    <a:pt x="24332" y="17551"/>
                  </a:lnTo>
                  <a:lnTo>
                    <a:pt x="14758" y="25529"/>
                  </a:lnTo>
                  <a:lnTo>
                    <a:pt x="1994" y="35900"/>
                  </a:lnTo>
                  <a:lnTo>
                    <a:pt x="0" y="374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862821" y="5538600"/>
              <a:ext cx="17780" cy="51435"/>
            </a:xfrm>
            <a:custGeom>
              <a:avLst/>
              <a:gdLst/>
              <a:ahLst/>
              <a:cxnLst/>
              <a:rect l="l" t="t" r="r" b="b"/>
              <a:pathLst>
                <a:path w="17780" h="51435">
                  <a:moveTo>
                    <a:pt x="17152" y="0"/>
                  </a:moveTo>
                  <a:lnTo>
                    <a:pt x="14758" y="1994"/>
                  </a:lnTo>
                  <a:lnTo>
                    <a:pt x="5185" y="11168"/>
                  </a:lnTo>
                  <a:lnTo>
                    <a:pt x="398" y="17152"/>
                  </a:lnTo>
                  <a:lnTo>
                    <a:pt x="0" y="24332"/>
                  </a:lnTo>
                  <a:lnTo>
                    <a:pt x="1595" y="35900"/>
                  </a:lnTo>
                  <a:lnTo>
                    <a:pt x="3988" y="49063"/>
                  </a:lnTo>
                  <a:lnTo>
                    <a:pt x="4387" y="5105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866012" y="5618378"/>
              <a:ext cx="12065" cy="55880"/>
            </a:xfrm>
            <a:custGeom>
              <a:avLst/>
              <a:gdLst/>
              <a:ahLst/>
              <a:cxnLst/>
              <a:rect l="l" t="t" r="r" b="b"/>
              <a:pathLst>
                <a:path w="12064" h="55879">
                  <a:moveTo>
                    <a:pt x="5584" y="0"/>
                  </a:moveTo>
                  <a:lnTo>
                    <a:pt x="5185" y="1196"/>
                  </a:lnTo>
                  <a:lnTo>
                    <a:pt x="3191" y="7180"/>
                  </a:lnTo>
                  <a:lnTo>
                    <a:pt x="797" y="13163"/>
                  </a:lnTo>
                  <a:lnTo>
                    <a:pt x="9972" y="51855"/>
                  </a:lnTo>
                  <a:lnTo>
                    <a:pt x="11567" y="5584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1897126" y="5692971"/>
              <a:ext cx="49530" cy="15240"/>
            </a:xfrm>
            <a:custGeom>
              <a:avLst/>
              <a:gdLst/>
              <a:ahLst/>
              <a:cxnLst/>
              <a:rect l="l" t="t" r="r" b="b"/>
              <a:pathLst>
                <a:path w="49530" h="15239">
                  <a:moveTo>
                    <a:pt x="0" y="1196"/>
                  </a:moveTo>
                  <a:lnTo>
                    <a:pt x="10371" y="6382"/>
                  </a:lnTo>
                  <a:lnTo>
                    <a:pt x="21141" y="11168"/>
                  </a:lnTo>
                  <a:lnTo>
                    <a:pt x="28720" y="13562"/>
                  </a:lnTo>
                  <a:lnTo>
                    <a:pt x="33107" y="14360"/>
                  </a:lnTo>
                  <a:lnTo>
                    <a:pt x="35102" y="14758"/>
                  </a:lnTo>
                  <a:lnTo>
                    <a:pt x="35900" y="14360"/>
                  </a:lnTo>
                  <a:lnTo>
                    <a:pt x="36697" y="14360"/>
                  </a:lnTo>
                  <a:lnTo>
                    <a:pt x="38692" y="12764"/>
                  </a:lnTo>
                  <a:lnTo>
                    <a:pt x="42282" y="8376"/>
                  </a:lnTo>
                  <a:lnTo>
                    <a:pt x="4906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962943" y="5621569"/>
              <a:ext cx="34290" cy="47625"/>
            </a:xfrm>
            <a:custGeom>
              <a:avLst/>
              <a:gdLst/>
              <a:ahLst/>
              <a:cxnLst/>
              <a:rect l="l" t="t" r="r" b="b"/>
              <a:pathLst>
                <a:path w="34289" h="47625">
                  <a:moveTo>
                    <a:pt x="0" y="47069"/>
                  </a:moveTo>
                  <a:lnTo>
                    <a:pt x="2393" y="43080"/>
                  </a:lnTo>
                  <a:lnTo>
                    <a:pt x="11567" y="29517"/>
                  </a:lnTo>
                  <a:lnTo>
                    <a:pt x="18747" y="18348"/>
                  </a:lnTo>
                  <a:lnTo>
                    <a:pt x="22736" y="12764"/>
                  </a:lnTo>
                  <a:lnTo>
                    <a:pt x="26725" y="8376"/>
                  </a:lnTo>
                  <a:lnTo>
                    <a:pt x="32310" y="1595"/>
                  </a:lnTo>
                  <a:lnTo>
                    <a:pt x="33905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017990" y="5568517"/>
              <a:ext cx="48260" cy="33020"/>
            </a:xfrm>
            <a:custGeom>
              <a:avLst/>
              <a:gdLst/>
              <a:ahLst/>
              <a:cxnLst/>
              <a:rect l="l" t="t" r="r" b="b"/>
              <a:pathLst>
                <a:path w="48260" h="33020">
                  <a:moveTo>
                    <a:pt x="0" y="32709"/>
                  </a:moveTo>
                  <a:lnTo>
                    <a:pt x="9972" y="26326"/>
                  </a:lnTo>
                  <a:lnTo>
                    <a:pt x="23534" y="17152"/>
                  </a:lnTo>
                  <a:lnTo>
                    <a:pt x="37894" y="7578"/>
                  </a:lnTo>
                  <a:lnTo>
                    <a:pt x="48265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063463" y="5492329"/>
              <a:ext cx="19685" cy="55244"/>
            </a:xfrm>
            <a:custGeom>
              <a:avLst/>
              <a:gdLst/>
              <a:ahLst/>
              <a:cxnLst/>
              <a:rect l="l" t="t" r="r" b="b"/>
              <a:pathLst>
                <a:path w="19685" h="55245">
                  <a:moveTo>
                    <a:pt x="19545" y="55046"/>
                  </a:moveTo>
                  <a:lnTo>
                    <a:pt x="4786" y="11567"/>
                  </a:lnTo>
                  <a:lnTo>
                    <a:pt x="2792" y="6382"/>
                  </a:lnTo>
                  <a:lnTo>
                    <a:pt x="398" y="119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031552" y="5411753"/>
              <a:ext cx="21590" cy="53975"/>
            </a:xfrm>
            <a:custGeom>
              <a:avLst/>
              <a:gdLst/>
              <a:ahLst/>
              <a:cxnLst/>
              <a:rect l="l" t="t" r="r" b="b"/>
              <a:pathLst>
                <a:path w="21589" h="53975">
                  <a:moveTo>
                    <a:pt x="21540" y="53451"/>
                  </a:moveTo>
                  <a:lnTo>
                    <a:pt x="7578" y="12764"/>
                  </a:lnTo>
                  <a:lnTo>
                    <a:pt x="1595" y="27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017391" y="538403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6" y="2792"/>
                  </a:moveTo>
                  <a:lnTo>
                    <a:pt x="408" y="2383"/>
                  </a:lnTo>
                  <a:lnTo>
                    <a:pt x="0" y="1396"/>
                  </a:lnTo>
                  <a:lnTo>
                    <a:pt x="408" y="408"/>
                  </a:lnTo>
                  <a:lnTo>
                    <a:pt x="1396" y="0"/>
                  </a:lnTo>
                  <a:lnTo>
                    <a:pt x="2383" y="408"/>
                  </a:lnTo>
                  <a:lnTo>
                    <a:pt x="2792" y="1396"/>
                  </a:lnTo>
                  <a:lnTo>
                    <a:pt x="2383" y="2383"/>
                  </a:lnTo>
                  <a:lnTo>
                    <a:pt x="1396" y="279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882367" y="4518636"/>
              <a:ext cx="32384" cy="52069"/>
            </a:xfrm>
            <a:custGeom>
              <a:avLst/>
              <a:gdLst/>
              <a:ahLst/>
              <a:cxnLst/>
              <a:rect l="l" t="t" r="r" b="b"/>
              <a:pathLst>
                <a:path w="32385" h="52070">
                  <a:moveTo>
                    <a:pt x="31911" y="0"/>
                  </a:moveTo>
                  <a:lnTo>
                    <a:pt x="31113" y="1196"/>
                  </a:lnTo>
                  <a:lnTo>
                    <a:pt x="29916" y="3590"/>
                  </a:lnTo>
                  <a:lnTo>
                    <a:pt x="27922" y="7578"/>
                  </a:lnTo>
                  <a:lnTo>
                    <a:pt x="25529" y="12365"/>
                  </a:lnTo>
                  <a:lnTo>
                    <a:pt x="23534" y="15556"/>
                  </a:lnTo>
                  <a:lnTo>
                    <a:pt x="21141" y="19545"/>
                  </a:lnTo>
                  <a:lnTo>
                    <a:pt x="15556" y="27523"/>
                  </a:lnTo>
                  <a:lnTo>
                    <a:pt x="8775" y="38293"/>
                  </a:lnTo>
                  <a:lnTo>
                    <a:pt x="797" y="50260"/>
                  </a:lnTo>
                  <a:lnTo>
                    <a:pt x="0" y="5185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848062" y="4596420"/>
              <a:ext cx="18415" cy="58419"/>
            </a:xfrm>
            <a:custGeom>
              <a:avLst/>
              <a:gdLst/>
              <a:ahLst/>
              <a:cxnLst/>
              <a:rect l="l" t="t" r="r" b="b"/>
              <a:pathLst>
                <a:path w="18414" h="58420">
                  <a:moveTo>
                    <a:pt x="18348" y="0"/>
                  </a:moveTo>
                  <a:lnTo>
                    <a:pt x="17551" y="1994"/>
                  </a:lnTo>
                  <a:lnTo>
                    <a:pt x="14360" y="9573"/>
                  </a:lnTo>
                  <a:lnTo>
                    <a:pt x="10371" y="21540"/>
                  </a:lnTo>
                  <a:lnTo>
                    <a:pt x="6382" y="35501"/>
                  </a:lnTo>
                  <a:lnTo>
                    <a:pt x="1994" y="50260"/>
                  </a:lnTo>
                  <a:lnTo>
                    <a:pt x="0" y="57839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844871" y="4684176"/>
              <a:ext cx="27940" cy="53975"/>
            </a:xfrm>
            <a:custGeom>
              <a:avLst/>
              <a:gdLst/>
              <a:ahLst/>
              <a:cxnLst/>
              <a:rect l="l" t="t" r="r" b="b"/>
              <a:pathLst>
                <a:path w="27939" h="53975">
                  <a:moveTo>
                    <a:pt x="0" y="0"/>
                  </a:moveTo>
                  <a:lnTo>
                    <a:pt x="20343" y="43877"/>
                  </a:lnTo>
                  <a:lnTo>
                    <a:pt x="23534" y="49063"/>
                  </a:lnTo>
                  <a:lnTo>
                    <a:pt x="27922" y="5345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896328" y="4756774"/>
              <a:ext cx="28575" cy="53975"/>
            </a:xfrm>
            <a:custGeom>
              <a:avLst/>
              <a:gdLst/>
              <a:ahLst/>
              <a:cxnLst/>
              <a:rect l="l" t="t" r="r" b="b"/>
              <a:pathLst>
                <a:path w="28575" h="53975">
                  <a:moveTo>
                    <a:pt x="0" y="0"/>
                  </a:moveTo>
                  <a:lnTo>
                    <a:pt x="1196" y="797"/>
                  </a:lnTo>
                  <a:lnTo>
                    <a:pt x="3590" y="3988"/>
                  </a:lnTo>
                  <a:lnTo>
                    <a:pt x="6781" y="8775"/>
                  </a:lnTo>
                  <a:lnTo>
                    <a:pt x="9972" y="13562"/>
                  </a:lnTo>
                  <a:lnTo>
                    <a:pt x="11966" y="16753"/>
                  </a:lnTo>
                  <a:lnTo>
                    <a:pt x="13961" y="21540"/>
                  </a:lnTo>
                  <a:lnTo>
                    <a:pt x="17950" y="30315"/>
                  </a:lnTo>
                  <a:lnTo>
                    <a:pt x="22337" y="40287"/>
                  </a:lnTo>
                  <a:lnTo>
                    <a:pt x="25927" y="49063"/>
                  </a:lnTo>
                  <a:lnTo>
                    <a:pt x="28321" y="5385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938211" y="4836951"/>
              <a:ext cx="51435" cy="30480"/>
            </a:xfrm>
            <a:custGeom>
              <a:avLst/>
              <a:gdLst/>
              <a:ahLst/>
              <a:cxnLst/>
              <a:rect l="l" t="t" r="r" b="b"/>
              <a:pathLst>
                <a:path w="51435" h="30479">
                  <a:moveTo>
                    <a:pt x="0" y="0"/>
                  </a:moveTo>
                  <a:lnTo>
                    <a:pt x="2792" y="2792"/>
                  </a:lnTo>
                  <a:lnTo>
                    <a:pt x="9174" y="7578"/>
                  </a:lnTo>
                  <a:lnTo>
                    <a:pt x="17551" y="13961"/>
                  </a:lnTo>
                  <a:lnTo>
                    <a:pt x="26326" y="20742"/>
                  </a:lnTo>
                  <a:lnTo>
                    <a:pt x="33905" y="25529"/>
                  </a:lnTo>
                  <a:lnTo>
                    <a:pt x="38293" y="28321"/>
                  </a:lnTo>
                  <a:lnTo>
                    <a:pt x="43877" y="29517"/>
                  </a:lnTo>
                  <a:lnTo>
                    <a:pt x="51058" y="3031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014400" y="4800652"/>
              <a:ext cx="12700" cy="55244"/>
            </a:xfrm>
            <a:custGeom>
              <a:avLst/>
              <a:gdLst/>
              <a:ahLst/>
              <a:cxnLst/>
              <a:rect l="l" t="t" r="r" b="b"/>
              <a:pathLst>
                <a:path w="12700" h="55245">
                  <a:moveTo>
                    <a:pt x="0" y="55046"/>
                  </a:moveTo>
                  <a:lnTo>
                    <a:pt x="5584" y="47069"/>
                  </a:lnTo>
                  <a:lnTo>
                    <a:pt x="9573" y="40686"/>
                  </a:lnTo>
                  <a:lnTo>
                    <a:pt x="11567" y="37495"/>
                  </a:lnTo>
                  <a:lnTo>
                    <a:pt x="12365" y="35900"/>
                  </a:lnTo>
                  <a:lnTo>
                    <a:pt x="12365" y="35501"/>
                  </a:lnTo>
                  <a:lnTo>
                    <a:pt x="12365" y="35102"/>
                  </a:lnTo>
                  <a:lnTo>
                    <a:pt x="11966" y="33905"/>
                  </a:lnTo>
                  <a:lnTo>
                    <a:pt x="10770" y="31911"/>
                  </a:lnTo>
                  <a:lnTo>
                    <a:pt x="8775" y="28720"/>
                  </a:lnTo>
                  <a:lnTo>
                    <a:pt x="5983" y="24332"/>
                  </a:lnTo>
                  <a:lnTo>
                    <a:pt x="4387" y="21540"/>
                  </a:lnTo>
                  <a:lnTo>
                    <a:pt x="3988" y="15955"/>
                  </a:lnTo>
                  <a:lnTo>
                    <a:pt x="4387" y="3988"/>
                  </a:lnTo>
                  <a:lnTo>
                    <a:pt x="438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019984" y="4709705"/>
              <a:ext cx="4445" cy="60960"/>
            </a:xfrm>
            <a:custGeom>
              <a:avLst/>
              <a:gdLst/>
              <a:ahLst/>
              <a:cxnLst/>
              <a:rect l="l" t="t" r="r" b="b"/>
              <a:pathLst>
                <a:path w="4444" h="60960">
                  <a:moveTo>
                    <a:pt x="0" y="60631"/>
                  </a:moveTo>
                  <a:lnTo>
                    <a:pt x="0" y="52653"/>
                  </a:lnTo>
                  <a:lnTo>
                    <a:pt x="398" y="46670"/>
                  </a:lnTo>
                  <a:lnTo>
                    <a:pt x="398" y="43080"/>
                  </a:lnTo>
                  <a:lnTo>
                    <a:pt x="398" y="38293"/>
                  </a:lnTo>
                  <a:lnTo>
                    <a:pt x="398" y="33107"/>
                  </a:lnTo>
                  <a:lnTo>
                    <a:pt x="797" y="29517"/>
                  </a:lnTo>
                  <a:lnTo>
                    <a:pt x="1196" y="24332"/>
                  </a:lnTo>
                  <a:lnTo>
                    <a:pt x="2792" y="12764"/>
                  </a:lnTo>
                  <a:lnTo>
                    <a:pt x="438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015197" y="4621550"/>
              <a:ext cx="13335" cy="58419"/>
            </a:xfrm>
            <a:custGeom>
              <a:avLst/>
              <a:gdLst/>
              <a:ahLst/>
              <a:cxnLst/>
              <a:rect l="l" t="t" r="r" b="b"/>
              <a:pathLst>
                <a:path w="13335" h="58420">
                  <a:moveTo>
                    <a:pt x="12764" y="57839"/>
                  </a:moveTo>
                  <a:lnTo>
                    <a:pt x="12764" y="55046"/>
                  </a:lnTo>
                  <a:lnTo>
                    <a:pt x="11168" y="51855"/>
                  </a:lnTo>
                  <a:lnTo>
                    <a:pt x="7977" y="47468"/>
                  </a:lnTo>
                  <a:lnTo>
                    <a:pt x="4786" y="43080"/>
                  </a:lnTo>
                  <a:lnTo>
                    <a:pt x="2792" y="40287"/>
                  </a:lnTo>
                  <a:lnTo>
                    <a:pt x="1994" y="34703"/>
                  </a:lnTo>
                  <a:lnTo>
                    <a:pt x="1196" y="23135"/>
                  </a:lnTo>
                  <a:lnTo>
                    <a:pt x="398" y="877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009214" y="454137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7977" y="50659"/>
                  </a:moveTo>
                  <a:lnTo>
                    <a:pt x="11567" y="44675"/>
                  </a:lnTo>
                  <a:lnTo>
                    <a:pt x="15955" y="37894"/>
                  </a:lnTo>
                  <a:lnTo>
                    <a:pt x="18747" y="33107"/>
                  </a:lnTo>
                  <a:lnTo>
                    <a:pt x="19944" y="29916"/>
                  </a:lnTo>
                  <a:lnTo>
                    <a:pt x="20343" y="28321"/>
                  </a:lnTo>
                  <a:lnTo>
                    <a:pt x="20343" y="27523"/>
                  </a:lnTo>
                  <a:lnTo>
                    <a:pt x="20343" y="27124"/>
                  </a:lnTo>
                  <a:lnTo>
                    <a:pt x="19545" y="25130"/>
                  </a:lnTo>
                  <a:lnTo>
                    <a:pt x="16354" y="20742"/>
                  </a:lnTo>
                  <a:lnTo>
                    <a:pt x="11168" y="13562"/>
                  </a:lnTo>
                  <a:lnTo>
                    <a:pt x="3191" y="359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1928638" y="4503079"/>
              <a:ext cx="53975" cy="26034"/>
            </a:xfrm>
            <a:custGeom>
              <a:avLst/>
              <a:gdLst/>
              <a:ahLst/>
              <a:cxnLst/>
              <a:rect l="l" t="t" r="r" b="b"/>
              <a:pathLst>
                <a:path w="53975" h="26035">
                  <a:moveTo>
                    <a:pt x="53850" y="25927"/>
                  </a:moveTo>
                  <a:lnTo>
                    <a:pt x="45473" y="23135"/>
                  </a:lnTo>
                  <a:lnTo>
                    <a:pt x="34304" y="19944"/>
                  </a:lnTo>
                  <a:lnTo>
                    <a:pt x="24731" y="16753"/>
                  </a:lnTo>
                  <a:lnTo>
                    <a:pt x="19545" y="14758"/>
                  </a:lnTo>
                  <a:lnTo>
                    <a:pt x="16354" y="12365"/>
                  </a:lnTo>
                  <a:lnTo>
                    <a:pt x="11567" y="9174"/>
                  </a:lnTo>
                  <a:lnTo>
                    <a:pt x="7180" y="5584"/>
                  </a:lnTo>
                  <a:lnTo>
                    <a:pt x="4387" y="3590"/>
                  </a:lnTo>
                  <a:lnTo>
                    <a:pt x="797" y="39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1912882" y="451724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6" y="2792"/>
                  </a:moveTo>
                  <a:lnTo>
                    <a:pt x="408" y="2383"/>
                  </a:lnTo>
                  <a:lnTo>
                    <a:pt x="0" y="1396"/>
                  </a:lnTo>
                  <a:lnTo>
                    <a:pt x="408" y="408"/>
                  </a:lnTo>
                  <a:lnTo>
                    <a:pt x="1396" y="0"/>
                  </a:lnTo>
                  <a:lnTo>
                    <a:pt x="2383" y="408"/>
                  </a:lnTo>
                  <a:lnTo>
                    <a:pt x="2792" y="1396"/>
                  </a:lnTo>
                  <a:lnTo>
                    <a:pt x="2383" y="2383"/>
                  </a:lnTo>
                  <a:lnTo>
                    <a:pt x="1396" y="279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8817484" y="3882405"/>
              <a:ext cx="39370" cy="38735"/>
            </a:xfrm>
            <a:custGeom>
              <a:avLst/>
              <a:gdLst/>
              <a:ahLst/>
              <a:cxnLst/>
              <a:rect l="l" t="t" r="r" b="b"/>
              <a:pathLst>
                <a:path w="39370" h="38735">
                  <a:moveTo>
                    <a:pt x="39091" y="0"/>
                  </a:moveTo>
                  <a:lnTo>
                    <a:pt x="38293" y="797"/>
                  </a:lnTo>
                  <a:lnTo>
                    <a:pt x="36697" y="3590"/>
                  </a:lnTo>
                  <a:lnTo>
                    <a:pt x="34304" y="7180"/>
                  </a:lnTo>
                  <a:lnTo>
                    <a:pt x="32310" y="10371"/>
                  </a:lnTo>
                  <a:lnTo>
                    <a:pt x="29119" y="13562"/>
                  </a:lnTo>
                  <a:lnTo>
                    <a:pt x="21141" y="20343"/>
                  </a:lnTo>
                  <a:lnTo>
                    <a:pt x="9972" y="29916"/>
                  </a:lnTo>
                  <a:lnTo>
                    <a:pt x="0" y="38692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8752065" y="3939048"/>
              <a:ext cx="44450" cy="34290"/>
            </a:xfrm>
            <a:custGeom>
              <a:avLst/>
              <a:gdLst/>
              <a:ahLst/>
              <a:cxnLst/>
              <a:rect l="l" t="t" r="r" b="b"/>
              <a:pathLst>
                <a:path w="44450" h="34289">
                  <a:moveTo>
                    <a:pt x="44276" y="0"/>
                  </a:moveTo>
                  <a:lnTo>
                    <a:pt x="38692" y="4786"/>
                  </a:lnTo>
                  <a:lnTo>
                    <a:pt x="29916" y="12365"/>
                  </a:lnTo>
                  <a:lnTo>
                    <a:pt x="25927" y="15955"/>
                  </a:lnTo>
                  <a:lnTo>
                    <a:pt x="21540" y="18747"/>
                  </a:lnTo>
                  <a:lnTo>
                    <a:pt x="15556" y="22736"/>
                  </a:lnTo>
                  <a:lnTo>
                    <a:pt x="8775" y="27124"/>
                  </a:lnTo>
                  <a:lnTo>
                    <a:pt x="3191" y="31113"/>
                  </a:lnTo>
                  <a:lnTo>
                    <a:pt x="0" y="3390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8716165" y="3996887"/>
              <a:ext cx="22225" cy="50800"/>
            </a:xfrm>
            <a:custGeom>
              <a:avLst/>
              <a:gdLst/>
              <a:ahLst/>
              <a:cxnLst/>
              <a:rect l="l" t="t" r="r" b="b"/>
              <a:pathLst>
                <a:path w="22225" h="50800">
                  <a:moveTo>
                    <a:pt x="21938" y="0"/>
                  </a:moveTo>
                  <a:lnTo>
                    <a:pt x="21141" y="797"/>
                  </a:lnTo>
                  <a:lnTo>
                    <a:pt x="14758" y="13163"/>
                  </a:lnTo>
                  <a:lnTo>
                    <a:pt x="8775" y="23933"/>
                  </a:lnTo>
                  <a:lnTo>
                    <a:pt x="4387" y="32709"/>
                  </a:lnTo>
                  <a:lnTo>
                    <a:pt x="2792" y="36697"/>
                  </a:lnTo>
                  <a:lnTo>
                    <a:pt x="1595" y="40686"/>
                  </a:lnTo>
                  <a:lnTo>
                    <a:pt x="398" y="46670"/>
                  </a:lnTo>
                  <a:lnTo>
                    <a:pt x="0" y="50659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8331" y="4004665"/>
              <a:ext cx="88154" cy="82570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8810702" y="3931868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0" y="46271"/>
                  </a:moveTo>
                  <a:lnTo>
                    <a:pt x="27922" y="398"/>
                  </a:lnTo>
                  <a:lnTo>
                    <a:pt x="2832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8855777" y="3865652"/>
              <a:ext cx="27940" cy="44450"/>
            </a:xfrm>
            <a:custGeom>
              <a:avLst/>
              <a:gdLst/>
              <a:ahLst/>
              <a:cxnLst/>
              <a:rect l="l" t="t" r="r" b="b"/>
              <a:pathLst>
                <a:path w="27940" h="44450">
                  <a:moveTo>
                    <a:pt x="0" y="43877"/>
                  </a:moveTo>
                  <a:lnTo>
                    <a:pt x="1196" y="41883"/>
                  </a:lnTo>
                  <a:lnTo>
                    <a:pt x="3191" y="39091"/>
                  </a:lnTo>
                  <a:lnTo>
                    <a:pt x="5584" y="34304"/>
                  </a:lnTo>
                  <a:lnTo>
                    <a:pt x="22337" y="9573"/>
                  </a:lnTo>
                  <a:lnTo>
                    <a:pt x="25529" y="4387"/>
                  </a:lnTo>
                  <a:lnTo>
                    <a:pt x="27124" y="1595"/>
                  </a:lnTo>
                  <a:lnTo>
                    <a:pt x="27523" y="398"/>
                  </a:lnTo>
                  <a:lnTo>
                    <a:pt x="27523" y="0"/>
                  </a:lnTo>
                  <a:lnTo>
                    <a:pt x="26326" y="398"/>
                  </a:lnTo>
                  <a:lnTo>
                    <a:pt x="23933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5106" y="2400725"/>
              <a:ext cx="134426" cy="90548"/>
            </a:xfrm>
            <a:prstGeom prst="rect">
              <a:avLst/>
            </a:prstGeom>
          </p:spPr>
        </p:pic>
        <p:sp>
          <p:nvSpPr>
            <p:cNvPr id="171" name="object 171" descr=""/>
            <p:cNvSpPr/>
            <p:nvPr/>
          </p:nvSpPr>
          <p:spPr>
            <a:xfrm>
              <a:off x="10217989" y="419634"/>
              <a:ext cx="1905" cy="46355"/>
            </a:xfrm>
            <a:custGeom>
              <a:avLst/>
              <a:gdLst/>
              <a:ahLst/>
              <a:cxnLst/>
              <a:rect l="l" t="t" r="r" b="b"/>
              <a:pathLst>
                <a:path w="1904" h="46354">
                  <a:moveTo>
                    <a:pt x="0" y="0"/>
                  </a:moveTo>
                  <a:lnTo>
                    <a:pt x="0" y="5584"/>
                  </a:lnTo>
                  <a:lnTo>
                    <a:pt x="398" y="15157"/>
                  </a:lnTo>
                  <a:lnTo>
                    <a:pt x="797" y="23534"/>
                  </a:lnTo>
                  <a:lnTo>
                    <a:pt x="797" y="29119"/>
                  </a:lnTo>
                  <a:lnTo>
                    <a:pt x="1196" y="35102"/>
                  </a:lnTo>
                  <a:lnTo>
                    <a:pt x="1595" y="43877"/>
                  </a:lnTo>
                  <a:lnTo>
                    <a:pt x="1595" y="4627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0224372" y="495822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4" h="16509">
                  <a:moveTo>
                    <a:pt x="0" y="0"/>
                  </a:moveTo>
                  <a:lnTo>
                    <a:pt x="3191" y="7977"/>
                  </a:lnTo>
                  <a:lnTo>
                    <a:pt x="6382" y="1595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6617" y="418237"/>
              <a:ext cx="8655533" cy="13454589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2793832" y="605118"/>
              <a:ext cx="2162175" cy="12065"/>
            </a:xfrm>
            <a:custGeom>
              <a:avLst/>
              <a:gdLst/>
              <a:ahLst/>
              <a:cxnLst/>
              <a:rect l="l" t="t" r="r" b="b"/>
              <a:pathLst>
                <a:path w="2162175" h="12065">
                  <a:moveTo>
                    <a:pt x="2161589" y="0"/>
                  </a:moveTo>
                  <a:lnTo>
                    <a:pt x="0" y="119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4955422" y="1805380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w="0" h="123825">
                  <a:moveTo>
                    <a:pt x="0" y="1232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4955422" y="1446379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w="0" h="239394">
                  <a:moveTo>
                    <a:pt x="0" y="239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955422" y="1087377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w="0" h="239394">
                  <a:moveTo>
                    <a:pt x="0" y="239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4955422" y="728375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w="0" h="239394">
                  <a:moveTo>
                    <a:pt x="0" y="239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955422" y="419634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w="0" h="189229">
                  <a:moveTo>
                    <a:pt x="0" y="18907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827436" y="1672151"/>
              <a:ext cx="0" cy="240665"/>
            </a:xfrm>
            <a:custGeom>
              <a:avLst/>
              <a:gdLst/>
              <a:ahLst/>
              <a:cxnLst/>
              <a:rect l="l" t="t" r="r" b="b"/>
              <a:pathLst>
                <a:path w="0" h="240664">
                  <a:moveTo>
                    <a:pt x="0" y="2405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827436" y="1313149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w="0" h="239394">
                  <a:moveTo>
                    <a:pt x="0" y="239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827436" y="954147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w="0" h="239394">
                  <a:moveTo>
                    <a:pt x="0" y="239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7827436" y="595146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w="0" h="239394">
                  <a:moveTo>
                    <a:pt x="0" y="239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7827436" y="419634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w="0" h="55879">
                  <a:moveTo>
                    <a:pt x="0" y="558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801411" y="1455952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801411" y="1366202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801411" y="1276451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801411" y="1186701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801411" y="109695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2801411" y="100720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2801411" y="917449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2801411" y="827699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801411" y="737948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2801411" y="648198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2801411" y="558448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801411" y="468697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2801411" y="419634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w="0" h="19684">
                  <a:moveTo>
                    <a:pt x="0" y="191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0154566" y="1899120"/>
              <a:ext cx="76200" cy="635"/>
            </a:xfrm>
            <a:custGeom>
              <a:avLst/>
              <a:gdLst/>
              <a:ahLst/>
              <a:cxnLst/>
              <a:rect l="l" t="t" r="r" b="b"/>
              <a:pathLst>
                <a:path w="76200" h="635">
                  <a:moveTo>
                    <a:pt x="76188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9795564" y="1900317"/>
              <a:ext cx="239395" cy="1270"/>
            </a:xfrm>
            <a:custGeom>
              <a:avLst/>
              <a:gdLst/>
              <a:ahLst/>
              <a:cxnLst/>
              <a:rect l="l" t="t" r="r" b="b"/>
              <a:pathLst>
                <a:path w="239395" h="1269">
                  <a:moveTo>
                    <a:pt x="239334" y="0"/>
                  </a:moveTo>
                  <a:lnTo>
                    <a:pt x="0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9436562" y="1902311"/>
              <a:ext cx="239395" cy="1270"/>
            </a:xfrm>
            <a:custGeom>
              <a:avLst/>
              <a:gdLst/>
              <a:ahLst/>
              <a:cxnLst/>
              <a:rect l="l" t="t" r="r" b="b"/>
              <a:pathLst>
                <a:path w="239395" h="1269">
                  <a:moveTo>
                    <a:pt x="239334" y="0"/>
                  </a:moveTo>
                  <a:lnTo>
                    <a:pt x="0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9077560" y="1904305"/>
              <a:ext cx="239395" cy="1270"/>
            </a:xfrm>
            <a:custGeom>
              <a:avLst/>
              <a:gdLst/>
              <a:ahLst/>
              <a:cxnLst/>
              <a:rect l="l" t="t" r="r" b="b"/>
              <a:pathLst>
                <a:path w="239395" h="1269">
                  <a:moveTo>
                    <a:pt x="239334" y="0"/>
                  </a:moveTo>
                  <a:lnTo>
                    <a:pt x="0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8718559" y="1906300"/>
              <a:ext cx="239395" cy="1270"/>
            </a:xfrm>
            <a:custGeom>
              <a:avLst/>
              <a:gdLst/>
              <a:ahLst/>
              <a:cxnLst/>
              <a:rect l="l" t="t" r="r" b="b"/>
              <a:pathLst>
                <a:path w="239395" h="1269">
                  <a:moveTo>
                    <a:pt x="239334" y="0"/>
                  </a:moveTo>
                  <a:lnTo>
                    <a:pt x="0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8413008" y="1908294"/>
              <a:ext cx="186055" cy="1270"/>
            </a:xfrm>
            <a:custGeom>
              <a:avLst/>
              <a:gdLst/>
              <a:ahLst/>
              <a:cxnLst/>
              <a:rect l="l" t="t" r="r" b="b"/>
              <a:pathLst>
                <a:path w="186054" h="1269">
                  <a:moveTo>
                    <a:pt x="185883" y="0"/>
                  </a:moveTo>
                  <a:lnTo>
                    <a:pt x="0" y="79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8413008" y="1188455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8413008" y="11764888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8413008" y="11286219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8413008" y="11166551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8413008" y="6978198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8413008" y="4225451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20">
                  <a:moveTo>
                    <a:pt x="0" y="299168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8413008" y="410578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8413008" y="3986117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8413008" y="3627115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20">
                  <a:moveTo>
                    <a:pt x="0" y="299168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8413008" y="3507448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8413008" y="338778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8413008" y="3028779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20">
                  <a:moveTo>
                    <a:pt x="0" y="299168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8413008" y="2909111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8413008" y="278944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8413008" y="2430442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19">
                  <a:moveTo>
                    <a:pt x="0" y="299168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8413008" y="231077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8413008" y="2191108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59833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8336022" y="1909092"/>
              <a:ext cx="77470" cy="222250"/>
            </a:xfrm>
            <a:custGeom>
              <a:avLst/>
              <a:gdLst/>
              <a:ahLst/>
              <a:cxnLst/>
              <a:rect l="l" t="t" r="r" b="b"/>
              <a:pathLst>
                <a:path w="77470" h="222250">
                  <a:moveTo>
                    <a:pt x="76985" y="222182"/>
                  </a:moveTo>
                  <a:lnTo>
                    <a:pt x="76985" y="0"/>
                  </a:lnTo>
                  <a:lnTo>
                    <a:pt x="0" y="797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8216355" y="190989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8096687" y="191068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7737686" y="1911485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20" h="1905">
                  <a:moveTo>
                    <a:pt x="299168" y="0"/>
                  </a:moveTo>
                  <a:lnTo>
                    <a:pt x="0" y="159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7618019" y="191348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7498351" y="191387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7139349" y="1914676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20" h="1905">
                  <a:moveTo>
                    <a:pt x="299168" y="0"/>
                  </a:moveTo>
                  <a:lnTo>
                    <a:pt x="0" y="159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7019682" y="191667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6900015" y="191746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6541013" y="1918267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20" h="1905">
                  <a:moveTo>
                    <a:pt x="299168" y="0"/>
                  </a:moveTo>
                  <a:lnTo>
                    <a:pt x="0" y="159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6421346" y="1920261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6301679" y="192066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5942677" y="1921458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20" h="1905">
                  <a:moveTo>
                    <a:pt x="299168" y="0"/>
                  </a:moveTo>
                  <a:lnTo>
                    <a:pt x="0" y="159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5823010" y="192345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5703342" y="1924250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5344341" y="1924649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20" h="1905">
                  <a:moveTo>
                    <a:pt x="299168" y="0"/>
                  </a:moveTo>
                  <a:lnTo>
                    <a:pt x="0" y="159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5224673" y="192664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5105006" y="192744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746004" y="1928239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20" h="1905">
                  <a:moveTo>
                    <a:pt x="299168" y="0"/>
                  </a:moveTo>
                  <a:lnTo>
                    <a:pt x="0" y="159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4626337" y="193023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4506670" y="193063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4147668" y="1931430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20" h="1905">
                  <a:moveTo>
                    <a:pt x="299168" y="0"/>
                  </a:moveTo>
                  <a:lnTo>
                    <a:pt x="0" y="159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4028001" y="193342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908333" y="193422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549332" y="1934621"/>
              <a:ext cx="299720" cy="2540"/>
            </a:xfrm>
            <a:custGeom>
              <a:avLst/>
              <a:gdLst/>
              <a:ahLst/>
              <a:cxnLst/>
              <a:rect l="l" t="t" r="r" b="b"/>
              <a:pathLst>
                <a:path w="299720" h="2539">
                  <a:moveTo>
                    <a:pt x="299168" y="0"/>
                  </a:moveTo>
                  <a:lnTo>
                    <a:pt x="0" y="1994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429664" y="193661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3309997" y="193741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2950995" y="1938211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19" h="1905">
                  <a:moveTo>
                    <a:pt x="299168" y="0"/>
                  </a:moveTo>
                  <a:lnTo>
                    <a:pt x="0" y="159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2801411" y="2090189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19">
                  <a:moveTo>
                    <a:pt x="0" y="0"/>
                  </a:moveTo>
                  <a:lnTo>
                    <a:pt x="0" y="29916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2801411" y="244919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0"/>
                  </a:moveTo>
                  <a:lnTo>
                    <a:pt x="0" y="59833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2801411" y="2568858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0"/>
                  </a:moveTo>
                  <a:lnTo>
                    <a:pt x="0" y="59833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2801411" y="2688525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19">
                  <a:moveTo>
                    <a:pt x="0" y="0"/>
                  </a:moveTo>
                  <a:lnTo>
                    <a:pt x="0" y="29916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2801411" y="3047527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0"/>
                  </a:moveTo>
                  <a:lnTo>
                    <a:pt x="0" y="59833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2801411" y="316719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0"/>
                  </a:moveTo>
                  <a:lnTo>
                    <a:pt x="0" y="59833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2801411" y="3765530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0"/>
                  </a:moveTo>
                  <a:lnTo>
                    <a:pt x="0" y="59833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2801411" y="3885198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20">
                  <a:moveTo>
                    <a:pt x="0" y="0"/>
                  </a:moveTo>
                  <a:lnTo>
                    <a:pt x="0" y="29916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2801411" y="4244199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0"/>
                  </a:moveTo>
                  <a:lnTo>
                    <a:pt x="0" y="59833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2801411" y="436386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0"/>
                  </a:moveTo>
                  <a:lnTo>
                    <a:pt x="0" y="59833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2801411" y="6876879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20">
                  <a:moveTo>
                    <a:pt x="0" y="0"/>
                  </a:moveTo>
                  <a:lnTo>
                    <a:pt x="0" y="29916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2801411" y="7475215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20">
                  <a:moveTo>
                    <a:pt x="0" y="0"/>
                  </a:moveTo>
                  <a:lnTo>
                    <a:pt x="0" y="29916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2801411" y="11065632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20">
                  <a:moveTo>
                    <a:pt x="0" y="0"/>
                  </a:moveTo>
                  <a:lnTo>
                    <a:pt x="0" y="29916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2801411" y="11424634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0"/>
                  </a:moveTo>
                  <a:lnTo>
                    <a:pt x="0" y="59833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2801411" y="11544301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w="0" h="60325">
                  <a:moveTo>
                    <a:pt x="0" y="0"/>
                  </a:moveTo>
                  <a:lnTo>
                    <a:pt x="0" y="59833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2801411" y="11663968"/>
              <a:ext cx="0" cy="299720"/>
            </a:xfrm>
            <a:custGeom>
              <a:avLst/>
              <a:gdLst/>
              <a:ahLst/>
              <a:cxnLst/>
              <a:rect l="l" t="t" r="r" b="b"/>
              <a:pathLst>
                <a:path w="0" h="299720">
                  <a:moveTo>
                    <a:pt x="0" y="0"/>
                  </a:moveTo>
                  <a:lnTo>
                    <a:pt x="0" y="29916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2950995" y="1247052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3070663" y="1246972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387002" y="12460952"/>
              <a:ext cx="299720" cy="2540"/>
            </a:xfrm>
            <a:custGeom>
              <a:avLst/>
              <a:gdLst/>
              <a:ahLst/>
              <a:cxnLst/>
              <a:rect l="l" t="t" r="r" b="b"/>
              <a:pathLst>
                <a:path w="299720" h="2540">
                  <a:moveTo>
                    <a:pt x="0" y="1994"/>
                  </a:moveTo>
                  <a:lnTo>
                    <a:pt x="299168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746004" y="12460554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0" y="0"/>
                  </a:moveTo>
                  <a:lnTo>
                    <a:pt x="5983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4865671" y="1245975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4985339" y="12457762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20" h="1904">
                  <a:moveTo>
                    <a:pt x="0" y="1595"/>
                  </a:moveTo>
                  <a:lnTo>
                    <a:pt x="299168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5344341" y="1245696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6541013" y="1245018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6660681" y="1244978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6780348" y="12447789"/>
              <a:ext cx="299720" cy="1905"/>
            </a:xfrm>
            <a:custGeom>
              <a:avLst/>
              <a:gdLst/>
              <a:ahLst/>
              <a:cxnLst/>
              <a:rect l="l" t="t" r="r" b="b"/>
              <a:pathLst>
                <a:path w="299720" h="1904">
                  <a:moveTo>
                    <a:pt x="0" y="1595"/>
                  </a:moveTo>
                  <a:lnTo>
                    <a:pt x="299168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7139349" y="1244699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10154566" y="12430238"/>
              <a:ext cx="76200" cy="635"/>
            </a:xfrm>
            <a:custGeom>
              <a:avLst/>
              <a:gdLst/>
              <a:ahLst/>
              <a:cxnLst/>
              <a:rect l="l" t="t" r="r" b="b"/>
              <a:pathLst>
                <a:path w="76200" h="634">
                  <a:moveTo>
                    <a:pt x="76188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9795564" y="12431035"/>
              <a:ext cx="239395" cy="1905"/>
            </a:xfrm>
            <a:custGeom>
              <a:avLst/>
              <a:gdLst/>
              <a:ahLst/>
              <a:cxnLst/>
              <a:rect l="l" t="t" r="r" b="b"/>
              <a:pathLst>
                <a:path w="239395" h="1904">
                  <a:moveTo>
                    <a:pt x="239334" y="0"/>
                  </a:moveTo>
                  <a:lnTo>
                    <a:pt x="0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9436562" y="12433030"/>
              <a:ext cx="239395" cy="1905"/>
            </a:xfrm>
            <a:custGeom>
              <a:avLst/>
              <a:gdLst/>
              <a:ahLst/>
              <a:cxnLst/>
              <a:rect l="l" t="t" r="r" b="b"/>
              <a:pathLst>
                <a:path w="239395" h="1904">
                  <a:moveTo>
                    <a:pt x="239334" y="0"/>
                  </a:moveTo>
                  <a:lnTo>
                    <a:pt x="0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9077560" y="12435024"/>
              <a:ext cx="239395" cy="1905"/>
            </a:xfrm>
            <a:custGeom>
              <a:avLst/>
              <a:gdLst/>
              <a:ahLst/>
              <a:cxnLst/>
              <a:rect l="l" t="t" r="r" b="b"/>
              <a:pathLst>
                <a:path w="239395" h="1904">
                  <a:moveTo>
                    <a:pt x="239334" y="0"/>
                  </a:moveTo>
                  <a:lnTo>
                    <a:pt x="0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8718559" y="12437019"/>
              <a:ext cx="239395" cy="1905"/>
            </a:xfrm>
            <a:custGeom>
              <a:avLst/>
              <a:gdLst/>
              <a:ahLst/>
              <a:cxnLst/>
              <a:rect l="l" t="t" r="r" b="b"/>
              <a:pathLst>
                <a:path w="239395" h="1904">
                  <a:moveTo>
                    <a:pt x="239334" y="0"/>
                  </a:moveTo>
                  <a:lnTo>
                    <a:pt x="0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7819458" y="12124288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7729708" y="12124687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7639958" y="1212508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7550207" y="1212548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7460457" y="12126283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7370706" y="1212668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7280956" y="1212708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7191205" y="1212747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7101455" y="12128277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7011704" y="1212867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6921954" y="1212907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832203" y="1212947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114200" y="1213346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6024450" y="1213426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3421288" y="1214862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3331537" y="1214902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3241787" y="1214981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3152036" y="1215021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3062286" y="1215061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2972535" y="1215101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7820655" y="12347667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7730905" y="1234806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7641154" y="1234846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7192402" y="1235085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7102652" y="12351656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7012901" y="1235205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6923151" y="1235245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6833400" y="1235285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743650" y="12353651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653899" y="1235404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6564149" y="1235444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6474398" y="1235484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6384648" y="1235564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6294897" y="1235604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6205147" y="1235644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6115397" y="1235684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6025646" y="1235764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2801411" y="2558486"/>
              <a:ext cx="57150" cy="635"/>
            </a:xfrm>
            <a:custGeom>
              <a:avLst/>
              <a:gdLst/>
              <a:ahLst/>
              <a:cxnLst/>
              <a:rect l="l" t="t" r="r" b="b"/>
              <a:pathLst>
                <a:path w="57150" h="635">
                  <a:moveTo>
                    <a:pt x="0" y="398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2888369" y="255768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2978120" y="255729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3067870" y="255649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3516623" y="255370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3606373" y="255290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3696124" y="255250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3785874" y="2552104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0" y="0"/>
                  </a:moveTo>
                  <a:lnTo>
                    <a:pt x="5983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3875624" y="255130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3965375" y="255090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5">
                  <a:moveTo>
                    <a:pt x="0" y="398"/>
                  </a:moveTo>
                  <a:lnTo>
                    <a:pt x="5983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8271402" y="748079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8181651" y="748119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8091901" y="748159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8001751" y="748239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7912001" y="748279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7822251" y="748319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7732500" y="7483991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7642750" y="748439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7552999" y="748478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7463249" y="748518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7373498" y="7485985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7283748" y="748638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7193998" y="748678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7104247" y="748718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7014497" y="7487980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6924746" y="748837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6834996" y="7488777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6745245" y="748917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6655495" y="7489974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6565744" y="749037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6475994" y="749077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6386243" y="749117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6296493" y="7491969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6206743" y="749236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5937491" y="749396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5847741" y="749436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5757990" y="749476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5668240" y="749516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5578490" y="7495957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5488739" y="7496357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3962981" y="750473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3334728" y="750832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3244978" y="750872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2885976" y="751071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2802608" y="7511515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534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8358360" y="7001732"/>
              <a:ext cx="53975" cy="635"/>
            </a:xfrm>
            <a:custGeom>
              <a:avLst/>
              <a:gdLst/>
              <a:ahLst/>
              <a:cxnLst/>
              <a:rect l="l" t="t" r="r" b="b"/>
              <a:pathLst>
                <a:path w="53975" h="634">
                  <a:moveTo>
                    <a:pt x="53451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8268610" y="700213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8178859" y="700252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8089109" y="700292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7999358" y="700372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7909608" y="700412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7819857" y="700452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7730107" y="700492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7640356" y="700572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7550606" y="700612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7460856" y="700651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7371105" y="7007316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7281355" y="700771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7191604" y="700811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7101854" y="700851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7012103" y="7009310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6922353" y="700971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6832603" y="701010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6742852" y="7010507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6653102" y="7011305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6563351" y="701170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6473600" y="701210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6383850" y="701250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6294100" y="7013300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6204349" y="701369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5576096" y="701728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5486346" y="7017687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5396595" y="7018087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5306845" y="701848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5217094" y="701928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5127344" y="701968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5037594" y="702008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4947843" y="702047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4858093" y="702127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4768342" y="7021676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4678592" y="702207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4588841" y="7022873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4499091" y="7023272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4409340" y="702367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4319191" y="702407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60232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4229441" y="7024868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4139690" y="7025267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4049940" y="7025665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3960189" y="7026064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3870439" y="7026862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3780688" y="7027261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3690938" y="702766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3601187" y="702805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3242186" y="7030053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3152435" y="7030851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 h="0">
                  <a:moveTo>
                    <a:pt x="59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3062685" y="7031250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2972934" y="7031649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2883184" y="7032048"/>
              <a:ext cx="60325" cy="635"/>
            </a:xfrm>
            <a:custGeom>
              <a:avLst/>
              <a:gdLst/>
              <a:ahLst/>
              <a:cxnLst/>
              <a:rect l="l" t="t" r="r" b="b"/>
              <a:pathLst>
                <a:path w="60325" h="634">
                  <a:moveTo>
                    <a:pt x="59833" y="0"/>
                  </a:move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2799816" y="7032845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534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578013" y="639821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 h="0">
                  <a:moveTo>
                    <a:pt x="0" y="0"/>
                  </a:moveTo>
                  <a:lnTo>
                    <a:pt x="12086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1818544" y="639821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 h="0">
                  <a:moveTo>
                    <a:pt x="0" y="0"/>
                  </a:moveTo>
                  <a:lnTo>
                    <a:pt x="239334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1578013" y="3424478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 h="0">
                  <a:moveTo>
                    <a:pt x="0" y="0"/>
                  </a:moveTo>
                  <a:lnTo>
                    <a:pt x="12086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1818544" y="3424478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 h="0">
                  <a:moveTo>
                    <a:pt x="0" y="0"/>
                  </a:moveTo>
                  <a:lnTo>
                    <a:pt x="239334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2177546" y="3424478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196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1578013" y="5022036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 h="0">
                  <a:moveTo>
                    <a:pt x="0" y="0"/>
                  </a:moveTo>
                  <a:lnTo>
                    <a:pt x="12086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1818544" y="5022036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 h="0">
                  <a:moveTo>
                    <a:pt x="0" y="0"/>
                  </a:moveTo>
                  <a:lnTo>
                    <a:pt x="239334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2177546" y="5022036"/>
              <a:ext cx="145415" cy="635"/>
            </a:xfrm>
            <a:custGeom>
              <a:avLst/>
              <a:gdLst/>
              <a:ahLst/>
              <a:cxnLst/>
              <a:rect l="l" t="t" r="r" b="b"/>
              <a:pathLst>
                <a:path w="145414" h="635">
                  <a:moveTo>
                    <a:pt x="0" y="0"/>
                  </a:moveTo>
                  <a:lnTo>
                    <a:pt x="145196" y="3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1578013" y="6913976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 h="0">
                  <a:moveTo>
                    <a:pt x="0" y="0"/>
                  </a:moveTo>
                  <a:lnTo>
                    <a:pt x="120465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1818544" y="6913976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 h="0">
                  <a:moveTo>
                    <a:pt x="0" y="0"/>
                  </a:moveTo>
                  <a:lnTo>
                    <a:pt x="239334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2177546" y="6913976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 h="0">
                  <a:moveTo>
                    <a:pt x="0" y="0"/>
                  </a:moveTo>
                  <a:lnTo>
                    <a:pt x="145196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1578013" y="8234305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 h="0">
                  <a:moveTo>
                    <a:pt x="0" y="0"/>
                  </a:moveTo>
                  <a:lnTo>
                    <a:pt x="120465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1818145" y="8234305"/>
              <a:ext cx="239395" cy="0"/>
            </a:xfrm>
            <a:custGeom>
              <a:avLst/>
              <a:gdLst/>
              <a:ahLst/>
              <a:cxnLst/>
              <a:rect l="l" t="t" r="r" b="b"/>
              <a:pathLst>
                <a:path w="239394" h="0">
                  <a:moveTo>
                    <a:pt x="0" y="0"/>
                  </a:moveTo>
                  <a:lnTo>
                    <a:pt x="239334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1578013" y="989010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 h="0">
                  <a:moveTo>
                    <a:pt x="0" y="0"/>
                  </a:moveTo>
                  <a:lnTo>
                    <a:pt x="120465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5292485" y="1832904"/>
              <a:ext cx="556260" cy="54610"/>
            </a:xfrm>
            <a:custGeom>
              <a:avLst/>
              <a:gdLst/>
              <a:ahLst/>
              <a:cxnLst/>
              <a:rect l="l" t="t" r="r" b="b"/>
              <a:pathLst>
                <a:path w="556260" h="54610">
                  <a:moveTo>
                    <a:pt x="0" y="53850"/>
                  </a:moveTo>
                  <a:lnTo>
                    <a:pt x="555655" y="54249"/>
                  </a:lnTo>
                  <a:lnTo>
                    <a:pt x="555655" y="0"/>
                  </a:lnTo>
                  <a:lnTo>
                    <a:pt x="0" y="53850"/>
                  </a:lnTo>
                  <a:close/>
                </a:path>
                <a:path w="556260" h="54610">
                  <a:moveTo>
                    <a:pt x="0" y="0"/>
                  </a:moveTo>
                  <a:lnTo>
                    <a:pt x="0" y="53850"/>
                  </a:lnTo>
                  <a:lnTo>
                    <a:pt x="5556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5292485" y="1832904"/>
              <a:ext cx="556260" cy="54610"/>
            </a:xfrm>
            <a:custGeom>
              <a:avLst/>
              <a:gdLst/>
              <a:ahLst/>
              <a:cxnLst/>
              <a:rect l="l" t="t" r="r" b="b"/>
              <a:pathLst>
                <a:path w="556260" h="54610">
                  <a:moveTo>
                    <a:pt x="0" y="0"/>
                  </a:moveTo>
                  <a:lnTo>
                    <a:pt x="0" y="53850"/>
                  </a:lnTo>
                  <a:lnTo>
                    <a:pt x="555654" y="0"/>
                  </a:lnTo>
                  <a:lnTo>
                    <a:pt x="0" y="0"/>
                  </a:lnTo>
                  <a:close/>
                </a:path>
                <a:path w="556260" h="54610">
                  <a:moveTo>
                    <a:pt x="0" y="53850"/>
                  </a:moveTo>
                  <a:lnTo>
                    <a:pt x="555654" y="0"/>
                  </a:lnTo>
                  <a:lnTo>
                    <a:pt x="555654" y="54249"/>
                  </a:lnTo>
                  <a:lnTo>
                    <a:pt x="0" y="538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5300462" y="184686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5">
                  <a:moveTo>
                    <a:pt x="0" y="31911"/>
                  </a:moveTo>
                  <a:lnTo>
                    <a:pt x="0" y="0"/>
                  </a:lnTo>
                  <a:lnTo>
                    <a:pt x="21540" y="31911"/>
                  </a:lnTo>
                  <a:lnTo>
                    <a:pt x="2154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5363088" y="184686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5">
                  <a:moveTo>
                    <a:pt x="7578" y="0"/>
                  </a:moveTo>
                  <a:lnTo>
                    <a:pt x="2792" y="1595"/>
                  </a:lnTo>
                  <a:lnTo>
                    <a:pt x="1196" y="4786"/>
                  </a:lnTo>
                  <a:lnTo>
                    <a:pt x="1196" y="7578"/>
                  </a:lnTo>
                  <a:lnTo>
                    <a:pt x="2792" y="10770"/>
                  </a:lnTo>
                  <a:lnTo>
                    <a:pt x="5983" y="12365"/>
                  </a:lnTo>
                  <a:lnTo>
                    <a:pt x="11966" y="13961"/>
                  </a:lnTo>
                  <a:lnTo>
                    <a:pt x="16753" y="15556"/>
                  </a:lnTo>
                  <a:lnTo>
                    <a:pt x="19545" y="18348"/>
                  </a:lnTo>
                  <a:lnTo>
                    <a:pt x="21141" y="21540"/>
                  </a:lnTo>
                  <a:lnTo>
                    <a:pt x="21141" y="25927"/>
                  </a:lnTo>
                  <a:lnTo>
                    <a:pt x="19545" y="29119"/>
                  </a:lnTo>
                  <a:lnTo>
                    <a:pt x="17950" y="30714"/>
                  </a:lnTo>
                  <a:lnTo>
                    <a:pt x="13562" y="31911"/>
                  </a:lnTo>
                  <a:lnTo>
                    <a:pt x="7578" y="31911"/>
                  </a:lnTo>
                  <a:lnTo>
                    <a:pt x="2792" y="30714"/>
                  </a:lnTo>
                  <a:lnTo>
                    <a:pt x="1196" y="29119"/>
                  </a:lnTo>
                  <a:lnTo>
                    <a:pt x="0" y="25927"/>
                  </a:lnTo>
                  <a:lnTo>
                    <a:pt x="0" y="21540"/>
                  </a:lnTo>
                  <a:lnTo>
                    <a:pt x="1196" y="18348"/>
                  </a:lnTo>
                  <a:lnTo>
                    <a:pt x="4387" y="15556"/>
                  </a:lnTo>
                  <a:lnTo>
                    <a:pt x="8775" y="13961"/>
                  </a:lnTo>
                  <a:lnTo>
                    <a:pt x="15157" y="12365"/>
                  </a:lnTo>
                  <a:lnTo>
                    <a:pt x="17950" y="10770"/>
                  </a:lnTo>
                  <a:lnTo>
                    <a:pt x="19545" y="7578"/>
                  </a:lnTo>
                  <a:lnTo>
                    <a:pt x="19545" y="4786"/>
                  </a:lnTo>
                  <a:lnTo>
                    <a:pt x="17950" y="1595"/>
                  </a:lnTo>
                  <a:lnTo>
                    <a:pt x="13562" y="0"/>
                  </a:lnTo>
                  <a:lnTo>
                    <a:pt x="7578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5393404" y="1846865"/>
              <a:ext cx="19685" cy="32384"/>
            </a:xfrm>
            <a:custGeom>
              <a:avLst/>
              <a:gdLst/>
              <a:ahLst/>
              <a:cxnLst/>
              <a:rect l="l" t="t" r="r" b="b"/>
              <a:pathLst>
                <a:path w="19685" h="32385">
                  <a:moveTo>
                    <a:pt x="19545" y="10770"/>
                  </a:moveTo>
                  <a:lnTo>
                    <a:pt x="0" y="10770"/>
                  </a:lnTo>
                  <a:lnTo>
                    <a:pt x="0" y="9174"/>
                  </a:lnTo>
                  <a:lnTo>
                    <a:pt x="1595" y="4786"/>
                  </a:lnTo>
                  <a:lnTo>
                    <a:pt x="4387" y="1595"/>
                  </a:lnTo>
                  <a:lnTo>
                    <a:pt x="9174" y="0"/>
                  </a:lnTo>
                  <a:lnTo>
                    <a:pt x="10371" y="0"/>
                  </a:lnTo>
                  <a:lnTo>
                    <a:pt x="15157" y="1595"/>
                  </a:lnTo>
                  <a:lnTo>
                    <a:pt x="18348" y="4786"/>
                  </a:lnTo>
                  <a:lnTo>
                    <a:pt x="19545" y="10770"/>
                  </a:lnTo>
                  <a:lnTo>
                    <a:pt x="19545" y="18348"/>
                  </a:lnTo>
                  <a:lnTo>
                    <a:pt x="18348" y="25927"/>
                  </a:lnTo>
                  <a:lnTo>
                    <a:pt x="15157" y="30714"/>
                  </a:lnTo>
                  <a:lnTo>
                    <a:pt x="10371" y="31911"/>
                  </a:lnTo>
                  <a:lnTo>
                    <a:pt x="7578" y="31911"/>
                  </a:lnTo>
                  <a:lnTo>
                    <a:pt x="2792" y="30714"/>
                  </a:lnTo>
                  <a:lnTo>
                    <a:pt x="1595" y="2752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5423720" y="184686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3" y="2992"/>
                  </a:moveTo>
                  <a:lnTo>
                    <a:pt x="5983" y="1339"/>
                  </a:lnTo>
                  <a:lnTo>
                    <a:pt x="4644" y="0"/>
                  </a:lnTo>
                  <a:lnTo>
                    <a:pt x="2992" y="0"/>
                  </a:lnTo>
                  <a:lnTo>
                    <a:pt x="1339" y="0"/>
                  </a:lnTo>
                  <a:lnTo>
                    <a:pt x="0" y="1339"/>
                  </a:lnTo>
                  <a:lnTo>
                    <a:pt x="0" y="2991"/>
                  </a:lnTo>
                  <a:lnTo>
                    <a:pt x="0" y="4643"/>
                  </a:lnTo>
                  <a:lnTo>
                    <a:pt x="1339" y="5983"/>
                  </a:lnTo>
                  <a:lnTo>
                    <a:pt x="2991" y="5983"/>
                  </a:lnTo>
                  <a:lnTo>
                    <a:pt x="4643" y="5983"/>
                  </a:lnTo>
                  <a:lnTo>
                    <a:pt x="5983" y="4644"/>
                  </a:lnTo>
                  <a:lnTo>
                    <a:pt x="5983" y="2992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5435687" y="1846865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5" h="32385">
                  <a:moveTo>
                    <a:pt x="15556" y="31911"/>
                  </a:moveTo>
                  <a:lnTo>
                    <a:pt x="15556" y="0"/>
                  </a:lnTo>
                  <a:lnTo>
                    <a:pt x="0" y="21540"/>
                  </a:lnTo>
                  <a:lnTo>
                    <a:pt x="23135" y="2154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5466401" y="184686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5">
                  <a:moveTo>
                    <a:pt x="17950" y="0"/>
                  </a:moveTo>
                  <a:lnTo>
                    <a:pt x="2792" y="0"/>
                  </a:lnTo>
                  <a:lnTo>
                    <a:pt x="1196" y="13961"/>
                  </a:lnTo>
                  <a:lnTo>
                    <a:pt x="2792" y="12365"/>
                  </a:lnTo>
                  <a:lnTo>
                    <a:pt x="7578" y="10770"/>
                  </a:lnTo>
                  <a:lnTo>
                    <a:pt x="11966" y="10770"/>
                  </a:lnTo>
                  <a:lnTo>
                    <a:pt x="16753" y="12365"/>
                  </a:lnTo>
                  <a:lnTo>
                    <a:pt x="19545" y="15556"/>
                  </a:lnTo>
                  <a:lnTo>
                    <a:pt x="21141" y="19944"/>
                  </a:lnTo>
                  <a:lnTo>
                    <a:pt x="21141" y="23135"/>
                  </a:lnTo>
                  <a:lnTo>
                    <a:pt x="19545" y="27523"/>
                  </a:lnTo>
                  <a:lnTo>
                    <a:pt x="16753" y="30714"/>
                  </a:lnTo>
                  <a:lnTo>
                    <a:pt x="11966" y="31911"/>
                  </a:lnTo>
                  <a:lnTo>
                    <a:pt x="7578" y="31911"/>
                  </a:lnTo>
                  <a:lnTo>
                    <a:pt x="2792" y="30714"/>
                  </a:lnTo>
                  <a:lnTo>
                    <a:pt x="1196" y="29119"/>
                  </a:lnTo>
                  <a:lnTo>
                    <a:pt x="0" y="2592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5496717" y="1840882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792" y="1595"/>
                  </a:moveTo>
                  <a:lnTo>
                    <a:pt x="1595" y="3191"/>
                  </a:lnTo>
                  <a:lnTo>
                    <a:pt x="0" y="1595"/>
                  </a:lnTo>
                  <a:lnTo>
                    <a:pt x="1595" y="0"/>
                  </a:lnTo>
                  <a:lnTo>
                    <a:pt x="2792" y="1595"/>
                  </a:lnTo>
                  <a:lnTo>
                    <a:pt x="2792" y="4786"/>
                  </a:lnTo>
                  <a:lnTo>
                    <a:pt x="1595" y="7578"/>
                  </a:lnTo>
                  <a:lnTo>
                    <a:pt x="0" y="917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5510279" y="1846865"/>
              <a:ext cx="7620" cy="32384"/>
            </a:xfrm>
            <a:custGeom>
              <a:avLst/>
              <a:gdLst/>
              <a:ahLst/>
              <a:cxnLst/>
              <a:rect l="l" t="t" r="r" b="b"/>
              <a:pathLst>
                <a:path w="7620" h="32385">
                  <a:moveTo>
                    <a:pt x="0" y="6382"/>
                  </a:moveTo>
                  <a:lnTo>
                    <a:pt x="3191" y="4786"/>
                  </a:lnTo>
                  <a:lnTo>
                    <a:pt x="7578" y="0"/>
                  </a:lnTo>
                  <a:lnTo>
                    <a:pt x="7578" y="3191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5534612" y="184686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5">
                  <a:moveTo>
                    <a:pt x="7578" y="0"/>
                  </a:moveTo>
                  <a:lnTo>
                    <a:pt x="3191" y="1595"/>
                  </a:lnTo>
                  <a:lnTo>
                    <a:pt x="1595" y="4786"/>
                  </a:lnTo>
                  <a:lnTo>
                    <a:pt x="1595" y="7977"/>
                  </a:lnTo>
                  <a:lnTo>
                    <a:pt x="3191" y="10770"/>
                  </a:lnTo>
                  <a:lnTo>
                    <a:pt x="5983" y="12365"/>
                  </a:lnTo>
                  <a:lnTo>
                    <a:pt x="12365" y="13961"/>
                  </a:lnTo>
                  <a:lnTo>
                    <a:pt x="16753" y="15556"/>
                  </a:lnTo>
                  <a:lnTo>
                    <a:pt x="19944" y="18348"/>
                  </a:lnTo>
                  <a:lnTo>
                    <a:pt x="21141" y="21540"/>
                  </a:lnTo>
                  <a:lnTo>
                    <a:pt x="21141" y="25927"/>
                  </a:lnTo>
                  <a:lnTo>
                    <a:pt x="19944" y="29119"/>
                  </a:lnTo>
                  <a:lnTo>
                    <a:pt x="18348" y="30714"/>
                  </a:lnTo>
                  <a:lnTo>
                    <a:pt x="13562" y="31911"/>
                  </a:lnTo>
                  <a:lnTo>
                    <a:pt x="7578" y="31911"/>
                  </a:lnTo>
                  <a:lnTo>
                    <a:pt x="3191" y="30714"/>
                  </a:lnTo>
                  <a:lnTo>
                    <a:pt x="1595" y="29119"/>
                  </a:lnTo>
                  <a:lnTo>
                    <a:pt x="0" y="25927"/>
                  </a:lnTo>
                  <a:lnTo>
                    <a:pt x="0" y="21540"/>
                  </a:lnTo>
                  <a:lnTo>
                    <a:pt x="1595" y="18348"/>
                  </a:lnTo>
                  <a:lnTo>
                    <a:pt x="4786" y="15556"/>
                  </a:lnTo>
                  <a:lnTo>
                    <a:pt x="9174" y="13961"/>
                  </a:lnTo>
                  <a:lnTo>
                    <a:pt x="15157" y="12365"/>
                  </a:lnTo>
                  <a:lnTo>
                    <a:pt x="18348" y="10770"/>
                  </a:lnTo>
                  <a:lnTo>
                    <a:pt x="19944" y="7977"/>
                  </a:lnTo>
                  <a:lnTo>
                    <a:pt x="19944" y="4786"/>
                  </a:lnTo>
                  <a:lnTo>
                    <a:pt x="18348" y="1595"/>
                  </a:lnTo>
                  <a:lnTo>
                    <a:pt x="13562" y="0"/>
                  </a:lnTo>
                  <a:lnTo>
                    <a:pt x="7578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5564927" y="184088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191" y="1595"/>
                  </a:moveTo>
                  <a:lnTo>
                    <a:pt x="1595" y="3191"/>
                  </a:lnTo>
                  <a:lnTo>
                    <a:pt x="0" y="1595"/>
                  </a:lnTo>
                  <a:lnTo>
                    <a:pt x="1595" y="0"/>
                  </a:lnTo>
                  <a:lnTo>
                    <a:pt x="3191" y="1595"/>
                  </a:lnTo>
                  <a:lnTo>
                    <a:pt x="3191" y="4786"/>
                  </a:lnTo>
                  <a:lnTo>
                    <a:pt x="1595" y="7578"/>
                  </a:lnTo>
                  <a:lnTo>
                    <a:pt x="0" y="917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5574102" y="184088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191" y="1595"/>
                  </a:moveTo>
                  <a:lnTo>
                    <a:pt x="1595" y="3191"/>
                  </a:lnTo>
                  <a:lnTo>
                    <a:pt x="0" y="1595"/>
                  </a:lnTo>
                  <a:lnTo>
                    <a:pt x="1595" y="0"/>
                  </a:lnTo>
                  <a:lnTo>
                    <a:pt x="3191" y="1595"/>
                  </a:lnTo>
                  <a:lnTo>
                    <a:pt x="3191" y="4786"/>
                  </a:lnTo>
                  <a:lnTo>
                    <a:pt x="1595" y="7578"/>
                  </a:lnTo>
                  <a:lnTo>
                    <a:pt x="0" y="917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5616783" y="1846865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5">
                  <a:moveTo>
                    <a:pt x="0" y="0"/>
                  </a:moveTo>
                  <a:lnTo>
                    <a:pt x="7578" y="31911"/>
                  </a:lnTo>
                  <a:lnTo>
                    <a:pt x="15157" y="0"/>
                  </a:lnTo>
                  <a:lnTo>
                    <a:pt x="22736" y="31911"/>
                  </a:lnTo>
                  <a:lnTo>
                    <a:pt x="30315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5682201" y="184686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5">
                  <a:moveTo>
                    <a:pt x="2792" y="0"/>
                  </a:moveTo>
                  <a:lnTo>
                    <a:pt x="19545" y="0"/>
                  </a:lnTo>
                  <a:lnTo>
                    <a:pt x="10371" y="12365"/>
                  </a:lnTo>
                  <a:lnTo>
                    <a:pt x="15157" y="12365"/>
                  </a:lnTo>
                  <a:lnTo>
                    <a:pt x="17950" y="13961"/>
                  </a:lnTo>
                  <a:lnTo>
                    <a:pt x="19545" y="15556"/>
                  </a:lnTo>
                  <a:lnTo>
                    <a:pt x="21141" y="19944"/>
                  </a:lnTo>
                  <a:lnTo>
                    <a:pt x="21141" y="23135"/>
                  </a:lnTo>
                  <a:lnTo>
                    <a:pt x="19545" y="27523"/>
                  </a:lnTo>
                  <a:lnTo>
                    <a:pt x="16753" y="30714"/>
                  </a:lnTo>
                  <a:lnTo>
                    <a:pt x="11966" y="31911"/>
                  </a:lnTo>
                  <a:lnTo>
                    <a:pt x="7578" y="31911"/>
                  </a:lnTo>
                  <a:lnTo>
                    <a:pt x="2792" y="30714"/>
                  </a:lnTo>
                  <a:lnTo>
                    <a:pt x="1196" y="29119"/>
                  </a:lnTo>
                  <a:lnTo>
                    <a:pt x="0" y="2592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5712517" y="184686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5">
                  <a:moveTo>
                    <a:pt x="18348" y="0"/>
                  </a:moveTo>
                  <a:lnTo>
                    <a:pt x="2792" y="0"/>
                  </a:lnTo>
                  <a:lnTo>
                    <a:pt x="1595" y="13961"/>
                  </a:lnTo>
                  <a:lnTo>
                    <a:pt x="2792" y="12365"/>
                  </a:lnTo>
                  <a:lnTo>
                    <a:pt x="7578" y="10770"/>
                  </a:lnTo>
                  <a:lnTo>
                    <a:pt x="11966" y="10770"/>
                  </a:lnTo>
                  <a:lnTo>
                    <a:pt x="16753" y="12365"/>
                  </a:lnTo>
                  <a:lnTo>
                    <a:pt x="19545" y="15556"/>
                  </a:lnTo>
                  <a:lnTo>
                    <a:pt x="21141" y="19944"/>
                  </a:lnTo>
                  <a:lnTo>
                    <a:pt x="21141" y="23135"/>
                  </a:lnTo>
                  <a:lnTo>
                    <a:pt x="19545" y="27523"/>
                  </a:lnTo>
                  <a:lnTo>
                    <a:pt x="16753" y="30714"/>
                  </a:lnTo>
                  <a:lnTo>
                    <a:pt x="11966" y="31911"/>
                  </a:lnTo>
                  <a:lnTo>
                    <a:pt x="7578" y="31911"/>
                  </a:lnTo>
                  <a:lnTo>
                    <a:pt x="2792" y="30714"/>
                  </a:lnTo>
                  <a:lnTo>
                    <a:pt x="1595" y="29119"/>
                  </a:lnTo>
                  <a:lnTo>
                    <a:pt x="0" y="2592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5742833" y="1846865"/>
              <a:ext cx="7620" cy="32384"/>
            </a:xfrm>
            <a:custGeom>
              <a:avLst/>
              <a:gdLst/>
              <a:ahLst/>
              <a:cxnLst/>
              <a:rect l="l" t="t" r="r" b="b"/>
              <a:pathLst>
                <a:path w="7620" h="32385">
                  <a:moveTo>
                    <a:pt x="0" y="6382"/>
                  </a:moveTo>
                  <a:lnTo>
                    <a:pt x="3191" y="4786"/>
                  </a:lnTo>
                  <a:lnTo>
                    <a:pt x="7578" y="0"/>
                  </a:lnTo>
                  <a:lnTo>
                    <a:pt x="7578" y="3231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5767165" y="187598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595" y="0"/>
                  </a:moveTo>
                  <a:lnTo>
                    <a:pt x="0" y="1595"/>
                  </a:lnTo>
                  <a:lnTo>
                    <a:pt x="1595" y="3191"/>
                  </a:lnTo>
                  <a:lnTo>
                    <a:pt x="3191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5782323" y="1847264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5">
                  <a:moveTo>
                    <a:pt x="0" y="0"/>
                  </a:moveTo>
                  <a:lnTo>
                    <a:pt x="21141" y="0"/>
                  </a:lnTo>
                  <a:lnTo>
                    <a:pt x="5983" y="3191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5812639" y="1847264"/>
              <a:ext cx="7620" cy="32384"/>
            </a:xfrm>
            <a:custGeom>
              <a:avLst/>
              <a:gdLst/>
              <a:ahLst/>
              <a:cxnLst/>
              <a:rect l="l" t="t" r="r" b="b"/>
              <a:pathLst>
                <a:path w="7620" h="32385">
                  <a:moveTo>
                    <a:pt x="0" y="5983"/>
                  </a:moveTo>
                  <a:lnTo>
                    <a:pt x="3191" y="4387"/>
                  </a:lnTo>
                  <a:lnTo>
                    <a:pt x="7578" y="0"/>
                  </a:lnTo>
                  <a:lnTo>
                    <a:pt x="7578" y="3191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5836971" y="184088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191" y="1595"/>
                  </a:moveTo>
                  <a:lnTo>
                    <a:pt x="1595" y="3191"/>
                  </a:lnTo>
                  <a:lnTo>
                    <a:pt x="0" y="1595"/>
                  </a:lnTo>
                  <a:lnTo>
                    <a:pt x="1595" y="0"/>
                  </a:lnTo>
                  <a:lnTo>
                    <a:pt x="3191" y="1595"/>
                  </a:lnTo>
                  <a:lnTo>
                    <a:pt x="3191" y="4786"/>
                  </a:lnTo>
                  <a:lnTo>
                    <a:pt x="1595" y="7578"/>
                  </a:lnTo>
                  <a:lnTo>
                    <a:pt x="0" y="917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4478747" y="12485684"/>
              <a:ext cx="562610" cy="53975"/>
            </a:xfrm>
            <a:custGeom>
              <a:avLst/>
              <a:gdLst/>
              <a:ahLst/>
              <a:cxnLst/>
              <a:rect l="l" t="t" r="r" b="b"/>
              <a:pathLst>
                <a:path w="562610" h="53975">
                  <a:moveTo>
                    <a:pt x="0" y="53850"/>
                  </a:moveTo>
                  <a:lnTo>
                    <a:pt x="562037" y="53850"/>
                  </a:lnTo>
                  <a:lnTo>
                    <a:pt x="562037" y="0"/>
                  </a:lnTo>
                  <a:lnTo>
                    <a:pt x="0" y="53850"/>
                  </a:lnTo>
                  <a:close/>
                </a:path>
                <a:path w="562610" h="53975">
                  <a:moveTo>
                    <a:pt x="0" y="0"/>
                  </a:moveTo>
                  <a:lnTo>
                    <a:pt x="0" y="53850"/>
                  </a:lnTo>
                  <a:lnTo>
                    <a:pt x="5620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4478747" y="12485684"/>
              <a:ext cx="562610" cy="53975"/>
            </a:xfrm>
            <a:custGeom>
              <a:avLst/>
              <a:gdLst/>
              <a:ahLst/>
              <a:cxnLst/>
              <a:rect l="l" t="t" r="r" b="b"/>
              <a:pathLst>
                <a:path w="562610" h="53975">
                  <a:moveTo>
                    <a:pt x="0" y="0"/>
                  </a:moveTo>
                  <a:lnTo>
                    <a:pt x="0" y="53850"/>
                  </a:lnTo>
                  <a:lnTo>
                    <a:pt x="562037" y="0"/>
                  </a:lnTo>
                  <a:lnTo>
                    <a:pt x="0" y="0"/>
                  </a:lnTo>
                  <a:close/>
                </a:path>
                <a:path w="562610" h="53975">
                  <a:moveTo>
                    <a:pt x="0" y="53850"/>
                  </a:moveTo>
                  <a:lnTo>
                    <a:pt x="562037" y="0"/>
                  </a:lnTo>
                  <a:lnTo>
                    <a:pt x="562037" y="53850"/>
                  </a:lnTo>
                  <a:lnTo>
                    <a:pt x="0" y="538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4487124" y="1249964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4">
                  <a:moveTo>
                    <a:pt x="0" y="31911"/>
                  </a:moveTo>
                  <a:lnTo>
                    <a:pt x="0" y="0"/>
                  </a:lnTo>
                  <a:lnTo>
                    <a:pt x="21141" y="31911"/>
                  </a:lnTo>
                  <a:lnTo>
                    <a:pt x="2114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4549351" y="1249964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4">
                  <a:moveTo>
                    <a:pt x="7578" y="0"/>
                  </a:moveTo>
                  <a:lnTo>
                    <a:pt x="3191" y="1595"/>
                  </a:lnTo>
                  <a:lnTo>
                    <a:pt x="1595" y="4387"/>
                  </a:lnTo>
                  <a:lnTo>
                    <a:pt x="1595" y="7578"/>
                  </a:lnTo>
                  <a:lnTo>
                    <a:pt x="3191" y="10770"/>
                  </a:lnTo>
                  <a:lnTo>
                    <a:pt x="5983" y="11966"/>
                  </a:lnTo>
                  <a:lnTo>
                    <a:pt x="12365" y="13562"/>
                  </a:lnTo>
                  <a:lnTo>
                    <a:pt x="16753" y="15157"/>
                  </a:lnTo>
                  <a:lnTo>
                    <a:pt x="19944" y="18348"/>
                  </a:lnTo>
                  <a:lnTo>
                    <a:pt x="21141" y="21141"/>
                  </a:lnTo>
                  <a:lnTo>
                    <a:pt x="21141" y="25927"/>
                  </a:lnTo>
                  <a:lnTo>
                    <a:pt x="19944" y="28720"/>
                  </a:lnTo>
                  <a:lnTo>
                    <a:pt x="18348" y="30315"/>
                  </a:lnTo>
                  <a:lnTo>
                    <a:pt x="13562" y="31911"/>
                  </a:lnTo>
                  <a:lnTo>
                    <a:pt x="7578" y="31911"/>
                  </a:lnTo>
                  <a:lnTo>
                    <a:pt x="3191" y="30315"/>
                  </a:lnTo>
                  <a:lnTo>
                    <a:pt x="1595" y="28720"/>
                  </a:lnTo>
                  <a:lnTo>
                    <a:pt x="0" y="25927"/>
                  </a:lnTo>
                  <a:lnTo>
                    <a:pt x="0" y="21141"/>
                  </a:lnTo>
                  <a:lnTo>
                    <a:pt x="1595" y="18348"/>
                  </a:lnTo>
                  <a:lnTo>
                    <a:pt x="4387" y="15157"/>
                  </a:lnTo>
                  <a:lnTo>
                    <a:pt x="9174" y="13562"/>
                  </a:lnTo>
                  <a:lnTo>
                    <a:pt x="15157" y="11966"/>
                  </a:lnTo>
                  <a:lnTo>
                    <a:pt x="18348" y="10770"/>
                  </a:lnTo>
                  <a:lnTo>
                    <a:pt x="19944" y="7578"/>
                  </a:lnTo>
                  <a:lnTo>
                    <a:pt x="19944" y="4387"/>
                  </a:lnTo>
                  <a:lnTo>
                    <a:pt x="18348" y="1595"/>
                  </a:lnTo>
                  <a:lnTo>
                    <a:pt x="13562" y="0"/>
                  </a:lnTo>
                  <a:lnTo>
                    <a:pt x="7578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4579667" y="12499645"/>
              <a:ext cx="20320" cy="32384"/>
            </a:xfrm>
            <a:custGeom>
              <a:avLst/>
              <a:gdLst/>
              <a:ahLst/>
              <a:cxnLst/>
              <a:rect l="l" t="t" r="r" b="b"/>
              <a:pathLst>
                <a:path w="20320" h="32384">
                  <a:moveTo>
                    <a:pt x="19944" y="10770"/>
                  </a:moveTo>
                  <a:lnTo>
                    <a:pt x="0" y="10770"/>
                  </a:lnTo>
                  <a:lnTo>
                    <a:pt x="0" y="9174"/>
                  </a:lnTo>
                  <a:lnTo>
                    <a:pt x="1595" y="4387"/>
                  </a:lnTo>
                  <a:lnTo>
                    <a:pt x="4786" y="1595"/>
                  </a:lnTo>
                  <a:lnTo>
                    <a:pt x="9174" y="0"/>
                  </a:lnTo>
                  <a:lnTo>
                    <a:pt x="10770" y="0"/>
                  </a:lnTo>
                  <a:lnTo>
                    <a:pt x="15157" y="1595"/>
                  </a:lnTo>
                  <a:lnTo>
                    <a:pt x="18348" y="4387"/>
                  </a:lnTo>
                  <a:lnTo>
                    <a:pt x="19944" y="10770"/>
                  </a:lnTo>
                  <a:lnTo>
                    <a:pt x="19944" y="18348"/>
                  </a:lnTo>
                  <a:lnTo>
                    <a:pt x="18348" y="25927"/>
                  </a:lnTo>
                  <a:lnTo>
                    <a:pt x="15157" y="30315"/>
                  </a:lnTo>
                  <a:lnTo>
                    <a:pt x="10770" y="31911"/>
                  </a:lnTo>
                  <a:lnTo>
                    <a:pt x="7578" y="31911"/>
                  </a:lnTo>
                  <a:lnTo>
                    <a:pt x="3191" y="30315"/>
                  </a:lnTo>
                  <a:lnTo>
                    <a:pt x="1595" y="2712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4609982" y="1249964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3" y="2992"/>
                  </a:moveTo>
                  <a:lnTo>
                    <a:pt x="5983" y="1339"/>
                  </a:lnTo>
                  <a:lnTo>
                    <a:pt x="4644" y="0"/>
                  </a:lnTo>
                  <a:lnTo>
                    <a:pt x="2992" y="0"/>
                  </a:lnTo>
                  <a:lnTo>
                    <a:pt x="1339" y="0"/>
                  </a:lnTo>
                  <a:lnTo>
                    <a:pt x="0" y="1339"/>
                  </a:lnTo>
                  <a:lnTo>
                    <a:pt x="0" y="2991"/>
                  </a:lnTo>
                  <a:lnTo>
                    <a:pt x="0" y="4643"/>
                  </a:lnTo>
                  <a:lnTo>
                    <a:pt x="1339" y="5983"/>
                  </a:lnTo>
                  <a:lnTo>
                    <a:pt x="2991" y="5983"/>
                  </a:lnTo>
                  <a:lnTo>
                    <a:pt x="4643" y="5983"/>
                  </a:lnTo>
                  <a:lnTo>
                    <a:pt x="5983" y="4644"/>
                  </a:lnTo>
                  <a:lnTo>
                    <a:pt x="5983" y="2992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4622348" y="12499645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4">
                  <a:moveTo>
                    <a:pt x="15157" y="31911"/>
                  </a:moveTo>
                  <a:lnTo>
                    <a:pt x="15157" y="0"/>
                  </a:lnTo>
                  <a:lnTo>
                    <a:pt x="0" y="21141"/>
                  </a:lnTo>
                  <a:lnTo>
                    <a:pt x="22736" y="2114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4652664" y="1249964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4">
                  <a:moveTo>
                    <a:pt x="18348" y="0"/>
                  </a:moveTo>
                  <a:lnTo>
                    <a:pt x="3191" y="0"/>
                  </a:lnTo>
                  <a:lnTo>
                    <a:pt x="1595" y="13562"/>
                  </a:lnTo>
                  <a:lnTo>
                    <a:pt x="3191" y="11966"/>
                  </a:lnTo>
                  <a:lnTo>
                    <a:pt x="7578" y="10770"/>
                  </a:lnTo>
                  <a:lnTo>
                    <a:pt x="12365" y="10770"/>
                  </a:lnTo>
                  <a:lnTo>
                    <a:pt x="16753" y="11966"/>
                  </a:lnTo>
                  <a:lnTo>
                    <a:pt x="19944" y="15157"/>
                  </a:lnTo>
                  <a:lnTo>
                    <a:pt x="21141" y="19545"/>
                  </a:lnTo>
                  <a:lnTo>
                    <a:pt x="21141" y="22736"/>
                  </a:lnTo>
                  <a:lnTo>
                    <a:pt x="19944" y="27124"/>
                  </a:lnTo>
                  <a:lnTo>
                    <a:pt x="16753" y="30315"/>
                  </a:lnTo>
                  <a:lnTo>
                    <a:pt x="12365" y="31911"/>
                  </a:lnTo>
                  <a:lnTo>
                    <a:pt x="7578" y="31911"/>
                  </a:lnTo>
                  <a:lnTo>
                    <a:pt x="3191" y="30315"/>
                  </a:lnTo>
                  <a:lnTo>
                    <a:pt x="1595" y="28720"/>
                  </a:lnTo>
                  <a:lnTo>
                    <a:pt x="0" y="2592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4682980" y="1249366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191" y="1196"/>
                  </a:moveTo>
                  <a:lnTo>
                    <a:pt x="1595" y="2792"/>
                  </a:lnTo>
                  <a:lnTo>
                    <a:pt x="0" y="1196"/>
                  </a:lnTo>
                  <a:lnTo>
                    <a:pt x="1595" y="0"/>
                  </a:lnTo>
                  <a:lnTo>
                    <a:pt x="3191" y="1196"/>
                  </a:lnTo>
                  <a:lnTo>
                    <a:pt x="3191" y="4387"/>
                  </a:lnTo>
                  <a:lnTo>
                    <a:pt x="1595" y="7578"/>
                  </a:lnTo>
                  <a:lnTo>
                    <a:pt x="0" y="917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4696941" y="1249964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4">
                  <a:moveTo>
                    <a:pt x="17950" y="0"/>
                  </a:moveTo>
                  <a:lnTo>
                    <a:pt x="2792" y="0"/>
                  </a:lnTo>
                  <a:lnTo>
                    <a:pt x="1196" y="13562"/>
                  </a:lnTo>
                  <a:lnTo>
                    <a:pt x="2792" y="11966"/>
                  </a:lnTo>
                  <a:lnTo>
                    <a:pt x="7578" y="10770"/>
                  </a:lnTo>
                  <a:lnTo>
                    <a:pt x="11966" y="10770"/>
                  </a:lnTo>
                  <a:lnTo>
                    <a:pt x="16753" y="11966"/>
                  </a:lnTo>
                  <a:lnTo>
                    <a:pt x="19545" y="15157"/>
                  </a:lnTo>
                  <a:lnTo>
                    <a:pt x="21141" y="19545"/>
                  </a:lnTo>
                  <a:lnTo>
                    <a:pt x="21141" y="22736"/>
                  </a:lnTo>
                  <a:lnTo>
                    <a:pt x="19545" y="27124"/>
                  </a:lnTo>
                  <a:lnTo>
                    <a:pt x="16753" y="30315"/>
                  </a:lnTo>
                  <a:lnTo>
                    <a:pt x="11966" y="31911"/>
                  </a:lnTo>
                  <a:lnTo>
                    <a:pt x="7578" y="31911"/>
                  </a:lnTo>
                  <a:lnTo>
                    <a:pt x="2792" y="30315"/>
                  </a:lnTo>
                  <a:lnTo>
                    <a:pt x="1196" y="28720"/>
                  </a:lnTo>
                  <a:lnTo>
                    <a:pt x="0" y="2592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4727256" y="1249964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4">
                  <a:moveTo>
                    <a:pt x="1595" y="7578"/>
                  </a:moveTo>
                  <a:lnTo>
                    <a:pt x="13562" y="0"/>
                  </a:lnTo>
                  <a:lnTo>
                    <a:pt x="16753" y="1595"/>
                  </a:lnTo>
                  <a:lnTo>
                    <a:pt x="18348" y="3191"/>
                  </a:lnTo>
                  <a:lnTo>
                    <a:pt x="19545" y="5983"/>
                  </a:lnTo>
                  <a:lnTo>
                    <a:pt x="19545" y="9174"/>
                  </a:lnTo>
                  <a:lnTo>
                    <a:pt x="18348" y="11966"/>
                  </a:lnTo>
                  <a:lnTo>
                    <a:pt x="15157" y="16753"/>
                  </a:lnTo>
                  <a:lnTo>
                    <a:pt x="0" y="31911"/>
                  </a:lnTo>
                  <a:lnTo>
                    <a:pt x="21141" y="3191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4757572" y="1249366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191" y="1196"/>
                  </a:moveTo>
                  <a:lnTo>
                    <a:pt x="1595" y="2792"/>
                  </a:lnTo>
                  <a:lnTo>
                    <a:pt x="0" y="1196"/>
                  </a:lnTo>
                  <a:lnTo>
                    <a:pt x="1595" y="0"/>
                  </a:lnTo>
                  <a:lnTo>
                    <a:pt x="3191" y="1196"/>
                  </a:lnTo>
                  <a:lnTo>
                    <a:pt x="3191" y="4387"/>
                  </a:lnTo>
                  <a:lnTo>
                    <a:pt x="1595" y="7578"/>
                  </a:lnTo>
                  <a:lnTo>
                    <a:pt x="0" y="917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4766747" y="12493662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792" y="1196"/>
                  </a:moveTo>
                  <a:lnTo>
                    <a:pt x="1595" y="2792"/>
                  </a:lnTo>
                  <a:lnTo>
                    <a:pt x="0" y="1196"/>
                  </a:lnTo>
                  <a:lnTo>
                    <a:pt x="1595" y="0"/>
                  </a:lnTo>
                  <a:lnTo>
                    <a:pt x="2792" y="1196"/>
                  </a:lnTo>
                  <a:lnTo>
                    <a:pt x="2792" y="4387"/>
                  </a:lnTo>
                  <a:lnTo>
                    <a:pt x="1595" y="7578"/>
                  </a:lnTo>
                  <a:lnTo>
                    <a:pt x="0" y="917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4809428" y="12499645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79" h="32384">
                  <a:moveTo>
                    <a:pt x="0" y="0"/>
                  </a:moveTo>
                  <a:lnTo>
                    <a:pt x="7578" y="31911"/>
                  </a:lnTo>
                  <a:lnTo>
                    <a:pt x="15157" y="0"/>
                  </a:lnTo>
                  <a:lnTo>
                    <a:pt x="22736" y="31911"/>
                  </a:lnTo>
                  <a:lnTo>
                    <a:pt x="30315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4874447" y="1249964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4">
                  <a:moveTo>
                    <a:pt x="3191" y="0"/>
                  </a:moveTo>
                  <a:lnTo>
                    <a:pt x="19944" y="0"/>
                  </a:lnTo>
                  <a:lnTo>
                    <a:pt x="10770" y="11966"/>
                  </a:lnTo>
                  <a:lnTo>
                    <a:pt x="15157" y="11966"/>
                  </a:lnTo>
                  <a:lnTo>
                    <a:pt x="18348" y="13562"/>
                  </a:lnTo>
                  <a:lnTo>
                    <a:pt x="19944" y="15157"/>
                  </a:lnTo>
                  <a:lnTo>
                    <a:pt x="21540" y="19545"/>
                  </a:lnTo>
                  <a:lnTo>
                    <a:pt x="21540" y="22736"/>
                  </a:lnTo>
                  <a:lnTo>
                    <a:pt x="19944" y="27523"/>
                  </a:lnTo>
                  <a:lnTo>
                    <a:pt x="16753" y="30315"/>
                  </a:lnTo>
                  <a:lnTo>
                    <a:pt x="12365" y="31911"/>
                  </a:lnTo>
                  <a:lnTo>
                    <a:pt x="7578" y="31911"/>
                  </a:lnTo>
                  <a:lnTo>
                    <a:pt x="3191" y="30315"/>
                  </a:lnTo>
                  <a:lnTo>
                    <a:pt x="1595" y="28720"/>
                  </a:lnTo>
                  <a:lnTo>
                    <a:pt x="0" y="2592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4905162" y="1249964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4">
                  <a:moveTo>
                    <a:pt x="17950" y="0"/>
                  </a:moveTo>
                  <a:lnTo>
                    <a:pt x="2792" y="0"/>
                  </a:lnTo>
                  <a:lnTo>
                    <a:pt x="1196" y="13562"/>
                  </a:lnTo>
                  <a:lnTo>
                    <a:pt x="2792" y="11966"/>
                  </a:lnTo>
                  <a:lnTo>
                    <a:pt x="7578" y="10770"/>
                  </a:lnTo>
                  <a:lnTo>
                    <a:pt x="11966" y="10770"/>
                  </a:lnTo>
                  <a:lnTo>
                    <a:pt x="16354" y="11966"/>
                  </a:lnTo>
                  <a:lnTo>
                    <a:pt x="19545" y="15157"/>
                  </a:lnTo>
                  <a:lnTo>
                    <a:pt x="21141" y="19545"/>
                  </a:lnTo>
                  <a:lnTo>
                    <a:pt x="21141" y="22736"/>
                  </a:lnTo>
                  <a:lnTo>
                    <a:pt x="19545" y="27523"/>
                  </a:lnTo>
                  <a:lnTo>
                    <a:pt x="16354" y="30315"/>
                  </a:lnTo>
                  <a:lnTo>
                    <a:pt x="11966" y="31911"/>
                  </a:lnTo>
                  <a:lnTo>
                    <a:pt x="7578" y="31911"/>
                  </a:lnTo>
                  <a:lnTo>
                    <a:pt x="2792" y="30315"/>
                  </a:lnTo>
                  <a:lnTo>
                    <a:pt x="1196" y="28720"/>
                  </a:lnTo>
                  <a:lnTo>
                    <a:pt x="0" y="2592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4935477" y="12499645"/>
              <a:ext cx="7620" cy="32384"/>
            </a:xfrm>
            <a:custGeom>
              <a:avLst/>
              <a:gdLst/>
              <a:ahLst/>
              <a:cxnLst/>
              <a:rect l="l" t="t" r="r" b="b"/>
              <a:pathLst>
                <a:path w="7620" h="32384">
                  <a:moveTo>
                    <a:pt x="0" y="5983"/>
                  </a:moveTo>
                  <a:lnTo>
                    <a:pt x="2792" y="4387"/>
                  </a:lnTo>
                  <a:lnTo>
                    <a:pt x="7578" y="0"/>
                  </a:lnTo>
                  <a:lnTo>
                    <a:pt x="7578" y="3191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4959810" y="1252836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1196" y="0"/>
                  </a:moveTo>
                  <a:lnTo>
                    <a:pt x="0" y="1595"/>
                  </a:lnTo>
                  <a:lnTo>
                    <a:pt x="1196" y="3191"/>
                  </a:lnTo>
                  <a:lnTo>
                    <a:pt x="2792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4974968" y="12499645"/>
              <a:ext cx="21590" cy="32384"/>
            </a:xfrm>
            <a:custGeom>
              <a:avLst/>
              <a:gdLst/>
              <a:ahLst/>
              <a:cxnLst/>
              <a:rect l="l" t="t" r="r" b="b"/>
              <a:pathLst>
                <a:path w="21589" h="32384">
                  <a:moveTo>
                    <a:pt x="0" y="0"/>
                  </a:moveTo>
                  <a:lnTo>
                    <a:pt x="21141" y="0"/>
                  </a:lnTo>
                  <a:lnTo>
                    <a:pt x="5983" y="3191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5005284" y="12499645"/>
              <a:ext cx="7620" cy="32384"/>
            </a:xfrm>
            <a:custGeom>
              <a:avLst/>
              <a:gdLst/>
              <a:ahLst/>
              <a:cxnLst/>
              <a:rect l="l" t="t" r="r" b="b"/>
              <a:pathLst>
                <a:path w="7620" h="32384">
                  <a:moveTo>
                    <a:pt x="0" y="5983"/>
                  </a:moveTo>
                  <a:lnTo>
                    <a:pt x="3191" y="4387"/>
                  </a:lnTo>
                  <a:lnTo>
                    <a:pt x="7578" y="0"/>
                  </a:lnTo>
                  <a:lnTo>
                    <a:pt x="7578" y="3191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5029616" y="1249366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191" y="1595"/>
                  </a:moveTo>
                  <a:lnTo>
                    <a:pt x="1595" y="2792"/>
                  </a:lnTo>
                  <a:lnTo>
                    <a:pt x="0" y="1595"/>
                  </a:lnTo>
                  <a:lnTo>
                    <a:pt x="1595" y="0"/>
                  </a:lnTo>
                  <a:lnTo>
                    <a:pt x="3191" y="1595"/>
                  </a:lnTo>
                  <a:lnTo>
                    <a:pt x="3191" y="4387"/>
                  </a:lnTo>
                  <a:lnTo>
                    <a:pt x="1595" y="7578"/>
                  </a:lnTo>
                  <a:lnTo>
                    <a:pt x="0" y="917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2730808" y="5521448"/>
              <a:ext cx="53975" cy="614045"/>
            </a:xfrm>
            <a:custGeom>
              <a:avLst/>
              <a:gdLst/>
              <a:ahLst/>
              <a:cxnLst/>
              <a:rect l="l" t="t" r="r" b="b"/>
              <a:pathLst>
                <a:path w="53975" h="614045">
                  <a:moveTo>
                    <a:pt x="0" y="0"/>
                  </a:moveTo>
                  <a:lnTo>
                    <a:pt x="0" y="613494"/>
                  </a:lnTo>
                  <a:lnTo>
                    <a:pt x="53850" y="613494"/>
                  </a:lnTo>
                  <a:lnTo>
                    <a:pt x="0" y="0"/>
                  </a:lnTo>
                  <a:close/>
                </a:path>
                <a:path w="53975" h="614045">
                  <a:moveTo>
                    <a:pt x="0" y="0"/>
                  </a:moveTo>
                  <a:lnTo>
                    <a:pt x="53850" y="613494"/>
                  </a:lnTo>
                  <a:lnTo>
                    <a:pt x="538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2730808" y="5521448"/>
              <a:ext cx="53975" cy="614045"/>
            </a:xfrm>
            <a:custGeom>
              <a:avLst/>
              <a:gdLst/>
              <a:ahLst/>
              <a:cxnLst/>
              <a:rect l="l" t="t" r="r" b="b"/>
              <a:pathLst>
                <a:path w="53975" h="614045">
                  <a:moveTo>
                    <a:pt x="0" y="613494"/>
                  </a:moveTo>
                  <a:lnTo>
                    <a:pt x="53850" y="613494"/>
                  </a:lnTo>
                  <a:lnTo>
                    <a:pt x="0" y="0"/>
                  </a:lnTo>
                  <a:lnTo>
                    <a:pt x="0" y="613494"/>
                  </a:lnTo>
                  <a:close/>
                </a:path>
                <a:path w="53975" h="614045">
                  <a:moveTo>
                    <a:pt x="53850" y="613494"/>
                  </a:moveTo>
                  <a:lnTo>
                    <a:pt x="0" y="0"/>
                  </a:lnTo>
                  <a:lnTo>
                    <a:pt x="53850" y="0"/>
                  </a:lnTo>
                  <a:lnTo>
                    <a:pt x="53850" y="6134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2744769" y="6078698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31911" y="21540"/>
                  </a:moveTo>
                  <a:lnTo>
                    <a:pt x="0" y="21540"/>
                  </a:lnTo>
                  <a:lnTo>
                    <a:pt x="31911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2744769" y="6016471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0" y="12365"/>
                  </a:moveTo>
                  <a:lnTo>
                    <a:pt x="1595" y="16753"/>
                  </a:lnTo>
                  <a:lnTo>
                    <a:pt x="6382" y="19944"/>
                  </a:lnTo>
                  <a:lnTo>
                    <a:pt x="13961" y="21540"/>
                  </a:lnTo>
                  <a:lnTo>
                    <a:pt x="18348" y="21540"/>
                  </a:lnTo>
                  <a:lnTo>
                    <a:pt x="25927" y="19944"/>
                  </a:lnTo>
                  <a:lnTo>
                    <a:pt x="30714" y="16753"/>
                  </a:lnTo>
                  <a:lnTo>
                    <a:pt x="31911" y="12365"/>
                  </a:lnTo>
                  <a:lnTo>
                    <a:pt x="31911" y="9174"/>
                  </a:lnTo>
                  <a:lnTo>
                    <a:pt x="30714" y="4786"/>
                  </a:lnTo>
                  <a:lnTo>
                    <a:pt x="25927" y="1595"/>
                  </a:lnTo>
                  <a:lnTo>
                    <a:pt x="18348" y="0"/>
                  </a:lnTo>
                  <a:lnTo>
                    <a:pt x="13961" y="0"/>
                  </a:lnTo>
                  <a:lnTo>
                    <a:pt x="6382" y="1595"/>
                  </a:lnTo>
                  <a:lnTo>
                    <a:pt x="1595" y="4786"/>
                  </a:lnTo>
                  <a:lnTo>
                    <a:pt x="0" y="9174"/>
                  </a:lnTo>
                  <a:lnTo>
                    <a:pt x="0" y="1236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2744769" y="5986156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0" y="11966"/>
                  </a:moveTo>
                  <a:lnTo>
                    <a:pt x="1595" y="16753"/>
                  </a:lnTo>
                  <a:lnTo>
                    <a:pt x="6382" y="19944"/>
                  </a:lnTo>
                  <a:lnTo>
                    <a:pt x="13961" y="21141"/>
                  </a:lnTo>
                  <a:lnTo>
                    <a:pt x="18348" y="21141"/>
                  </a:lnTo>
                  <a:lnTo>
                    <a:pt x="25927" y="19944"/>
                  </a:lnTo>
                  <a:lnTo>
                    <a:pt x="30714" y="16753"/>
                  </a:lnTo>
                  <a:lnTo>
                    <a:pt x="31911" y="11966"/>
                  </a:lnTo>
                  <a:lnTo>
                    <a:pt x="31911" y="9174"/>
                  </a:lnTo>
                  <a:lnTo>
                    <a:pt x="30714" y="4387"/>
                  </a:lnTo>
                  <a:lnTo>
                    <a:pt x="25927" y="1595"/>
                  </a:lnTo>
                  <a:lnTo>
                    <a:pt x="18348" y="0"/>
                  </a:lnTo>
                  <a:lnTo>
                    <a:pt x="13961" y="0"/>
                  </a:lnTo>
                  <a:lnTo>
                    <a:pt x="6382" y="1595"/>
                  </a:lnTo>
                  <a:lnTo>
                    <a:pt x="1595" y="4387"/>
                  </a:lnTo>
                  <a:lnTo>
                    <a:pt x="0" y="9174"/>
                  </a:lnTo>
                  <a:lnTo>
                    <a:pt x="0" y="119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2744769" y="597099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992" y="0"/>
                  </a:moveTo>
                  <a:lnTo>
                    <a:pt x="1339" y="0"/>
                  </a:lnTo>
                  <a:lnTo>
                    <a:pt x="0" y="1339"/>
                  </a:lnTo>
                  <a:lnTo>
                    <a:pt x="0" y="2991"/>
                  </a:lnTo>
                  <a:lnTo>
                    <a:pt x="0" y="4643"/>
                  </a:lnTo>
                  <a:lnTo>
                    <a:pt x="1339" y="5983"/>
                  </a:lnTo>
                  <a:lnTo>
                    <a:pt x="2991" y="5983"/>
                  </a:lnTo>
                  <a:lnTo>
                    <a:pt x="4643" y="5983"/>
                  </a:lnTo>
                  <a:lnTo>
                    <a:pt x="5983" y="4644"/>
                  </a:lnTo>
                  <a:lnTo>
                    <a:pt x="5983" y="2992"/>
                  </a:lnTo>
                  <a:lnTo>
                    <a:pt x="5983" y="1339"/>
                  </a:lnTo>
                  <a:lnTo>
                    <a:pt x="4644" y="0"/>
                  </a:lnTo>
                  <a:lnTo>
                    <a:pt x="299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2744769" y="5943474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0" y="18348"/>
                  </a:moveTo>
                  <a:lnTo>
                    <a:pt x="0" y="1595"/>
                  </a:lnTo>
                  <a:lnTo>
                    <a:pt x="12365" y="10770"/>
                  </a:lnTo>
                  <a:lnTo>
                    <a:pt x="12365" y="6382"/>
                  </a:lnTo>
                  <a:lnTo>
                    <a:pt x="13961" y="3191"/>
                  </a:lnTo>
                  <a:lnTo>
                    <a:pt x="15157" y="1595"/>
                  </a:lnTo>
                  <a:lnTo>
                    <a:pt x="19944" y="0"/>
                  </a:lnTo>
                  <a:lnTo>
                    <a:pt x="23135" y="0"/>
                  </a:lnTo>
                  <a:lnTo>
                    <a:pt x="27523" y="1595"/>
                  </a:lnTo>
                  <a:lnTo>
                    <a:pt x="30714" y="4786"/>
                  </a:lnTo>
                  <a:lnTo>
                    <a:pt x="31911" y="9174"/>
                  </a:lnTo>
                  <a:lnTo>
                    <a:pt x="31911" y="13961"/>
                  </a:lnTo>
                  <a:lnTo>
                    <a:pt x="30714" y="18348"/>
                  </a:lnTo>
                  <a:lnTo>
                    <a:pt x="29119" y="19944"/>
                  </a:lnTo>
                  <a:lnTo>
                    <a:pt x="25927" y="2154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2744769" y="5913159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0" y="18348"/>
                  </a:moveTo>
                  <a:lnTo>
                    <a:pt x="0" y="1595"/>
                  </a:lnTo>
                  <a:lnTo>
                    <a:pt x="12365" y="10770"/>
                  </a:lnTo>
                  <a:lnTo>
                    <a:pt x="12365" y="5983"/>
                  </a:lnTo>
                  <a:lnTo>
                    <a:pt x="13961" y="3191"/>
                  </a:lnTo>
                  <a:lnTo>
                    <a:pt x="15157" y="1595"/>
                  </a:lnTo>
                  <a:lnTo>
                    <a:pt x="19944" y="0"/>
                  </a:lnTo>
                  <a:lnTo>
                    <a:pt x="23135" y="0"/>
                  </a:lnTo>
                  <a:lnTo>
                    <a:pt x="27523" y="1595"/>
                  </a:lnTo>
                  <a:lnTo>
                    <a:pt x="30714" y="4786"/>
                  </a:lnTo>
                  <a:lnTo>
                    <a:pt x="31911" y="9174"/>
                  </a:lnTo>
                  <a:lnTo>
                    <a:pt x="31911" y="13562"/>
                  </a:lnTo>
                  <a:lnTo>
                    <a:pt x="30714" y="18348"/>
                  </a:lnTo>
                  <a:lnTo>
                    <a:pt x="29119" y="19944"/>
                  </a:lnTo>
                  <a:lnTo>
                    <a:pt x="25927" y="2114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2738785" y="5901192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1595" y="0"/>
                  </a:moveTo>
                  <a:lnTo>
                    <a:pt x="3191" y="1196"/>
                  </a:lnTo>
                  <a:lnTo>
                    <a:pt x="1595" y="2792"/>
                  </a:lnTo>
                  <a:lnTo>
                    <a:pt x="0" y="1196"/>
                  </a:lnTo>
                  <a:lnTo>
                    <a:pt x="1595" y="0"/>
                  </a:lnTo>
                  <a:lnTo>
                    <a:pt x="4786" y="0"/>
                  </a:lnTo>
                  <a:lnTo>
                    <a:pt x="7578" y="1196"/>
                  </a:lnTo>
                  <a:lnTo>
                    <a:pt x="9174" y="2792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2744769" y="5869281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7578" y="19545"/>
                  </a:moveTo>
                  <a:lnTo>
                    <a:pt x="0" y="7578"/>
                  </a:lnTo>
                  <a:lnTo>
                    <a:pt x="1595" y="4387"/>
                  </a:lnTo>
                  <a:lnTo>
                    <a:pt x="3191" y="2792"/>
                  </a:lnTo>
                  <a:lnTo>
                    <a:pt x="6382" y="1196"/>
                  </a:lnTo>
                  <a:lnTo>
                    <a:pt x="9174" y="1196"/>
                  </a:lnTo>
                  <a:lnTo>
                    <a:pt x="12365" y="2792"/>
                  </a:lnTo>
                  <a:lnTo>
                    <a:pt x="16753" y="5983"/>
                  </a:lnTo>
                  <a:lnTo>
                    <a:pt x="31911" y="21141"/>
                  </a:lnTo>
                  <a:lnTo>
                    <a:pt x="3191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2744769" y="5852527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5" h="7620">
                  <a:moveTo>
                    <a:pt x="6382" y="7578"/>
                  </a:moveTo>
                  <a:lnTo>
                    <a:pt x="4786" y="4387"/>
                  </a:lnTo>
                  <a:lnTo>
                    <a:pt x="0" y="0"/>
                  </a:lnTo>
                  <a:lnTo>
                    <a:pt x="3191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2738785" y="5832583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1595" y="0"/>
                  </a:moveTo>
                  <a:lnTo>
                    <a:pt x="3191" y="1595"/>
                  </a:lnTo>
                  <a:lnTo>
                    <a:pt x="1595" y="3191"/>
                  </a:lnTo>
                  <a:lnTo>
                    <a:pt x="0" y="1595"/>
                  </a:lnTo>
                  <a:lnTo>
                    <a:pt x="1595" y="0"/>
                  </a:lnTo>
                  <a:lnTo>
                    <a:pt x="4786" y="0"/>
                  </a:lnTo>
                  <a:lnTo>
                    <a:pt x="7578" y="1595"/>
                  </a:lnTo>
                  <a:lnTo>
                    <a:pt x="9174" y="319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2738785" y="5823408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1595" y="0"/>
                  </a:moveTo>
                  <a:lnTo>
                    <a:pt x="3191" y="1595"/>
                  </a:lnTo>
                  <a:lnTo>
                    <a:pt x="1595" y="3191"/>
                  </a:lnTo>
                  <a:lnTo>
                    <a:pt x="0" y="1595"/>
                  </a:lnTo>
                  <a:lnTo>
                    <a:pt x="1595" y="0"/>
                  </a:lnTo>
                  <a:lnTo>
                    <a:pt x="4786" y="0"/>
                  </a:lnTo>
                  <a:lnTo>
                    <a:pt x="7578" y="1595"/>
                  </a:lnTo>
                  <a:lnTo>
                    <a:pt x="9174" y="319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2744769" y="5764372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5" h="19685">
                  <a:moveTo>
                    <a:pt x="31911" y="19545"/>
                  </a:moveTo>
                  <a:lnTo>
                    <a:pt x="0" y="1954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2759927" y="5771951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5" h="12064">
                  <a:moveTo>
                    <a:pt x="0" y="11966"/>
                  </a:moveTo>
                  <a:lnTo>
                    <a:pt x="398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2776680" y="5764372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w="0" h="19685">
                  <a:moveTo>
                    <a:pt x="0" y="19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2744769" y="5706533"/>
              <a:ext cx="32384" cy="20320"/>
            </a:xfrm>
            <a:custGeom>
              <a:avLst/>
              <a:gdLst/>
              <a:ahLst/>
              <a:cxnLst/>
              <a:rect l="l" t="t" r="r" b="b"/>
              <a:pathLst>
                <a:path w="32385" h="20320">
                  <a:moveTo>
                    <a:pt x="4786" y="1595"/>
                  </a:moveTo>
                  <a:lnTo>
                    <a:pt x="1595" y="3191"/>
                  </a:lnTo>
                  <a:lnTo>
                    <a:pt x="0" y="7578"/>
                  </a:lnTo>
                  <a:lnTo>
                    <a:pt x="0" y="10770"/>
                  </a:lnTo>
                  <a:lnTo>
                    <a:pt x="1595" y="15157"/>
                  </a:lnTo>
                  <a:lnTo>
                    <a:pt x="6382" y="18348"/>
                  </a:lnTo>
                  <a:lnTo>
                    <a:pt x="13961" y="19944"/>
                  </a:lnTo>
                  <a:lnTo>
                    <a:pt x="21540" y="19944"/>
                  </a:lnTo>
                  <a:lnTo>
                    <a:pt x="27523" y="18348"/>
                  </a:lnTo>
                  <a:lnTo>
                    <a:pt x="30714" y="15157"/>
                  </a:lnTo>
                  <a:lnTo>
                    <a:pt x="31911" y="10770"/>
                  </a:lnTo>
                  <a:lnTo>
                    <a:pt x="31911" y="9174"/>
                  </a:lnTo>
                  <a:lnTo>
                    <a:pt x="30714" y="4387"/>
                  </a:lnTo>
                  <a:lnTo>
                    <a:pt x="27523" y="1595"/>
                  </a:lnTo>
                  <a:lnTo>
                    <a:pt x="23135" y="0"/>
                  </a:lnTo>
                  <a:lnTo>
                    <a:pt x="21540" y="0"/>
                  </a:lnTo>
                  <a:lnTo>
                    <a:pt x="21540" y="1994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2744769" y="5676217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5" h="19685">
                  <a:moveTo>
                    <a:pt x="4786" y="1595"/>
                  </a:moveTo>
                  <a:lnTo>
                    <a:pt x="1595" y="2792"/>
                  </a:lnTo>
                  <a:lnTo>
                    <a:pt x="0" y="7578"/>
                  </a:lnTo>
                  <a:lnTo>
                    <a:pt x="0" y="10371"/>
                  </a:lnTo>
                  <a:lnTo>
                    <a:pt x="1595" y="15157"/>
                  </a:lnTo>
                  <a:lnTo>
                    <a:pt x="6382" y="18348"/>
                  </a:lnTo>
                  <a:lnTo>
                    <a:pt x="13961" y="19545"/>
                  </a:lnTo>
                  <a:lnTo>
                    <a:pt x="21540" y="19545"/>
                  </a:lnTo>
                  <a:lnTo>
                    <a:pt x="27523" y="18348"/>
                  </a:lnTo>
                  <a:lnTo>
                    <a:pt x="30714" y="15157"/>
                  </a:lnTo>
                  <a:lnTo>
                    <a:pt x="31911" y="10770"/>
                  </a:lnTo>
                  <a:lnTo>
                    <a:pt x="31911" y="9174"/>
                  </a:lnTo>
                  <a:lnTo>
                    <a:pt x="30714" y="4387"/>
                  </a:lnTo>
                  <a:lnTo>
                    <a:pt x="27523" y="1595"/>
                  </a:lnTo>
                  <a:lnTo>
                    <a:pt x="23135" y="0"/>
                  </a:lnTo>
                  <a:lnTo>
                    <a:pt x="21540" y="0"/>
                  </a:lnTo>
                  <a:lnTo>
                    <a:pt x="21540" y="1954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2744769" y="5644306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0" y="11966"/>
                  </a:moveTo>
                  <a:lnTo>
                    <a:pt x="1595" y="16753"/>
                  </a:lnTo>
                  <a:lnTo>
                    <a:pt x="6382" y="19545"/>
                  </a:lnTo>
                  <a:lnTo>
                    <a:pt x="13961" y="21141"/>
                  </a:lnTo>
                  <a:lnTo>
                    <a:pt x="18348" y="21141"/>
                  </a:lnTo>
                  <a:lnTo>
                    <a:pt x="25927" y="19545"/>
                  </a:lnTo>
                  <a:lnTo>
                    <a:pt x="30714" y="16753"/>
                  </a:lnTo>
                  <a:lnTo>
                    <a:pt x="31911" y="11966"/>
                  </a:lnTo>
                  <a:lnTo>
                    <a:pt x="31911" y="9174"/>
                  </a:lnTo>
                  <a:lnTo>
                    <a:pt x="30714" y="4387"/>
                  </a:lnTo>
                  <a:lnTo>
                    <a:pt x="25927" y="1595"/>
                  </a:lnTo>
                  <a:lnTo>
                    <a:pt x="18348" y="0"/>
                  </a:lnTo>
                  <a:lnTo>
                    <a:pt x="13961" y="0"/>
                  </a:lnTo>
                  <a:lnTo>
                    <a:pt x="6382" y="1595"/>
                  </a:lnTo>
                  <a:lnTo>
                    <a:pt x="1595" y="4387"/>
                  </a:lnTo>
                  <a:lnTo>
                    <a:pt x="0" y="9174"/>
                  </a:lnTo>
                  <a:lnTo>
                    <a:pt x="0" y="119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2773888" y="563194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1595"/>
                  </a:moveTo>
                  <a:lnTo>
                    <a:pt x="1595" y="3191"/>
                  </a:lnTo>
                  <a:lnTo>
                    <a:pt x="2792" y="1595"/>
                  </a:lnTo>
                  <a:lnTo>
                    <a:pt x="1595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2744769" y="5598833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0" y="11966"/>
                  </a:moveTo>
                  <a:lnTo>
                    <a:pt x="1595" y="16354"/>
                  </a:lnTo>
                  <a:lnTo>
                    <a:pt x="6382" y="19545"/>
                  </a:lnTo>
                  <a:lnTo>
                    <a:pt x="13961" y="21141"/>
                  </a:lnTo>
                  <a:lnTo>
                    <a:pt x="18348" y="21141"/>
                  </a:lnTo>
                  <a:lnTo>
                    <a:pt x="25927" y="19545"/>
                  </a:lnTo>
                  <a:lnTo>
                    <a:pt x="30714" y="16354"/>
                  </a:lnTo>
                  <a:lnTo>
                    <a:pt x="31911" y="11966"/>
                  </a:lnTo>
                  <a:lnTo>
                    <a:pt x="31911" y="8775"/>
                  </a:lnTo>
                  <a:lnTo>
                    <a:pt x="30714" y="4387"/>
                  </a:lnTo>
                  <a:lnTo>
                    <a:pt x="25927" y="1196"/>
                  </a:lnTo>
                  <a:lnTo>
                    <a:pt x="18348" y="0"/>
                  </a:lnTo>
                  <a:lnTo>
                    <a:pt x="13961" y="0"/>
                  </a:lnTo>
                  <a:lnTo>
                    <a:pt x="6382" y="1196"/>
                  </a:lnTo>
                  <a:lnTo>
                    <a:pt x="1595" y="4387"/>
                  </a:lnTo>
                  <a:lnTo>
                    <a:pt x="0" y="8775"/>
                  </a:lnTo>
                  <a:lnTo>
                    <a:pt x="0" y="119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2744769" y="5568118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0" y="12365"/>
                  </a:moveTo>
                  <a:lnTo>
                    <a:pt x="1595" y="16753"/>
                  </a:lnTo>
                  <a:lnTo>
                    <a:pt x="6382" y="19944"/>
                  </a:lnTo>
                  <a:lnTo>
                    <a:pt x="13961" y="21540"/>
                  </a:lnTo>
                  <a:lnTo>
                    <a:pt x="18348" y="21540"/>
                  </a:lnTo>
                  <a:lnTo>
                    <a:pt x="25927" y="19944"/>
                  </a:lnTo>
                  <a:lnTo>
                    <a:pt x="30714" y="16753"/>
                  </a:lnTo>
                  <a:lnTo>
                    <a:pt x="31911" y="12365"/>
                  </a:lnTo>
                  <a:lnTo>
                    <a:pt x="31911" y="9174"/>
                  </a:lnTo>
                  <a:lnTo>
                    <a:pt x="30714" y="4786"/>
                  </a:lnTo>
                  <a:lnTo>
                    <a:pt x="25927" y="1595"/>
                  </a:lnTo>
                  <a:lnTo>
                    <a:pt x="18348" y="0"/>
                  </a:lnTo>
                  <a:lnTo>
                    <a:pt x="13961" y="0"/>
                  </a:lnTo>
                  <a:lnTo>
                    <a:pt x="6382" y="1595"/>
                  </a:lnTo>
                  <a:lnTo>
                    <a:pt x="1595" y="4786"/>
                  </a:lnTo>
                  <a:lnTo>
                    <a:pt x="0" y="9174"/>
                  </a:lnTo>
                  <a:lnTo>
                    <a:pt x="0" y="1236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2738785" y="5556151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1595" y="0"/>
                  </a:moveTo>
                  <a:lnTo>
                    <a:pt x="3191" y="1595"/>
                  </a:lnTo>
                  <a:lnTo>
                    <a:pt x="1595" y="2792"/>
                  </a:lnTo>
                  <a:lnTo>
                    <a:pt x="0" y="1595"/>
                  </a:lnTo>
                  <a:lnTo>
                    <a:pt x="1595" y="0"/>
                  </a:lnTo>
                  <a:lnTo>
                    <a:pt x="4786" y="0"/>
                  </a:lnTo>
                  <a:lnTo>
                    <a:pt x="7578" y="1595"/>
                  </a:lnTo>
                  <a:lnTo>
                    <a:pt x="9174" y="2792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4903566" y="4460797"/>
              <a:ext cx="1359535" cy="321945"/>
            </a:xfrm>
            <a:custGeom>
              <a:avLst/>
              <a:gdLst/>
              <a:ahLst/>
              <a:cxnLst/>
              <a:rect l="l" t="t" r="r" b="b"/>
              <a:pathLst>
                <a:path w="1359535" h="321945">
                  <a:moveTo>
                    <a:pt x="0" y="321904"/>
                  </a:moveTo>
                  <a:lnTo>
                    <a:pt x="1359420" y="321904"/>
                  </a:lnTo>
                  <a:lnTo>
                    <a:pt x="1359420" y="0"/>
                  </a:lnTo>
                  <a:lnTo>
                    <a:pt x="0" y="321904"/>
                  </a:lnTo>
                  <a:close/>
                </a:path>
                <a:path w="1359535" h="321945">
                  <a:moveTo>
                    <a:pt x="0" y="0"/>
                  </a:moveTo>
                  <a:lnTo>
                    <a:pt x="0" y="321904"/>
                  </a:lnTo>
                  <a:lnTo>
                    <a:pt x="13594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4903566" y="4460797"/>
              <a:ext cx="1359535" cy="321945"/>
            </a:xfrm>
            <a:custGeom>
              <a:avLst/>
              <a:gdLst/>
              <a:ahLst/>
              <a:cxnLst/>
              <a:rect l="l" t="t" r="r" b="b"/>
              <a:pathLst>
                <a:path w="1359535" h="321945">
                  <a:moveTo>
                    <a:pt x="0" y="0"/>
                  </a:moveTo>
                  <a:lnTo>
                    <a:pt x="0" y="321904"/>
                  </a:lnTo>
                  <a:lnTo>
                    <a:pt x="1359420" y="0"/>
                  </a:lnTo>
                  <a:lnTo>
                    <a:pt x="0" y="0"/>
                  </a:lnTo>
                  <a:close/>
                </a:path>
                <a:path w="1359535" h="321945">
                  <a:moveTo>
                    <a:pt x="0" y="321904"/>
                  </a:moveTo>
                  <a:lnTo>
                    <a:pt x="1359420" y="0"/>
                  </a:lnTo>
                  <a:lnTo>
                    <a:pt x="1359420" y="321904"/>
                  </a:lnTo>
                  <a:lnTo>
                    <a:pt x="0" y="32190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5418135" y="4465583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0" y="47866"/>
                  </a:moveTo>
                  <a:lnTo>
                    <a:pt x="0" y="0"/>
                  </a:lnTo>
                  <a:lnTo>
                    <a:pt x="20343" y="0"/>
                  </a:lnTo>
                  <a:lnTo>
                    <a:pt x="27523" y="2393"/>
                  </a:lnTo>
                  <a:lnTo>
                    <a:pt x="29517" y="4786"/>
                  </a:lnTo>
                  <a:lnTo>
                    <a:pt x="31911" y="9174"/>
                  </a:lnTo>
                  <a:lnTo>
                    <a:pt x="31911" y="15955"/>
                  </a:lnTo>
                  <a:lnTo>
                    <a:pt x="29517" y="20742"/>
                  </a:lnTo>
                  <a:lnTo>
                    <a:pt x="27523" y="22736"/>
                  </a:lnTo>
                  <a:lnTo>
                    <a:pt x="20343" y="25130"/>
                  </a:lnTo>
                  <a:lnTo>
                    <a:pt x="0" y="2513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5466002" y="4465583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0" y="47866"/>
                  </a:moveTo>
                  <a:lnTo>
                    <a:pt x="18348" y="0"/>
                  </a:lnTo>
                  <a:lnTo>
                    <a:pt x="36299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5472783" y="449749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 h="0">
                  <a:moveTo>
                    <a:pt x="0" y="0"/>
                  </a:moveTo>
                  <a:lnTo>
                    <a:pt x="22736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5516262" y="4465583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0" y="47866"/>
                  </a:moveTo>
                  <a:lnTo>
                    <a:pt x="0" y="0"/>
                  </a:lnTo>
                  <a:lnTo>
                    <a:pt x="20343" y="0"/>
                  </a:lnTo>
                  <a:lnTo>
                    <a:pt x="27124" y="2393"/>
                  </a:lnTo>
                  <a:lnTo>
                    <a:pt x="29517" y="4786"/>
                  </a:lnTo>
                  <a:lnTo>
                    <a:pt x="31911" y="9174"/>
                  </a:lnTo>
                  <a:lnTo>
                    <a:pt x="31911" y="13961"/>
                  </a:lnTo>
                  <a:lnTo>
                    <a:pt x="29517" y="18348"/>
                  </a:lnTo>
                  <a:lnTo>
                    <a:pt x="27124" y="20742"/>
                  </a:lnTo>
                  <a:lnTo>
                    <a:pt x="20343" y="22736"/>
                  </a:lnTo>
                  <a:lnTo>
                    <a:pt x="0" y="2273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5532218" y="4488320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0" y="0"/>
                  </a:moveTo>
                  <a:lnTo>
                    <a:pt x="15955" y="2513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5564129" y="4465583"/>
              <a:ext cx="34290" cy="48260"/>
            </a:xfrm>
            <a:custGeom>
              <a:avLst/>
              <a:gdLst/>
              <a:ahLst/>
              <a:cxnLst/>
              <a:rect l="l" t="t" r="r" b="b"/>
              <a:pathLst>
                <a:path w="34289" h="48260">
                  <a:moveTo>
                    <a:pt x="33905" y="11567"/>
                  </a:moveTo>
                  <a:lnTo>
                    <a:pt x="31911" y="6781"/>
                  </a:lnTo>
                  <a:lnTo>
                    <a:pt x="27124" y="2393"/>
                  </a:lnTo>
                  <a:lnTo>
                    <a:pt x="22736" y="0"/>
                  </a:lnTo>
                  <a:lnTo>
                    <a:pt x="13562" y="0"/>
                  </a:lnTo>
                  <a:lnTo>
                    <a:pt x="9174" y="2393"/>
                  </a:lnTo>
                  <a:lnTo>
                    <a:pt x="4387" y="6781"/>
                  </a:lnTo>
                  <a:lnTo>
                    <a:pt x="1994" y="11567"/>
                  </a:lnTo>
                  <a:lnTo>
                    <a:pt x="0" y="18348"/>
                  </a:lnTo>
                  <a:lnTo>
                    <a:pt x="0" y="29916"/>
                  </a:lnTo>
                  <a:lnTo>
                    <a:pt x="1994" y="36697"/>
                  </a:lnTo>
                  <a:lnTo>
                    <a:pt x="4387" y="41085"/>
                  </a:lnTo>
                  <a:lnTo>
                    <a:pt x="9174" y="45872"/>
                  </a:lnTo>
                  <a:lnTo>
                    <a:pt x="13562" y="47866"/>
                  </a:lnTo>
                  <a:lnTo>
                    <a:pt x="22736" y="47866"/>
                  </a:lnTo>
                  <a:lnTo>
                    <a:pt x="27124" y="45872"/>
                  </a:lnTo>
                  <a:lnTo>
                    <a:pt x="31911" y="41085"/>
                  </a:lnTo>
                  <a:lnTo>
                    <a:pt x="33905" y="3669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5611996" y="4465583"/>
              <a:ext cx="29845" cy="48260"/>
            </a:xfrm>
            <a:custGeom>
              <a:avLst/>
              <a:gdLst/>
              <a:ahLst/>
              <a:cxnLst/>
              <a:rect l="l" t="t" r="r" b="b"/>
              <a:pathLst>
                <a:path w="29845" h="48260">
                  <a:moveTo>
                    <a:pt x="0" y="47866"/>
                  </a:moveTo>
                  <a:lnTo>
                    <a:pt x="0" y="0"/>
                  </a:lnTo>
                  <a:lnTo>
                    <a:pt x="2951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5611996" y="448832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795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5611996" y="451345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51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5655076" y="4465583"/>
              <a:ext cx="27940" cy="48260"/>
            </a:xfrm>
            <a:custGeom>
              <a:avLst/>
              <a:gdLst/>
              <a:ahLst/>
              <a:cxnLst/>
              <a:rect l="l" t="t" r="r" b="b"/>
              <a:pathLst>
                <a:path w="27939" h="48260">
                  <a:moveTo>
                    <a:pt x="0" y="0"/>
                  </a:moveTo>
                  <a:lnTo>
                    <a:pt x="0" y="47866"/>
                  </a:lnTo>
                  <a:lnTo>
                    <a:pt x="27523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5737248" y="4465583"/>
              <a:ext cx="12065" cy="48260"/>
            </a:xfrm>
            <a:custGeom>
              <a:avLst/>
              <a:gdLst/>
              <a:ahLst/>
              <a:cxnLst/>
              <a:rect l="l" t="t" r="r" b="b"/>
              <a:pathLst>
                <a:path w="12064" h="48260">
                  <a:moveTo>
                    <a:pt x="0" y="9174"/>
                  </a:moveTo>
                  <a:lnTo>
                    <a:pt x="4387" y="6781"/>
                  </a:lnTo>
                  <a:lnTo>
                    <a:pt x="11567" y="0"/>
                  </a:lnTo>
                  <a:lnTo>
                    <a:pt x="11567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5249405" y="4625140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0" y="47866"/>
                  </a:moveTo>
                  <a:lnTo>
                    <a:pt x="18348" y="0"/>
                  </a:lnTo>
                  <a:lnTo>
                    <a:pt x="36697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5256186" y="4657051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 h="0">
                  <a:moveTo>
                    <a:pt x="0" y="0"/>
                  </a:moveTo>
                  <a:lnTo>
                    <a:pt x="22736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5299665" y="4625140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0" y="47866"/>
                  </a:moveTo>
                  <a:lnTo>
                    <a:pt x="0" y="0"/>
                  </a:lnTo>
                  <a:lnTo>
                    <a:pt x="20343" y="0"/>
                  </a:lnTo>
                  <a:lnTo>
                    <a:pt x="27124" y="2393"/>
                  </a:lnTo>
                  <a:lnTo>
                    <a:pt x="29517" y="4786"/>
                  </a:lnTo>
                  <a:lnTo>
                    <a:pt x="31911" y="9174"/>
                  </a:lnTo>
                  <a:lnTo>
                    <a:pt x="31911" y="15955"/>
                  </a:lnTo>
                  <a:lnTo>
                    <a:pt x="29517" y="20742"/>
                  </a:lnTo>
                  <a:lnTo>
                    <a:pt x="27124" y="22736"/>
                  </a:lnTo>
                  <a:lnTo>
                    <a:pt x="20343" y="25130"/>
                  </a:lnTo>
                  <a:lnTo>
                    <a:pt x="0" y="2513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5347532" y="4625140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0" y="47866"/>
                  </a:moveTo>
                  <a:lnTo>
                    <a:pt x="0" y="0"/>
                  </a:lnTo>
                  <a:lnTo>
                    <a:pt x="31911" y="47866"/>
                  </a:lnTo>
                  <a:lnTo>
                    <a:pt x="3191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5397792" y="464109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1994" y="0"/>
                  </a:moveTo>
                  <a:lnTo>
                    <a:pt x="0" y="2393"/>
                  </a:lnTo>
                  <a:lnTo>
                    <a:pt x="1994" y="4786"/>
                  </a:lnTo>
                  <a:lnTo>
                    <a:pt x="4387" y="2393"/>
                  </a:lnTo>
                  <a:lnTo>
                    <a:pt x="1994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5397792" y="466861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994" y="0"/>
                  </a:moveTo>
                  <a:lnTo>
                    <a:pt x="0" y="2393"/>
                  </a:lnTo>
                  <a:lnTo>
                    <a:pt x="1994" y="4387"/>
                  </a:lnTo>
                  <a:lnTo>
                    <a:pt x="4387" y="2393"/>
                  </a:lnTo>
                  <a:lnTo>
                    <a:pt x="1994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5475177" y="4625140"/>
              <a:ext cx="11430" cy="48260"/>
            </a:xfrm>
            <a:custGeom>
              <a:avLst/>
              <a:gdLst/>
              <a:ahLst/>
              <a:cxnLst/>
              <a:rect l="l" t="t" r="r" b="b"/>
              <a:pathLst>
                <a:path w="11429" h="48260">
                  <a:moveTo>
                    <a:pt x="0" y="9174"/>
                  </a:moveTo>
                  <a:lnTo>
                    <a:pt x="4387" y="6781"/>
                  </a:lnTo>
                  <a:lnTo>
                    <a:pt x="11168" y="0"/>
                  </a:lnTo>
                  <a:lnTo>
                    <a:pt x="11168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5511476" y="4625140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13961" y="0"/>
                  </a:moveTo>
                  <a:lnTo>
                    <a:pt x="6781" y="2393"/>
                  </a:lnTo>
                  <a:lnTo>
                    <a:pt x="2393" y="9174"/>
                  </a:lnTo>
                  <a:lnTo>
                    <a:pt x="0" y="20742"/>
                  </a:lnTo>
                  <a:lnTo>
                    <a:pt x="0" y="27523"/>
                  </a:lnTo>
                  <a:lnTo>
                    <a:pt x="2393" y="38692"/>
                  </a:lnTo>
                  <a:lnTo>
                    <a:pt x="6781" y="45872"/>
                  </a:lnTo>
                  <a:lnTo>
                    <a:pt x="13961" y="47866"/>
                  </a:lnTo>
                  <a:lnTo>
                    <a:pt x="18348" y="47866"/>
                  </a:lnTo>
                  <a:lnTo>
                    <a:pt x="25130" y="45872"/>
                  </a:lnTo>
                  <a:lnTo>
                    <a:pt x="29916" y="38692"/>
                  </a:lnTo>
                  <a:lnTo>
                    <a:pt x="31911" y="27523"/>
                  </a:lnTo>
                  <a:lnTo>
                    <a:pt x="31911" y="20742"/>
                  </a:lnTo>
                  <a:lnTo>
                    <a:pt x="29916" y="9174"/>
                  </a:lnTo>
                  <a:lnTo>
                    <a:pt x="25130" y="2393"/>
                  </a:lnTo>
                  <a:lnTo>
                    <a:pt x="18348" y="0"/>
                  </a:lnTo>
                  <a:lnTo>
                    <a:pt x="1396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5557348" y="4625140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27124" y="0"/>
                  </a:moveTo>
                  <a:lnTo>
                    <a:pt x="4387" y="0"/>
                  </a:lnTo>
                  <a:lnTo>
                    <a:pt x="1994" y="20742"/>
                  </a:lnTo>
                  <a:lnTo>
                    <a:pt x="4387" y="18348"/>
                  </a:lnTo>
                  <a:lnTo>
                    <a:pt x="11168" y="15955"/>
                  </a:lnTo>
                  <a:lnTo>
                    <a:pt x="17950" y="15955"/>
                  </a:lnTo>
                  <a:lnTo>
                    <a:pt x="24731" y="18348"/>
                  </a:lnTo>
                  <a:lnTo>
                    <a:pt x="29517" y="22736"/>
                  </a:lnTo>
                  <a:lnTo>
                    <a:pt x="31911" y="29916"/>
                  </a:lnTo>
                  <a:lnTo>
                    <a:pt x="31911" y="34304"/>
                  </a:lnTo>
                  <a:lnTo>
                    <a:pt x="29517" y="41085"/>
                  </a:lnTo>
                  <a:lnTo>
                    <a:pt x="24731" y="45872"/>
                  </a:lnTo>
                  <a:lnTo>
                    <a:pt x="17950" y="47866"/>
                  </a:lnTo>
                  <a:lnTo>
                    <a:pt x="11168" y="47866"/>
                  </a:lnTo>
                  <a:lnTo>
                    <a:pt x="4387" y="45872"/>
                  </a:lnTo>
                  <a:lnTo>
                    <a:pt x="1994" y="43479"/>
                  </a:lnTo>
                  <a:lnTo>
                    <a:pt x="0" y="38692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5602822" y="465266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 h="0">
                  <a:moveTo>
                    <a:pt x="0" y="0"/>
                  </a:moveTo>
                  <a:lnTo>
                    <a:pt x="41085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5661858" y="4625140"/>
              <a:ext cx="34925" cy="48260"/>
            </a:xfrm>
            <a:custGeom>
              <a:avLst/>
              <a:gdLst/>
              <a:ahLst/>
              <a:cxnLst/>
              <a:rect l="l" t="t" r="r" b="b"/>
              <a:pathLst>
                <a:path w="34925" h="48260">
                  <a:moveTo>
                    <a:pt x="23135" y="47866"/>
                  </a:moveTo>
                  <a:lnTo>
                    <a:pt x="23135" y="0"/>
                  </a:lnTo>
                  <a:lnTo>
                    <a:pt x="0" y="31911"/>
                  </a:lnTo>
                  <a:lnTo>
                    <a:pt x="34304" y="3191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5707730" y="4625140"/>
              <a:ext cx="11430" cy="48260"/>
            </a:xfrm>
            <a:custGeom>
              <a:avLst/>
              <a:gdLst/>
              <a:ahLst/>
              <a:cxnLst/>
              <a:rect l="l" t="t" r="r" b="b"/>
              <a:pathLst>
                <a:path w="11429" h="48260">
                  <a:moveTo>
                    <a:pt x="0" y="9174"/>
                  </a:moveTo>
                  <a:lnTo>
                    <a:pt x="4387" y="6781"/>
                  </a:lnTo>
                  <a:lnTo>
                    <a:pt x="11168" y="0"/>
                  </a:lnTo>
                  <a:lnTo>
                    <a:pt x="11168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5744029" y="4625140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13562" y="0"/>
                  </a:moveTo>
                  <a:lnTo>
                    <a:pt x="6781" y="2393"/>
                  </a:lnTo>
                  <a:lnTo>
                    <a:pt x="2393" y="9174"/>
                  </a:lnTo>
                  <a:lnTo>
                    <a:pt x="0" y="20742"/>
                  </a:lnTo>
                  <a:lnTo>
                    <a:pt x="0" y="27523"/>
                  </a:lnTo>
                  <a:lnTo>
                    <a:pt x="2393" y="38692"/>
                  </a:lnTo>
                  <a:lnTo>
                    <a:pt x="6781" y="45872"/>
                  </a:lnTo>
                  <a:lnTo>
                    <a:pt x="13562" y="47866"/>
                  </a:lnTo>
                  <a:lnTo>
                    <a:pt x="18348" y="47866"/>
                  </a:lnTo>
                  <a:lnTo>
                    <a:pt x="25130" y="45872"/>
                  </a:lnTo>
                  <a:lnTo>
                    <a:pt x="29517" y="38692"/>
                  </a:lnTo>
                  <a:lnTo>
                    <a:pt x="31911" y="27523"/>
                  </a:lnTo>
                  <a:lnTo>
                    <a:pt x="31911" y="20742"/>
                  </a:lnTo>
                  <a:lnTo>
                    <a:pt x="29517" y="9174"/>
                  </a:lnTo>
                  <a:lnTo>
                    <a:pt x="25130" y="2393"/>
                  </a:lnTo>
                  <a:lnTo>
                    <a:pt x="18348" y="0"/>
                  </a:lnTo>
                  <a:lnTo>
                    <a:pt x="1356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5789503" y="465266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 h="0">
                  <a:moveTo>
                    <a:pt x="0" y="0"/>
                  </a:moveTo>
                  <a:lnTo>
                    <a:pt x="41085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5848937" y="4625140"/>
              <a:ext cx="12065" cy="48260"/>
            </a:xfrm>
            <a:custGeom>
              <a:avLst/>
              <a:gdLst/>
              <a:ahLst/>
              <a:cxnLst/>
              <a:rect l="l" t="t" r="r" b="b"/>
              <a:pathLst>
                <a:path w="12064" h="48260">
                  <a:moveTo>
                    <a:pt x="0" y="9174"/>
                  </a:moveTo>
                  <a:lnTo>
                    <a:pt x="4387" y="6781"/>
                  </a:lnTo>
                  <a:lnTo>
                    <a:pt x="11567" y="0"/>
                  </a:lnTo>
                  <a:lnTo>
                    <a:pt x="11567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5885237" y="4625140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11567" y="0"/>
                  </a:moveTo>
                  <a:lnTo>
                    <a:pt x="4786" y="2393"/>
                  </a:lnTo>
                  <a:lnTo>
                    <a:pt x="2393" y="6781"/>
                  </a:lnTo>
                  <a:lnTo>
                    <a:pt x="2393" y="11567"/>
                  </a:lnTo>
                  <a:lnTo>
                    <a:pt x="4786" y="15955"/>
                  </a:lnTo>
                  <a:lnTo>
                    <a:pt x="9174" y="18348"/>
                  </a:lnTo>
                  <a:lnTo>
                    <a:pt x="18348" y="20742"/>
                  </a:lnTo>
                  <a:lnTo>
                    <a:pt x="25130" y="22736"/>
                  </a:lnTo>
                  <a:lnTo>
                    <a:pt x="29916" y="27523"/>
                  </a:lnTo>
                  <a:lnTo>
                    <a:pt x="31911" y="31911"/>
                  </a:lnTo>
                  <a:lnTo>
                    <a:pt x="31911" y="38692"/>
                  </a:lnTo>
                  <a:lnTo>
                    <a:pt x="29916" y="43479"/>
                  </a:lnTo>
                  <a:lnTo>
                    <a:pt x="27523" y="45872"/>
                  </a:lnTo>
                  <a:lnTo>
                    <a:pt x="20742" y="47866"/>
                  </a:lnTo>
                  <a:lnTo>
                    <a:pt x="11567" y="47866"/>
                  </a:lnTo>
                  <a:lnTo>
                    <a:pt x="4786" y="45872"/>
                  </a:lnTo>
                  <a:lnTo>
                    <a:pt x="2393" y="43479"/>
                  </a:lnTo>
                  <a:lnTo>
                    <a:pt x="0" y="38692"/>
                  </a:lnTo>
                  <a:lnTo>
                    <a:pt x="0" y="31911"/>
                  </a:lnTo>
                  <a:lnTo>
                    <a:pt x="2393" y="27523"/>
                  </a:lnTo>
                  <a:lnTo>
                    <a:pt x="7180" y="22736"/>
                  </a:lnTo>
                  <a:lnTo>
                    <a:pt x="13961" y="20742"/>
                  </a:lnTo>
                  <a:lnTo>
                    <a:pt x="23135" y="18348"/>
                  </a:lnTo>
                  <a:lnTo>
                    <a:pt x="27523" y="15955"/>
                  </a:lnTo>
                  <a:lnTo>
                    <a:pt x="29916" y="11567"/>
                  </a:lnTo>
                  <a:lnTo>
                    <a:pt x="29916" y="6781"/>
                  </a:lnTo>
                  <a:lnTo>
                    <a:pt x="27523" y="2393"/>
                  </a:lnTo>
                  <a:lnTo>
                    <a:pt x="20742" y="0"/>
                  </a:lnTo>
                  <a:lnTo>
                    <a:pt x="1156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4908752" y="4714093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0" y="47866"/>
                  </a:moveTo>
                  <a:lnTo>
                    <a:pt x="18348" y="0"/>
                  </a:lnTo>
                  <a:lnTo>
                    <a:pt x="36299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4915533" y="474600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 h="0">
                  <a:moveTo>
                    <a:pt x="0" y="0"/>
                  </a:moveTo>
                  <a:lnTo>
                    <a:pt x="22736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4959012" y="4714093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0" y="47866"/>
                  </a:moveTo>
                  <a:lnTo>
                    <a:pt x="0" y="0"/>
                  </a:lnTo>
                  <a:lnTo>
                    <a:pt x="20343" y="0"/>
                  </a:lnTo>
                  <a:lnTo>
                    <a:pt x="27124" y="2393"/>
                  </a:lnTo>
                  <a:lnTo>
                    <a:pt x="29517" y="4786"/>
                  </a:lnTo>
                  <a:lnTo>
                    <a:pt x="31911" y="9174"/>
                  </a:lnTo>
                  <a:lnTo>
                    <a:pt x="31911" y="13562"/>
                  </a:lnTo>
                  <a:lnTo>
                    <a:pt x="29517" y="18348"/>
                  </a:lnTo>
                  <a:lnTo>
                    <a:pt x="27124" y="20742"/>
                  </a:lnTo>
                  <a:lnTo>
                    <a:pt x="20343" y="22736"/>
                  </a:lnTo>
                  <a:lnTo>
                    <a:pt x="0" y="2273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4974968" y="47368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0" y="0"/>
                  </a:moveTo>
                  <a:lnTo>
                    <a:pt x="15955" y="2513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5006879" y="4714093"/>
              <a:ext cx="29845" cy="48260"/>
            </a:xfrm>
            <a:custGeom>
              <a:avLst/>
              <a:gdLst/>
              <a:ahLst/>
              <a:cxnLst/>
              <a:rect l="l" t="t" r="r" b="b"/>
              <a:pathLst>
                <a:path w="29845" h="48260">
                  <a:moveTo>
                    <a:pt x="0" y="47866"/>
                  </a:moveTo>
                  <a:lnTo>
                    <a:pt x="0" y="0"/>
                  </a:lnTo>
                  <a:lnTo>
                    <a:pt x="2951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5006879" y="473682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795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5006879" y="4761960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51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5049959" y="4714093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0" y="47866"/>
                  </a:moveTo>
                  <a:lnTo>
                    <a:pt x="18348" y="0"/>
                  </a:lnTo>
                  <a:lnTo>
                    <a:pt x="36697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5056740" y="474600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 h="0">
                  <a:moveTo>
                    <a:pt x="0" y="0"/>
                  </a:moveTo>
                  <a:lnTo>
                    <a:pt x="22736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5100219" y="473004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393" y="0"/>
                  </a:moveTo>
                  <a:lnTo>
                    <a:pt x="0" y="2393"/>
                  </a:lnTo>
                  <a:lnTo>
                    <a:pt x="2393" y="4786"/>
                  </a:lnTo>
                  <a:lnTo>
                    <a:pt x="4387" y="2393"/>
                  </a:lnTo>
                  <a:lnTo>
                    <a:pt x="239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5100219" y="475757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393" y="0"/>
                  </a:moveTo>
                  <a:lnTo>
                    <a:pt x="0" y="1994"/>
                  </a:lnTo>
                  <a:lnTo>
                    <a:pt x="2393" y="4387"/>
                  </a:lnTo>
                  <a:lnTo>
                    <a:pt x="4387" y="1994"/>
                  </a:lnTo>
                  <a:lnTo>
                    <a:pt x="239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5177604" y="4714093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2393" y="11567"/>
                  </a:moveTo>
                  <a:lnTo>
                    <a:pt x="20742" y="0"/>
                  </a:lnTo>
                  <a:lnTo>
                    <a:pt x="25130" y="2393"/>
                  </a:lnTo>
                  <a:lnTo>
                    <a:pt x="27523" y="4786"/>
                  </a:lnTo>
                  <a:lnTo>
                    <a:pt x="29517" y="9174"/>
                  </a:lnTo>
                  <a:lnTo>
                    <a:pt x="29517" y="13562"/>
                  </a:lnTo>
                  <a:lnTo>
                    <a:pt x="27523" y="18348"/>
                  </a:lnTo>
                  <a:lnTo>
                    <a:pt x="22736" y="25130"/>
                  </a:lnTo>
                  <a:lnTo>
                    <a:pt x="0" y="47866"/>
                  </a:lnTo>
                  <a:lnTo>
                    <a:pt x="31911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5223078" y="4714093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4786" y="0"/>
                  </a:moveTo>
                  <a:lnTo>
                    <a:pt x="29916" y="0"/>
                  </a:lnTo>
                  <a:lnTo>
                    <a:pt x="15955" y="18348"/>
                  </a:lnTo>
                  <a:lnTo>
                    <a:pt x="23135" y="18348"/>
                  </a:lnTo>
                  <a:lnTo>
                    <a:pt x="27523" y="20742"/>
                  </a:lnTo>
                  <a:lnTo>
                    <a:pt x="29916" y="22736"/>
                  </a:lnTo>
                  <a:lnTo>
                    <a:pt x="31911" y="29517"/>
                  </a:lnTo>
                  <a:lnTo>
                    <a:pt x="31911" y="34304"/>
                  </a:lnTo>
                  <a:lnTo>
                    <a:pt x="29916" y="41085"/>
                  </a:lnTo>
                  <a:lnTo>
                    <a:pt x="25130" y="45473"/>
                  </a:lnTo>
                  <a:lnTo>
                    <a:pt x="18348" y="47866"/>
                  </a:lnTo>
                  <a:lnTo>
                    <a:pt x="11567" y="47866"/>
                  </a:lnTo>
                  <a:lnTo>
                    <a:pt x="4786" y="45473"/>
                  </a:lnTo>
                  <a:lnTo>
                    <a:pt x="2393" y="43479"/>
                  </a:lnTo>
                  <a:lnTo>
                    <a:pt x="0" y="38692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5268950" y="4714093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1994" y="11567"/>
                  </a:moveTo>
                  <a:lnTo>
                    <a:pt x="20343" y="0"/>
                  </a:lnTo>
                  <a:lnTo>
                    <a:pt x="25130" y="2393"/>
                  </a:lnTo>
                  <a:lnTo>
                    <a:pt x="27124" y="4786"/>
                  </a:lnTo>
                  <a:lnTo>
                    <a:pt x="29517" y="9174"/>
                  </a:lnTo>
                  <a:lnTo>
                    <a:pt x="29517" y="13562"/>
                  </a:lnTo>
                  <a:lnTo>
                    <a:pt x="27124" y="18348"/>
                  </a:lnTo>
                  <a:lnTo>
                    <a:pt x="22736" y="25130"/>
                  </a:lnTo>
                  <a:lnTo>
                    <a:pt x="0" y="47866"/>
                  </a:lnTo>
                  <a:lnTo>
                    <a:pt x="31911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5314424" y="4757572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4387" y="1994"/>
                  </a:moveTo>
                  <a:lnTo>
                    <a:pt x="2393" y="4387"/>
                  </a:lnTo>
                  <a:lnTo>
                    <a:pt x="0" y="1994"/>
                  </a:lnTo>
                  <a:lnTo>
                    <a:pt x="2393" y="0"/>
                  </a:lnTo>
                  <a:lnTo>
                    <a:pt x="4387" y="1994"/>
                  </a:lnTo>
                  <a:lnTo>
                    <a:pt x="4387" y="6781"/>
                  </a:lnTo>
                  <a:lnTo>
                    <a:pt x="2393" y="11168"/>
                  </a:lnTo>
                  <a:lnTo>
                    <a:pt x="0" y="13562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5337161" y="4714093"/>
              <a:ext cx="12065" cy="48260"/>
            </a:xfrm>
            <a:custGeom>
              <a:avLst/>
              <a:gdLst/>
              <a:ahLst/>
              <a:cxnLst/>
              <a:rect l="l" t="t" r="r" b="b"/>
              <a:pathLst>
                <a:path w="12064" h="48260">
                  <a:moveTo>
                    <a:pt x="0" y="9174"/>
                  </a:moveTo>
                  <a:lnTo>
                    <a:pt x="4786" y="6781"/>
                  </a:lnTo>
                  <a:lnTo>
                    <a:pt x="11567" y="0"/>
                  </a:lnTo>
                  <a:lnTo>
                    <a:pt x="11567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5373858" y="4714093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1994" y="11567"/>
                  </a:moveTo>
                  <a:lnTo>
                    <a:pt x="20343" y="0"/>
                  </a:lnTo>
                  <a:lnTo>
                    <a:pt x="24731" y="2393"/>
                  </a:lnTo>
                  <a:lnTo>
                    <a:pt x="27124" y="4786"/>
                  </a:lnTo>
                  <a:lnTo>
                    <a:pt x="29517" y="9174"/>
                  </a:lnTo>
                  <a:lnTo>
                    <a:pt x="29517" y="13562"/>
                  </a:lnTo>
                  <a:lnTo>
                    <a:pt x="27124" y="18348"/>
                  </a:lnTo>
                  <a:lnTo>
                    <a:pt x="22736" y="25130"/>
                  </a:lnTo>
                  <a:lnTo>
                    <a:pt x="0" y="47866"/>
                  </a:lnTo>
                  <a:lnTo>
                    <a:pt x="31911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5419332" y="4714093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2393" y="11567"/>
                  </a:moveTo>
                  <a:lnTo>
                    <a:pt x="20343" y="0"/>
                  </a:lnTo>
                  <a:lnTo>
                    <a:pt x="25130" y="2393"/>
                  </a:lnTo>
                  <a:lnTo>
                    <a:pt x="27124" y="4786"/>
                  </a:lnTo>
                  <a:lnTo>
                    <a:pt x="29517" y="9174"/>
                  </a:lnTo>
                  <a:lnTo>
                    <a:pt x="29517" y="13562"/>
                  </a:lnTo>
                  <a:lnTo>
                    <a:pt x="27124" y="18348"/>
                  </a:lnTo>
                  <a:lnTo>
                    <a:pt x="22736" y="25130"/>
                  </a:lnTo>
                  <a:lnTo>
                    <a:pt x="0" y="47866"/>
                  </a:lnTo>
                  <a:lnTo>
                    <a:pt x="31911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5508285" y="4714093"/>
              <a:ext cx="32384" cy="48260"/>
            </a:xfrm>
            <a:custGeom>
              <a:avLst/>
              <a:gdLst/>
              <a:ahLst/>
              <a:cxnLst/>
              <a:rect l="l" t="t" r="r" b="b"/>
              <a:pathLst>
                <a:path w="32385" h="48260">
                  <a:moveTo>
                    <a:pt x="31911" y="6781"/>
                  </a:moveTo>
                  <a:lnTo>
                    <a:pt x="27124" y="2393"/>
                  </a:lnTo>
                  <a:lnTo>
                    <a:pt x="20343" y="0"/>
                  </a:lnTo>
                  <a:lnTo>
                    <a:pt x="11168" y="0"/>
                  </a:lnTo>
                  <a:lnTo>
                    <a:pt x="4387" y="2393"/>
                  </a:lnTo>
                  <a:lnTo>
                    <a:pt x="0" y="6781"/>
                  </a:lnTo>
                  <a:lnTo>
                    <a:pt x="0" y="11567"/>
                  </a:lnTo>
                  <a:lnTo>
                    <a:pt x="1994" y="15955"/>
                  </a:lnTo>
                  <a:lnTo>
                    <a:pt x="4387" y="18348"/>
                  </a:lnTo>
                  <a:lnTo>
                    <a:pt x="9174" y="20742"/>
                  </a:lnTo>
                  <a:lnTo>
                    <a:pt x="22736" y="25130"/>
                  </a:lnTo>
                  <a:lnTo>
                    <a:pt x="27124" y="27523"/>
                  </a:lnTo>
                  <a:lnTo>
                    <a:pt x="29517" y="29517"/>
                  </a:lnTo>
                  <a:lnTo>
                    <a:pt x="31911" y="34304"/>
                  </a:lnTo>
                  <a:lnTo>
                    <a:pt x="31911" y="41085"/>
                  </a:lnTo>
                  <a:lnTo>
                    <a:pt x="27124" y="45473"/>
                  </a:lnTo>
                  <a:lnTo>
                    <a:pt x="20343" y="47866"/>
                  </a:lnTo>
                  <a:lnTo>
                    <a:pt x="11168" y="47866"/>
                  </a:lnTo>
                  <a:lnTo>
                    <a:pt x="4387" y="45473"/>
                  </a:lnTo>
                  <a:lnTo>
                    <a:pt x="0" y="4108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5553758" y="4714093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13562" y="0"/>
                  </a:moveTo>
                  <a:lnTo>
                    <a:pt x="9174" y="2393"/>
                  </a:lnTo>
                  <a:lnTo>
                    <a:pt x="4387" y="6781"/>
                  </a:lnTo>
                  <a:lnTo>
                    <a:pt x="2393" y="11567"/>
                  </a:lnTo>
                  <a:lnTo>
                    <a:pt x="0" y="18348"/>
                  </a:lnTo>
                  <a:lnTo>
                    <a:pt x="0" y="29517"/>
                  </a:lnTo>
                  <a:lnTo>
                    <a:pt x="2393" y="36697"/>
                  </a:lnTo>
                  <a:lnTo>
                    <a:pt x="4387" y="41085"/>
                  </a:lnTo>
                  <a:lnTo>
                    <a:pt x="9174" y="45473"/>
                  </a:lnTo>
                  <a:lnTo>
                    <a:pt x="13562" y="47866"/>
                  </a:lnTo>
                  <a:lnTo>
                    <a:pt x="22736" y="47866"/>
                  </a:lnTo>
                  <a:lnTo>
                    <a:pt x="27523" y="45473"/>
                  </a:lnTo>
                  <a:lnTo>
                    <a:pt x="31911" y="41085"/>
                  </a:lnTo>
                  <a:lnTo>
                    <a:pt x="34304" y="36697"/>
                  </a:lnTo>
                  <a:lnTo>
                    <a:pt x="36299" y="29517"/>
                  </a:lnTo>
                  <a:lnTo>
                    <a:pt x="36299" y="18348"/>
                  </a:lnTo>
                  <a:lnTo>
                    <a:pt x="34304" y="11567"/>
                  </a:lnTo>
                  <a:lnTo>
                    <a:pt x="31911" y="6781"/>
                  </a:lnTo>
                  <a:lnTo>
                    <a:pt x="27523" y="2393"/>
                  </a:lnTo>
                  <a:lnTo>
                    <a:pt x="22736" y="0"/>
                  </a:lnTo>
                  <a:lnTo>
                    <a:pt x="1356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5574102" y="4752785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0"/>
                  </a:moveTo>
                  <a:lnTo>
                    <a:pt x="13961" y="1396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5604019" y="475757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994" y="0"/>
                  </a:moveTo>
                  <a:lnTo>
                    <a:pt x="0" y="1994"/>
                  </a:lnTo>
                  <a:lnTo>
                    <a:pt x="1994" y="4387"/>
                  </a:lnTo>
                  <a:lnTo>
                    <a:pt x="4387" y="199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5669836" y="4714093"/>
              <a:ext cx="30480" cy="48260"/>
            </a:xfrm>
            <a:custGeom>
              <a:avLst/>
              <a:gdLst/>
              <a:ahLst/>
              <a:cxnLst/>
              <a:rect l="l" t="t" r="r" b="b"/>
              <a:pathLst>
                <a:path w="30479" h="48260">
                  <a:moveTo>
                    <a:pt x="0" y="47866"/>
                  </a:moveTo>
                  <a:lnTo>
                    <a:pt x="0" y="0"/>
                  </a:lnTo>
                  <a:lnTo>
                    <a:pt x="29916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5669836" y="4736829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348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5726877" y="4714093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0"/>
                  </a:moveTo>
                  <a:lnTo>
                    <a:pt x="0" y="4786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5710921" y="4714093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 h="0">
                  <a:moveTo>
                    <a:pt x="0" y="0"/>
                  </a:moveTo>
                  <a:lnTo>
                    <a:pt x="3191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5752007" y="475757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79" h="4445">
                  <a:moveTo>
                    <a:pt x="2393" y="0"/>
                  </a:moveTo>
                  <a:lnTo>
                    <a:pt x="0" y="1994"/>
                  </a:lnTo>
                  <a:lnTo>
                    <a:pt x="2393" y="4387"/>
                  </a:lnTo>
                  <a:lnTo>
                    <a:pt x="4786" y="1994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2" name="object 5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6827" y="4703522"/>
              <a:ext cx="134825" cy="75789"/>
            </a:xfrm>
            <a:prstGeom prst="rect">
              <a:avLst/>
            </a:prstGeom>
          </p:spPr>
        </p:pic>
        <p:pic>
          <p:nvPicPr>
            <p:cNvPr id="553" name="object 5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5901" y="4703522"/>
              <a:ext cx="253694" cy="75789"/>
            </a:xfrm>
            <a:prstGeom prst="rect">
              <a:avLst/>
            </a:prstGeom>
          </p:spPr>
        </p:pic>
        <p:pic>
          <p:nvPicPr>
            <p:cNvPr id="554" name="object 55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4060" y="2241767"/>
              <a:ext cx="1650012" cy="1463929"/>
            </a:xfrm>
            <a:prstGeom prst="rect">
              <a:avLst/>
            </a:prstGeom>
          </p:spPr>
        </p:pic>
        <p:pic>
          <p:nvPicPr>
            <p:cNvPr id="555" name="object 55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1645" y="5182789"/>
              <a:ext cx="6098642" cy="7571746"/>
            </a:xfrm>
            <a:prstGeom prst="rect">
              <a:avLst/>
            </a:prstGeom>
          </p:spPr>
        </p:pic>
        <p:pic>
          <p:nvPicPr>
            <p:cNvPr id="556" name="object 55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7097" y="10002189"/>
              <a:ext cx="539101" cy="1003609"/>
            </a:xfrm>
            <a:prstGeom prst="rect">
              <a:avLst/>
            </a:prstGeom>
          </p:spPr>
        </p:pic>
        <p:pic>
          <p:nvPicPr>
            <p:cNvPr id="557" name="object 55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8145" y="8986613"/>
              <a:ext cx="988052" cy="1181514"/>
            </a:xfrm>
            <a:prstGeom prst="rect">
              <a:avLst/>
            </a:prstGeom>
          </p:spPr>
        </p:pic>
        <p:pic>
          <p:nvPicPr>
            <p:cNvPr id="558" name="object 55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77147" y="7975424"/>
              <a:ext cx="384929" cy="899498"/>
            </a:xfrm>
            <a:prstGeom prst="rect">
              <a:avLst/>
            </a:prstGeom>
          </p:spPr>
        </p:pic>
        <p:sp>
          <p:nvSpPr>
            <p:cNvPr id="559" name="object 559" descr=""/>
            <p:cNvSpPr/>
            <p:nvPr/>
          </p:nvSpPr>
          <p:spPr>
            <a:xfrm>
              <a:off x="1578013" y="1817347"/>
              <a:ext cx="384810" cy="1597660"/>
            </a:xfrm>
            <a:custGeom>
              <a:avLst/>
              <a:gdLst/>
              <a:ahLst/>
              <a:cxnLst/>
              <a:rect l="l" t="t" r="r" b="b"/>
              <a:pathLst>
                <a:path w="384810" h="1597660">
                  <a:moveTo>
                    <a:pt x="0" y="0"/>
                  </a:moveTo>
                  <a:lnTo>
                    <a:pt x="384530" y="1595"/>
                  </a:lnTo>
                  <a:lnTo>
                    <a:pt x="370569" y="1597159"/>
                  </a:lnTo>
                  <a:lnTo>
                    <a:pt x="0" y="1593569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578013" y="4111767"/>
              <a:ext cx="88265" cy="1029969"/>
            </a:xfrm>
            <a:custGeom>
              <a:avLst/>
              <a:gdLst/>
              <a:ahLst/>
              <a:cxnLst/>
              <a:rect l="l" t="t" r="r" b="b"/>
              <a:pathLst>
                <a:path w="88264" h="1029970">
                  <a:moveTo>
                    <a:pt x="0" y="1029537"/>
                  </a:moveTo>
                  <a:lnTo>
                    <a:pt x="82969" y="1029936"/>
                  </a:lnTo>
                  <a:lnTo>
                    <a:pt x="88154" y="398"/>
                  </a:ln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902428" y="1197072"/>
              <a:ext cx="255904" cy="667385"/>
            </a:xfrm>
            <a:custGeom>
              <a:avLst/>
              <a:gdLst/>
              <a:ahLst/>
              <a:cxnLst/>
              <a:rect l="l" t="t" r="r" b="b"/>
              <a:pathLst>
                <a:path w="255904" h="667385">
                  <a:moveTo>
                    <a:pt x="0" y="3191"/>
                  </a:moveTo>
                  <a:lnTo>
                    <a:pt x="246115" y="0"/>
                  </a:lnTo>
                  <a:lnTo>
                    <a:pt x="255290" y="663355"/>
                  </a:lnTo>
                  <a:lnTo>
                    <a:pt x="8775" y="666945"/>
                  </a:lnTo>
                  <a:lnTo>
                    <a:pt x="0" y="3191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5353515" y="2694109"/>
              <a:ext cx="52705" cy="57150"/>
            </a:xfrm>
            <a:custGeom>
              <a:avLst/>
              <a:gdLst/>
              <a:ahLst/>
              <a:cxnLst/>
              <a:rect l="l" t="t" r="r" b="b"/>
              <a:pathLst>
                <a:path w="52704" h="57150">
                  <a:moveTo>
                    <a:pt x="0" y="57041"/>
                  </a:moveTo>
                  <a:lnTo>
                    <a:pt x="52254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5354712" y="269769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2282" y="7180"/>
                  </a:moveTo>
                  <a:lnTo>
                    <a:pt x="38692" y="3988"/>
                  </a:lnTo>
                  <a:lnTo>
                    <a:pt x="34703" y="1994"/>
                  </a:lnTo>
                  <a:lnTo>
                    <a:pt x="29916" y="398"/>
                  </a:lnTo>
                  <a:lnTo>
                    <a:pt x="25130" y="0"/>
                  </a:lnTo>
                  <a:lnTo>
                    <a:pt x="20742" y="398"/>
                  </a:lnTo>
                  <a:lnTo>
                    <a:pt x="0" y="23534"/>
                  </a:lnTo>
                  <a:lnTo>
                    <a:pt x="0" y="28321"/>
                  </a:lnTo>
                  <a:lnTo>
                    <a:pt x="22337" y="49861"/>
                  </a:lnTo>
                  <a:lnTo>
                    <a:pt x="27124" y="49861"/>
                  </a:lnTo>
                  <a:lnTo>
                    <a:pt x="49861" y="23933"/>
                  </a:lnTo>
                  <a:lnTo>
                    <a:pt x="49462" y="19545"/>
                  </a:lnTo>
                  <a:lnTo>
                    <a:pt x="47866" y="14758"/>
                  </a:lnTo>
                  <a:lnTo>
                    <a:pt x="45473" y="10770"/>
                  </a:lnTo>
                  <a:lnTo>
                    <a:pt x="42282" y="718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2181535" y="6907993"/>
              <a:ext cx="52705" cy="57150"/>
            </a:xfrm>
            <a:custGeom>
              <a:avLst/>
              <a:gdLst/>
              <a:ahLst/>
              <a:cxnLst/>
              <a:rect l="l" t="t" r="r" b="b"/>
              <a:pathLst>
                <a:path w="52705" h="57150">
                  <a:moveTo>
                    <a:pt x="0" y="57041"/>
                  </a:moveTo>
                  <a:lnTo>
                    <a:pt x="5265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2183130" y="691158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42282" y="7180"/>
                  </a:moveTo>
                  <a:lnTo>
                    <a:pt x="38692" y="3988"/>
                  </a:lnTo>
                  <a:lnTo>
                    <a:pt x="34304" y="1994"/>
                  </a:lnTo>
                  <a:lnTo>
                    <a:pt x="29916" y="398"/>
                  </a:lnTo>
                  <a:lnTo>
                    <a:pt x="25130" y="0"/>
                  </a:lnTo>
                  <a:lnTo>
                    <a:pt x="20343" y="398"/>
                  </a:lnTo>
                  <a:lnTo>
                    <a:pt x="0" y="23534"/>
                  </a:lnTo>
                  <a:lnTo>
                    <a:pt x="0" y="28321"/>
                  </a:lnTo>
                  <a:lnTo>
                    <a:pt x="21938" y="49861"/>
                  </a:lnTo>
                  <a:lnTo>
                    <a:pt x="26725" y="49861"/>
                  </a:lnTo>
                  <a:lnTo>
                    <a:pt x="49861" y="23933"/>
                  </a:lnTo>
                  <a:lnTo>
                    <a:pt x="49063" y="19545"/>
                  </a:lnTo>
                  <a:lnTo>
                    <a:pt x="47468" y="14758"/>
                  </a:lnTo>
                  <a:lnTo>
                    <a:pt x="45473" y="10770"/>
                  </a:lnTo>
                  <a:lnTo>
                    <a:pt x="42282" y="718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2286044" y="12435423"/>
              <a:ext cx="52705" cy="57785"/>
            </a:xfrm>
            <a:custGeom>
              <a:avLst/>
              <a:gdLst/>
              <a:ahLst/>
              <a:cxnLst/>
              <a:rect l="l" t="t" r="r" b="b"/>
              <a:pathLst>
                <a:path w="52705" h="57784">
                  <a:moveTo>
                    <a:pt x="0" y="57440"/>
                  </a:moveTo>
                  <a:lnTo>
                    <a:pt x="52254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2287241" y="1243901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42282" y="7180"/>
                  </a:moveTo>
                  <a:lnTo>
                    <a:pt x="38692" y="4387"/>
                  </a:lnTo>
                  <a:lnTo>
                    <a:pt x="34304" y="1994"/>
                  </a:lnTo>
                  <a:lnTo>
                    <a:pt x="29916" y="398"/>
                  </a:lnTo>
                  <a:lnTo>
                    <a:pt x="25130" y="0"/>
                  </a:lnTo>
                  <a:lnTo>
                    <a:pt x="20343" y="398"/>
                  </a:lnTo>
                  <a:lnTo>
                    <a:pt x="0" y="23534"/>
                  </a:lnTo>
                  <a:lnTo>
                    <a:pt x="0" y="28321"/>
                  </a:lnTo>
                  <a:lnTo>
                    <a:pt x="21938" y="49861"/>
                  </a:lnTo>
                  <a:lnTo>
                    <a:pt x="26725" y="49861"/>
                  </a:lnTo>
                  <a:lnTo>
                    <a:pt x="49861" y="24332"/>
                  </a:lnTo>
                  <a:lnTo>
                    <a:pt x="49063" y="19545"/>
                  </a:lnTo>
                  <a:lnTo>
                    <a:pt x="47866" y="15157"/>
                  </a:lnTo>
                  <a:lnTo>
                    <a:pt x="45473" y="10770"/>
                  </a:lnTo>
                  <a:lnTo>
                    <a:pt x="42282" y="718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8407823" y="4657051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8407823" y="4657051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0" name="object 57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77546" y="611101"/>
              <a:ext cx="718402" cy="1779851"/>
            </a:xfrm>
            <a:prstGeom prst="rect">
              <a:avLst/>
            </a:prstGeom>
          </p:spPr>
        </p:pic>
        <p:sp>
          <p:nvSpPr>
            <p:cNvPr id="571" name="object 571" descr=""/>
            <p:cNvSpPr/>
            <p:nvPr/>
          </p:nvSpPr>
          <p:spPr>
            <a:xfrm>
              <a:off x="2601766" y="693731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4">
                  <a:moveTo>
                    <a:pt x="3390" y="6781"/>
                  </a:moveTo>
                  <a:lnTo>
                    <a:pt x="993" y="5788"/>
                  </a:lnTo>
                  <a:lnTo>
                    <a:pt x="0" y="3390"/>
                  </a:lnTo>
                  <a:lnTo>
                    <a:pt x="993" y="993"/>
                  </a:lnTo>
                  <a:lnTo>
                    <a:pt x="3390" y="0"/>
                  </a:lnTo>
                  <a:lnTo>
                    <a:pt x="5788" y="993"/>
                  </a:lnTo>
                  <a:lnTo>
                    <a:pt x="6781" y="3390"/>
                  </a:lnTo>
                  <a:lnTo>
                    <a:pt x="5788" y="5788"/>
                  </a:lnTo>
                  <a:lnTo>
                    <a:pt x="3390" y="6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2" name="object 57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18919" y="6971217"/>
              <a:ext cx="171523" cy="162348"/>
            </a:xfrm>
            <a:prstGeom prst="rect">
              <a:avLst/>
            </a:prstGeom>
          </p:spPr>
        </p:pic>
        <p:sp>
          <p:nvSpPr>
            <p:cNvPr id="573" name="object 573" descr=""/>
            <p:cNvSpPr/>
            <p:nvPr/>
          </p:nvSpPr>
          <p:spPr>
            <a:xfrm>
              <a:off x="2809583" y="7138356"/>
              <a:ext cx="287655" cy="35560"/>
            </a:xfrm>
            <a:custGeom>
              <a:avLst/>
              <a:gdLst/>
              <a:ahLst/>
              <a:cxnLst/>
              <a:rect l="l" t="t" r="r" b="b"/>
              <a:pathLst>
                <a:path w="287655" h="35559">
                  <a:moveTo>
                    <a:pt x="6781" y="3390"/>
                  </a:moveTo>
                  <a:lnTo>
                    <a:pt x="5791" y="990"/>
                  </a:lnTo>
                  <a:lnTo>
                    <a:pt x="3390" y="0"/>
                  </a:lnTo>
                  <a:lnTo>
                    <a:pt x="990" y="990"/>
                  </a:lnTo>
                  <a:lnTo>
                    <a:pt x="0" y="3390"/>
                  </a:lnTo>
                  <a:lnTo>
                    <a:pt x="990" y="5791"/>
                  </a:lnTo>
                  <a:lnTo>
                    <a:pt x="3390" y="6781"/>
                  </a:lnTo>
                  <a:lnTo>
                    <a:pt x="5791" y="5791"/>
                  </a:lnTo>
                  <a:lnTo>
                    <a:pt x="6781" y="3390"/>
                  </a:lnTo>
                  <a:close/>
                </a:path>
                <a:path w="287655" h="35559">
                  <a:moveTo>
                    <a:pt x="33909" y="13360"/>
                  </a:moveTo>
                  <a:lnTo>
                    <a:pt x="32918" y="10972"/>
                  </a:lnTo>
                  <a:lnTo>
                    <a:pt x="30518" y="9969"/>
                  </a:lnTo>
                  <a:lnTo>
                    <a:pt x="28117" y="10972"/>
                  </a:lnTo>
                  <a:lnTo>
                    <a:pt x="27127" y="13360"/>
                  </a:lnTo>
                  <a:lnTo>
                    <a:pt x="28117" y="15760"/>
                  </a:lnTo>
                  <a:lnTo>
                    <a:pt x="30518" y="16751"/>
                  </a:lnTo>
                  <a:lnTo>
                    <a:pt x="32918" y="15760"/>
                  </a:lnTo>
                  <a:lnTo>
                    <a:pt x="33909" y="13360"/>
                  </a:lnTo>
                  <a:close/>
                </a:path>
                <a:path w="287655" h="35559">
                  <a:moveTo>
                    <a:pt x="61429" y="20942"/>
                  </a:moveTo>
                  <a:lnTo>
                    <a:pt x="60439" y="18542"/>
                  </a:lnTo>
                  <a:lnTo>
                    <a:pt x="58039" y="17551"/>
                  </a:lnTo>
                  <a:lnTo>
                    <a:pt x="55638" y="18542"/>
                  </a:lnTo>
                  <a:lnTo>
                    <a:pt x="54648" y="20942"/>
                  </a:lnTo>
                  <a:lnTo>
                    <a:pt x="55638" y="23342"/>
                  </a:lnTo>
                  <a:lnTo>
                    <a:pt x="58039" y="24333"/>
                  </a:lnTo>
                  <a:lnTo>
                    <a:pt x="60439" y="23342"/>
                  </a:lnTo>
                  <a:lnTo>
                    <a:pt x="61429" y="20942"/>
                  </a:lnTo>
                  <a:close/>
                </a:path>
                <a:path w="287655" h="35559">
                  <a:moveTo>
                    <a:pt x="89750" y="26924"/>
                  </a:moveTo>
                  <a:lnTo>
                    <a:pt x="88760" y="24523"/>
                  </a:lnTo>
                  <a:lnTo>
                    <a:pt x="86360" y="23533"/>
                  </a:lnTo>
                  <a:lnTo>
                    <a:pt x="83959" y="24523"/>
                  </a:lnTo>
                  <a:lnTo>
                    <a:pt x="82969" y="26924"/>
                  </a:lnTo>
                  <a:lnTo>
                    <a:pt x="83959" y="29324"/>
                  </a:lnTo>
                  <a:lnTo>
                    <a:pt x="86360" y="30314"/>
                  </a:lnTo>
                  <a:lnTo>
                    <a:pt x="88760" y="29324"/>
                  </a:lnTo>
                  <a:lnTo>
                    <a:pt x="89750" y="26924"/>
                  </a:lnTo>
                  <a:close/>
                </a:path>
                <a:path w="287655" h="35559">
                  <a:moveTo>
                    <a:pt x="118071" y="30518"/>
                  </a:moveTo>
                  <a:lnTo>
                    <a:pt x="117081" y="28117"/>
                  </a:lnTo>
                  <a:lnTo>
                    <a:pt x="114681" y="27127"/>
                  </a:lnTo>
                  <a:lnTo>
                    <a:pt x="112280" y="28117"/>
                  </a:lnTo>
                  <a:lnTo>
                    <a:pt x="111290" y="30518"/>
                  </a:lnTo>
                  <a:lnTo>
                    <a:pt x="112280" y="32918"/>
                  </a:lnTo>
                  <a:lnTo>
                    <a:pt x="114681" y="33909"/>
                  </a:lnTo>
                  <a:lnTo>
                    <a:pt x="117081" y="32918"/>
                  </a:lnTo>
                  <a:lnTo>
                    <a:pt x="118071" y="30518"/>
                  </a:lnTo>
                  <a:close/>
                </a:path>
                <a:path w="287655" h="35559">
                  <a:moveTo>
                    <a:pt x="146786" y="31711"/>
                  </a:moveTo>
                  <a:lnTo>
                    <a:pt x="145796" y="29311"/>
                  </a:lnTo>
                  <a:lnTo>
                    <a:pt x="143395" y="28321"/>
                  </a:lnTo>
                  <a:lnTo>
                    <a:pt x="141008" y="29311"/>
                  </a:lnTo>
                  <a:lnTo>
                    <a:pt x="140004" y="31711"/>
                  </a:lnTo>
                  <a:lnTo>
                    <a:pt x="141008" y="34112"/>
                  </a:lnTo>
                  <a:lnTo>
                    <a:pt x="143395" y="35102"/>
                  </a:lnTo>
                  <a:lnTo>
                    <a:pt x="145796" y="34112"/>
                  </a:lnTo>
                  <a:lnTo>
                    <a:pt x="146786" y="31711"/>
                  </a:lnTo>
                  <a:close/>
                </a:path>
                <a:path w="287655" h="35559">
                  <a:moveTo>
                    <a:pt x="175514" y="30911"/>
                  </a:moveTo>
                  <a:lnTo>
                    <a:pt x="174523" y="28524"/>
                  </a:lnTo>
                  <a:lnTo>
                    <a:pt x="172123" y="27520"/>
                  </a:lnTo>
                  <a:lnTo>
                    <a:pt x="169722" y="28524"/>
                  </a:lnTo>
                  <a:lnTo>
                    <a:pt x="168732" y="30911"/>
                  </a:lnTo>
                  <a:lnTo>
                    <a:pt x="169722" y="33312"/>
                  </a:lnTo>
                  <a:lnTo>
                    <a:pt x="172123" y="34302"/>
                  </a:lnTo>
                  <a:lnTo>
                    <a:pt x="174523" y="33312"/>
                  </a:lnTo>
                  <a:lnTo>
                    <a:pt x="175514" y="30911"/>
                  </a:lnTo>
                  <a:close/>
                </a:path>
                <a:path w="287655" h="35559">
                  <a:moveTo>
                    <a:pt x="204228" y="28117"/>
                  </a:moveTo>
                  <a:lnTo>
                    <a:pt x="203238" y="25730"/>
                  </a:lnTo>
                  <a:lnTo>
                    <a:pt x="200837" y="24726"/>
                  </a:lnTo>
                  <a:lnTo>
                    <a:pt x="198437" y="25730"/>
                  </a:lnTo>
                  <a:lnTo>
                    <a:pt x="197446" y="28117"/>
                  </a:lnTo>
                  <a:lnTo>
                    <a:pt x="198437" y="30518"/>
                  </a:lnTo>
                  <a:lnTo>
                    <a:pt x="200837" y="31508"/>
                  </a:lnTo>
                  <a:lnTo>
                    <a:pt x="203238" y="30518"/>
                  </a:lnTo>
                  <a:lnTo>
                    <a:pt x="204228" y="28117"/>
                  </a:lnTo>
                  <a:close/>
                </a:path>
                <a:path w="287655" h="35559">
                  <a:moveTo>
                    <a:pt x="232549" y="23342"/>
                  </a:moveTo>
                  <a:lnTo>
                    <a:pt x="231559" y="20942"/>
                  </a:lnTo>
                  <a:lnTo>
                    <a:pt x="229158" y="19951"/>
                  </a:lnTo>
                  <a:lnTo>
                    <a:pt x="226771" y="20942"/>
                  </a:lnTo>
                  <a:lnTo>
                    <a:pt x="225767" y="23342"/>
                  </a:lnTo>
                  <a:lnTo>
                    <a:pt x="226771" y="25730"/>
                  </a:lnTo>
                  <a:lnTo>
                    <a:pt x="229158" y="26733"/>
                  </a:lnTo>
                  <a:lnTo>
                    <a:pt x="231559" y="25730"/>
                  </a:lnTo>
                  <a:lnTo>
                    <a:pt x="232549" y="23342"/>
                  </a:lnTo>
                  <a:close/>
                </a:path>
                <a:path w="287655" h="35559">
                  <a:moveTo>
                    <a:pt x="260070" y="16560"/>
                  </a:moveTo>
                  <a:lnTo>
                    <a:pt x="259080" y="14160"/>
                  </a:lnTo>
                  <a:lnTo>
                    <a:pt x="256679" y="13169"/>
                  </a:lnTo>
                  <a:lnTo>
                    <a:pt x="254292" y="14160"/>
                  </a:lnTo>
                  <a:lnTo>
                    <a:pt x="253301" y="16560"/>
                  </a:lnTo>
                  <a:lnTo>
                    <a:pt x="254292" y="18948"/>
                  </a:lnTo>
                  <a:lnTo>
                    <a:pt x="256679" y="19951"/>
                  </a:lnTo>
                  <a:lnTo>
                    <a:pt x="259080" y="18948"/>
                  </a:lnTo>
                  <a:lnTo>
                    <a:pt x="260070" y="16560"/>
                  </a:lnTo>
                  <a:close/>
                </a:path>
                <a:path w="287655" h="35559">
                  <a:moveTo>
                    <a:pt x="287197" y="6578"/>
                  </a:moveTo>
                  <a:lnTo>
                    <a:pt x="286207" y="4191"/>
                  </a:lnTo>
                  <a:lnTo>
                    <a:pt x="283806" y="3187"/>
                  </a:lnTo>
                  <a:lnTo>
                    <a:pt x="281419" y="4191"/>
                  </a:lnTo>
                  <a:lnTo>
                    <a:pt x="280416" y="6578"/>
                  </a:lnTo>
                  <a:lnTo>
                    <a:pt x="281419" y="8978"/>
                  </a:lnTo>
                  <a:lnTo>
                    <a:pt x="283806" y="9969"/>
                  </a:lnTo>
                  <a:lnTo>
                    <a:pt x="286207" y="8978"/>
                  </a:lnTo>
                  <a:lnTo>
                    <a:pt x="287197" y="6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4" name="object 57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15937" y="7026264"/>
              <a:ext cx="104110" cy="109296"/>
            </a:xfrm>
            <a:prstGeom prst="rect">
              <a:avLst/>
            </a:prstGeom>
          </p:spPr>
        </p:pic>
        <p:sp>
          <p:nvSpPr>
            <p:cNvPr id="575" name="object 575" descr=""/>
            <p:cNvSpPr/>
            <p:nvPr/>
          </p:nvSpPr>
          <p:spPr>
            <a:xfrm>
              <a:off x="3224834" y="699993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4">
                  <a:moveTo>
                    <a:pt x="3390" y="6781"/>
                  </a:moveTo>
                  <a:lnTo>
                    <a:pt x="993" y="5788"/>
                  </a:lnTo>
                  <a:lnTo>
                    <a:pt x="0" y="3390"/>
                  </a:lnTo>
                  <a:lnTo>
                    <a:pt x="993" y="993"/>
                  </a:lnTo>
                  <a:lnTo>
                    <a:pt x="3390" y="0"/>
                  </a:lnTo>
                  <a:lnTo>
                    <a:pt x="5788" y="993"/>
                  </a:lnTo>
                  <a:lnTo>
                    <a:pt x="6781" y="3390"/>
                  </a:lnTo>
                  <a:lnTo>
                    <a:pt x="5788" y="5788"/>
                  </a:lnTo>
                  <a:lnTo>
                    <a:pt x="3390" y="6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6" name="object 57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74233" y="2761322"/>
              <a:ext cx="166736" cy="101717"/>
            </a:xfrm>
            <a:prstGeom prst="rect">
              <a:avLst/>
            </a:prstGeom>
          </p:spPr>
        </p:pic>
        <p:sp>
          <p:nvSpPr>
            <p:cNvPr id="577" name="object 577" descr=""/>
            <p:cNvSpPr/>
            <p:nvPr/>
          </p:nvSpPr>
          <p:spPr>
            <a:xfrm>
              <a:off x="2299607" y="12970735"/>
              <a:ext cx="635" cy="67945"/>
            </a:xfrm>
            <a:custGeom>
              <a:avLst/>
              <a:gdLst/>
              <a:ahLst/>
              <a:cxnLst/>
              <a:rect l="l" t="t" r="r" b="b"/>
              <a:pathLst>
                <a:path w="635" h="67944">
                  <a:moveTo>
                    <a:pt x="398" y="678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2277272" y="13015935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59">
                  <a:moveTo>
                    <a:pt x="0" y="436"/>
                  </a:moveTo>
                  <a:lnTo>
                    <a:pt x="1896" y="9144"/>
                  </a:lnTo>
                  <a:lnTo>
                    <a:pt x="6804" y="16213"/>
                  </a:lnTo>
                  <a:lnTo>
                    <a:pt x="13998" y="20937"/>
                  </a:lnTo>
                  <a:lnTo>
                    <a:pt x="22752" y="22609"/>
                  </a:lnTo>
                  <a:lnTo>
                    <a:pt x="31472" y="20768"/>
                  </a:lnTo>
                  <a:lnTo>
                    <a:pt x="38573" y="15906"/>
                  </a:lnTo>
                  <a:lnTo>
                    <a:pt x="43343" y="8743"/>
                  </a:lnTo>
                  <a:lnTo>
                    <a:pt x="4507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2285645" y="13199698"/>
              <a:ext cx="1270" cy="67945"/>
            </a:xfrm>
            <a:custGeom>
              <a:avLst/>
              <a:gdLst/>
              <a:ahLst/>
              <a:cxnLst/>
              <a:rect l="l" t="t" r="r" b="b"/>
              <a:pathLst>
                <a:path w="1269" h="67944">
                  <a:moveTo>
                    <a:pt x="797" y="67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2263310" y="13244500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59">
                  <a:moveTo>
                    <a:pt x="0" y="436"/>
                  </a:moveTo>
                  <a:lnTo>
                    <a:pt x="1896" y="9144"/>
                  </a:lnTo>
                  <a:lnTo>
                    <a:pt x="6804" y="16213"/>
                  </a:lnTo>
                  <a:lnTo>
                    <a:pt x="13998" y="20937"/>
                  </a:lnTo>
                  <a:lnTo>
                    <a:pt x="22752" y="22609"/>
                  </a:lnTo>
                  <a:lnTo>
                    <a:pt x="31472" y="20768"/>
                  </a:lnTo>
                  <a:lnTo>
                    <a:pt x="38573" y="15906"/>
                  </a:lnTo>
                  <a:lnTo>
                    <a:pt x="43343" y="8743"/>
                  </a:lnTo>
                  <a:lnTo>
                    <a:pt x="4507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2302798" y="13388772"/>
              <a:ext cx="1270" cy="67945"/>
            </a:xfrm>
            <a:custGeom>
              <a:avLst/>
              <a:gdLst/>
              <a:ahLst/>
              <a:cxnLst/>
              <a:rect l="l" t="t" r="r" b="b"/>
              <a:pathLst>
                <a:path w="1269" h="67944">
                  <a:moveTo>
                    <a:pt x="797" y="678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2280463" y="13433972"/>
              <a:ext cx="45085" cy="22860"/>
            </a:xfrm>
            <a:custGeom>
              <a:avLst/>
              <a:gdLst/>
              <a:ahLst/>
              <a:cxnLst/>
              <a:rect l="l" t="t" r="r" b="b"/>
              <a:pathLst>
                <a:path w="45085" h="22859">
                  <a:moveTo>
                    <a:pt x="0" y="436"/>
                  </a:moveTo>
                  <a:lnTo>
                    <a:pt x="1896" y="9144"/>
                  </a:lnTo>
                  <a:lnTo>
                    <a:pt x="6804" y="16213"/>
                  </a:lnTo>
                  <a:lnTo>
                    <a:pt x="13998" y="20937"/>
                  </a:lnTo>
                  <a:lnTo>
                    <a:pt x="22752" y="22609"/>
                  </a:lnTo>
                  <a:lnTo>
                    <a:pt x="31472" y="20768"/>
                  </a:lnTo>
                  <a:lnTo>
                    <a:pt x="38573" y="15906"/>
                  </a:lnTo>
                  <a:lnTo>
                    <a:pt x="43343" y="8743"/>
                  </a:lnTo>
                  <a:lnTo>
                    <a:pt x="4507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2281258" y="12770890"/>
              <a:ext cx="52705" cy="57785"/>
            </a:xfrm>
            <a:custGeom>
              <a:avLst/>
              <a:gdLst/>
              <a:ahLst/>
              <a:cxnLst/>
              <a:rect l="l" t="t" r="r" b="b"/>
              <a:pathLst>
                <a:path w="52705" h="57784">
                  <a:moveTo>
                    <a:pt x="0" y="57440"/>
                  </a:moveTo>
                  <a:lnTo>
                    <a:pt x="5265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2282853" y="12774879"/>
              <a:ext cx="50165" cy="49530"/>
            </a:xfrm>
            <a:custGeom>
              <a:avLst/>
              <a:gdLst/>
              <a:ahLst/>
              <a:cxnLst/>
              <a:rect l="l" t="t" r="r" b="b"/>
              <a:pathLst>
                <a:path w="50164" h="49529">
                  <a:moveTo>
                    <a:pt x="42282" y="6781"/>
                  </a:moveTo>
                  <a:lnTo>
                    <a:pt x="38692" y="3988"/>
                  </a:lnTo>
                  <a:lnTo>
                    <a:pt x="34304" y="1595"/>
                  </a:lnTo>
                  <a:lnTo>
                    <a:pt x="29916" y="398"/>
                  </a:lnTo>
                  <a:lnTo>
                    <a:pt x="25130" y="0"/>
                  </a:lnTo>
                  <a:lnTo>
                    <a:pt x="20343" y="0"/>
                  </a:lnTo>
                  <a:lnTo>
                    <a:pt x="0" y="23135"/>
                  </a:lnTo>
                  <a:lnTo>
                    <a:pt x="0" y="27922"/>
                  </a:lnTo>
                  <a:lnTo>
                    <a:pt x="21938" y="49462"/>
                  </a:lnTo>
                  <a:lnTo>
                    <a:pt x="26725" y="49462"/>
                  </a:lnTo>
                  <a:lnTo>
                    <a:pt x="49861" y="23933"/>
                  </a:lnTo>
                  <a:lnTo>
                    <a:pt x="49063" y="19146"/>
                  </a:lnTo>
                  <a:lnTo>
                    <a:pt x="47468" y="14758"/>
                  </a:lnTo>
                  <a:lnTo>
                    <a:pt x="45473" y="10770"/>
                  </a:lnTo>
                  <a:lnTo>
                    <a:pt x="42282" y="678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6123773" y="7766007"/>
              <a:ext cx="2251710" cy="13335"/>
            </a:xfrm>
            <a:custGeom>
              <a:avLst/>
              <a:gdLst/>
              <a:ahLst/>
              <a:cxnLst/>
              <a:rect l="l" t="t" r="r" b="b"/>
              <a:pathLst>
                <a:path w="2251709" h="13334">
                  <a:moveTo>
                    <a:pt x="0" y="12764"/>
                  </a:moveTo>
                  <a:lnTo>
                    <a:pt x="987653" y="6781"/>
                  </a:lnTo>
                  <a:lnTo>
                    <a:pt x="1473901" y="6382"/>
                  </a:lnTo>
                  <a:lnTo>
                    <a:pt x="2040725" y="6781"/>
                  </a:lnTo>
                  <a:lnTo>
                    <a:pt x="225134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2461955" y="419634"/>
              <a:ext cx="13335" cy="971550"/>
            </a:xfrm>
            <a:custGeom>
              <a:avLst/>
              <a:gdLst/>
              <a:ahLst/>
              <a:cxnLst/>
              <a:rect l="l" t="t" r="r" b="b"/>
              <a:pathLst>
                <a:path w="13335" h="971550">
                  <a:moveTo>
                    <a:pt x="12764" y="0"/>
                  </a:moveTo>
                  <a:lnTo>
                    <a:pt x="11168" y="114082"/>
                  </a:lnTo>
                  <a:lnTo>
                    <a:pt x="0" y="411256"/>
                  </a:lnTo>
                  <a:lnTo>
                    <a:pt x="5185" y="971299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2447994" y="1402501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30">
                  <a:moveTo>
                    <a:pt x="398" y="36697"/>
                  </a:moveTo>
                  <a:lnTo>
                    <a:pt x="38692" y="27124"/>
                  </a:lnTo>
                  <a:lnTo>
                    <a:pt x="0" y="18348"/>
                  </a:lnTo>
                  <a:lnTo>
                    <a:pt x="38293" y="877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2467540" y="1453160"/>
              <a:ext cx="8890" cy="957580"/>
            </a:xfrm>
            <a:custGeom>
              <a:avLst/>
              <a:gdLst/>
              <a:ahLst/>
              <a:cxnLst/>
              <a:rect l="l" t="t" r="r" b="b"/>
              <a:pathLst>
                <a:path w="8889" h="957580">
                  <a:moveTo>
                    <a:pt x="0" y="0"/>
                  </a:moveTo>
                  <a:lnTo>
                    <a:pt x="4387" y="478669"/>
                  </a:lnTo>
                  <a:lnTo>
                    <a:pt x="8775" y="95733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2457168" y="2422066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30">
                  <a:moveTo>
                    <a:pt x="398" y="36697"/>
                  </a:moveTo>
                  <a:lnTo>
                    <a:pt x="38692" y="27124"/>
                  </a:lnTo>
                  <a:lnTo>
                    <a:pt x="398" y="18348"/>
                  </a:lnTo>
                  <a:lnTo>
                    <a:pt x="38692" y="877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2477113" y="2472725"/>
              <a:ext cx="10160" cy="1038860"/>
            </a:xfrm>
            <a:custGeom>
              <a:avLst/>
              <a:gdLst/>
              <a:ahLst/>
              <a:cxnLst/>
              <a:rect l="l" t="t" r="r" b="b"/>
              <a:pathLst>
                <a:path w="10160" h="1038860">
                  <a:moveTo>
                    <a:pt x="0" y="0"/>
                  </a:moveTo>
                  <a:lnTo>
                    <a:pt x="4387" y="478669"/>
                  </a:lnTo>
                  <a:lnTo>
                    <a:pt x="9573" y="103871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2432836" y="7436124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29">
                  <a:moveTo>
                    <a:pt x="0" y="36697"/>
                  </a:moveTo>
                  <a:lnTo>
                    <a:pt x="38692" y="27922"/>
                  </a:lnTo>
                  <a:lnTo>
                    <a:pt x="398" y="18348"/>
                  </a:lnTo>
                  <a:lnTo>
                    <a:pt x="38692" y="9573"/>
                  </a:lnTo>
                  <a:lnTo>
                    <a:pt x="398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2440814" y="7487182"/>
              <a:ext cx="11430" cy="1252220"/>
            </a:xfrm>
            <a:custGeom>
              <a:avLst/>
              <a:gdLst/>
              <a:ahLst/>
              <a:cxnLst/>
              <a:rect l="l" t="t" r="r" b="b"/>
              <a:pathLst>
                <a:path w="11430" h="1252220">
                  <a:moveTo>
                    <a:pt x="11168" y="0"/>
                  </a:moveTo>
                  <a:lnTo>
                    <a:pt x="5983" y="478669"/>
                  </a:lnTo>
                  <a:lnTo>
                    <a:pt x="2792" y="798180"/>
                  </a:lnTo>
                  <a:lnTo>
                    <a:pt x="0" y="1251719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2421667" y="8750071"/>
              <a:ext cx="38735" cy="36830"/>
            </a:xfrm>
            <a:custGeom>
              <a:avLst/>
              <a:gdLst/>
              <a:ahLst/>
              <a:cxnLst/>
              <a:rect l="l" t="t" r="r" b="b"/>
              <a:pathLst>
                <a:path w="38735" h="36829">
                  <a:moveTo>
                    <a:pt x="0" y="36697"/>
                  </a:moveTo>
                  <a:lnTo>
                    <a:pt x="38293" y="27922"/>
                  </a:lnTo>
                  <a:lnTo>
                    <a:pt x="0" y="18348"/>
                  </a:lnTo>
                  <a:lnTo>
                    <a:pt x="38293" y="957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2392149" y="8801129"/>
              <a:ext cx="52705" cy="1112520"/>
            </a:xfrm>
            <a:custGeom>
              <a:avLst/>
              <a:gdLst/>
              <a:ahLst/>
              <a:cxnLst/>
              <a:rect l="l" t="t" r="r" b="b"/>
              <a:pathLst>
                <a:path w="52705" h="1112520">
                  <a:moveTo>
                    <a:pt x="48664" y="0"/>
                  </a:moveTo>
                  <a:lnTo>
                    <a:pt x="45872" y="478669"/>
                  </a:lnTo>
                  <a:lnTo>
                    <a:pt x="43080" y="932207"/>
                  </a:lnTo>
                  <a:lnTo>
                    <a:pt x="52653" y="1028340"/>
                  </a:lnTo>
                  <a:lnTo>
                    <a:pt x="26326" y="1092163"/>
                  </a:lnTo>
                  <a:lnTo>
                    <a:pt x="0" y="111210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2300404" y="8664708"/>
              <a:ext cx="148590" cy="374015"/>
            </a:xfrm>
            <a:custGeom>
              <a:avLst/>
              <a:gdLst/>
              <a:ahLst/>
              <a:cxnLst/>
              <a:rect l="l" t="t" r="r" b="b"/>
              <a:pathLst>
                <a:path w="148589" h="374015">
                  <a:moveTo>
                    <a:pt x="147988" y="0"/>
                  </a:moveTo>
                  <a:lnTo>
                    <a:pt x="130836" y="281616"/>
                  </a:lnTo>
                  <a:lnTo>
                    <a:pt x="113285" y="309140"/>
                  </a:lnTo>
                  <a:lnTo>
                    <a:pt x="0" y="324697"/>
                  </a:lnTo>
                  <a:lnTo>
                    <a:pt x="110093" y="327090"/>
                  </a:lnTo>
                  <a:lnTo>
                    <a:pt x="135622" y="353018"/>
                  </a:lnTo>
                  <a:lnTo>
                    <a:pt x="134825" y="37376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2188715" y="10326886"/>
              <a:ext cx="142875" cy="1971039"/>
            </a:xfrm>
            <a:custGeom>
              <a:avLst/>
              <a:gdLst/>
              <a:ahLst/>
              <a:cxnLst/>
              <a:rect l="l" t="t" r="r" b="b"/>
              <a:pathLst>
                <a:path w="142875" h="1971040">
                  <a:moveTo>
                    <a:pt x="100520" y="0"/>
                  </a:moveTo>
                  <a:lnTo>
                    <a:pt x="104908" y="55445"/>
                  </a:lnTo>
                  <a:lnTo>
                    <a:pt x="112088" y="1010789"/>
                  </a:lnTo>
                  <a:lnTo>
                    <a:pt x="142802" y="1771474"/>
                  </a:lnTo>
                  <a:lnTo>
                    <a:pt x="69008" y="1925047"/>
                  </a:lnTo>
                  <a:lnTo>
                    <a:pt x="0" y="1970919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3438440" y="12417074"/>
              <a:ext cx="4756150" cy="240029"/>
            </a:xfrm>
            <a:custGeom>
              <a:avLst/>
              <a:gdLst/>
              <a:ahLst/>
              <a:cxnLst/>
              <a:rect l="l" t="t" r="r" b="b"/>
              <a:pathLst>
                <a:path w="4756150" h="240029">
                  <a:moveTo>
                    <a:pt x="4755975" y="0"/>
                  </a:moveTo>
                  <a:lnTo>
                    <a:pt x="4535788" y="18747"/>
                  </a:lnTo>
                  <a:lnTo>
                    <a:pt x="4190747" y="45872"/>
                  </a:lnTo>
                  <a:lnTo>
                    <a:pt x="3839324" y="56642"/>
                  </a:lnTo>
                  <a:lnTo>
                    <a:pt x="3295237" y="49462"/>
                  </a:lnTo>
                  <a:lnTo>
                    <a:pt x="2815371" y="52254"/>
                  </a:lnTo>
                  <a:lnTo>
                    <a:pt x="1498234" y="88553"/>
                  </a:lnTo>
                  <a:lnTo>
                    <a:pt x="1061448" y="124453"/>
                  </a:lnTo>
                  <a:lnTo>
                    <a:pt x="880751" y="117672"/>
                  </a:lnTo>
                  <a:lnTo>
                    <a:pt x="515367" y="126448"/>
                  </a:lnTo>
                  <a:lnTo>
                    <a:pt x="296774" y="167534"/>
                  </a:lnTo>
                  <a:lnTo>
                    <a:pt x="0" y="23973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3396158" y="12351656"/>
              <a:ext cx="4900930" cy="295910"/>
            </a:xfrm>
            <a:custGeom>
              <a:avLst/>
              <a:gdLst/>
              <a:ahLst/>
              <a:cxnLst/>
              <a:rect l="l" t="t" r="r" b="b"/>
              <a:pathLst>
                <a:path w="4900930" h="295909">
                  <a:moveTo>
                    <a:pt x="0" y="295578"/>
                  </a:moveTo>
                  <a:lnTo>
                    <a:pt x="106902" y="57839"/>
                  </a:lnTo>
                  <a:lnTo>
                    <a:pt x="324697" y="79778"/>
                  </a:lnTo>
                  <a:lnTo>
                    <a:pt x="799377" y="51456"/>
                  </a:lnTo>
                  <a:lnTo>
                    <a:pt x="1221403" y="25529"/>
                  </a:lnTo>
                  <a:lnTo>
                    <a:pt x="1702865" y="45074"/>
                  </a:lnTo>
                  <a:lnTo>
                    <a:pt x="2248547" y="7578"/>
                  </a:lnTo>
                  <a:lnTo>
                    <a:pt x="2882784" y="27124"/>
                  </a:lnTo>
                  <a:lnTo>
                    <a:pt x="3714870" y="398"/>
                  </a:lnTo>
                  <a:lnTo>
                    <a:pt x="4150060" y="22736"/>
                  </a:lnTo>
                  <a:lnTo>
                    <a:pt x="4587245" y="5983"/>
                  </a:lnTo>
                  <a:lnTo>
                    <a:pt x="4900374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084302" y="7976621"/>
              <a:ext cx="632460" cy="1270"/>
            </a:xfrm>
            <a:custGeom>
              <a:avLst/>
              <a:gdLst/>
              <a:ahLst/>
              <a:cxnLst/>
              <a:rect l="l" t="t" r="r" b="b"/>
              <a:pathLst>
                <a:path w="632459" h="1270">
                  <a:moveTo>
                    <a:pt x="631843" y="797"/>
                  </a:moveTo>
                  <a:lnTo>
                    <a:pt x="325893" y="0"/>
                  </a:ln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7036436" y="7957873"/>
              <a:ext cx="36830" cy="38735"/>
            </a:xfrm>
            <a:custGeom>
              <a:avLst/>
              <a:gdLst/>
              <a:ahLst/>
              <a:cxnLst/>
              <a:rect l="l" t="t" r="r" b="b"/>
              <a:pathLst>
                <a:path w="36829" h="38734">
                  <a:moveTo>
                    <a:pt x="0" y="398"/>
                  </a:moveTo>
                  <a:lnTo>
                    <a:pt x="9174" y="38692"/>
                  </a:lnTo>
                  <a:lnTo>
                    <a:pt x="18348" y="0"/>
                  </a:lnTo>
                  <a:lnTo>
                    <a:pt x="27523" y="38293"/>
                  </a:lnTo>
                  <a:lnTo>
                    <a:pt x="3629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5952250" y="7977419"/>
              <a:ext cx="1069975" cy="1905"/>
            </a:xfrm>
            <a:custGeom>
              <a:avLst/>
              <a:gdLst/>
              <a:ahLst/>
              <a:cxnLst/>
              <a:rect l="l" t="t" r="r" b="b"/>
              <a:pathLst>
                <a:path w="1069975" h="1904">
                  <a:moveTo>
                    <a:pt x="1069825" y="0"/>
                  </a:moveTo>
                  <a:lnTo>
                    <a:pt x="591156" y="797"/>
                  </a:lnTo>
                  <a:lnTo>
                    <a:pt x="265262" y="1595"/>
                  </a:lnTo>
                  <a:lnTo>
                    <a:pt x="0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5904383" y="7959868"/>
              <a:ext cx="36830" cy="38735"/>
            </a:xfrm>
            <a:custGeom>
              <a:avLst/>
              <a:gdLst/>
              <a:ahLst/>
              <a:cxnLst/>
              <a:rect l="l" t="t" r="r" b="b"/>
              <a:pathLst>
                <a:path w="36829" h="38734">
                  <a:moveTo>
                    <a:pt x="0" y="398"/>
                  </a:moveTo>
                  <a:lnTo>
                    <a:pt x="9174" y="38692"/>
                  </a:lnTo>
                  <a:lnTo>
                    <a:pt x="18348" y="398"/>
                  </a:lnTo>
                  <a:lnTo>
                    <a:pt x="27523" y="38692"/>
                  </a:lnTo>
                  <a:lnTo>
                    <a:pt x="3629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4654259" y="7977419"/>
              <a:ext cx="1236345" cy="3175"/>
            </a:xfrm>
            <a:custGeom>
              <a:avLst/>
              <a:gdLst/>
              <a:ahLst/>
              <a:cxnLst/>
              <a:rect l="l" t="t" r="r" b="b"/>
              <a:pathLst>
                <a:path w="1236345" h="3175">
                  <a:moveTo>
                    <a:pt x="1235763" y="1994"/>
                  </a:moveTo>
                  <a:lnTo>
                    <a:pt x="757094" y="2393"/>
                  </a:lnTo>
                  <a:lnTo>
                    <a:pt x="491832" y="27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4606791" y="7958272"/>
              <a:ext cx="36830" cy="38735"/>
            </a:xfrm>
            <a:custGeom>
              <a:avLst/>
              <a:gdLst/>
              <a:ahLst/>
              <a:cxnLst/>
              <a:rect l="l" t="t" r="r" b="b"/>
              <a:pathLst>
                <a:path w="36829" h="38734">
                  <a:moveTo>
                    <a:pt x="0" y="0"/>
                  </a:moveTo>
                  <a:lnTo>
                    <a:pt x="8775" y="38293"/>
                  </a:lnTo>
                  <a:lnTo>
                    <a:pt x="17950" y="0"/>
                  </a:lnTo>
                  <a:lnTo>
                    <a:pt x="27124" y="38293"/>
                  </a:lnTo>
                  <a:lnTo>
                    <a:pt x="36299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3192723" y="7967846"/>
              <a:ext cx="1399540" cy="9525"/>
            </a:xfrm>
            <a:custGeom>
              <a:avLst/>
              <a:gdLst/>
              <a:ahLst/>
              <a:cxnLst/>
              <a:rect l="l" t="t" r="r" b="b"/>
              <a:pathLst>
                <a:path w="1399539" h="9525">
                  <a:moveTo>
                    <a:pt x="1399309" y="9174"/>
                  </a:moveTo>
                  <a:lnTo>
                    <a:pt x="920640" y="6781"/>
                  </a:lnTo>
                  <a:lnTo>
                    <a:pt x="429206" y="398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2029956" y="10430199"/>
              <a:ext cx="195580" cy="2753360"/>
            </a:xfrm>
            <a:custGeom>
              <a:avLst/>
              <a:gdLst/>
              <a:ahLst/>
              <a:cxnLst/>
              <a:rect l="l" t="t" r="r" b="b"/>
              <a:pathLst>
                <a:path w="195580" h="2753359">
                  <a:moveTo>
                    <a:pt x="0" y="0"/>
                  </a:moveTo>
                  <a:lnTo>
                    <a:pt x="84564" y="24731"/>
                  </a:lnTo>
                  <a:lnTo>
                    <a:pt x="146791" y="79778"/>
                  </a:lnTo>
                  <a:lnTo>
                    <a:pt x="179102" y="161550"/>
                  </a:lnTo>
                  <a:lnTo>
                    <a:pt x="193063" y="307943"/>
                  </a:lnTo>
                  <a:lnTo>
                    <a:pt x="192265" y="668541"/>
                  </a:lnTo>
                  <a:lnTo>
                    <a:pt x="192664" y="1106523"/>
                  </a:lnTo>
                  <a:lnTo>
                    <a:pt x="195057" y="1501425"/>
                  </a:lnTo>
                  <a:lnTo>
                    <a:pt x="191068" y="1920260"/>
                  </a:lnTo>
                  <a:lnTo>
                    <a:pt x="183888" y="2213445"/>
                  </a:lnTo>
                  <a:lnTo>
                    <a:pt x="171921" y="275274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2182732" y="12823145"/>
              <a:ext cx="91440" cy="17780"/>
            </a:xfrm>
            <a:custGeom>
              <a:avLst/>
              <a:gdLst/>
              <a:ahLst/>
              <a:cxnLst/>
              <a:rect l="l" t="t" r="r" b="b"/>
              <a:pathLst>
                <a:path w="91439" h="17779">
                  <a:moveTo>
                    <a:pt x="0" y="17152"/>
                  </a:moveTo>
                  <a:lnTo>
                    <a:pt x="9094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6574520" y="1907496"/>
              <a:ext cx="640715" cy="25400"/>
            </a:xfrm>
            <a:custGeom>
              <a:avLst/>
              <a:gdLst/>
              <a:ahLst/>
              <a:cxnLst/>
              <a:rect l="l" t="t" r="r" b="b"/>
              <a:pathLst>
                <a:path w="640715" h="25400">
                  <a:moveTo>
                    <a:pt x="640618" y="25130"/>
                  </a:moveTo>
                  <a:lnTo>
                    <a:pt x="238137" y="0"/>
                  </a:lnTo>
                  <a:lnTo>
                    <a:pt x="0" y="239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6536625" y="1890743"/>
              <a:ext cx="25400" cy="38735"/>
            </a:xfrm>
            <a:custGeom>
              <a:avLst/>
              <a:gdLst/>
              <a:ahLst/>
              <a:cxnLst/>
              <a:rect l="l" t="t" r="r" b="b"/>
              <a:pathLst>
                <a:path w="25400" h="38735">
                  <a:moveTo>
                    <a:pt x="0" y="38692"/>
                  </a:moveTo>
                  <a:lnTo>
                    <a:pt x="2513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6536227" y="1891142"/>
              <a:ext cx="26034" cy="38100"/>
            </a:xfrm>
            <a:custGeom>
              <a:avLst/>
              <a:gdLst/>
              <a:ahLst/>
              <a:cxnLst/>
              <a:rect l="l" t="t" r="r" b="b"/>
              <a:pathLst>
                <a:path w="26034" h="38100">
                  <a:moveTo>
                    <a:pt x="0" y="0"/>
                  </a:moveTo>
                  <a:lnTo>
                    <a:pt x="25927" y="37894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5767165" y="1910289"/>
              <a:ext cx="755015" cy="7620"/>
            </a:xfrm>
            <a:custGeom>
              <a:avLst/>
              <a:gdLst/>
              <a:ahLst/>
              <a:cxnLst/>
              <a:rect l="l" t="t" r="r" b="b"/>
              <a:pathLst>
                <a:path w="755015" h="7619">
                  <a:moveTo>
                    <a:pt x="754701" y="0"/>
                  </a:moveTo>
                  <a:lnTo>
                    <a:pt x="515367" y="2792"/>
                  </a:lnTo>
                  <a:lnTo>
                    <a:pt x="277229" y="5185"/>
                  </a:lnTo>
                  <a:lnTo>
                    <a:pt x="0" y="718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5729270" y="1898322"/>
              <a:ext cx="25400" cy="38735"/>
            </a:xfrm>
            <a:custGeom>
              <a:avLst/>
              <a:gdLst/>
              <a:ahLst/>
              <a:cxnLst/>
              <a:rect l="l" t="t" r="r" b="b"/>
              <a:pathLst>
                <a:path w="25400" h="38735">
                  <a:moveTo>
                    <a:pt x="0" y="38692"/>
                  </a:moveTo>
                  <a:lnTo>
                    <a:pt x="2513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5728872" y="1898721"/>
              <a:ext cx="26034" cy="38100"/>
            </a:xfrm>
            <a:custGeom>
              <a:avLst/>
              <a:gdLst/>
              <a:ahLst/>
              <a:cxnLst/>
              <a:rect l="l" t="t" r="r" b="b"/>
              <a:pathLst>
                <a:path w="26035" h="38100">
                  <a:moveTo>
                    <a:pt x="0" y="0"/>
                  </a:moveTo>
                  <a:lnTo>
                    <a:pt x="25927" y="37894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5235842" y="1917868"/>
              <a:ext cx="478790" cy="3810"/>
            </a:xfrm>
            <a:custGeom>
              <a:avLst/>
              <a:gdLst/>
              <a:ahLst/>
              <a:cxnLst/>
              <a:rect l="l" t="t" r="r" b="b"/>
              <a:pathLst>
                <a:path w="478789" h="3810">
                  <a:moveTo>
                    <a:pt x="478669" y="0"/>
                  </a:moveTo>
                  <a:lnTo>
                    <a:pt x="239334" y="1994"/>
                  </a:lnTo>
                  <a:lnTo>
                    <a:pt x="0" y="359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5197948" y="1902311"/>
              <a:ext cx="25400" cy="38735"/>
            </a:xfrm>
            <a:custGeom>
              <a:avLst/>
              <a:gdLst/>
              <a:ahLst/>
              <a:cxnLst/>
              <a:rect l="l" t="t" r="r" b="b"/>
              <a:pathLst>
                <a:path w="25400" h="38735">
                  <a:moveTo>
                    <a:pt x="0" y="38692"/>
                  </a:moveTo>
                  <a:lnTo>
                    <a:pt x="2513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5197549" y="1902710"/>
              <a:ext cx="26034" cy="38100"/>
            </a:xfrm>
            <a:custGeom>
              <a:avLst/>
              <a:gdLst/>
              <a:ahLst/>
              <a:cxnLst/>
              <a:rect l="l" t="t" r="r" b="b"/>
              <a:pathLst>
                <a:path w="26035" h="38100">
                  <a:moveTo>
                    <a:pt x="0" y="0"/>
                  </a:moveTo>
                  <a:lnTo>
                    <a:pt x="25927" y="37894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4704520" y="1921857"/>
              <a:ext cx="478790" cy="3810"/>
            </a:xfrm>
            <a:custGeom>
              <a:avLst/>
              <a:gdLst/>
              <a:ahLst/>
              <a:cxnLst/>
              <a:rect l="l" t="t" r="r" b="b"/>
              <a:pathLst>
                <a:path w="478789" h="3810">
                  <a:moveTo>
                    <a:pt x="478669" y="0"/>
                  </a:moveTo>
                  <a:lnTo>
                    <a:pt x="239334" y="1595"/>
                  </a:lnTo>
                  <a:lnTo>
                    <a:pt x="0" y="359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4666226" y="1906300"/>
              <a:ext cx="26034" cy="38735"/>
            </a:xfrm>
            <a:custGeom>
              <a:avLst/>
              <a:gdLst/>
              <a:ahLst/>
              <a:cxnLst/>
              <a:rect l="l" t="t" r="r" b="b"/>
              <a:pathLst>
                <a:path w="26035" h="38735">
                  <a:moveTo>
                    <a:pt x="0" y="38293"/>
                  </a:moveTo>
                  <a:lnTo>
                    <a:pt x="25529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4666226" y="1906300"/>
              <a:ext cx="26034" cy="38735"/>
            </a:xfrm>
            <a:custGeom>
              <a:avLst/>
              <a:gdLst/>
              <a:ahLst/>
              <a:cxnLst/>
              <a:rect l="l" t="t" r="r" b="b"/>
              <a:pathLst>
                <a:path w="26035" h="38735">
                  <a:moveTo>
                    <a:pt x="0" y="0"/>
                  </a:moveTo>
                  <a:lnTo>
                    <a:pt x="25529" y="3829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3763137" y="1925845"/>
              <a:ext cx="889000" cy="3810"/>
            </a:xfrm>
            <a:custGeom>
              <a:avLst/>
              <a:gdLst/>
              <a:ahLst/>
              <a:cxnLst/>
              <a:rect l="l" t="t" r="r" b="b"/>
              <a:pathLst>
                <a:path w="889000" h="3810">
                  <a:moveTo>
                    <a:pt x="888728" y="0"/>
                  </a:moveTo>
                  <a:lnTo>
                    <a:pt x="649394" y="1595"/>
                  </a:lnTo>
                  <a:lnTo>
                    <a:pt x="372165" y="3590"/>
                  </a:lnTo>
                  <a:lnTo>
                    <a:pt x="0" y="239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3724844" y="1909092"/>
              <a:ext cx="26034" cy="38735"/>
            </a:xfrm>
            <a:custGeom>
              <a:avLst/>
              <a:gdLst/>
              <a:ahLst/>
              <a:cxnLst/>
              <a:rect l="l" t="t" r="r" b="b"/>
              <a:pathLst>
                <a:path w="26035" h="38735">
                  <a:moveTo>
                    <a:pt x="0" y="38293"/>
                  </a:moveTo>
                  <a:lnTo>
                    <a:pt x="25529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3724844" y="1909092"/>
              <a:ext cx="26034" cy="38735"/>
            </a:xfrm>
            <a:custGeom>
              <a:avLst/>
              <a:gdLst/>
              <a:ahLst/>
              <a:cxnLst/>
              <a:rect l="l" t="t" r="r" b="b"/>
              <a:pathLst>
                <a:path w="26035" h="38735">
                  <a:moveTo>
                    <a:pt x="0" y="0"/>
                  </a:moveTo>
                  <a:lnTo>
                    <a:pt x="25529" y="3829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3096989" y="1457548"/>
              <a:ext cx="614045" cy="471170"/>
            </a:xfrm>
            <a:custGeom>
              <a:avLst/>
              <a:gdLst/>
              <a:ahLst/>
              <a:cxnLst/>
              <a:rect l="l" t="t" r="r" b="b"/>
              <a:pathLst>
                <a:path w="614045" h="471169">
                  <a:moveTo>
                    <a:pt x="613494" y="470691"/>
                  </a:moveTo>
                  <a:lnTo>
                    <a:pt x="374159" y="469893"/>
                  </a:lnTo>
                  <a:lnTo>
                    <a:pt x="1595" y="468696"/>
                  </a:ln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2763915" y="1802588"/>
              <a:ext cx="334645" cy="177800"/>
            </a:xfrm>
            <a:custGeom>
              <a:avLst/>
              <a:gdLst/>
              <a:ahLst/>
              <a:cxnLst/>
              <a:rect l="l" t="t" r="r" b="b"/>
              <a:pathLst>
                <a:path w="334644" h="177800">
                  <a:moveTo>
                    <a:pt x="334270" y="151977"/>
                  </a:moveTo>
                  <a:lnTo>
                    <a:pt x="120066" y="177506"/>
                  </a:lnTo>
                  <a:lnTo>
                    <a:pt x="6781" y="160354"/>
                  </a:lnTo>
                  <a:lnTo>
                    <a:pt x="0" y="4387"/>
                  </a:lnTo>
                  <a:lnTo>
                    <a:pt x="124055" y="23933"/>
                  </a:lnTo>
                  <a:lnTo>
                    <a:pt x="325096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2801012" y="1830909"/>
              <a:ext cx="286385" cy="33655"/>
            </a:xfrm>
            <a:custGeom>
              <a:avLst/>
              <a:gdLst/>
              <a:ahLst/>
              <a:cxnLst/>
              <a:rect l="l" t="t" r="r" b="b"/>
              <a:pathLst>
                <a:path w="286385" h="33655">
                  <a:moveTo>
                    <a:pt x="286004" y="0"/>
                  </a:moveTo>
                  <a:lnTo>
                    <a:pt x="104509" y="33506"/>
                  </a:lnTo>
                  <a:lnTo>
                    <a:pt x="21540" y="8775"/>
                  </a:lnTo>
                  <a:lnTo>
                    <a:pt x="0" y="19944"/>
                  </a:lnTo>
                  <a:lnTo>
                    <a:pt x="398" y="2513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2805400" y="1899519"/>
              <a:ext cx="281305" cy="41910"/>
            </a:xfrm>
            <a:custGeom>
              <a:avLst/>
              <a:gdLst/>
              <a:ahLst/>
              <a:cxnLst/>
              <a:rect l="l" t="t" r="r" b="b"/>
              <a:pathLst>
                <a:path w="281305" h="41910">
                  <a:moveTo>
                    <a:pt x="0" y="3988"/>
                  </a:moveTo>
                  <a:lnTo>
                    <a:pt x="398" y="9174"/>
                  </a:lnTo>
                  <a:lnTo>
                    <a:pt x="57839" y="41484"/>
                  </a:lnTo>
                  <a:lnTo>
                    <a:pt x="281218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2399728" y="690480"/>
              <a:ext cx="586105" cy="624840"/>
            </a:xfrm>
            <a:custGeom>
              <a:avLst/>
              <a:gdLst/>
              <a:ahLst/>
              <a:cxnLst/>
              <a:rect l="l" t="t" r="r" b="b"/>
              <a:pathLst>
                <a:path w="586105" h="624840">
                  <a:moveTo>
                    <a:pt x="585970" y="624663"/>
                  </a:moveTo>
                  <a:lnTo>
                    <a:pt x="428408" y="608707"/>
                  </a:lnTo>
                  <a:lnTo>
                    <a:pt x="309938" y="551267"/>
                  </a:lnTo>
                  <a:lnTo>
                    <a:pt x="85362" y="558447"/>
                  </a:lnTo>
                  <a:lnTo>
                    <a:pt x="5185" y="238536"/>
                  </a:ln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2576038" y="3307205"/>
              <a:ext cx="191135" cy="250190"/>
            </a:xfrm>
            <a:custGeom>
              <a:avLst/>
              <a:gdLst/>
              <a:ahLst/>
              <a:cxnLst/>
              <a:rect l="l" t="t" r="r" b="b"/>
              <a:pathLst>
                <a:path w="191135" h="250189">
                  <a:moveTo>
                    <a:pt x="191068" y="249705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2617523" y="3313587"/>
              <a:ext cx="149860" cy="243840"/>
            </a:xfrm>
            <a:custGeom>
              <a:avLst/>
              <a:gdLst/>
              <a:ahLst/>
              <a:cxnLst/>
              <a:rect l="l" t="t" r="r" b="b"/>
              <a:pathLst>
                <a:path w="149860" h="243839">
                  <a:moveTo>
                    <a:pt x="149584" y="2433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1578013" y="1298390"/>
              <a:ext cx="744855" cy="486409"/>
            </a:xfrm>
            <a:custGeom>
              <a:avLst/>
              <a:gdLst/>
              <a:ahLst/>
              <a:cxnLst/>
              <a:rect l="l" t="t" r="r" b="b"/>
              <a:pathLst>
                <a:path w="744855" h="486410">
                  <a:moveTo>
                    <a:pt x="0" y="0"/>
                  </a:moveTo>
                  <a:lnTo>
                    <a:pt x="110492" y="72598"/>
                  </a:lnTo>
                  <a:lnTo>
                    <a:pt x="744330" y="48624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1578013" y="1244540"/>
              <a:ext cx="744220" cy="476884"/>
            </a:xfrm>
            <a:custGeom>
              <a:avLst/>
              <a:gdLst/>
              <a:ahLst/>
              <a:cxnLst/>
              <a:rect l="l" t="t" r="r" b="b"/>
              <a:pathLst>
                <a:path w="744219" h="476885">
                  <a:moveTo>
                    <a:pt x="0" y="0"/>
                  </a:moveTo>
                  <a:lnTo>
                    <a:pt x="143600" y="92143"/>
                  </a:lnTo>
                  <a:lnTo>
                    <a:pt x="743931" y="47627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1807375" y="1276052"/>
              <a:ext cx="517525" cy="328930"/>
            </a:xfrm>
            <a:custGeom>
              <a:avLst/>
              <a:gdLst/>
              <a:ahLst/>
              <a:cxnLst/>
              <a:rect l="l" t="t" r="r" b="b"/>
              <a:pathLst>
                <a:path w="517525" h="328930">
                  <a:moveTo>
                    <a:pt x="516962" y="3286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3" name="object 6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76617" y="1128662"/>
              <a:ext cx="224176" cy="151578"/>
            </a:xfrm>
            <a:prstGeom prst="rect">
              <a:avLst/>
            </a:prstGeom>
          </p:spPr>
        </p:pic>
        <p:sp>
          <p:nvSpPr>
            <p:cNvPr id="634" name="object 634" descr=""/>
            <p:cNvSpPr/>
            <p:nvPr/>
          </p:nvSpPr>
          <p:spPr>
            <a:xfrm>
              <a:off x="1774267" y="1310357"/>
              <a:ext cx="550545" cy="358775"/>
            </a:xfrm>
            <a:custGeom>
              <a:avLst/>
              <a:gdLst/>
              <a:ahLst/>
              <a:cxnLst/>
              <a:rect l="l" t="t" r="r" b="b"/>
              <a:pathLst>
                <a:path w="550544" h="358775">
                  <a:moveTo>
                    <a:pt x="550469" y="358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5" name="object 6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6617" y="1181316"/>
              <a:ext cx="191068" cy="133229"/>
            </a:xfrm>
            <a:prstGeom prst="rect">
              <a:avLst/>
            </a:prstGeom>
          </p:spPr>
        </p:pic>
        <p:pic>
          <p:nvPicPr>
            <p:cNvPr id="636" name="object 6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97286" y="12628487"/>
              <a:ext cx="71800" cy="71800"/>
            </a:xfrm>
            <a:prstGeom prst="rect">
              <a:avLst/>
            </a:prstGeom>
          </p:spPr>
        </p:pic>
        <p:pic>
          <p:nvPicPr>
            <p:cNvPr id="637" name="object 6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96291" y="12589595"/>
              <a:ext cx="74191" cy="112088"/>
            </a:xfrm>
            <a:prstGeom prst="rect">
              <a:avLst/>
            </a:prstGeom>
          </p:spPr>
        </p:pic>
        <p:pic>
          <p:nvPicPr>
            <p:cNvPr id="638" name="object 63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20626" y="8854979"/>
              <a:ext cx="71800" cy="71800"/>
            </a:xfrm>
            <a:prstGeom prst="rect">
              <a:avLst/>
            </a:prstGeom>
          </p:spPr>
        </p:pic>
        <p:pic>
          <p:nvPicPr>
            <p:cNvPr id="639" name="object 63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75259" y="7942915"/>
              <a:ext cx="81373" cy="66215"/>
            </a:xfrm>
            <a:prstGeom prst="rect">
              <a:avLst/>
            </a:prstGeom>
          </p:spPr>
        </p:pic>
        <p:sp>
          <p:nvSpPr>
            <p:cNvPr id="640" name="object 640" descr=""/>
            <p:cNvSpPr/>
            <p:nvPr/>
          </p:nvSpPr>
          <p:spPr>
            <a:xfrm>
              <a:off x="2834519" y="12503634"/>
              <a:ext cx="213995" cy="149860"/>
            </a:xfrm>
            <a:custGeom>
              <a:avLst/>
              <a:gdLst/>
              <a:ahLst/>
              <a:cxnLst/>
              <a:rect l="l" t="t" r="r" b="b"/>
              <a:pathLst>
                <a:path w="213994" h="149859">
                  <a:moveTo>
                    <a:pt x="0" y="149584"/>
                  </a:moveTo>
                  <a:lnTo>
                    <a:pt x="72997" y="57440"/>
                  </a:lnTo>
                  <a:lnTo>
                    <a:pt x="213406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068668" y="12470924"/>
              <a:ext cx="8890" cy="45085"/>
            </a:xfrm>
            <a:custGeom>
              <a:avLst/>
              <a:gdLst/>
              <a:ahLst/>
              <a:cxnLst/>
              <a:rect l="l" t="t" r="r" b="b"/>
              <a:pathLst>
                <a:path w="8889" h="45084">
                  <a:moveTo>
                    <a:pt x="0" y="45074"/>
                  </a:moveTo>
                  <a:lnTo>
                    <a:pt x="8775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053909" y="12480498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5" h="26034">
                  <a:moveTo>
                    <a:pt x="0" y="0"/>
                  </a:moveTo>
                  <a:lnTo>
                    <a:pt x="38293" y="25927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3096591" y="12455368"/>
              <a:ext cx="507365" cy="28575"/>
            </a:xfrm>
            <a:custGeom>
              <a:avLst/>
              <a:gdLst/>
              <a:ahLst/>
              <a:cxnLst/>
              <a:rect l="l" t="t" r="r" b="b"/>
              <a:pathLst>
                <a:path w="507364" h="28575">
                  <a:moveTo>
                    <a:pt x="0" y="28321"/>
                  </a:moveTo>
                  <a:lnTo>
                    <a:pt x="8376" y="25130"/>
                  </a:lnTo>
                  <a:lnTo>
                    <a:pt x="238536" y="21141"/>
                  </a:lnTo>
                  <a:lnTo>
                    <a:pt x="248907" y="20742"/>
                  </a:lnTo>
                  <a:lnTo>
                    <a:pt x="50699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2170765" y="12975921"/>
              <a:ext cx="3175" cy="304165"/>
            </a:xfrm>
            <a:custGeom>
              <a:avLst/>
              <a:gdLst/>
              <a:ahLst/>
              <a:cxnLst/>
              <a:rect l="l" t="t" r="r" b="b"/>
              <a:pathLst>
                <a:path w="3175" h="304165">
                  <a:moveTo>
                    <a:pt x="0" y="303555"/>
                  </a:moveTo>
                  <a:lnTo>
                    <a:pt x="2792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2154410" y="12936032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5" h="26034">
                  <a:moveTo>
                    <a:pt x="38293" y="25927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2154410" y="12936430"/>
              <a:ext cx="38735" cy="25400"/>
            </a:xfrm>
            <a:custGeom>
              <a:avLst/>
              <a:gdLst/>
              <a:ahLst/>
              <a:cxnLst/>
              <a:rect l="l" t="t" r="r" b="b"/>
              <a:pathLst>
                <a:path w="38735" h="25400">
                  <a:moveTo>
                    <a:pt x="0" y="25130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2173956" y="12444598"/>
              <a:ext cx="4445" cy="478790"/>
            </a:xfrm>
            <a:custGeom>
              <a:avLst/>
              <a:gdLst/>
              <a:ahLst/>
              <a:cxnLst/>
              <a:rect l="l" t="t" r="r" b="b"/>
              <a:pathLst>
                <a:path w="4444" h="478790">
                  <a:moveTo>
                    <a:pt x="0" y="478669"/>
                  </a:moveTo>
                  <a:lnTo>
                    <a:pt x="1994" y="239334"/>
                  </a:lnTo>
                  <a:lnTo>
                    <a:pt x="398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2159197" y="12404709"/>
              <a:ext cx="38100" cy="26034"/>
            </a:xfrm>
            <a:custGeom>
              <a:avLst/>
              <a:gdLst/>
              <a:ahLst/>
              <a:cxnLst/>
              <a:rect l="l" t="t" r="r" b="b"/>
              <a:pathLst>
                <a:path w="38100" h="26034">
                  <a:moveTo>
                    <a:pt x="37894" y="25927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2158798" y="12405107"/>
              <a:ext cx="38735" cy="25400"/>
            </a:xfrm>
            <a:custGeom>
              <a:avLst/>
              <a:gdLst/>
              <a:ahLst/>
              <a:cxnLst/>
              <a:rect l="l" t="t" r="r" b="b"/>
              <a:pathLst>
                <a:path w="38735" h="25400">
                  <a:moveTo>
                    <a:pt x="0" y="25130"/>
                  </a:moveTo>
                  <a:lnTo>
                    <a:pt x="38692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2178344" y="11913275"/>
              <a:ext cx="4445" cy="478790"/>
            </a:xfrm>
            <a:custGeom>
              <a:avLst/>
              <a:gdLst/>
              <a:ahLst/>
              <a:cxnLst/>
              <a:rect l="l" t="t" r="r" b="b"/>
              <a:pathLst>
                <a:path w="4444" h="478790">
                  <a:moveTo>
                    <a:pt x="0" y="478669"/>
                  </a:moveTo>
                  <a:lnTo>
                    <a:pt x="1994" y="239334"/>
                  </a:lnTo>
                  <a:lnTo>
                    <a:pt x="398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2163585" y="11873386"/>
              <a:ext cx="38100" cy="26034"/>
            </a:xfrm>
            <a:custGeom>
              <a:avLst/>
              <a:gdLst/>
              <a:ahLst/>
              <a:cxnLst/>
              <a:rect l="l" t="t" r="r" b="b"/>
              <a:pathLst>
                <a:path w="38100" h="26034">
                  <a:moveTo>
                    <a:pt x="37894" y="25927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2163186" y="11873785"/>
              <a:ext cx="38735" cy="25400"/>
            </a:xfrm>
            <a:custGeom>
              <a:avLst/>
              <a:gdLst/>
              <a:ahLst/>
              <a:cxnLst/>
              <a:rect l="l" t="t" r="r" b="b"/>
              <a:pathLst>
                <a:path w="38735" h="25400">
                  <a:moveTo>
                    <a:pt x="0" y="25130"/>
                  </a:moveTo>
                  <a:lnTo>
                    <a:pt x="38692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2182732" y="11381953"/>
              <a:ext cx="4445" cy="478790"/>
            </a:xfrm>
            <a:custGeom>
              <a:avLst/>
              <a:gdLst/>
              <a:ahLst/>
              <a:cxnLst/>
              <a:rect l="l" t="t" r="r" b="b"/>
              <a:pathLst>
                <a:path w="4444" h="478790">
                  <a:moveTo>
                    <a:pt x="0" y="478669"/>
                  </a:moveTo>
                  <a:lnTo>
                    <a:pt x="1994" y="239334"/>
                  </a:lnTo>
                  <a:lnTo>
                    <a:pt x="398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2167973" y="11342064"/>
              <a:ext cx="38100" cy="26034"/>
            </a:xfrm>
            <a:custGeom>
              <a:avLst/>
              <a:gdLst/>
              <a:ahLst/>
              <a:cxnLst/>
              <a:rect l="l" t="t" r="r" b="b"/>
              <a:pathLst>
                <a:path w="38100" h="26034">
                  <a:moveTo>
                    <a:pt x="37894" y="25927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2167574" y="11342462"/>
              <a:ext cx="38735" cy="25400"/>
            </a:xfrm>
            <a:custGeom>
              <a:avLst/>
              <a:gdLst/>
              <a:ahLst/>
              <a:cxnLst/>
              <a:rect l="l" t="t" r="r" b="b"/>
              <a:pathLst>
                <a:path w="38735" h="25400">
                  <a:moveTo>
                    <a:pt x="0" y="25130"/>
                  </a:moveTo>
                  <a:lnTo>
                    <a:pt x="38692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2187119" y="10850630"/>
              <a:ext cx="2540" cy="478790"/>
            </a:xfrm>
            <a:custGeom>
              <a:avLst/>
              <a:gdLst/>
              <a:ahLst/>
              <a:cxnLst/>
              <a:rect l="l" t="t" r="r" b="b"/>
              <a:pathLst>
                <a:path w="2539" h="478790">
                  <a:moveTo>
                    <a:pt x="0" y="478669"/>
                  </a:moveTo>
                  <a:lnTo>
                    <a:pt x="1994" y="245317"/>
                  </a:lnTo>
                  <a:lnTo>
                    <a:pt x="1994" y="239334"/>
                  </a:lnTo>
                  <a:lnTo>
                    <a:pt x="1595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2169568" y="10810741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5" h="26034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2169568" y="10810741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5" h="26034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1895530" y="10464903"/>
              <a:ext cx="291465" cy="333375"/>
            </a:xfrm>
            <a:custGeom>
              <a:avLst/>
              <a:gdLst/>
              <a:ahLst/>
              <a:cxnLst/>
              <a:rect l="l" t="t" r="r" b="b"/>
              <a:pathLst>
                <a:path w="291464" h="333375">
                  <a:moveTo>
                    <a:pt x="291190" y="333073"/>
                  </a:moveTo>
                  <a:lnTo>
                    <a:pt x="281218" y="159556"/>
                  </a:lnTo>
                  <a:lnTo>
                    <a:pt x="258481" y="98127"/>
                  </a:lnTo>
                  <a:lnTo>
                    <a:pt x="241727" y="53052"/>
                  </a:lnTo>
                  <a:lnTo>
                    <a:pt x="159556" y="4786"/>
                  </a:ln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1578013" y="9797159"/>
              <a:ext cx="88265" cy="0"/>
            </a:xfrm>
            <a:custGeom>
              <a:avLst/>
              <a:gdLst/>
              <a:ahLst/>
              <a:cxnLst/>
              <a:rect l="l" t="t" r="r" b="b"/>
              <a:pathLst>
                <a:path w="88264" h="0">
                  <a:moveTo>
                    <a:pt x="0" y="0"/>
                  </a:moveTo>
                  <a:lnTo>
                    <a:pt x="88154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1680528" y="9778013"/>
              <a:ext cx="26034" cy="38735"/>
            </a:xfrm>
            <a:custGeom>
              <a:avLst/>
              <a:gdLst/>
              <a:ahLst/>
              <a:cxnLst/>
              <a:rect l="l" t="t" r="r" b="b"/>
              <a:pathLst>
                <a:path w="26035" h="38734">
                  <a:moveTo>
                    <a:pt x="0" y="38293"/>
                  </a:moveTo>
                  <a:lnTo>
                    <a:pt x="25529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1680528" y="9778013"/>
              <a:ext cx="26034" cy="38735"/>
            </a:xfrm>
            <a:custGeom>
              <a:avLst/>
              <a:gdLst/>
              <a:ahLst/>
              <a:cxnLst/>
              <a:rect l="l" t="t" r="r" b="b"/>
              <a:pathLst>
                <a:path w="26035" h="38734">
                  <a:moveTo>
                    <a:pt x="0" y="0"/>
                  </a:moveTo>
                  <a:lnTo>
                    <a:pt x="25529" y="3829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3" name="object 66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91517" y="12642248"/>
              <a:ext cx="6616801" cy="907476"/>
            </a:xfrm>
            <a:prstGeom prst="rect">
              <a:avLst/>
            </a:prstGeom>
          </p:spPr>
        </p:pic>
        <p:pic>
          <p:nvPicPr>
            <p:cNvPr id="664" name="object 66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76417" y="3297831"/>
              <a:ext cx="1043299" cy="10237135"/>
            </a:xfrm>
            <a:prstGeom prst="rect">
              <a:avLst/>
            </a:prstGeom>
          </p:spPr>
        </p:pic>
        <p:sp>
          <p:nvSpPr>
            <p:cNvPr id="665" name="object 665" descr=""/>
            <p:cNvSpPr/>
            <p:nvPr/>
          </p:nvSpPr>
          <p:spPr>
            <a:xfrm>
              <a:off x="8827057" y="12342083"/>
              <a:ext cx="337820" cy="1270"/>
            </a:xfrm>
            <a:custGeom>
              <a:avLst/>
              <a:gdLst/>
              <a:ahLst/>
              <a:cxnLst/>
              <a:rect l="l" t="t" r="r" b="b"/>
              <a:pathLst>
                <a:path w="337820" h="1270">
                  <a:moveTo>
                    <a:pt x="337461" y="0"/>
                  </a:moveTo>
                  <a:lnTo>
                    <a:pt x="0" y="1196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8788763" y="12324132"/>
              <a:ext cx="25400" cy="38735"/>
            </a:xfrm>
            <a:custGeom>
              <a:avLst/>
              <a:gdLst/>
              <a:ahLst/>
              <a:cxnLst/>
              <a:rect l="l" t="t" r="r" b="b"/>
              <a:pathLst>
                <a:path w="25400" h="38734">
                  <a:moveTo>
                    <a:pt x="0" y="38692"/>
                  </a:moveTo>
                  <a:lnTo>
                    <a:pt x="2513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8788365" y="12324532"/>
              <a:ext cx="26034" cy="38100"/>
            </a:xfrm>
            <a:custGeom>
              <a:avLst/>
              <a:gdLst/>
              <a:ahLst/>
              <a:cxnLst/>
              <a:rect l="l" t="t" r="r" b="b"/>
              <a:pathLst>
                <a:path w="26034" h="38100">
                  <a:moveTo>
                    <a:pt x="0" y="0"/>
                  </a:moveTo>
                  <a:lnTo>
                    <a:pt x="25927" y="37894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8498770" y="12141042"/>
              <a:ext cx="276225" cy="203835"/>
            </a:xfrm>
            <a:custGeom>
              <a:avLst/>
              <a:gdLst/>
              <a:ahLst/>
              <a:cxnLst/>
              <a:rect l="l" t="t" r="r" b="b"/>
              <a:pathLst>
                <a:path w="276225" h="203834">
                  <a:moveTo>
                    <a:pt x="275633" y="202636"/>
                  </a:moveTo>
                  <a:lnTo>
                    <a:pt x="36299" y="203434"/>
                  </a:lnTo>
                  <a:lnTo>
                    <a:pt x="0" y="203434"/>
                  </a:lnTo>
                  <a:lnTo>
                    <a:pt x="39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8480021" y="12101153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8480021" y="12101153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8499168" y="11609719"/>
              <a:ext cx="635" cy="478790"/>
            </a:xfrm>
            <a:custGeom>
              <a:avLst/>
              <a:gdLst/>
              <a:ahLst/>
              <a:cxnLst/>
              <a:rect l="l" t="t" r="r" b="b"/>
              <a:pathLst>
                <a:path w="634" h="478790">
                  <a:moveTo>
                    <a:pt x="0" y="478669"/>
                  </a:moveTo>
                  <a:lnTo>
                    <a:pt x="0" y="239334"/>
                  </a:lnTo>
                  <a:lnTo>
                    <a:pt x="39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8480421" y="11569830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8480421" y="11569830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8499568" y="11078397"/>
              <a:ext cx="635" cy="478790"/>
            </a:xfrm>
            <a:custGeom>
              <a:avLst/>
              <a:gdLst/>
              <a:ahLst/>
              <a:cxnLst/>
              <a:rect l="l" t="t" r="r" b="b"/>
              <a:pathLst>
                <a:path w="634" h="478790">
                  <a:moveTo>
                    <a:pt x="0" y="478669"/>
                  </a:moveTo>
                  <a:lnTo>
                    <a:pt x="398" y="239334"/>
                  </a:lnTo>
                  <a:lnTo>
                    <a:pt x="39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8480820" y="11038508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8480820" y="11038508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8481218" y="10507184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8481218" y="10507184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8481617" y="9975862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8481617" y="9975862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8482016" y="9444539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8482016" y="9444539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8482415" y="8913217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8482415" y="8913217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8483213" y="8381894"/>
              <a:ext cx="38100" cy="26034"/>
            </a:xfrm>
            <a:custGeom>
              <a:avLst/>
              <a:gdLst/>
              <a:ahLst/>
              <a:cxnLst/>
              <a:rect l="l" t="t" r="r" b="b"/>
              <a:pathLst>
                <a:path w="38100" h="26034">
                  <a:moveTo>
                    <a:pt x="37894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8482814" y="8381894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0" y="25529"/>
                  </a:moveTo>
                  <a:lnTo>
                    <a:pt x="38692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8483612" y="7850571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8483612" y="7850571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4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8484809" y="6256604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8484809" y="6256604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8485207" y="5725281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8485207" y="5725281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8485606" y="5193958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8485606" y="5193958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8486005" y="4662636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38293" y="2552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8486005" y="4662636"/>
              <a:ext cx="38735" cy="26034"/>
            </a:xfrm>
            <a:custGeom>
              <a:avLst/>
              <a:gdLst/>
              <a:ahLst/>
              <a:cxnLst/>
              <a:rect l="l" t="t" r="r" b="b"/>
              <a:pathLst>
                <a:path w="38734" h="26035">
                  <a:moveTo>
                    <a:pt x="0" y="25529"/>
                  </a:moveTo>
                  <a:lnTo>
                    <a:pt x="382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8505152" y="4233828"/>
              <a:ext cx="187960" cy="416559"/>
            </a:xfrm>
            <a:custGeom>
              <a:avLst/>
              <a:gdLst/>
              <a:ahLst/>
              <a:cxnLst/>
              <a:rect l="l" t="t" r="r" b="b"/>
              <a:pathLst>
                <a:path w="187959" h="416560">
                  <a:moveTo>
                    <a:pt x="0" y="416043"/>
                  </a:moveTo>
                  <a:lnTo>
                    <a:pt x="0" y="248110"/>
                  </a:lnTo>
                  <a:lnTo>
                    <a:pt x="43080" y="191068"/>
                  </a:lnTo>
                  <a:lnTo>
                    <a:pt x="18747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8701007" y="4190349"/>
              <a:ext cx="15875" cy="43815"/>
            </a:xfrm>
            <a:custGeom>
              <a:avLst/>
              <a:gdLst/>
              <a:ahLst/>
              <a:cxnLst/>
              <a:rect l="l" t="t" r="r" b="b"/>
              <a:pathLst>
                <a:path w="15875" h="43814">
                  <a:moveTo>
                    <a:pt x="15556" y="4347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8685849" y="4210692"/>
              <a:ext cx="46355" cy="3175"/>
            </a:xfrm>
            <a:custGeom>
              <a:avLst/>
              <a:gdLst/>
              <a:ahLst/>
              <a:cxnLst/>
              <a:rect l="l" t="t" r="r" b="b"/>
              <a:pathLst>
                <a:path w="46354" h="3175">
                  <a:moveTo>
                    <a:pt x="0" y="0"/>
                  </a:moveTo>
                  <a:lnTo>
                    <a:pt x="45872" y="2792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8724143" y="3809408"/>
              <a:ext cx="288290" cy="382270"/>
            </a:xfrm>
            <a:custGeom>
              <a:avLst/>
              <a:gdLst/>
              <a:ahLst/>
              <a:cxnLst/>
              <a:rect l="l" t="t" r="r" b="b"/>
              <a:pathLst>
                <a:path w="288290" h="382270">
                  <a:moveTo>
                    <a:pt x="0" y="382137"/>
                  </a:moveTo>
                  <a:lnTo>
                    <a:pt x="143999" y="191068"/>
                  </a:lnTo>
                  <a:lnTo>
                    <a:pt x="287999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9020918" y="3765929"/>
              <a:ext cx="15240" cy="43815"/>
            </a:xfrm>
            <a:custGeom>
              <a:avLst/>
              <a:gdLst/>
              <a:ahLst/>
              <a:cxnLst/>
              <a:rect l="l" t="t" r="r" b="b"/>
              <a:pathLst>
                <a:path w="15240" h="43814">
                  <a:moveTo>
                    <a:pt x="15157" y="43479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9005760" y="3786273"/>
              <a:ext cx="46355" cy="3175"/>
            </a:xfrm>
            <a:custGeom>
              <a:avLst/>
              <a:gdLst/>
              <a:ahLst/>
              <a:cxnLst/>
              <a:rect l="l" t="t" r="r" b="b"/>
              <a:pathLst>
                <a:path w="46354" h="3175">
                  <a:moveTo>
                    <a:pt x="0" y="0"/>
                  </a:moveTo>
                  <a:lnTo>
                    <a:pt x="45872" y="2792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9044054" y="3477132"/>
              <a:ext cx="434340" cy="290830"/>
            </a:xfrm>
            <a:custGeom>
              <a:avLst/>
              <a:gdLst/>
              <a:ahLst/>
              <a:cxnLst/>
              <a:rect l="l" t="t" r="r" b="b"/>
              <a:pathLst>
                <a:path w="434340" h="290829">
                  <a:moveTo>
                    <a:pt x="0" y="290392"/>
                  </a:moveTo>
                  <a:lnTo>
                    <a:pt x="143999" y="98924"/>
                  </a:lnTo>
                  <a:lnTo>
                    <a:pt x="215799" y="3590"/>
                  </a:lnTo>
                  <a:lnTo>
                    <a:pt x="433993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8782381" y="577474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0"/>
                  </a:moveTo>
                  <a:lnTo>
                    <a:pt x="7180" y="398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8774004" y="5779530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89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8758448" y="577474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0"/>
                  </a:moveTo>
                  <a:lnTo>
                    <a:pt x="0" y="438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8758448" y="576118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3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8773605" y="5752007"/>
              <a:ext cx="635" cy="8890"/>
            </a:xfrm>
            <a:custGeom>
              <a:avLst/>
              <a:gdLst/>
              <a:ahLst/>
              <a:cxnLst/>
              <a:rect l="l" t="t" r="r" b="b"/>
              <a:pathLst>
                <a:path w="634" h="8889">
                  <a:moveTo>
                    <a:pt x="398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8781982" y="576078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4387"/>
                  </a:moveTo>
                  <a:lnTo>
                    <a:pt x="7578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8668221" y="5755919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4777" y="29195"/>
                  </a:moveTo>
                  <a:lnTo>
                    <a:pt x="22817" y="29117"/>
                  </a:lnTo>
                  <a:lnTo>
                    <a:pt x="29273" y="22536"/>
                  </a:lnTo>
                  <a:lnTo>
                    <a:pt x="29195" y="14495"/>
                  </a:lnTo>
                  <a:lnTo>
                    <a:pt x="29117" y="6455"/>
                  </a:lnTo>
                  <a:lnTo>
                    <a:pt x="22536" y="0"/>
                  </a:lnTo>
                  <a:lnTo>
                    <a:pt x="14495" y="77"/>
                  </a:lnTo>
                  <a:lnTo>
                    <a:pt x="6455" y="155"/>
                  </a:lnTo>
                  <a:lnTo>
                    <a:pt x="0" y="6737"/>
                  </a:lnTo>
                  <a:lnTo>
                    <a:pt x="77" y="14777"/>
                  </a:lnTo>
                  <a:lnTo>
                    <a:pt x="155" y="22817"/>
                  </a:lnTo>
                  <a:lnTo>
                    <a:pt x="6737" y="29273"/>
                  </a:lnTo>
                  <a:lnTo>
                    <a:pt x="14777" y="291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8763980" y="575993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919" y="19596"/>
                  </a:moveTo>
                  <a:lnTo>
                    <a:pt x="15316" y="19544"/>
                  </a:lnTo>
                  <a:lnTo>
                    <a:pt x="19649" y="15127"/>
                  </a:lnTo>
                  <a:lnTo>
                    <a:pt x="19596" y="9729"/>
                  </a:lnTo>
                  <a:lnTo>
                    <a:pt x="19544" y="4332"/>
                  </a:lnTo>
                  <a:lnTo>
                    <a:pt x="15127" y="0"/>
                  </a:lnTo>
                  <a:lnTo>
                    <a:pt x="9729" y="52"/>
                  </a:lnTo>
                  <a:lnTo>
                    <a:pt x="4332" y="104"/>
                  </a:lnTo>
                  <a:lnTo>
                    <a:pt x="0" y="4522"/>
                  </a:lnTo>
                  <a:lnTo>
                    <a:pt x="52" y="9919"/>
                  </a:lnTo>
                  <a:lnTo>
                    <a:pt x="104" y="15316"/>
                  </a:lnTo>
                  <a:lnTo>
                    <a:pt x="4522" y="19649"/>
                  </a:lnTo>
                  <a:lnTo>
                    <a:pt x="9919" y="195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8697018" y="5771552"/>
              <a:ext cx="67945" cy="2540"/>
            </a:xfrm>
            <a:custGeom>
              <a:avLst/>
              <a:gdLst/>
              <a:ahLst/>
              <a:cxnLst/>
              <a:rect l="l" t="t" r="r" b="b"/>
              <a:pathLst>
                <a:path w="67945" h="2539">
                  <a:moveTo>
                    <a:pt x="0" y="2393"/>
                  </a:moveTo>
                  <a:lnTo>
                    <a:pt x="6741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8697018" y="5767164"/>
              <a:ext cx="67945" cy="1270"/>
            </a:xfrm>
            <a:custGeom>
              <a:avLst/>
              <a:gdLst/>
              <a:ahLst/>
              <a:cxnLst/>
              <a:rect l="l" t="t" r="r" b="b"/>
              <a:pathLst>
                <a:path w="67945" h="1270">
                  <a:moveTo>
                    <a:pt x="0" y="0"/>
                  </a:moveTo>
                  <a:lnTo>
                    <a:pt x="67412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8934359" y="418037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0"/>
                  </a:moveTo>
                  <a:lnTo>
                    <a:pt x="7180" y="398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8925982" y="4185163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89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8910425" y="418037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0"/>
                  </a:moveTo>
                  <a:lnTo>
                    <a:pt x="0" y="438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8910425" y="416681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3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8925583" y="4157640"/>
              <a:ext cx="635" cy="8890"/>
            </a:xfrm>
            <a:custGeom>
              <a:avLst/>
              <a:gdLst/>
              <a:ahLst/>
              <a:cxnLst/>
              <a:rect l="l" t="t" r="r" b="b"/>
              <a:pathLst>
                <a:path w="634" h="8889">
                  <a:moveTo>
                    <a:pt x="398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8934359" y="416641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4387"/>
                  </a:moveTo>
                  <a:lnTo>
                    <a:pt x="718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8820198" y="416155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4777" y="29195"/>
                  </a:moveTo>
                  <a:lnTo>
                    <a:pt x="22817" y="29117"/>
                  </a:lnTo>
                  <a:lnTo>
                    <a:pt x="29273" y="22536"/>
                  </a:lnTo>
                  <a:lnTo>
                    <a:pt x="29195" y="14495"/>
                  </a:lnTo>
                  <a:lnTo>
                    <a:pt x="29117" y="6455"/>
                  </a:lnTo>
                  <a:lnTo>
                    <a:pt x="22536" y="0"/>
                  </a:lnTo>
                  <a:lnTo>
                    <a:pt x="14495" y="77"/>
                  </a:lnTo>
                  <a:lnTo>
                    <a:pt x="6455" y="155"/>
                  </a:lnTo>
                  <a:lnTo>
                    <a:pt x="0" y="6737"/>
                  </a:lnTo>
                  <a:lnTo>
                    <a:pt x="77" y="14777"/>
                  </a:lnTo>
                  <a:lnTo>
                    <a:pt x="155" y="22817"/>
                  </a:lnTo>
                  <a:lnTo>
                    <a:pt x="6737" y="29273"/>
                  </a:lnTo>
                  <a:lnTo>
                    <a:pt x="14777" y="291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8915958" y="416556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919" y="19596"/>
                  </a:moveTo>
                  <a:lnTo>
                    <a:pt x="15316" y="19544"/>
                  </a:lnTo>
                  <a:lnTo>
                    <a:pt x="19649" y="15127"/>
                  </a:lnTo>
                  <a:lnTo>
                    <a:pt x="19596" y="9729"/>
                  </a:lnTo>
                  <a:lnTo>
                    <a:pt x="19544" y="4332"/>
                  </a:lnTo>
                  <a:lnTo>
                    <a:pt x="15127" y="0"/>
                  </a:lnTo>
                  <a:lnTo>
                    <a:pt x="9729" y="52"/>
                  </a:lnTo>
                  <a:lnTo>
                    <a:pt x="4332" y="104"/>
                  </a:lnTo>
                  <a:lnTo>
                    <a:pt x="0" y="4522"/>
                  </a:lnTo>
                  <a:lnTo>
                    <a:pt x="52" y="9919"/>
                  </a:lnTo>
                  <a:lnTo>
                    <a:pt x="104" y="15316"/>
                  </a:lnTo>
                  <a:lnTo>
                    <a:pt x="4522" y="19649"/>
                  </a:lnTo>
                  <a:lnTo>
                    <a:pt x="9919" y="195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8848996" y="4177186"/>
              <a:ext cx="67945" cy="2540"/>
            </a:xfrm>
            <a:custGeom>
              <a:avLst/>
              <a:gdLst/>
              <a:ahLst/>
              <a:cxnLst/>
              <a:rect l="l" t="t" r="r" b="b"/>
              <a:pathLst>
                <a:path w="67945" h="2539">
                  <a:moveTo>
                    <a:pt x="0" y="2393"/>
                  </a:moveTo>
                  <a:lnTo>
                    <a:pt x="6741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8848996" y="4172798"/>
              <a:ext cx="67945" cy="1905"/>
            </a:xfrm>
            <a:custGeom>
              <a:avLst/>
              <a:gdLst/>
              <a:ahLst/>
              <a:cxnLst/>
              <a:rect l="l" t="t" r="r" b="b"/>
              <a:pathLst>
                <a:path w="67945" h="1904">
                  <a:moveTo>
                    <a:pt x="0" y="0"/>
                  </a:moveTo>
                  <a:lnTo>
                    <a:pt x="67412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8794348" y="1058536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0"/>
                  </a:moveTo>
                  <a:lnTo>
                    <a:pt x="7180" y="398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8785971" y="10590154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8770415" y="1058536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0"/>
                  </a:moveTo>
                  <a:lnTo>
                    <a:pt x="0" y="438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8770015" y="1057180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578" y="3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8785572" y="10562631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8793949" y="1057140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4387"/>
                  </a:moveTo>
                  <a:lnTo>
                    <a:pt x="718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8680188" y="1056654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4777" y="29195"/>
                  </a:moveTo>
                  <a:lnTo>
                    <a:pt x="22817" y="29117"/>
                  </a:lnTo>
                  <a:lnTo>
                    <a:pt x="29273" y="22536"/>
                  </a:lnTo>
                  <a:lnTo>
                    <a:pt x="29195" y="14495"/>
                  </a:lnTo>
                  <a:lnTo>
                    <a:pt x="29117" y="6455"/>
                  </a:lnTo>
                  <a:lnTo>
                    <a:pt x="22536" y="0"/>
                  </a:lnTo>
                  <a:lnTo>
                    <a:pt x="14495" y="77"/>
                  </a:lnTo>
                  <a:lnTo>
                    <a:pt x="6455" y="155"/>
                  </a:lnTo>
                  <a:lnTo>
                    <a:pt x="0" y="6737"/>
                  </a:lnTo>
                  <a:lnTo>
                    <a:pt x="77" y="14777"/>
                  </a:lnTo>
                  <a:lnTo>
                    <a:pt x="155" y="22817"/>
                  </a:lnTo>
                  <a:lnTo>
                    <a:pt x="6737" y="29273"/>
                  </a:lnTo>
                  <a:lnTo>
                    <a:pt x="14777" y="291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8775947" y="1057055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9919" y="19596"/>
                  </a:moveTo>
                  <a:lnTo>
                    <a:pt x="15316" y="19544"/>
                  </a:lnTo>
                  <a:lnTo>
                    <a:pt x="19649" y="15127"/>
                  </a:lnTo>
                  <a:lnTo>
                    <a:pt x="19596" y="9729"/>
                  </a:lnTo>
                  <a:lnTo>
                    <a:pt x="19544" y="4332"/>
                  </a:lnTo>
                  <a:lnTo>
                    <a:pt x="15127" y="0"/>
                  </a:lnTo>
                  <a:lnTo>
                    <a:pt x="9729" y="52"/>
                  </a:lnTo>
                  <a:lnTo>
                    <a:pt x="4332" y="104"/>
                  </a:lnTo>
                  <a:lnTo>
                    <a:pt x="0" y="4522"/>
                  </a:lnTo>
                  <a:lnTo>
                    <a:pt x="52" y="9919"/>
                  </a:lnTo>
                  <a:lnTo>
                    <a:pt x="104" y="15316"/>
                  </a:lnTo>
                  <a:lnTo>
                    <a:pt x="4522" y="19649"/>
                  </a:lnTo>
                  <a:lnTo>
                    <a:pt x="9919" y="195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8708985" y="10582176"/>
              <a:ext cx="67945" cy="2540"/>
            </a:xfrm>
            <a:custGeom>
              <a:avLst/>
              <a:gdLst/>
              <a:ahLst/>
              <a:cxnLst/>
              <a:rect l="l" t="t" r="r" b="b"/>
              <a:pathLst>
                <a:path w="67945" h="2540">
                  <a:moveTo>
                    <a:pt x="0" y="2393"/>
                  </a:moveTo>
                  <a:lnTo>
                    <a:pt x="6741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8708985" y="10577789"/>
              <a:ext cx="67945" cy="1905"/>
            </a:xfrm>
            <a:custGeom>
              <a:avLst/>
              <a:gdLst/>
              <a:ahLst/>
              <a:cxnLst/>
              <a:rect l="l" t="t" r="r" b="b"/>
              <a:pathLst>
                <a:path w="67945" h="1904">
                  <a:moveTo>
                    <a:pt x="0" y="0"/>
                  </a:moveTo>
                  <a:lnTo>
                    <a:pt x="67412" y="15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8799533" y="1184187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0"/>
                  </a:moveTo>
                  <a:lnTo>
                    <a:pt x="7578" y="438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8791555" y="1184705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8775999" y="1184227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0"/>
                  </a:moveTo>
                  <a:lnTo>
                    <a:pt x="0" y="398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8775600" y="1182831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578" y="4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8791157" y="1181953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8799533" y="1182831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3988"/>
                  </a:moveTo>
                  <a:lnTo>
                    <a:pt x="718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8685772" y="11823448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4777" y="29195"/>
                  </a:moveTo>
                  <a:lnTo>
                    <a:pt x="22817" y="29117"/>
                  </a:lnTo>
                  <a:lnTo>
                    <a:pt x="29273" y="22536"/>
                  </a:lnTo>
                  <a:lnTo>
                    <a:pt x="29195" y="14495"/>
                  </a:lnTo>
                  <a:lnTo>
                    <a:pt x="29117" y="6455"/>
                  </a:lnTo>
                  <a:lnTo>
                    <a:pt x="22536" y="0"/>
                  </a:lnTo>
                  <a:lnTo>
                    <a:pt x="14495" y="77"/>
                  </a:lnTo>
                  <a:lnTo>
                    <a:pt x="6455" y="155"/>
                  </a:lnTo>
                  <a:lnTo>
                    <a:pt x="0" y="6737"/>
                  </a:lnTo>
                  <a:lnTo>
                    <a:pt x="77" y="14777"/>
                  </a:lnTo>
                  <a:lnTo>
                    <a:pt x="155" y="22817"/>
                  </a:lnTo>
                  <a:lnTo>
                    <a:pt x="6737" y="29273"/>
                  </a:lnTo>
                  <a:lnTo>
                    <a:pt x="14777" y="291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8781532" y="1182746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9919" y="19596"/>
                  </a:moveTo>
                  <a:lnTo>
                    <a:pt x="15316" y="19544"/>
                  </a:lnTo>
                  <a:lnTo>
                    <a:pt x="19649" y="15127"/>
                  </a:lnTo>
                  <a:lnTo>
                    <a:pt x="19596" y="9729"/>
                  </a:lnTo>
                  <a:lnTo>
                    <a:pt x="19544" y="4332"/>
                  </a:lnTo>
                  <a:lnTo>
                    <a:pt x="15127" y="0"/>
                  </a:lnTo>
                  <a:lnTo>
                    <a:pt x="9729" y="52"/>
                  </a:lnTo>
                  <a:lnTo>
                    <a:pt x="4332" y="104"/>
                  </a:lnTo>
                  <a:lnTo>
                    <a:pt x="0" y="4522"/>
                  </a:lnTo>
                  <a:lnTo>
                    <a:pt x="52" y="9919"/>
                  </a:lnTo>
                  <a:lnTo>
                    <a:pt x="104" y="15316"/>
                  </a:lnTo>
                  <a:lnTo>
                    <a:pt x="4522" y="19649"/>
                  </a:lnTo>
                  <a:lnTo>
                    <a:pt x="9919" y="195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8714570" y="11838682"/>
              <a:ext cx="67945" cy="3175"/>
            </a:xfrm>
            <a:custGeom>
              <a:avLst/>
              <a:gdLst/>
              <a:ahLst/>
              <a:cxnLst/>
              <a:rect l="l" t="t" r="r" b="b"/>
              <a:pathLst>
                <a:path w="67945" h="3175">
                  <a:moveTo>
                    <a:pt x="0" y="2792"/>
                  </a:moveTo>
                  <a:lnTo>
                    <a:pt x="6741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8714171" y="11834693"/>
              <a:ext cx="67945" cy="1270"/>
            </a:xfrm>
            <a:custGeom>
              <a:avLst/>
              <a:gdLst/>
              <a:ahLst/>
              <a:cxnLst/>
              <a:rect l="l" t="t" r="r" b="b"/>
              <a:pathLst>
                <a:path w="67945" h="1270">
                  <a:moveTo>
                    <a:pt x="0" y="0"/>
                  </a:moveTo>
                  <a:lnTo>
                    <a:pt x="67811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8582138" y="4564508"/>
              <a:ext cx="9525" cy="41910"/>
            </a:xfrm>
            <a:custGeom>
              <a:avLst/>
              <a:gdLst/>
              <a:ahLst/>
              <a:cxnLst/>
              <a:rect l="l" t="t" r="r" b="b"/>
              <a:pathLst>
                <a:path w="9525" h="41910">
                  <a:moveTo>
                    <a:pt x="0" y="398"/>
                  </a:moveTo>
                  <a:lnTo>
                    <a:pt x="8775" y="0"/>
                  </a:lnTo>
                  <a:lnTo>
                    <a:pt x="9174" y="41484"/>
                  </a:lnTo>
                  <a:lnTo>
                    <a:pt x="398" y="41484"/>
                  </a:ln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8575712" y="4499446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6397" y="8141"/>
                  </a:moveTo>
                  <a:lnTo>
                    <a:pt x="16353" y="3625"/>
                  </a:lnTo>
                  <a:lnTo>
                    <a:pt x="12657" y="0"/>
                  </a:lnTo>
                  <a:lnTo>
                    <a:pt x="8141" y="43"/>
                  </a:lnTo>
                  <a:lnTo>
                    <a:pt x="3625" y="87"/>
                  </a:lnTo>
                  <a:lnTo>
                    <a:pt x="0" y="3783"/>
                  </a:lnTo>
                  <a:lnTo>
                    <a:pt x="43" y="8299"/>
                  </a:lnTo>
                  <a:lnTo>
                    <a:pt x="87" y="12815"/>
                  </a:lnTo>
                  <a:lnTo>
                    <a:pt x="3783" y="16441"/>
                  </a:lnTo>
                  <a:lnTo>
                    <a:pt x="8299" y="16397"/>
                  </a:lnTo>
                  <a:lnTo>
                    <a:pt x="12815" y="16353"/>
                  </a:lnTo>
                  <a:lnTo>
                    <a:pt x="16441" y="12657"/>
                  </a:lnTo>
                  <a:lnTo>
                    <a:pt x="16397" y="814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8576909" y="12252688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09">
                  <a:moveTo>
                    <a:pt x="16397" y="8141"/>
                  </a:moveTo>
                  <a:lnTo>
                    <a:pt x="16353" y="3625"/>
                  </a:lnTo>
                  <a:lnTo>
                    <a:pt x="12657" y="0"/>
                  </a:lnTo>
                  <a:lnTo>
                    <a:pt x="8141" y="43"/>
                  </a:lnTo>
                  <a:lnTo>
                    <a:pt x="3625" y="87"/>
                  </a:lnTo>
                  <a:lnTo>
                    <a:pt x="0" y="3783"/>
                  </a:lnTo>
                  <a:lnTo>
                    <a:pt x="43" y="8299"/>
                  </a:lnTo>
                  <a:lnTo>
                    <a:pt x="87" y="12815"/>
                  </a:lnTo>
                  <a:lnTo>
                    <a:pt x="3783" y="16441"/>
                  </a:lnTo>
                  <a:lnTo>
                    <a:pt x="8299" y="16397"/>
                  </a:lnTo>
                  <a:lnTo>
                    <a:pt x="12815" y="16353"/>
                  </a:lnTo>
                  <a:lnTo>
                    <a:pt x="16441" y="12657"/>
                  </a:lnTo>
                  <a:lnTo>
                    <a:pt x="16397" y="814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9337238" y="940863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0"/>
                  </a:moveTo>
                  <a:lnTo>
                    <a:pt x="7180" y="438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9328862" y="9413825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9313305" y="940903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0"/>
                  </a:moveTo>
                  <a:lnTo>
                    <a:pt x="0" y="398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9313305" y="939507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4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9328862" y="9386302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9337238" y="939507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3988"/>
                  </a:moveTo>
                  <a:lnTo>
                    <a:pt x="718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9223078" y="939021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4777" y="29195"/>
                  </a:moveTo>
                  <a:lnTo>
                    <a:pt x="22817" y="29117"/>
                  </a:lnTo>
                  <a:lnTo>
                    <a:pt x="29273" y="22536"/>
                  </a:lnTo>
                  <a:lnTo>
                    <a:pt x="29195" y="14495"/>
                  </a:lnTo>
                  <a:lnTo>
                    <a:pt x="29117" y="6455"/>
                  </a:lnTo>
                  <a:lnTo>
                    <a:pt x="22536" y="0"/>
                  </a:lnTo>
                  <a:lnTo>
                    <a:pt x="14495" y="77"/>
                  </a:lnTo>
                  <a:lnTo>
                    <a:pt x="6455" y="155"/>
                  </a:lnTo>
                  <a:lnTo>
                    <a:pt x="0" y="6737"/>
                  </a:lnTo>
                  <a:lnTo>
                    <a:pt x="77" y="14777"/>
                  </a:lnTo>
                  <a:lnTo>
                    <a:pt x="155" y="22817"/>
                  </a:lnTo>
                  <a:lnTo>
                    <a:pt x="6737" y="29273"/>
                  </a:lnTo>
                  <a:lnTo>
                    <a:pt x="14777" y="291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9318838" y="939422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9919" y="19596"/>
                  </a:moveTo>
                  <a:lnTo>
                    <a:pt x="15316" y="19544"/>
                  </a:lnTo>
                  <a:lnTo>
                    <a:pt x="19649" y="15127"/>
                  </a:lnTo>
                  <a:lnTo>
                    <a:pt x="19596" y="9729"/>
                  </a:lnTo>
                  <a:lnTo>
                    <a:pt x="19544" y="4332"/>
                  </a:lnTo>
                  <a:lnTo>
                    <a:pt x="15127" y="0"/>
                  </a:lnTo>
                  <a:lnTo>
                    <a:pt x="9729" y="52"/>
                  </a:lnTo>
                  <a:lnTo>
                    <a:pt x="4332" y="104"/>
                  </a:lnTo>
                  <a:lnTo>
                    <a:pt x="0" y="4522"/>
                  </a:lnTo>
                  <a:lnTo>
                    <a:pt x="52" y="9919"/>
                  </a:lnTo>
                  <a:lnTo>
                    <a:pt x="104" y="15316"/>
                  </a:lnTo>
                  <a:lnTo>
                    <a:pt x="4522" y="19649"/>
                  </a:lnTo>
                  <a:lnTo>
                    <a:pt x="9919" y="195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9251876" y="9405449"/>
              <a:ext cx="67945" cy="3175"/>
            </a:xfrm>
            <a:custGeom>
              <a:avLst/>
              <a:gdLst/>
              <a:ahLst/>
              <a:cxnLst/>
              <a:rect l="l" t="t" r="r" b="b"/>
              <a:pathLst>
                <a:path w="67945" h="3175">
                  <a:moveTo>
                    <a:pt x="0" y="2792"/>
                  </a:moveTo>
                  <a:lnTo>
                    <a:pt x="6741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9251876" y="9401460"/>
              <a:ext cx="67945" cy="1270"/>
            </a:xfrm>
            <a:custGeom>
              <a:avLst/>
              <a:gdLst/>
              <a:ahLst/>
              <a:cxnLst/>
              <a:rect l="l" t="t" r="r" b="b"/>
              <a:pathLst>
                <a:path w="67945" h="1270">
                  <a:moveTo>
                    <a:pt x="0" y="0"/>
                  </a:moveTo>
                  <a:lnTo>
                    <a:pt x="67412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9324873" y="876483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0"/>
                  </a:moveTo>
                  <a:lnTo>
                    <a:pt x="7180" y="438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9316496" y="876961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9300939" y="876522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0"/>
                  </a:moveTo>
                  <a:lnTo>
                    <a:pt x="0" y="398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9300939" y="875126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4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9316496" y="8742093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9324873" y="875126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3988"/>
                  </a:moveTo>
                  <a:lnTo>
                    <a:pt x="718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9210712" y="8746404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4777" y="29195"/>
                  </a:moveTo>
                  <a:lnTo>
                    <a:pt x="22817" y="29117"/>
                  </a:lnTo>
                  <a:lnTo>
                    <a:pt x="29273" y="22536"/>
                  </a:lnTo>
                  <a:lnTo>
                    <a:pt x="29195" y="14495"/>
                  </a:lnTo>
                  <a:lnTo>
                    <a:pt x="29117" y="6455"/>
                  </a:lnTo>
                  <a:lnTo>
                    <a:pt x="22536" y="0"/>
                  </a:lnTo>
                  <a:lnTo>
                    <a:pt x="14495" y="77"/>
                  </a:lnTo>
                  <a:lnTo>
                    <a:pt x="6455" y="155"/>
                  </a:lnTo>
                  <a:lnTo>
                    <a:pt x="0" y="6737"/>
                  </a:lnTo>
                  <a:lnTo>
                    <a:pt x="77" y="14777"/>
                  </a:lnTo>
                  <a:lnTo>
                    <a:pt x="155" y="22817"/>
                  </a:lnTo>
                  <a:lnTo>
                    <a:pt x="6737" y="29273"/>
                  </a:lnTo>
                  <a:lnTo>
                    <a:pt x="14777" y="291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9306472" y="875001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9919" y="19596"/>
                  </a:moveTo>
                  <a:lnTo>
                    <a:pt x="15316" y="19544"/>
                  </a:lnTo>
                  <a:lnTo>
                    <a:pt x="19649" y="15127"/>
                  </a:lnTo>
                  <a:lnTo>
                    <a:pt x="19596" y="9729"/>
                  </a:lnTo>
                  <a:lnTo>
                    <a:pt x="19544" y="4332"/>
                  </a:lnTo>
                  <a:lnTo>
                    <a:pt x="15127" y="0"/>
                  </a:lnTo>
                  <a:lnTo>
                    <a:pt x="9729" y="52"/>
                  </a:lnTo>
                  <a:lnTo>
                    <a:pt x="4332" y="104"/>
                  </a:lnTo>
                  <a:lnTo>
                    <a:pt x="0" y="4522"/>
                  </a:lnTo>
                  <a:lnTo>
                    <a:pt x="52" y="9919"/>
                  </a:lnTo>
                  <a:lnTo>
                    <a:pt x="104" y="15316"/>
                  </a:lnTo>
                  <a:lnTo>
                    <a:pt x="4522" y="19649"/>
                  </a:lnTo>
                  <a:lnTo>
                    <a:pt x="9919" y="195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9239510" y="8761638"/>
              <a:ext cx="67945" cy="3175"/>
            </a:xfrm>
            <a:custGeom>
              <a:avLst/>
              <a:gdLst/>
              <a:ahLst/>
              <a:cxnLst/>
              <a:rect l="l" t="t" r="r" b="b"/>
              <a:pathLst>
                <a:path w="67945" h="3175">
                  <a:moveTo>
                    <a:pt x="0" y="2792"/>
                  </a:moveTo>
                  <a:lnTo>
                    <a:pt x="6741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9239510" y="8757649"/>
              <a:ext cx="67945" cy="1270"/>
            </a:xfrm>
            <a:custGeom>
              <a:avLst/>
              <a:gdLst/>
              <a:ahLst/>
              <a:cxnLst/>
              <a:rect l="l" t="t" r="r" b="b"/>
              <a:pathLst>
                <a:path w="67945" h="1270">
                  <a:moveTo>
                    <a:pt x="0" y="0"/>
                  </a:moveTo>
                  <a:lnTo>
                    <a:pt x="67412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9323277" y="809229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0"/>
                  </a:moveTo>
                  <a:lnTo>
                    <a:pt x="7180" y="438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9314901" y="809708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9299344" y="809269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0"/>
                  </a:moveTo>
                  <a:lnTo>
                    <a:pt x="0" y="398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9298944" y="807873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578" y="4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9314501" y="8069563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9322879" y="807873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3988"/>
                  </a:moveTo>
                  <a:lnTo>
                    <a:pt x="718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9209117" y="807387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4777" y="29195"/>
                  </a:moveTo>
                  <a:lnTo>
                    <a:pt x="22817" y="29117"/>
                  </a:lnTo>
                  <a:lnTo>
                    <a:pt x="29273" y="22536"/>
                  </a:lnTo>
                  <a:lnTo>
                    <a:pt x="29195" y="14495"/>
                  </a:lnTo>
                  <a:lnTo>
                    <a:pt x="29117" y="6455"/>
                  </a:lnTo>
                  <a:lnTo>
                    <a:pt x="22536" y="0"/>
                  </a:lnTo>
                  <a:lnTo>
                    <a:pt x="14495" y="77"/>
                  </a:lnTo>
                  <a:lnTo>
                    <a:pt x="6455" y="155"/>
                  </a:lnTo>
                  <a:lnTo>
                    <a:pt x="0" y="6737"/>
                  </a:lnTo>
                  <a:lnTo>
                    <a:pt x="77" y="14777"/>
                  </a:lnTo>
                  <a:lnTo>
                    <a:pt x="155" y="22817"/>
                  </a:lnTo>
                  <a:lnTo>
                    <a:pt x="6737" y="29273"/>
                  </a:lnTo>
                  <a:lnTo>
                    <a:pt x="14777" y="291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9304877" y="807748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9919" y="19596"/>
                  </a:moveTo>
                  <a:lnTo>
                    <a:pt x="15316" y="19544"/>
                  </a:lnTo>
                  <a:lnTo>
                    <a:pt x="19649" y="15127"/>
                  </a:lnTo>
                  <a:lnTo>
                    <a:pt x="19596" y="9729"/>
                  </a:lnTo>
                  <a:lnTo>
                    <a:pt x="19544" y="4332"/>
                  </a:lnTo>
                  <a:lnTo>
                    <a:pt x="15127" y="0"/>
                  </a:lnTo>
                  <a:lnTo>
                    <a:pt x="9729" y="52"/>
                  </a:lnTo>
                  <a:lnTo>
                    <a:pt x="4332" y="104"/>
                  </a:lnTo>
                  <a:lnTo>
                    <a:pt x="0" y="4522"/>
                  </a:lnTo>
                  <a:lnTo>
                    <a:pt x="52" y="9919"/>
                  </a:lnTo>
                  <a:lnTo>
                    <a:pt x="104" y="15316"/>
                  </a:lnTo>
                  <a:lnTo>
                    <a:pt x="4522" y="19649"/>
                  </a:lnTo>
                  <a:lnTo>
                    <a:pt x="9919" y="195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9237915" y="8089108"/>
              <a:ext cx="67945" cy="3175"/>
            </a:xfrm>
            <a:custGeom>
              <a:avLst/>
              <a:gdLst/>
              <a:ahLst/>
              <a:cxnLst/>
              <a:rect l="l" t="t" r="r" b="b"/>
              <a:pathLst>
                <a:path w="67945" h="3175">
                  <a:moveTo>
                    <a:pt x="0" y="2792"/>
                  </a:moveTo>
                  <a:lnTo>
                    <a:pt x="6741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9237515" y="8085119"/>
              <a:ext cx="67945" cy="1270"/>
            </a:xfrm>
            <a:custGeom>
              <a:avLst/>
              <a:gdLst/>
              <a:ahLst/>
              <a:cxnLst/>
              <a:rect l="l" t="t" r="r" b="b"/>
              <a:pathLst>
                <a:path w="67945" h="1270">
                  <a:moveTo>
                    <a:pt x="0" y="0"/>
                  </a:moveTo>
                  <a:lnTo>
                    <a:pt x="67811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9314501" y="743891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0"/>
                  </a:moveTo>
                  <a:lnTo>
                    <a:pt x="7578" y="398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9306524" y="7443703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37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9290966" y="743891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180" y="0"/>
                  </a:moveTo>
                  <a:lnTo>
                    <a:pt x="0" y="4387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9290568" y="742535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7578" y="3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9306124" y="741617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8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9314501" y="742495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0" y="4387"/>
                  </a:moveTo>
                  <a:lnTo>
                    <a:pt x="718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9200740" y="742009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4777" y="29195"/>
                  </a:moveTo>
                  <a:lnTo>
                    <a:pt x="22817" y="29117"/>
                  </a:lnTo>
                  <a:lnTo>
                    <a:pt x="29273" y="22536"/>
                  </a:lnTo>
                  <a:lnTo>
                    <a:pt x="29195" y="14495"/>
                  </a:lnTo>
                  <a:lnTo>
                    <a:pt x="29117" y="6455"/>
                  </a:lnTo>
                  <a:lnTo>
                    <a:pt x="22536" y="0"/>
                  </a:lnTo>
                  <a:lnTo>
                    <a:pt x="14495" y="77"/>
                  </a:lnTo>
                  <a:lnTo>
                    <a:pt x="6455" y="155"/>
                  </a:lnTo>
                  <a:lnTo>
                    <a:pt x="0" y="6737"/>
                  </a:lnTo>
                  <a:lnTo>
                    <a:pt x="77" y="14777"/>
                  </a:lnTo>
                  <a:lnTo>
                    <a:pt x="155" y="22817"/>
                  </a:lnTo>
                  <a:lnTo>
                    <a:pt x="6737" y="29273"/>
                  </a:lnTo>
                  <a:lnTo>
                    <a:pt x="14777" y="29195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9296499" y="742410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9919" y="19596"/>
                  </a:moveTo>
                  <a:lnTo>
                    <a:pt x="15316" y="19544"/>
                  </a:lnTo>
                  <a:lnTo>
                    <a:pt x="19649" y="15127"/>
                  </a:lnTo>
                  <a:lnTo>
                    <a:pt x="19596" y="9729"/>
                  </a:lnTo>
                  <a:lnTo>
                    <a:pt x="19544" y="4332"/>
                  </a:lnTo>
                  <a:lnTo>
                    <a:pt x="15127" y="0"/>
                  </a:lnTo>
                  <a:lnTo>
                    <a:pt x="9729" y="52"/>
                  </a:lnTo>
                  <a:lnTo>
                    <a:pt x="4332" y="104"/>
                  </a:lnTo>
                  <a:lnTo>
                    <a:pt x="0" y="4522"/>
                  </a:lnTo>
                  <a:lnTo>
                    <a:pt x="52" y="9919"/>
                  </a:lnTo>
                  <a:lnTo>
                    <a:pt x="104" y="15316"/>
                  </a:lnTo>
                  <a:lnTo>
                    <a:pt x="4522" y="19649"/>
                  </a:lnTo>
                  <a:lnTo>
                    <a:pt x="9919" y="195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9229538" y="7435725"/>
              <a:ext cx="67945" cy="3175"/>
            </a:xfrm>
            <a:custGeom>
              <a:avLst/>
              <a:gdLst/>
              <a:ahLst/>
              <a:cxnLst/>
              <a:rect l="l" t="t" r="r" b="b"/>
              <a:pathLst>
                <a:path w="67945" h="3175">
                  <a:moveTo>
                    <a:pt x="0" y="2792"/>
                  </a:moveTo>
                  <a:lnTo>
                    <a:pt x="67412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9229138" y="7431737"/>
              <a:ext cx="67945" cy="1270"/>
            </a:xfrm>
            <a:custGeom>
              <a:avLst/>
              <a:gdLst/>
              <a:ahLst/>
              <a:cxnLst/>
              <a:rect l="l" t="t" r="r" b="b"/>
              <a:pathLst>
                <a:path w="67945" h="1270">
                  <a:moveTo>
                    <a:pt x="0" y="0"/>
                  </a:moveTo>
                  <a:lnTo>
                    <a:pt x="67811" y="1196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8640376" y="12250737"/>
              <a:ext cx="40640" cy="10160"/>
            </a:xfrm>
            <a:custGeom>
              <a:avLst/>
              <a:gdLst/>
              <a:ahLst/>
              <a:cxnLst/>
              <a:rect l="l" t="t" r="r" b="b"/>
              <a:pathLst>
                <a:path w="40640" h="10159">
                  <a:moveTo>
                    <a:pt x="0" y="398"/>
                  </a:moveTo>
                  <a:lnTo>
                    <a:pt x="40287" y="0"/>
                  </a:lnTo>
                  <a:lnTo>
                    <a:pt x="40287" y="9573"/>
                  </a:lnTo>
                  <a:lnTo>
                    <a:pt x="0" y="9972"/>
                  </a:ln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8983821" y="12235978"/>
              <a:ext cx="62230" cy="45085"/>
            </a:xfrm>
            <a:custGeom>
              <a:avLst/>
              <a:gdLst/>
              <a:ahLst/>
              <a:cxnLst/>
              <a:rect l="l" t="t" r="r" b="b"/>
              <a:pathLst>
                <a:path w="62229" h="45084">
                  <a:moveTo>
                    <a:pt x="0" y="1595"/>
                  </a:moveTo>
                  <a:lnTo>
                    <a:pt x="60232" y="0"/>
                  </a:lnTo>
                  <a:lnTo>
                    <a:pt x="61828" y="43479"/>
                  </a:lnTo>
                  <a:lnTo>
                    <a:pt x="1595" y="45074"/>
                  </a:lnTo>
                  <a:lnTo>
                    <a:pt x="0" y="1595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8588520" y="12457762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 h="0">
                  <a:moveTo>
                    <a:pt x="0" y="0"/>
                  </a:moveTo>
                  <a:lnTo>
                    <a:pt x="202237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8805118" y="12438615"/>
              <a:ext cx="26034" cy="38735"/>
            </a:xfrm>
            <a:custGeom>
              <a:avLst/>
              <a:gdLst/>
              <a:ahLst/>
              <a:cxnLst/>
              <a:rect l="l" t="t" r="r" b="b"/>
              <a:pathLst>
                <a:path w="26034" h="38734">
                  <a:moveTo>
                    <a:pt x="0" y="38293"/>
                  </a:moveTo>
                  <a:lnTo>
                    <a:pt x="25529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8805118" y="12438615"/>
              <a:ext cx="26034" cy="38735"/>
            </a:xfrm>
            <a:custGeom>
              <a:avLst/>
              <a:gdLst/>
              <a:ahLst/>
              <a:cxnLst/>
              <a:rect l="l" t="t" r="r" b="b"/>
              <a:pathLst>
                <a:path w="26034" h="38734">
                  <a:moveTo>
                    <a:pt x="0" y="0"/>
                  </a:moveTo>
                  <a:lnTo>
                    <a:pt x="25529" y="38293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8843412" y="12457762"/>
              <a:ext cx="441959" cy="635"/>
            </a:xfrm>
            <a:custGeom>
              <a:avLst/>
              <a:gdLst/>
              <a:ahLst/>
              <a:cxnLst/>
              <a:rect l="l" t="t" r="r" b="b"/>
              <a:pathLst>
                <a:path w="441959" h="634">
                  <a:moveTo>
                    <a:pt x="0" y="0"/>
                  </a:moveTo>
                  <a:lnTo>
                    <a:pt x="239334" y="0"/>
                  </a:lnTo>
                  <a:lnTo>
                    <a:pt x="441572" y="398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3" name="object 79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82415" y="6786331"/>
              <a:ext cx="778236" cy="3420489"/>
            </a:xfrm>
            <a:prstGeom prst="rect">
              <a:avLst/>
            </a:prstGeom>
          </p:spPr>
        </p:pic>
        <p:sp>
          <p:nvSpPr>
            <p:cNvPr id="794" name="object 794" descr=""/>
            <p:cNvSpPr/>
            <p:nvPr/>
          </p:nvSpPr>
          <p:spPr>
            <a:xfrm>
              <a:off x="8505152" y="4419312"/>
              <a:ext cx="18415" cy="64769"/>
            </a:xfrm>
            <a:custGeom>
              <a:avLst/>
              <a:gdLst/>
              <a:ahLst/>
              <a:cxnLst/>
              <a:rect l="l" t="t" r="r" b="b"/>
              <a:pathLst>
                <a:path w="18415" h="64770">
                  <a:moveTo>
                    <a:pt x="5983" y="0"/>
                  </a:moveTo>
                  <a:lnTo>
                    <a:pt x="0" y="62625"/>
                  </a:lnTo>
                  <a:lnTo>
                    <a:pt x="13562" y="64221"/>
                  </a:lnTo>
                  <a:lnTo>
                    <a:pt x="17950" y="797"/>
                  </a:lnTo>
                  <a:lnTo>
                    <a:pt x="5983" y="0"/>
                  </a:lnTo>
                  <a:lnTo>
                    <a:pt x="17950" y="797"/>
                  </a:lnTo>
                  <a:lnTo>
                    <a:pt x="13562" y="64221"/>
                  </a:lnTo>
                  <a:lnTo>
                    <a:pt x="0" y="62625"/>
                  </a:lnTo>
                  <a:lnTo>
                    <a:pt x="5983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9290169" y="10352814"/>
              <a:ext cx="141605" cy="234315"/>
            </a:xfrm>
            <a:custGeom>
              <a:avLst/>
              <a:gdLst/>
              <a:ahLst/>
              <a:cxnLst/>
              <a:rect l="l" t="t" r="r" b="b"/>
              <a:pathLst>
                <a:path w="141604" h="234315">
                  <a:moveTo>
                    <a:pt x="141606" y="0"/>
                  </a:moveTo>
                  <a:lnTo>
                    <a:pt x="70603" y="111689"/>
                  </a:lnTo>
                  <a:lnTo>
                    <a:pt x="0" y="23414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9138060" y="10586842"/>
              <a:ext cx="152400" cy="247015"/>
            </a:xfrm>
            <a:custGeom>
              <a:avLst/>
              <a:gdLst/>
              <a:ahLst/>
              <a:cxnLst/>
              <a:rect l="l" t="t" r="r" b="b"/>
              <a:pathLst>
                <a:path w="152400" h="247015">
                  <a:moveTo>
                    <a:pt x="69093" y="131678"/>
                  </a:moveTo>
                  <a:lnTo>
                    <a:pt x="91795" y="100064"/>
                  </a:lnTo>
                  <a:lnTo>
                    <a:pt x="113161" y="67552"/>
                  </a:lnTo>
                  <a:lnTo>
                    <a:pt x="133162" y="34183"/>
                  </a:lnTo>
                  <a:lnTo>
                    <a:pt x="151772" y="0"/>
                  </a:lnTo>
                </a:path>
                <a:path w="152400" h="247015">
                  <a:moveTo>
                    <a:pt x="69093" y="131678"/>
                  </a:moveTo>
                  <a:lnTo>
                    <a:pt x="0" y="246833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9067961" y="10832831"/>
              <a:ext cx="69215" cy="109855"/>
            </a:xfrm>
            <a:custGeom>
              <a:avLst/>
              <a:gdLst/>
              <a:ahLst/>
              <a:cxnLst/>
              <a:rect l="l" t="t" r="r" b="b"/>
              <a:pathLst>
                <a:path w="69215" h="109854">
                  <a:moveTo>
                    <a:pt x="0" y="109234"/>
                  </a:moveTo>
                  <a:lnTo>
                    <a:pt x="17980" y="82377"/>
                  </a:lnTo>
                  <a:lnTo>
                    <a:pt x="35492" y="55215"/>
                  </a:lnTo>
                  <a:lnTo>
                    <a:pt x="52530" y="27754"/>
                  </a:lnTo>
                  <a:lnTo>
                    <a:pt x="6909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8981029" y="10942375"/>
              <a:ext cx="86995" cy="127000"/>
            </a:xfrm>
            <a:custGeom>
              <a:avLst/>
              <a:gdLst/>
              <a:ahLst/>
              <a:cxnLst/>
              <a:rect l="l" t="t" r="r" b="b"/>
              <a:pathLst>
                <a:path w="86995" h="127000">
                  <a:moveTo>
                    <a:pt x="86958" y="0"/>
                  </a:moveTo>
                  <a:lnTo>
                    <a:pt x="0" y="12644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9351598" y="10347230"/>
              <a:ext cx="71755" cy="111760"/>
            </a:xfrm>
            <a:custGeom>
              <a:avLst/>
              <a:gdLst/>
              <a:ahLst/>
              <a:cxnLst/>
              <a:rect l="l" t="t" r="r" b="b"/>
              <a:pathLst>
                <a:path w="71754" h="111759">
                  <a:moveTo>
                    <a:pt x="71401" y="0"/>
                  </a:moveTo>
                  <a:lnTo>
                    <a:pt x="0" y="111689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9280549" y="10458752"/>
              <a:ext cx="71120" cy="122555"/>
            </a:xfrm>
            <a:custGeom>
              <a:avLst/>
              <a:gdLst/>
              <a:ahLst/>
              <a:cxnLst/>
              <a:rect l="l" t="t" r="r" b="b"/>
              <a:pathLst>
                <a:path w="71120" h="122554">
                  <a:moveTo>
                    <a:pt x="0" y="122484"/>
                  </a:moveTo>
                  <a:lnTo>
                    <a:pt x="18981" y="92633"/>
                  </a:lnTo>
                  <a:lnTo>
                    <a:pt x="37096" y="62255"/>
                  </a:lnTo>
                  <a:lnTo>
                    <a:pt x="54332" y="31371"/>
                  </a:lnTo>
                  <a:lnTo>
                    <a:pt x="7068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9198224" y="10581400"/>
              <a:ext cx="83185" cy="132080"/>
            </a:xfrm>
            <a:custGeom>
              <a:avLst/>
              <a:gdLst/>
              <a:ahLst/>
              <a:cxnLst/>
              <a:rect l="l" t="t" r="r" b="b"/>
              <a:pathLst>
                <a:path w="83184" h="132079">
                  <a:moveTo>
                    <a:pt x="0" y="131456"/>
                  </a:moveTo>
                  <a:lnTo>
                    <a:pt x="22790" y="99976"/>
                  </a:lnTo>
                  <a:lnTo>
                    <a:pt x="44166" y="67542"/>
                  </a:lnTo>
                  <a:lnTo>
                    <a:pt x="64099" y="34200"/>
                  </a:lnTo>
                  <a:lnTo>
                    <a:pt x="8255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9128219" y="10713012"/>
              <a:ext cx="69850" cy="114935"/>
            </a:xfrm>
            <a:custGeom>
              <a:avLst/>
              <a:gdLst/>
              <a:ahLst/>
              <a:cxnLst/>
              <a:rect l="l" t="t" r="r" b="b"/>
              <a:pathLst>
                <a:path w="69850" h="114934">
                  <a:moveTo>
                    <a:pt x="69805" y="0"/>
                  </a:moveTo>
                  <a:lnTo>
                    <a:pt x="0" y="114481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9058978" y="10827570"/>
              <a:ext cx="69215" cy="109220"/>
            </a:xfrm>
            <a:custGeom>
              <a:avLst/>
              <a:gdLst/>
              <a:ahLst/>
              <a:cxnLst/>
              <a:rect l="l" t="t" r="r" b="b"/>
              <a:pathLst>
                <a:path w="69215" h="109220">
                  <a:moveTo>
                    <a:pt x="0" y="108984"/>
                  </a:moveTo>
                  <a:lnTo>
                    <a:pt x="19532" y="83238"/>
                  </a:lnTo>
                  <a:lnTo>
                    <a:pt x="37561" y="56447"/>
                  </a:lnTo>
                  <a:lnTo>
                    <a:pt x="54045" y="28679"/>
                  </a:lnTo>
                  <a:lnTo>
                    <a:pt x="68941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8972253" y="10936392"/>
              <a:ext cx="86995" cy="127000"/>
            </a:xfrm>
            <a:custGeom>
              <a:avLst/>
              <a:gdLst/>
              <a:ahLst/>
              <a:cxnLst/>
              <a:rect l="l" t="t" r="r" b="b"/>
              <a:pathLst>
                <a:path w="86995" h="127000">
                  <a:moveTo>
                    <a:pt x="86958" y="0"/>
                  </a:moveTo>
                  <a:lnTo>
                    <a:pt x="0" y="12644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9051233" y="11249521"/>
              <a:ext cx="160655" cy="173990"/>
            </a:xfrm>
            <a:custGeom>
              <a:avLst/>
              <a:gdLst/>
              <a:ahLst/>
              <a:cxnLst/>
              <a:rect l="l" t="t" r="r" b="b"/>
              <a:pathLst>
                <a:path w="160654" h="173990">
                  <a:moveTo>
                    <a:pt x="0" y="173916"/>
                  </a:moveTo>
                  <a:lnTo>
                    <a:pt x="13163" y="162747"/>
                  </a:lnTo>
                  <a:lnTo>
                    <a:pt x="160354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9044452" y="11234363"/>
              <a:ext cx="166370" cy="181610"/>
            </a:xfrm>
            <a:custGeom>
              <a:avLst/>
              <a:gdLst/>
              <a:ahLst/>
              <a:cxnLst/>
              <a:rect l="l" t="t" r="r" b="b"/>
              <a:pathLst>
                <a:path w="166370" h="181609">
                  <a:moveTo>
                    <a:pt x="0" y="181096"/>
                  </a:moveTo>
                  <a:lnTo>
                    <a:pt x="12365" y="170326"/>
                  </a:lnTo>
                  <a:lnTo>
                    <a:pt x="166337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8975843" y="11591370"/>
              <a:ext cx="281940" cy="306070"/>
            </a:xfrm>
            <a:custGeom>
              <a:avLst/>
              <a:gdLst/>
              <a:ahLst/>
              <a:cxnLst/>
              <a:rect l="l" t="t" r="r" b="b"/>
              <a:pathLst>
                <a:path w="281940" h="306070">
                  <a:moveTo>
                    <a:pt x="0" y="305550"/>
                  </a:moveTo>
                  <a:lnTo>
                    <a:pt x="132431" y="158359"/>
                  </a:lnTo>
                  <a:lnTo>
                    <a:pt x="281616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8967865" y="11583792"/>
              <a:ext cx="281940" cy="306070"/>
            </a:xfrm>
            <a:custGeom>
              <a:avLst/>
              <a:gdLst/>
              <a:ahLst/>
              <a:cxnLst/>
              <a:rect l="l" t="t" r="r" b="b"/>
              <a:pathLst>
                <a:path w="281940" h="306070">
                  <a:moveTo>
                    <a:pt x="0" y="305949"/>
                  </a:moveTo>
                  <a:lnTo>
                    <a:pt x="132830" y="158758"/>
                  </a:lnTo>
                  <a:lnTo>
                    <a:pt x="281616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9" name="object 80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50202" y="5500905"/>
              <a:ext cx="108498" cy="140010"/>
            </a:xfrm>
            <a:prstGeom prst="rect">
              <a:avLst/>
            </a:prstGeom>
          </p:spPr>
        </p:pic>
        <p:sp>
          <p:nvSpPr>
            <p:cNvPr id="810" name="object 810" descr=""/>
            <p:cNvSpPr/>
            <p:nvPr/>
          </p:nvSpPr>
          <p:spPr>
            <a:xfrm>
              <a:off x="2315562" y="3308002"/>
              <a:ext cx="2540" cy="3522979"/>
            </a:xfrm>
            <a:custGeom>
              <a:avLst/>
              <a:gdLst/>
              <a:ahLst/>
              <a:cxnLst/>
              <a:rect l="l" t="t" r="r" b="b"/>
              <a:pathLst>
                <a:path w="2539" h="3522979">
                  <a:moveTo>
                    <a:pt x="0" y="0"/>
                  </a:moveTo>
                  <a:lnTo>
                    <a:pt x="1994" y="114880"/>
                  </a:lnTo>
                  <a:lnTo>
                    <a:pt x="1595" y="352260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2100560" y="3305609"/>
              <a:ext cx="206375" cy="3525520"/>
            </a:xfrm>
            <a:custGeom>
              <a:avLst/>
              <a:gdLst/>
              <a:ahLst/>
              <a:cxnLst/>
              <a:rect l="l" t="t" r="r" b="b"/>
              <a:pathLst>
                <a:path w="206375" h="3525520">
                  <a:moveTo>
                    <a:pt x="205029" y="0"/>
                  </a:moveTo>
                  <a:lnTo>
                    <a:pt x="205827" y="103312"/>
                  </a:lnTo>
                  <a:lnTo>
                    <a:pt x="0" y="102514"/>
                  </a:lnTo>
                  <a:lnTo>
                    <a:pt x="0" y="114082"/>
                  </a:lnTo>
                  <a:lnTo>
                    <a:pt x="206226" y="116476"/>
                  </a:lnTo>
                  <a:lnTo>
                    <a:pt x="205827" y="3524998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2100560" y="3419692"/>
              <a:ext cx="140335" cy="1115695"/>
            </a:xfrm>
            <a:custGeom>
              <a:avLst/>
              <a:gdLst/>
              <a:ahLst/>
              <a:cxnLst/>
              <a:rect l="l" t="t" r="r" b="b"/>
              <a:pathLst>
                <a:path w="140335" h="1115695">
                  <a:moveTo>
                    <a:pt x="140010" y="1115697"/>
                  </a:moveTo>
                  <a:lnTo>
                    <a:pt x="139611" y="322303"/>
                  </a:lnTo>
                  <a:lnTo>
                    <a:pt x="1196" y="322303"/>
                  </a:ln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2110133" y="3419692"/>
              <a:ext cx="140335" cy="443865"/>
            </a:xfrm>
            <a:custGeom>
              <a:avLst/>
              <a:gdLst/>
              <a:ahLst/>
              <a:cxnLst/>
              <a:rect l="l" t="t" r="r" b="b"/>
              <a:pathLst>
                <a:path w="140335" h="443864">
                  <a:moveTo>
                    <a:pt x="140010" y="443566"/>
                  </a:moveTo>
                  <a:lnTo>
                    <a:pt x="139611" y="312730"/>
                  </a:lnTo>
                  <a:lnTo>
                    <a:pt x="1196" y="312730"/>
                  </a:ln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1982887" y="3417298"/>
              <a:ext cx="19685" cy="317500"/>
            </a:xfrm>
            <a:custGeom>
              <a:avLst/>
              <a:gdLst/>
              <a:ahLst/>
              <a:cxnLst/>
              <a:rect l="l" t="t" r="r" b="b"/>
              <a:pathLst>
                <a:path w="19685" h="317500">
                  <a:moveTo>
                    <a:pt x="1196" y="1595"/>
                  </a:moveTo>
                  <a:lnTo>
                    <a:pt x="0" y="316719"/>
                  </a:lnTo>
                  <a:lnTo>
                    <a:pt x="18348" y="317118"/>
                  </a:lnTo>
                  <a:lnTo>
                    <a:pt x="19146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1973314" y="3417298"/>
              <a:ext cx="38735" cy="327025"/>
            </a:xfrm>
            <a:custGeom>
              <a:avLst/>
              <a:gdLst/>
              <a:ahLst/>
              <a:cxnLst/>
              <a:rect l="l" t="t" r="r" b="b"/>
              <a:pathLst>
                <a:path w="38735" h="327025">
                  <a:moveTo>
                    <a:pt x="1196" y="1595"/>
                  </a:moveTo>
                  <a:lnTo>
                    <a:pt x="0" y="325893"/>
                  </a:lnTo>
                  <a:lnTo>
                    <a:pt x="37096" y="326691"/>
                  </a:lnTo>
                  <a:lnTo>
                    <a:pt x="3829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1952173" y="3416900"/>
              <a:ext cx="61594" cy="635"/>
            </a:xfrm>
            <a:custGeom>
              <a:avLst/>
              <a:gdLst/>
              <a:ahLst/>
              <a:cxnLst/>
              <a:rect l="l" t="t" r="r" b="b"/>
              <a:pathLst>
                <a:path w="61594" h="635">
                  <a:moveTo>
                    <a:pt x="61030" y="398"/>
                  </a:moveTo>
                  <a:lnTo>
                    <a:pt x="0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1954965" y="3407326"/>
              <a:ext cx="58419" cy="10160"/>
            </a:xfrm>
            <a:custGeom>
              <a:avLst/>
              <a:gdLst/>
              <a:ahLst/>
              <a:cxnLst/>
              <a:rect l="l" t="t" r="r" b="b"/>
              <a:pathLst>
                <a:path w="58419" h="10160">
                  <a:moveTo>
                    <a:pt x="0" y="0"/>
                  </a:moveTo>
                  <a:lnTo>
                    <a:pt x="58238" y="0"/>
                  </a:lnTo>
                  <a:lnTo>
                    <a:pt x="58238" y="9972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2100161" y="3335127"/>
              <a:ext cx="635" cy="73025"/>
            </a:xfrm>
            <a:custGeom>
              <a:avLst/>
              <a:gdLst/>
              <a:ahLst/>
              <a:cxnLst/>
              <a:rect l="l" t="t" r="r" b="b"/>
              <a:pathLst>
                <a:path w="635" h="73025">
                  <a:moveTo>
                    <a:pt x="0" y="0"/>
                  </a:moveTo>
                  <a:lnTo>
                    <a:pt x="398" y="72997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1975308" y="3749574"/>
              <a:ext cx="13335" cy="20320"/>
            </a:xfrm>
            <a:custGeom>
              <a:avLst/>
              <a:gdLst/>
              <a:ahLst/>
              <a:cxnLst/>
              <a:rect l="l" t="t" r="r" b="b"/>
              <a:pathLst>
                <a:path w="13335" h="20320">
                  <a:moveTo>
                    <a:pt x="0" y="0"/>
                  </a:moveTo>
                  <a:lnTo>
                    <a:pt x="12365" y="0"/>
                  </a:lnTo>
                  <a:lnTo>
                    <a:pt x="12764" y="19545"/>
                  </a:lnTo>
                  <a:lnTo>
                    <a:pt x="0" y="1994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1902311" y="6506309"/>
              <a:ext cx="404495" cy="316230"/>
            </a:xfrm>
            <a:custGeom>
              <a:avLst/>
              <a:gdLst/>
              <a:ahLst/>
              <a:cxnLst/>
              <a:rect l="l" t="t" r="r" b="b"/>
              <a:pathLst>
                <a:path w="404494" h="316229">
                  <a:moveTo>
                    <a:pt x="404076" y="2393"/>
                  </a:moveTo>
                  <a:lnTo>
                    <a:pt x="0" y="0"/>
                  </a:lnTo>
                  <a:lnTo>
                    <a:pt x="797" y="315921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1903109" y="6830608"/>
              <a:ext cx="403860" cy="0"/>
            </a:xfrm>
            <a:custGeom>
              <a:avLst/>
              <a:gdLst/>
              <a:ahLst/>
              <a:cxnLst/>
              <a:rect l="l" t="t" r="r" b="b"/>
              <a:pathLst>
                <a:path w="403860" h="0">
                  <a:moveTo>
                    <a:pt x="0" y="0"/>
                  </a:moveTo>
                  <a:lnTo>
                    <a:pt x="403278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2002034" y="6347950"/>
              <a:ext cx="232410" cy="1905"/>
            </a:xfrm>
            <a:custGeom>
              <a:avLst/>
              <a:gdLst/>
              <a:ahLst/>
              <a:cxnLst/>
              <a:rect l="l" t="t" r="r" b="b"/>
              <a:pathLst>
                <a:path w="232410" h="1904">
                  <a:moveTo>
                    <a:pt x="232154" y="1595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2002433" y="6211529"/>
              <a:ext cx="231775" cy="1270"/>
            </a:xfrm>
            <a:custGeom>
              <a:avLst/>
              <a:gdLst/>
              <a:ahLst/>
              <a:cxnLst/>
              <a:rect l="l" t="t" r="r" b="b"/>
              <a:pathLst>
                <a:path w="231775" h="1270">
                  <a:moveTo>
                    <a:pt x="231755" y="1196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2002034" y="6075906"/>
              <a:ext cx="231775" cy="1905"/>
            </a:xfrm>
            <a:custGeom>
              <a:avLst/>
              <a:gdLst/>
              <a:ahLst/>
              <a:cxnLst/>
              <a:rect l="l" t="t" r="r" b="b"/>
              <a:pathLst>
                <a:path w="231775" h="1904">
                  <a:moveTo>
                    <a:pt x="231755" y="1595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2002034" y="5939087"/>
              <a:ext cx="232410" cy="1905"/>
            </a:xfrm>
            <a:custGeom>
              <a:avLst/>
              <a:gdLst/>
              <a:ahLst/>
              <a:cxnLst/>
              <a:rect l="l" t="t" r="r" b="b"/>
              <a:pathLst>
                <a:path w="232410" h="1904">
                  <a:moveTo>
                    <a:pt x="232154" y="1595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2002034" y="5805059"/>
              <a:ext cx="231775" cy="1270"/>
            </a:xfrm>
            <a:custGeom>
              <a:avLst/>
              <a:gdLst/>
              <a:ahLst/>
              <a:cxnLst/>
              <a:rect l="l" t="t" r="r" b="b"/>
              <a:pathLst>
                <a:path w="231775" h="1270">
                  <a:moveTo>
                    <a:pt x="231755" y="1196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2025170" y="4636309"/>
              <a:ext cx="215900" cy="953135"/>
            </a:xfrm>
            <a:custGeom>
              <a:avLst/>
              <a:gdLst/>
              <a:ahLst/>
              <a:cxnLst/>
              <a:rect l="l" t="t" r="r" b="b"/>
              <a:pathLst>
                <a:path w="215900" h="953135">
                  <a:moveTo>
                    <a:pt x="215401" y="0"/>
                  </a:moveTo>
                  <a:lnTo>
                    <a:pt x="214204" y="952551"/>
                  </a:lnTo>
                  <a:lnTo>
                    <a:pt x="0" y="951354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1996599" y="5587336"/>
              <a:ext cx="35560" cy="81280"/>
            </a:xfrm>
            <a:custGeom>
              <a:avLst/>
              <a:gdLst/>
              <a:ahLst/>
              <a:cxnLst/>
              <a:rect l="l" t="t" r="r" b="b"/>
              <a:pathLst>
                <a:path w="35560" h="81279">
                  <a:moveTo>
                    <a:pt x="28576" y="0"/>
                  </a:moveTo>
                  <a:lnTo>
                    <a:pt x="16126" y="6568"/>
                  </a:lnTo>
                  <a:lnTo>
                    <a:pt x="6780" y="16602"/>
                  </a:lnTo>
                  <a:lnTo>
                    <a:pt x="1188" y="29122"/>
                  </a:lnTo>
                  <a:lnTo>
                    <a:pt x="0" y="43149"/>
                  </a:lnTo>
                  <a:lnTo>
                    <a:pt x="3539" y="56773"/>
                  </a:lnTo>
                  <a:lnTo>
                    <a:pt x="11164" y="68170"/>
                  </a:lnTo>
                  <a:lnTo>
                    <a:pt x="22069" y="76483"/>
                  </a:lnTo>
                  <a:lnTo>
                    <a:pt x="35449" y="80856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2031951" y="5668240"/>
              <a:ext cx="206375" cy="1270"/>
            </a:xfrm>
            <a:custGeom>
              <a:avLst/>
              <a:gdLst/>
              <a:ahLst/>
              <a:cxnLst/>
              <a:rect l="l" t="t" r="r" b="b"/>
              <a:pathLst>
                <a:path w="206375" h="1270">
                  <a:moveTo>
                    <a:pt x="0" y="0"/>
                  </a:moveTo>
                  <a:lnTo>
                    <a:pt x="206226" y="1196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2023574" y="4627533"/>
              <a:ext cx="225425" cy="1874520"/>
            </a:xfrm>
            <a:custGeom>
              <a:avLst/>
              <a:gdLst/>
              <a:ahLst/>
              <a:cxnLst/>
              <a:rect l="l" t="t" r="r" b="b"/>
              <a:pathLst>
                <a:path w="225425" h="1874520">
                  <a:moveTo>
                    <a:pt x="225373" y="0"/>
                  </a:moveTo>
                  <a:lnTo>
                    <a:pt x="224176" y="968905"/>
                  </a:lnTo>
                  <a:lnTo>
                    <a:pt x="0" y="967709"/>
                  </a:lnTo>
                  <a:lnTo>
                    <a:pt x="0" y="1032728"/>
                  </a:lnTo>
                  <a:lnTo>
                    <a:pt x="223777" y="1032329"/>
                  </a:lnTo>
                  <a:lnTo>
                    <a:pt x="224176" y="1874388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2002832" y="5449647"/>
              <a:ext cx="231775" cy="1905"/>
            </a:xfrm>
            <a:custGeom>
              <a:avLst/>
              <a:gdLst/>
              <a:ahLst/>
              <a:cxnLst/>
              <a:rect l="l" t="t" r="r" b="b"/>
              <a:pathLst>
                <a:path w="231775" h="1904">
                  <a:moveTo>
                    <a:pt x="231755" y="1595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2003231" y="5314822"/>
              <a:ext cx="231775" cy="1270"/>
            </a:xfrm>
            <a:custGeom>
              <a:avLst/>
              <a:gdLst/>
              <a:ahLst/>
              <a:cxnLst/>
              <a:rect l="l" t="t" r="r" b="b"/>
              <a:pathLst>
                <a:path w="231775" h="1270">
                  <a:moveTo>
                    <a:pt x="231755" y="1196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2003231" y="5179200"/>
              <a:ext cx="231775" cy="1905"/>
            </a:xfrm>
            <a:custGeom>
              <a:avLst/>
              <a:gdLst/>
              <a:ahLst/>
              <a:cxnLst/>
              <a:rect l="l" t="t" r="r" b="b"/>
              <a:pathLst>
                <a:path w="231775" h="1904">
                  <a:moveTo>
                    <a:pt x="231755" y="1595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2002832" y="5043178"/>
              <a:ext cx="231775" cy="1905"/>
            </a:xfrm>
            <a:custGeom>
              <a:avLst/>
              <a:gdLst/>
              <a:ahLst/>
              <a:cxnLst/>
              <a:rect l="l" t="t" r="r" b="b"/>
              <a:pathLst>
                <a:path w="231775" h="1904">
                  <a:moveTo>
                    <a:pt x="231755" y="1595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2003231" y="4907555"/>
              <a:ext cx="245745" cy="1905"/>
            </a:xfrm>
            <a:custGeom>
              <a:avLst/>
              <a:gdLst/>
              <a:ahLst/>
              <a:cxnLst/>
              <a:rect l="l" t="t" r="r" b="b"/>
              <a:pathLst>
                <a:path w="245744" h="1904">
                  <a:moveTo>
                    <a:pt x="245317" y="1595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2003231" y="4773129"/>
              <a:ext cx="245745" cy="1905"/>
            </a:xfrm>
            <a:custGeom>
              <a:avLst/>
              <a:gdLst/>
              <a:ahLst/>
              <a:cxnLst/>
              <a:rect l="l" t="t" r="r" b="b"/>
              <a:pathLst>
                <a:path w="245744" h="1904">
                  <a:moveTo>
                    <a:pt x="245317" y="1595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2003231" y="4421307"/>
              <a:ext cx="237490" cy="1270"/>
            </a:xfrm>
            <a:custGeom>
              <a:avLst/>
              <a:gdLst/>
              <a:ahLst/>
              <a:cxnLst/>
              <a:rect l="l" t="t" r="r" b="b"/>
              <a:pathLst>
                <a:path w="237489" h="1270">
                  <a:moveTo>
                    <a:pt x="237340" y="1196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2003630" y="4284886"/>
              <a:ext cx="237490" cy="1270"/>
            </a:xfrm>
            <a:custGeom>
              <a:avLst/>
              <a:gdLst/>
              <a:ahLst/>
              <a:cxnLst/>
              <a:rect l="l" t="t" r="r" b="b"/>
              <a:pathLst>
                <a:path w="237489" h="1270">
                  <a:moveTo>
                    <a:pt x="236941" y="1196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2003630" y="4150859"/>
              <a:ext cx="236854" cy="1270"/>
            </a:xfrm>
            <a:custGeom>
              <a:avLst/>
              <a:gdLst/>
              <a:ahLst/>
              <a:cxnLst/>
              <a:rect l="l" t="t" r="r" b="b"/>
              <a:pathLst>
                <a:path w="236855" h="1270">
                  <a:moveTo>
                    <a:pt x="236542" y="1196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2003630" y="4014837"/>
              <a:ext cx="236854" cy="1270"/>
            </a:xfrm>
            <a:custGeom>
              <a:avLst/>
              <a:gdLst/>
              <a:ahLst/>
              <a:cxnLst/>
              <a:rect l="l" t="t" r="r" b="b"/>
              <a:pathLst>
                <a:path w="236855" h="1270">
                  <a:moveTo>
                    <a:pt x="236542" y="1196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2231795" y="387522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4786" y="9573"/>
                  </a:moveTo>
                  <a:lnTo>
                    <a:pt x="1401" y="8171"/>
                  </a:lnTo>
                  <a:lnTo>
                    <a:pt x="0" y="4786"/>
                  </a:lnTo>
                  <a:lnTo>
                    <a:pt x="1401" y="1401"/>
                  </a:lnTo>
                  <a:lnTo>
                    <a:pt x="4786" y="0"/>
                  </a:lnTo>
                  <a:lnTo>
                    <a:pt x="8171" y="1401"/>
                  </a:lnTo>
                  <a:lnTo>
                    <a:pt x="9573" y="4786"/>
                  </a:lnTo>
                  <a:lnTo>
                    <a:pt x="8171" y="8171"/>
                  </a:lnTo>
                  <a:lnTo>
                    <a:pt x="4786" y="9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2004826" y="3878815"/>
              <a:ext cx="235585" cy="1270"/>
            </a:xfrm>
            <a:custGeom>
              <a:avLst/>
              <a:gdLst/>
              <a:ahLst/>
              <a:cxnLst/>
              <a:rect l="l" t="t" r="r" b="b"/>
              <a:pathLst>
                <a:path w="235585" h="1270">
                  <a:moveTo>
                    <a:pt x="235345" y="1196"/>
                  </a:moveTo>
                  <a:lnTo>
                    <a:pt x="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2238177" y="5669436"/>
              <a:ext cx="635" cy="832485"/>
            </a:xfrm>
            <a:custGeom>
              <a:avLst/>
              <a:gdLst/>
              <a:ahLst/>
              <a:cxnLst/>
              <a:rect l="l" t="t" r="r" b="b"/>
              <a:pathLst>
                <a:path w="635" h="832485">
                  <a:moveTo>
                    <a:pt x="0" y="0"/>
                  </a:moveTo>
                  <a:lnTo>
                    <a:pt x="398" y="832485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2026765" y="4535390"/>
              <a:ext cx="213995" cy="19050"/>
            </a:xfrm>
            <a:custGeom>
              <a:avLst/>
              <a:gdLst/>
              <a:ahLst/>
              <a:cxnLst/>
              <a:rect l="l" t="t" r="r" b="b"/>
              <a:pathLst>
                <a:path w="213994" h="19050">
                  <a:moveTo>
                    <a:pt x="0" y="18747"/>
                  </a:moveTo>
                  <a:lnTo>
                    <a:pt x="213406" y="18348"/>
                  </a:lnTo>
                  <a:lnTo>
                    <a:pt x="213805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2027164" y="3863259"/>
              <a:ext cx="223520" cy="699770"/>
            </a:xfrm>
            <a:custGeom>
              <a:avLst/>
              <a:gdLst/>
              <a:ahLst/>
              <a:cxnLst/>
              <a:rect l="l" t="t" r="r" b="b"/>
              <a:pathLst>
                <a:path w="223519" h="699770">
                  <a:moveTo>
                    <a:pt x="0" y="699255"/>
                  </a:moveTo>
                  <a:lnTo>
                    <a:pt x="221384" y="698457"/>
                  </a:lnTo>
                  <a:lnTo>
                    <a:pt x="222980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2255330" y="4139291"/>
              <a:ext cx="26670" cy="27305"/>
            </a:xfrm>
            <a:custGeom>
              <a:avLst/>
              <a:gdLst/>
              <a:ahLst/>
              <a:cxnLst/>
              <a:rect l="l" t="t" r="r" b="b"/>
              <a:pathLst>
                <a:path w="26669" h="27304">
                  <a:moveTo>
                    <a:pt x="0" y="398"/>
                  </a:moveTo>
                  <a:lnTo>
                    <a:pt x="25927" y="0"/>
                  </a:lnTo>
                  <a:lnTo>
                    <a:pt x="26326" y="26326"/>
                  </a:lnTo>
                  <a:lnTo>
                    <a:pt x="0" y="26725"/>
                  </a:ln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2254133" y="6189590"/>
              <a:ext cx="24130" cy="22860"/>
            </a:xfrm>
            <a:custGeom>
              <a:avLst/>
              <a:gdLst/>
              <a:ahLst/>
              <a:cxnLst/>
              <a:rect l="l" t="t" r="r" b="b"/>
              <a:pathLst>
                <a:path w="24130" h="22860">
                  <a:moveTo>
                    <a:pt x="0" y="398"/>
                  </a:moveTo>
                  <a:lnTo>
                    <a:pt x="23933" y="0"/>
                  </a:lnTo>
                  <a:lnTo>
                    <a:pt x="23933" y="22337"/>
                  </a:lnTo>
                  <a:lnTo>
                    <a:pt x="398" y="22736"/>
                  </a:lnTo>
                  <a:lnTo>
                    <a:pt x="0" y="398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2256127" y="5095432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4" h="26035">
                  <a:moveTo>
                    <a:pt x="0" y="0"/>
                  </a:moveTo>
                  <a:lnTo>
                    <a:pt x="22736" y="0"/>
                  </a:lnTo>
                  <a:lnTo>
                    <a:pt x="23135" y="25529"/>
                  </a:lnTo>
                  <a:lnTo>
                    <a:pt x="398" y="2592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9040862" y="1208640"/>
              <a:ext cx="258445" cy="537845"/>
            </a:xfrm>
            <a:custGeom>
              <a:avLst/>
              <a:gdLst/>
              <a:ahLst/>
              <a:cxnLst/>
              <a:rect l="l" t="t" r="r" b="b"/>
              <a:pathLst>
                <a:path w="258445" h="537844">
                  <a:moveTo>
                    <a:pt x="258082" y="0"/>
                  </a:moveTo>
                  <a:lnTo>
                    <a:pt x="5983" y="1994"/>
                  </a:lnTo>
                  <a:lnTo>
                    <a:pt x="0" y="534513"/>
                  </a:lnTo>
                  <a:lnTo>
                    <a:pt x="211811" y="537306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8693029" y="1785037"/>
              <a:ext cx="554990" cy="130175"/>
            </a:xfrm>
            <a:custGeom>
              <a:avLst/>
              <a:gdLst/>
              <a:ahLst/>
              <a:cxnLst/>
              <a:rect l="l" t="t" r="r" b="b"/>
              <a:pathLst>
                <a:path w="554990" h="130175">
                  <a:moveTo>
                    <a:pt x="554458" y="0"/>
                  </a:moveTo>
                  <a:lnTo>
                    <a:pt x="552463" y="108897"/>
                  </a:lnTo>
                  <a:lnTo>
                    <a:pt x="509782" y="129639"/>
                  </a:lnTo>
                  <a:lnTo>
                    <a:pt x="0" y="123656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8693029" y="1785037"/>
              <a:ext cx="564515" cy="139700"/>
            </a:xfrm>
            <a:custGeom>
              <a:avLst/>
              <a:gdLst/>
              <a:ahLst/>
              <a:cxnLst/>
              <a:rect l="l" t="t" r="r" b="b"/>
              <a:pathLst>
                <a:path w="564515" h="139700">
                  <a:moveTo>
                    <a:pt x="564031" y="0"/>
                  </a:moveTo>
                  <a:lnTo>
                    <a:pt x="563233" y="115678"/>
                  </a:lnTo>
                  <a:lnTo>
                    <a:pt x="509383" y="139212"/>
                  </a:lnTo>
                  <a:lnTo>
                    <a:pt x="0" y="133229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9247488" y="17850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573" y="0"/>
                  </a:lnTo>
                </a:path>
              </a:pathLst>
            </a:custGeom>
            <a:ln w="9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6455650" y="11433409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0" y="15556"/>
                  </a:moveTo>
                  <a:lnTo>
                    <a:pt x="21938" y="15556"/>
                  </a:lnTo>
                  <a:lnTo>
                    <a:pt x="21141" y="9972"/>
                  </a:lnTo>
                  <a:lnTo>
                    <a:pt x="0" y="15556"/>
                  </a:lnTo>
                  <a:close/>
                </a:path>
                <a:path w="22225" h="15875">
                  <a:moveTo>
                    <a:pt x="0" y="15556"/>
                  </a:moveTo>
                  <a:lnTo>
                    <a:pt x="21141" y="9972"/>
                  </a:lnTo>
                  <a:lnTo>
                    <a:pt x="18747" y="4387"/>
                  </a:lnTo>
                  <a:lnTo>
                    <a:pt x="0" y="15556"/>
                  </a:lnTo>
                  <a:close/>
                </a:path>
                <a:path w="22225" h="15875">
                  <a:moveTo>
                    <a:pt x="0" y="15556"/>
                  </a:moveTo>
                  <a:lnTo>
                    <a:pt x="18747" y="4387"/>
                  </a:lnTo>
                  <a:lnTo>
                    <a:pt x="15157" y="0"/>
                  </a:lnTo>
                  <a:lnTo>
                    <a:pt x="0" y="15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6455650" y="11433409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21938" y="15556"/>
                  </a:moveTo>
                  <a:lnTo>
                    <a:pt x="21141" y="9972"/>
                  </a:lnTo>
                  <a:lnTo>
                    <a:pt x="0" y="15556"/>
                  </a:lnTo>
                  <a:lnTo>
                    <a:pt x="21938" y="15556"/>
                  </a:lnTo>
                  <a:close/>
                </a:path>
                <a:path w="22225" h="15875">
                  <a:moveTo>
                    <a:pt x="21141" y="9972"/>
                  </a:moveTo>
                  <a:lnTo>
                    <a:pt x="0" y="15556"/>
                  </a:lnTo>
                  <a:lnTo>
                    <a:pt x="18747" y="4387"/>
                  </a:lnTo>
                  <a:lnTo>
                    <a:pt x="21141" y="9972"/>
                  </a:lnTo>
                  <a:close/>
                </a:path>
                <a:path w="22225" h="15875">
                  <a:moveTo>
                    <a:pt x="0" y="15556"/>
                  </a:moveTo>
                  <a:lnTo>
                    <a:pt x="18747" y="4387"/>
                  </a:lnTo>
                  <a:lnTo>
                    <a:pt x="15157" y="0"/>
                  </a:lnTo>
                  <a:lnTo>
                    <a:pt x="0" y="155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6455252" y="11427028"/>
              <a:ext cx="15875" cy="22225"/>
            </a:xfrm>
            <a:custGeom>
              <a:avLst/>
              <a:gdLst/>
              <a:ahLst/>
              <a:cxnLst/>
              <a:rect l="l" t="t" r="r" b="b"/>
              <a:pathLst>
                <a:path w="15875" h="22225">
                  <a:moveTo>
                    <a:pt x="398" y="21938"/>
                  </a:moveTo>
                  <a:lnTo>
                    <a:pt x="15556" y="6382"/>
                  </a:lnTo>
                  <a:lnTo>
                    <a:pt x="11168" y="2792"/>
                  </a:lnTo>
                  <a:lnTo>
                    <a:pt x="398" y="21938"/>
                  </a:lnTo>
                  <a:close/>
                </a:path>
                <a:path w="15875" h="22225">
                  <a:moveTo>
                    <a:pt x="398" y="21938"/>
                  </a:moveTo>
                  <a:lnTo>
                    <a:pt x="11168" y="2792"/>
                  </a:lnTo>
                  <a:lnTo>
                    <a:pt x="5584" y="797"/>
                  </a:lnTo>
                  <a:lnTo>
                    <a:pt x="398" y="21938"/>
                  </a:lnTo>
                  <a:close/>
                </a:path>
                <a:path w="15875" h="22225">
                  <a:moveTo>
                    <a:pt x="0" y="0"/>
                  </a:moveTo>
                  <a:lnTo>
                    <a:pt x="398" y="21938"/>
                  </a:lnTo>
                  <a:lnTo>
                    <a:pt x="5584" y="797"/>
                  </a:lnTo>
                  <a:lnTo>
                    <a:pt x="39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6455252" y="11427028"/>
              <a:ext cx="15875" cy="22225"/>
            </a:xfrm>
            <a:custGeom>
              <a:avLst/>
              <a:gdLst/>
              <a:ahLst/>
              <a:cxnLst/>
              <a:rect l="l" t="t" r="r" b="b"/>
              <a:pathLst>
                <a:path w="15875" h="22225">
                  <a:moveTo>
                    <a:pt x="15556" y="6382"/>
                  </a:moveTo>
                  <a:lnTo>
                    <a:pt x="11168" y="2792"/>
                  </a:lnTo>
                  <a:lnTo>
                    <a:pt x="398" y="21938"/>
                  </a:lnTo>
                  <a:lnTo>
                    <a:pt x="15556" y="6382"/>
                  </a:lnTo>
                  <a:close/>
                </a:path>
                <a:path w="15875" h="22225">
                  <a:moveTo>
                    <a:pt x="11168" y="2792"/>
                  </a:moveTo>
                  <a:lnTo>
                    <a:pt x="398" y="21938"/>
                  </a:lnTo>
                  <a:lnTo>
                    <a:pt x="5584" y="797"/>
                  </a:lnTo>
                  <a:lnTo>
                    <a:pt x="11168" y="2792"/>
                  </a:lnTo>
                  <a:close/>
                </a:path>
                <a:path w="15875" h="22225">
                  <a:moveTo>
                    <a:pt x="398" y="21938"/>
                  </a:moveTo>
                  <a:lnTo>
                    <a:pt x="5584" y="797"/>
                  </a:lnTo>
                  <a:lnTo>
                    <a:pt x="0" y="0"/>
                  </a:lnTo>
                  <a:lnTo>
                    <a:pt x="398" y="219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6439695" y="11427028"/>
              <a:ext cx="16510" cy="22225"/>
            </a:xfrm>
            <a:custGeom>
              <a:avLst/>
              <a:gdLst/>
              <a:ahLst/>
              <a:cxnLst/>
              <a:rect l="l" t="t" r="r" b="b"/>
              <a:pathLst>
                <a:path w="16510" h="22225">
                  <a:moveTo>
                    <a:pt x="0" y="6781"/>
                  </a:moveTo>
                  <a:lnTo>
                    <a:pt x="15955" y="21938"/>
                  </a:lnTo>
                  <a:lnTo>
                    <a:pt x="4786" y="3191"/>
                  </a:lnTo>
                  <a:lnTo>
                    <a:pt x="0" y="6781"/>
                  </a:lnTo>
                  <a:close/>
                </a:path>
                <a:path w="16510" h="22225">
                  <a:moveTo>
                    <a:pt x="4786" y="3191"/>
                  </a:moveTo>
                  <a:lnTo>
                    <a:pt x="15955" y="21938"/>
                  </a:lnTo>
                  <a:lnTo>
                    <a:pt x="9972" y="797"/>
                  </a:lnTo>
                  <a:lnTo>
                    <a:pt x="4786" y="3191"/>
                  </a:lnTo>
                  <a:close/>
                </a:path>
                <a:path w="16510" h="22225">
                  <a:moveTo>
                    <a:pt x="9972" y="797"/>
                  </a:moveTo>
                  <a:lnTo>
                    <a:pt x="15955" y="21938"/>
                  </a:lnTo>
                  <a:lnTo>
                    <a:pt x="15556" y="0"/>
                  </a:lnTo>
                  <a:lnTo>
                    <a:pt x="9972" y="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6439695" y="11427028"/>
              <a:ext cx="16510" cy="22225"/>
            </a:xfrm>
            <a:custGeom>
              <a:avLst/>
              <a:gdLst/>
              <a:ahLst/>
              <a:cxnLst/>
              <a:rect l="l" t="t" r="r" b="b"/>
              <a:pathLst>
                <a:path w="16510" h="22225">
                  <a:moveTo>
                    <a:pt x="15556" y="0"/>
                  </a:moveTo>
                  <a:lnTo>
                    <a:pt x="9972" y="797"/>
                  </a:lnTo>
                  <a:lnTo>
                    <a:pt x="15955" y="21938"/>
                  </a:lnTo>
                  <a:lnTo>
                    <a:pt x="15556" y="0"/>
                  </a:lnTo>
                  <a:close/>
                </a:path>
                <a:path w="16510" h="22225">
                  <a:moveTo>
                    <a:pt x="9972" y="797"/>
                  </a:moveTo>
                  <a:lnTo>
                    <a:pt x="15955" y="21938"/>
                  </a:lnTo>
                  <a:lnTo>
                    <a:pt x="4786" y="3191"/>
                  </a:lnTo>
                  <a:lnTo>
                    <a:pt x="9972" y="797"/>
                  </a:lnTo>
                  <a:close/>
                </a:path>
                <a:path w="16510" h="22225">
                  <a:moveTo>
                    <a:pt x="15955" y="21938"/>
                  </a:moveTo>
                  <a:lnTo>
                    <a:pt x="4786" y="3191"/>
                  </a:lnTo>
                  <a:lnTo>
                    <a:pt x="0" y="6781"/>
                  </a:lnTo>
                  <a:lnTo>
                    <a:pt x="15955" y="219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6433711" y="11433809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0" y="15556"/>
                  </a:moveTo>
                  <a:lnTo>
                    <a:pt x="21938" y="15157"/>
                  </a:lnTo>
                  <a:lnTo>
                    <a:pt x="398" y="9972"/>
                  </a:lnTo>
                  <a:lnTo>
                    <a:pt x="0" y="15556"/>
                  </a:lnTo>
                  <a:close/>
                </a:path>
                <a:path w="22225" h="15875">
                  <a:moveTo>
                    <a:pt x="398" y="9972"/>
                  </a:moveTo>
                  <a:lnTo>
                    <a:pt x="21938" y="15157"/>
                  </a:lnTo>
                  <a:lnTo>
                    <a:pt x="2792" y="4387"/>
                  </a:lnTo>
                  <a:lnTo>
                    <a:pt x="398" y="9972"/>
                  </a:lnTo>
                  <a:close/>
                </a:path>
                <a:path w="22225" h="15875">
                  <a:moveTo>
                    <a:pt x="2792" y="4387"/>
                  </a:moveTo>
                  <a:lnTo>
                    <a:pt x="21938" y="15157"/>
                  </a:lnTo>
                  <a:lnTo>
                    <a:pt x="5983" y="0"/>
                  </a:lnTo>
                  <a:lnTo>
                    <a:pt x="2792" y="4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6433711" y="11433809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5983" y="0"/>
                  </a:moveTo>
                  <a:lnTo>
                    <a:pt x="2792" y="4387"/>
                  </a:lnTo>
                  <a:lnTo>
                    <a:pt x="21938" y="15157"/>
                  </a:lnTo>
                  <a:lnTo>
                    <a:pt x="5983" y="0"/>
                  </a:lnTo>
                  <a:close/>
                </a:path>
                <a:path w="22225" h="15875">
                  <a:moveTo>
                    <a:pt x="2792" y="4387"/>
                  </a:moveTo>
                  <a:lnTo>
                    <a:pt x="21938" y="15157"/>
                  </a:lnTo>
                  <a:lnTo>
                    <a:pt x="398" y="9972"/>
                  </a:lnTo>
                  <a:lnTo>
                    <a:pt x="2792" y="4387"/>
                  </a:lnTo>
                  <a:close/>
                </a:path>
                <a:path w="22225" h="15875">
                  <a:moveTo>
                    <a:pt x="21938" y="15157"/>
                  </a:moveTo>
                  <a:lnTo>
                    <a:pt x="398" y="9972"/>
                  </a:lnTo>
                  <a:lnTo>
                    <a:pt x="0" y="15556"/>
                  </a:lnTo>
                  <a:lnTo>
                    <a:pt x="21938" y="151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6433711" y="11448967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09">
                  <a:moveTo>
                    <a:pt x="2792" y="11168"/>
                  </a:moveTo>
                  <a:lnTo>
                    <a:pt x="6382" y="15955"/>
                  </a:lnTo>
                  <a:lnTo>
                    <a:pt x="21938" y="0"/>
                  </a:lnTo>
                  <a:lnTo>
                    <a:pt x="2792" y="11168"/>
                  </a:lnTo>
                  <a:close/>
                </a:path>
                <a:path w="22225" h="16509">
                  <a:moveTo>
                    <a:pt x="797" y="5983"/>
                  </a:moveTo>
                  <a:lnTo>
                    <a:pt x="2792" y="11168"/>
                  </a:lnTo>
                  <a:lnTo>
                    <a:pt x="21938" y="0"/>
                  </a:lnTo>
                  <a:lnTo>
                    <a:pt x="797" y="5983"/>
                  </a:lnTo>
                  <a:close/>
                </a:path>
                <a:path w="22225" h="16509">
                  <a:moveTo>
                    <a:pt x="0" y="398"/>
                  </a:moveTo>
                  <a:lnTo>
                    <a:pt x="797" y="5983"/>
                  </a:lnTo>
                  <a:lnTo>
                    <a:pt x="21938" y="0"/>
                  </a:lnTo>
                  <a:lnTo>
                    <a:pt x="6382" y="282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6433711" y="11448967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09">
                  <a:moveTo>
                    <a:pt x="0" y="398"/>
                  </a:moveTo>
                  <a:lnTo>
                    <a:pt x="797" y="5983"/>
                  </a:lnTo>
                  <a:lnTo>
                    <a:pt x="21938" y="0"/>
                  </a:lnTo>
                  <a:lnTo>
                    <a:pt x="0" y="398"/>
                  </a:lnTo>
                  <a:close/>
                </a:path>
                <a:path w="22225" h="16509">
                  <a:moveTo>
                    <a:pt x="797" y="5983"/>
                  </a:moveTo>
                  <a:lnTo>
                    <a:pt x="21938" y="0"/>
                  </a:lnTo>
                  <a:lnTo>
                    <a:pt x="2792" y="11168"/>
                  </a:lnTo>
                  <a:lnTo>
                    <a:pt x="797" y="5983"/>
                  </a:lnTo>
                  <a:close/>
                </a:path>
                <a:path w="22225" h="16509">
                  <a:moveTo>
                    <a:pt x="21938" y="0"/>
                  </a:moveTo>
                  <a:lnTo>
                    <a:pt x="2792" y="11168"/>
                  </a:lnTo>
                  <a:lnTo>
                    <a:pt x="6382" y="15955"/>
                  </a:lnTo>
                  <a:lnTo>
                    <a:pt x="2193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6440094" y="11448967"/>
              <a:ext cx="15875" cy="22225"/>
            </a:xfrm>
            <a:custGeom>
              <a:avLst/>
              <a:gdLst/>
              <a:ahLst/>
              <a:cxnLst/>
              <a:rect l="l" t="t" r="r" b="b"/>
              <a:pathLst>
                <a:path w="15875" h="22225">
                  <a:moveTo>
                    <a:pt x="9972" y="21540"/>
                  </a:moveTo>
                  <a:lnTo>
                    <a:pt x="15556" y="21938"/>
                  </a:lnTo>
                  <a:lnTo>
                    <a:pt x="15556" y="0"/>
                  </a:lnTo>
                  <a:lnTo>
                    <a:pt x="9972" y="21540"/>
                  </a:lnTo>
                  <a:close/>
                </a:path>
                <a:path w="15875" h="22225">
                  <a:moveTo>
                    <a:pt x="4786" y="19146"/>
                  </a:moveTo>
                  <a:lnTo>
                    <a:pt x="9972" y="21540"/>
                  </a:lnTo>
                  <a:lnTo>
                    <a:pt x="15556" y="0"/>
                  </a:lnTo>
                  <a:lnTo>
                    <a:pt x="4786" y="19146"/>
                  </a:lnTo>
                  <a:close/>
                </a:path>
                <a:path w="15875" h="22225">
                  <a:moveTo>
                    <a:pt x="0" y="15955"/>
                  </a:moveTo>
                  <a:lnTo>
                    <a:pt x="4786" y="19146"/>
                  </a:lnTo>
                  <a:lnTo>
                    <a:pt x="15556" y="0"/>
                  </a:lnTo>
                  <a:lnTo>
                    <a:pt x="0" y="15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6440094" y="11448967"/>
              <a:ext cx="15875" cy="22225"/>
            </a:xfrm>
            <a:custGeom>
              <a:avLst/>
              <a:gdLst/>
              <a:ahLst/>
              <a:cxnLst/>
              <a:rect l="l" t="t" r="r" b="b"/>
              <a:pathLst>
                <a:path w="15875" h="22225">
                  <a:moveTo>
                    <a:pt x="0" y="15955"/>
                  </a:moveTo>
                  <a:lnTo>
                    <a:pt x="4786" y="19146"/>
                  </a:lnTo>
                  <a:lnTo>
                    <a:pt x="15556" y="0"/>
                  </a:lnTo>
                  <a:lnTo>
                    <a:pt x="0" y="15955"/>
                  </a:lnTo>
                  <a:close/>
                </a:path>
                <a:path w="15875" h="22225">
                  <a:moveTo>
                    <a:pt x="4786" y="19146"/>
                  </a:moveTo>
                  <a:lnTo>
                    <a:pt x="15556" y="0"/>
                  </a:lnTo>
                  <a:lnTo>
                    <a:pt x="9972" y="21540"/>
                  </a:lnTo>
                  <a:lnTo>
                    <a:pt x="4786" y="19146"/>
                  </a:lnTo>
                  <a:close/>
                </a:path>
                <a:path w="15875" h="22225">
                  <a:moveTo>
                    <a:pt x="15556" y="0"/>
                  </a:moveTo>
                  <a:lnTo>
                    <a:pt x="9972" y="21540"/>
                  </a:lnTo>
                  <a:lnTo>
                    <a:pt x="15556" y="21938"/>
                  </a:lnTo>
                  <a:lnTo>
                    <a:pt x="1555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6455650" y="11448967"/>
              <a:ext cx="15875" cy="22225"/>
            </a:xfrm>
            <a:custGeom>
              <a:avLst/>
              <a:gdLst/>
              <a:ahLst/>
              <a:cxnLst/>
              <a:rect l="l" t="t" r="r" b="b"/>
              <a:pathLst>
                <a:path w="15875" h="22225">
                  <a:moveTo>
                    <a:pt x="0" y="0"/>
                  </a:moveTo>
                  <a:lnTo>
                    <a:pt x="11168" y="19146"/>
                  </a:lnTo>
                  <a:lnTo>
                    <a:pt x="15556" y="15556"/>
                  </a:lnTo>
                  <a:lnTo>
                    <a:pt x="0" y="0"/>
                  </a:lnTo>
                  <a:close/>
                </a:path>
                <a:path w="15875" h="22225">
                  <a:moveTo>
                    <a:pt x="0" y="0"/>
                  </a:moveTo>
                  <a:lnTo>
                    <a:pt x="5983" y="21141"/>
                  </a:lnTo>
                  <a:lnTo>
                    <a:pt x="11168" y="19146"/>
                  </a:lnTo>
                  <a:lnTo>
                    <a:pt x="0" y="0"/>
                  </a:lnTo>
                  <a:close/>
                </a:path>
                <a:path w="15875" h="22225">
                  <a:moveTo>
                    <a:pt x="0" y="0"/>
                  </a:moveTo>
                  <a:lnTo>
                    <a:pt x="0" y="21938"/>
                  </a:lnTo>
                  <a:lnTo>
                    <a:pt x="5983" y="21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6455650" y="11448967"/>
              <a:ext cx="15875" cy="22225"/>
            </a:xfrm>
            <a:custGeom>
              <a:avLst/>
              <a:gdLst/>
              <a:ahLst/>
              <a:cxnLst/>
              <a:rect l="l" t="t" r="r" b="b"/>
              <a:pathLst>
                <a:path w="15875" h="22225">
                  <a:moveTo>
                    <a:pt x="0" y="21938"/>
                  </a:moveTo>
                  <a:lnTo>
                    <a:pt x="5983" y="21141"/>
                  </a:lnTo>
                  <a:lnTo>
                    <a:pt x="0" y="0"/>
                  </a:lnTo>
                  <a:lnTo>
                    <a:pt x="0" y="21938"/>
                  </a:lnTo>
                  <a:close/>
                </a:path>
                <a:path w="15875" h="22225">
                  <a:moveTo>
                    <a:pt x="5983" y="21141"/>
                  </a:moveTo>
                  <a:lnTo>
                    <a:pt x="0" y="0"/>
                  </a:lnTo>
                  <a:lnTo>
                    <a:pt x="11168" y="19146"/>
                  </a:lnTo>
                  <a:lnTo>
                    <a:pt x="5983" y="21141"/>
                  </a:lnTo>
                  <a:close/>
                </a:path>
                <a:path w="15875" h="22225">
                  <a:moveTo>
                    <a:pt x="0" y="0"/>
                  </a:moveTo>
                  <a:lnTo>
                    <a:pt x="11168" y="19146"/>
                  </a:lnTo>
                  <a:lnTo>
                    <a:pt x="15556" y="155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6455650" y="11448967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0" y="0"/>
                  </a:moveTo>
                  <a:lnTo>
                    <a:pt x="21141" y="5584"/>
                  </a:lnTo>
                  <a:lnTo>
                    <a:pt x="21938" y="0"/>
                  </a:lnTo>
                  <a:lnTo>
                    <a:pt x="0" y="0"/>
                  </a:lnTo>
                  <a:close/>
                </a:path>
                <a:path w="22225" h="15875">
                  <a:moveTo>
                    <a:pt x="0" y="0"/>
                  </a:moveTo>
                  <a:lnTo>
                    <a:pt x="19146" y="10770"/>
                  </a:lnTo>
                  <a:lnTo>
                    <a:pt x="21141" y="5584"/>
                  </a:lnTo>
                  <a:lnTo>
                    <a:pt x="0" y="0"/>
                  </a:lnTo>
                  <a:close/>
                </a:path>
                <a:path w="22225" h="15875">
                  <a:moveTo>
                    <a:pt x="0" y="0"/>
                  </a:moveTo>
                  <a:lnTo>
                    <a:pt x="15556" y="15556"/>
                  </a:lnTo>
                  <a:lnTo>
                    <a:pt x="19146" y="10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6455650" y="11448967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15556" y="15556"/>
                  </a:moveTo>
                  <a:lnTo>
                    <a:pt x="19146" y="10770"/>
                  </a:lnTo>
                  <a:lnTo>
                    <a:pt x="0" y="0"/>
                  </a:lnTo>
                  <a:lnTo>
                    <a:pt x="15556" y="15556"/>
                  </a:lnTo>
                  <a:close/>
                </a:path>
                <a:path w="22225" h="15875">
                  <a:moveTo>
                    <a:pt x="19146" y="10770"/>
                  </a:moveTo>
                  <a:lnTo>
                    <a:pt x="0" y="0"/>
                  </a:lnTo>
                  <a:lnTo>
                    <a:pt x="21141" y="5584"/>
                  </a:lnTo>
                  <a:lnTo>
                    <a:pt x="19146" y="10770"/>
                  </a:lnTo>
                  <a:close/>
                </a:path>
                <a:path w="22225" h="15875">
                  <a:moveTo>
                    <a:pt x="0" y="0"/>
                  </a:moveTo>
                  <a:lnTo>
                    <a:pt x="21141" y="5584"/>
                  </a:lnTo>
                  <a:lnTo>
                    <a:pt x="21938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6162466" y="11148203"/>
              <a:ext cx="581025" cy="581660"/>
            </a:xfrm>
            <a:custGeom>
              <a:avLst/>
              <a:gdLst/>
              <a:ahLst/>
              <a:cxnLst/>
              <a:rect l="l" t="t" r="r" b="b"/>
              <a:pathLst>
                <a:path w="581025" h="581659">
                  <a:moveTo>
                    <a:pt x="13961" y="204631"/>
                  </a:moveTo>
                  <a:lnTo>
                    <a:pt x="21540" y="176309"/>
                  </a:lnTo>
                  <a:lnTo>
                    <a:pt x="32709" y="169927"/>
                  </a:lnTo>
                  <a:lnTo>
                    <a:pt x="40287" y="159556"/>
                  </a:lnTo>
                  <a:lnTo>
                    <a:pt x="41085" y="138814"/>
                  </a:lnTo>
                  <a:lnTo>
                    <a:pt x="53052" y="123257"/>
                  </a:lnTo>
                  <a:lnTo>
                    <a:pt x="92143" y="81373"/>
                  </a:lnTo>
                  <a:lnTo>
                    <a:pt x="104509" y="82969"/>
                  </a:lnTo>
                  <a:lnTo>
                    <a:pt x="119667" y="54249"/>
                  </a:lnTo>
                  <a:lnTo>
                    <a:pt x="126448" y="54249"/>
                  </a:lnTo>
                  <a:lnTo>
                    <a:pt x="163545" y="33905"/>
                  </a:lnTo>
                  <a:lnTo>
                    <a:pt x="233351" y="6382"/>
                  </a:lnTo>
                  <a:lnTo>
                    <a:pt x="240930" y="10770"/>
                  </a:lnTo>
                  <a:lnTo>
                    <a:pt x="281616" y="0"/>
                  </a:lnTo>
                  <a:lnTo>
                    <a:pt x="289594" y="5185"/>
                  </a:lnTo>
                  <a:lnTo>
                    <a:pt x="288398" y="13562"/>
                  </a:lnTo>
                  <a:lnTo>
                    <a:pt x="301960" y="20742"/>
                  </a:lnTo>
                  <a:lnTo>
                    <a:pt x="309539" y="14360"/>
                  </a:lnTo>
                  <a:lnTo>
                    <a:pt x="307544" y="7977"/>
                  </a:lnTo>
                  <a:lnTo>
                    <a:pt x="329084" y="11567"/>
                  </a:lnTo>
                  <a:lnTo>
                    <a:pt x="339855" y="9972"/>
                  </a:lnTo>
                  <a:lnTo>
                    <a:pt x="351821" y="9573"/>
                  </a:lnTo>
                  <a:lnTo>
                    <a:pt x="376951" y="17152"/>
                  </a:lnTo>
                  <a:lnTo>
                    <a:pt x="394104" y="11966"/>
                  </a:lnTo>
                  <a:lnTo>
                    <a:pt x="392508" y="22337"/>
                  </a:lnTo>
                  <a:lnTo>
                    <a:pt x="397694" y="31512"/>
                  </a:lnTo>
                  <a:lnTo>
                    <a:pt x="408863" y="34304"/>
                  </a:lnTo>
                  <a:lnTo>
                    <a:pt x="416840" y="31512"/>
                  </a:lnTo>
                  <a:lnTo>
                    <a:pt x="449948" y="52653"/>
                  </a:lnTo>
                  <a:lnTo>
                    <a:pt x="494225" y="81772"/>
                  </a:lnTo>
                  <a:lnTo>
                    <a:pt x="511777" y="110093"/>
                  </a:lnTo>
                  <a:lnTo>
                    <a:pt x="526934" y="137617"/>
                  </a:lnTo>
                  <a:lnTo>
                    <a:pt x="544884" y="153174"/>
                  </a:lnTo>
                  <a:lnTo>
                    <a:pt x="548873" y="174714"/>
                  </a:lnTo>
                  <a:lnTo>
                    <a:pt x="540896" y="171124"/>
                  </a:lnTo>
                  <a:lnTo>
                    <a:pt x="529727" y="170326"/>
                  </a:lnTo>
                  <a:lnTo>
                    <a:pt x="519355" y="193860"/>
                  </a:lnTo>
                  <a:lnTo>
                    <a:pt x="536907" y="205029"/>
                  </a:lnTo>
                  <a:lnTo>
                    <a:pt x="520552" y="226570"/>
                  </a:lnTo>
                  <a:lnTo>
                    <a:pt x="529328" y="244919"/>
                  </a:lnTo>
                  <a:lnTo>
                    <a:pt x="549272" y="244520"/>
                  </a:lnTo>
                  <a:lnTo>
                    <a:pt x="566425" y="228963"/>
                  </a:lnTo>
                  <a:lnTo>
                    <a:pt x="575200" y="240930"/>
                  </a:lnTo>
                  <a:lnTo>
                    <a:pt x="580785" y="290791"/>
                  </a:lnTo>
                  <a:lnTo>
                    <a:pt x="570015" y="322303"/>
                  </a:lnTo>
                  <a:lnTo>
                    <a:pt x="570413" y="349827"/>
                  </a:lnTo>
                  <a:lnTo>
                    <a:pt x="562037" y="389716"/>
                  </a:lnTo>
                  <a:lnTo>
                    <a:pt x="552862" y="407267"/>
                  </a:lnTo>
                  <a:lnTo>
                    <a:pt x="542491" y="406469"/>
                  </a:lnTo>
                  <a:lnTo>
                    <a:pt x="535311" y="383733"/>
                  </a:lnTo>
                  <a:lnTo>
                    <a:pt x="521350" y="378148"/>
                  </a:lnTo>
                  <a:lnTo>
                    <a:pt x="503001" y="381738"/>
                  </a:lnTo>
                  <a:lnTo>
                    <a:pt x="516164" y="394503"/>
                  </a:lnTo>
                  <a:lnTo>
                    <a:pt x="532918" y="411655"/>
                  </a:lnTo>
                  <a:lnTo>
                    <a:pt x="517361" y="418835"/>
                  </a:lnTo>
                  <a:lnTo>
                    <a:pt x="509782" y="422026"/>
                  </a:lnTo>
                  <a:lnTo>
                    <a:pt x="538103" y="432397"/>
                  </a:lnTo>
                  <a:lnTo>
                    <a:pt x="536508" y="445960"/>
                  </a:lnTo>
                  <a:lnTo>
                    <a:pt x="523743" y="459921"/>
                  </a:lnTo>
                  <a:lnTo>
                    <a:pt x="493826" y="495023"/>
                  </a:lnTo>
                  <a:lnTo>
                    <a:pt x="483455" y="492630"/>
                  </a:lnTo>
                  <a:lnTo>
                    <a:pt x="480264" y="501006"/>
                  </a:lnTo>
                  <a:lnTo>
                    <a:pt x="482657" y="508984"/>
                  </a:lnTo>
                  <a:lnTo>
                    <a:pt x="472685" y="522148"/>
                  </a:lnTo>
                  <a:lnTo>
                    <a:pt x="464707" y="520153"/>
                  </a:lnTo>
                  <a:lnTo>
                    <a:pt x="452741" y="526535"/>
                  </a:lnTo>
                  <a:lnTo>
                    <a:pt x="417638" y="553660"/>
                  </a:lnTo>
                  <a:lnTo>
                    <a:pt x="382137" y="574003"/>
                  </a:lnTo>
                  <a:lnTo>
                    <a:pt x="353018" y="577593"/>
                  </a:lnTo>
                  <a:lnTo>
                    <a:pt x="301960" y="579987"/>
                  </a:lnTo>
                  <a:lnTo>
                    <a:pt x="287999" y="581582"/>
                  </a:lnTo>
                  <a:lnTo>
                    <a:pt x="286403" y="563632"/>
                  </a:lnTo>
                  <a:lnTo>
                    <a:pt x="299965" y="549671"/>
                  </a:lnTo>
                  <a:lnTo>
                    <a:pt x="307544" y="540896"/>
                  </a:lnTo>
                  <a:lnTo>
                    <a:pt x="287600" y="519355"/>
                  </a:lnTo>
                  <a:lnTo>
                    <a:pt x="258880" y="503400"/>
                  </a:lnTo>
                  <a:lnTo>
                    <a:pt x="248509" y="513771"/>
                  </a:lnTo>
                  <a:lnTo>
                    <a:pt x="259279" y="530125"/>
                  </a:lnTo>
                  <a:lnTo>
                    <a:pt x="274835" y="539300"/>
                  </a:lnTo>
                  <a:lnTo>
                    <a:pt x="255689" y="549272"/>
                  </a:lnTo>
                  <a:lnTo>
                    <a:pt x="244520" y="544884"/>
                  </a:lnTo>
                  <a:lnTo>
                    <a:pt x="237738" y="559643"/>
                  </a:lnTo>
                  <a:lnTo>
                    <a:pt x="244919" y="578790"/>
                  </a:lnTo>
                  <a:lnTo>
                    <a:pt x="224176" y="577992"/>
                  </a:lnTo>
                  <a:lnTo>
                    <a:pt x="206625" y="570413"/>
                  </a:lnTo>
                  <a:lnTo>
                    <a:pt x="203035" y="562436"/>
                  </a:lnTo>
                  <a:lnTo>
                    <a:pt x="189473" y="566026"/>
                  </a:lnTo>
                  <a:lnTo>
                    <a:pt x="181495" y="568818"/>
                  </a:lnTo>
                  <a:lnTo>
                    <a:pt x="168730" y="558447"/>
                  </a:lnTo>
                  <a:lnTo>
                    <a:pt x="149584" y="544087"/>
                  </a:lnTo>
                  <a:lnTo>
                    <a:pt x="164741" y="536109"/>
                  </a:lnTo>
                  <a:lnTo>
                    <a:pt x="155168" y="519754"/>
                  </a:lnTo>
                  <a:lnTo>
                    <a:pt x="143201" y="526137"/>
                  </a:lnTo>
                  <a:lnTo>
                    <a:pt x="136420" y="516563"/>
                  </a:lnTo>
                  <a:lnTo>
                    <a:pt x="65816" y="477472"/>
                  </a:lnTo>
                  <a:lnTo>
                    <a:pt x="43080" y="431998"/>
                  </a:lnTo>
                  <a:lnTo>
                    <a:pt x="39490" y="422425"/>
                  </a:lnTo>
                  <a:lnTo>
                    <a:pt x="23534" y="399289"/>
                  </a:lnTo>
                  <a:lnTo>
                    <a:pt x="14758" y="387323"/>
                  </a:lnTo>
                  <a:lnTo>
                    <a:pt x="3191" y="330281"/>
                  </a:lnTo>
                  <a:lnTo>
                    <a:pt x="0" y="293184"/>
                  </a:lnTo>
                  <a:lnTo>
                    <a:pt x="3988" y="248907"/>
                  </a:lnTo>
                  <a:lnTo>
                    <a:pt x="17152" y="254891"/>
                  </a:lnTo>
                  <a:lnTo>
                    <a:pt x="25927" y="266858"/>
                  </a:lnTo>
                  <a:lnTo>
                    <a:pt x="44675" y="258082"/>
                  </a:lnTo>
                  <a:lnTo>
                    <a:pt x="42681" y="240930"/>
                  </a:lnTo>
                  <a:lnTo>
                    <a:pt x="47069" y="224575"/>
                  </a:lnTo>
                  <a:lnTo>
                    <a:pt x="26326" y="226171"/>
                  </a:lnTo>
                  <a:lnTo>
                    <a:pt x="23534" y="209018"/>
                  </a:lnTo>
                  <a:lnTo>
                    <a:pt x="14758" y="205827"/>
                  </a:lnTo>
                  <a:lnTo>
                    <a:pt x="13961" y="204631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0" name="object 87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22241" y="9506168"/>
              <a:ext cx="951354" cy="731964"/>
            </a:xfrm>
            <a:prstGeom prst="rect">
              <a:avLst/>
            </a:prstGeom>
          </p:spPr>
        </p:pic>
        <p:pic>
          <p:nvPicPr>
            <p:cNvPr id="871" name="object 87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55641" y="8846801"/>
              <a:ext cx="1241747" cy="1175930"/>
            </a:xfrm>
            <a:prstGeom prst="rect">
              <a:avLst/>
            </a:prstGeom>
          </p:spPr>
        </p:pic>
        <p:pic>
          <p:nvPicPr>
            <p:cNvPr id="872" name="object 87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88267" y="8940541"/>
              <a:ext cx="591954" cy="535710"/>
            </a:xfrm>
            <a:prstGeom prst="rect">
              <a:avLst/>
            </a:prstGeom>
          </p:spPr>
        </p:pic>
        <p:sp>
          <p:nvSpPr>
            <p:cNvPr id="873" name="object 873" descr=""/>
            <p:cNvSpPr/>
            <p:nvPr/>
          </p:nvSpPr>
          <p:spPr>
            <a:xfrm>
              <a:off x="7008114" y="8399446"/>
              <a:ext cx="402590" cy="403860"/>
            </a:xfrm>
            <a:custGeom>
              <a:avLst/>
              <a:gdLst/>
              <a:ahLst/>
              <a:cxnLst/>
              <a:rect l="l" t="t" r="r" b="b"/>
              <a:pathLst>
                <a:path w="402590" h="403859">
                  <a:moveTo>
                    <a:pt x="104509" y="24332"/>
                  </a:moveTo>
                  <a:lnTo>
                    <a:pt x="107301" y="18747"/>
                  </a:lnTo>
                  <a:lnTo>
                    <a:pt x="112886" y="14758"/>
                  </a:lnTo>
                  <a:lnTo>
                    <a:pt x="118071" y="13163"/>
                  </a:lnTo>
                  <a:lnTo>
                    <a:pt x="123656" y="10371"/>
                  </a:lnTo>
                  <a:lnTo>
                    <a:pt x="128841" y="9174"/>
                  </a:lnTo>
                  <a:lnTo>
                    <a:pt x="172320" y="8775"/>
                  </a:lnTo>
                  <a:lnTo>
                    <a:pt x="177905" y="5983"/>
                  </a:lnTo>
                  <a:lnTo>
                    <a:pt x="184686" y="3191"/>
                  </a:lnTo>
                  <a:lnTo>
                    <a:pt x="189872" y="3191"/>
                  </a:lnTo>
                  <a:lnTo>
                    <a:pt x="196653" y="1595"/>
                  </a:lnTo>
                  <a:lnTo>
                    <a:pt x="209018" y="1595"/>
                  </a:lnTo>
                  <a:lnTo>
                    <a:pt x="215799" y="0"/>
                  </a:lnTo>
                  <a:lnTo>
                    <a:pt x="233351" y="0"/>
                  </a:lnTo>
                  <a:lnTo>
                    <a:pt x="240132" y="2393"/>
                  </a:lnTo>
                  <a:lnTo>
                    <a:pt x="245716" y="6382"/>
                  </a:lnTo>
                  <a:lnTo>
                    <a:pt x="251301" y="9174"/>
                  </a:lnTo>
                  <a:lnTo>
                    <a:pt x="256885" y="15955"/>
                  </a:lnTo>
                  <a:lnTo>
                    <a:pt x="262071" y="21141"/>
                  </a:lnTo>
                  <a:lnTo>
                    <a:pt x="268852" y="22736"/>
                  </a:lnTo>
                  <a:lnTo>
                    <a:pt x="286802" y="22337"/>
                  </a:lnTo>
                  <a:lnTo>
                    <a:pt x="291988" y="23534"/>
                  </a:lnTo>
                  <a:lnTo>
                    <a:pt x="297572" y="23534"/>
                  </a:lnTo>
                  <a:lnTo>
                    <a:pt x="304353" y="25130"/>
                  </a:lnTo>
                  <a:lnTo>
                    <a:pt x="312331" y="26326"/>
                  </a:lnTo>
                  <a:lnTo>
                    <a:pt x="317916" y="27523"/>
                  </a:lnTo>
                  <a:lnTo>
                    <a:pt x="324697" y="31512"/>
                  </a:lnTo>
                  <a:lnTo>
                    <a:pt x="330281" y="34304"/>
                  </a:lnTo>
                  <a:lnTo>
                    <a:pt x="331478" y="39490"/>
                  </a:lnTo>
                  <a:lnTo>
                    <a:pt x="334270" y="45074"/>
                  </a:lnTo>
                  <a:lnTo>
                    <a:pt x="337062" y="51855"/>
                  </a:lnTo>
                  <a:lnTo>
                    <a:pt x="379744" y="77384"/>
                  </a:lnTo>
                  <a:lnTo>
                    <a:pt x="384929" y="78581"/>
                  </a:lnTo>
                  <a:lnTo>
                    <a:pt x="387721" y="83767"/>
                  </a:lnTo>
                  <a:lnTo>
                    <a:pt x="389317" y="90548"/>
                  </a:lnTo>
                  <a:lnTo>
                    <a:pt x="389317" y="109694"/>
                  </a:lnTo>
                  <a:lnTo>
                    <a:pt x="390913" y="115279"/>
                  </a:lnTo>
                  <a:lnTo>
                    <a:pt x="390913" y="120465"/>
                  </a:lnTo>
                  <a:lnTo>
                    <a:pt x="394901" y="127246"/>
                  </a:lnTo>
                  <a:lnTo>
                    <a:pt x="396497" y="140808"/>
                  </a:lnTo>
                  <a:lnTo>
                    <a:pt x="399289" y="146392"/>
                  </a:lnTo>
                  <a:lnTo>
                    <a:pt x="402082" y="153174"/>
                  </a:lnTo>
                  <a:lnTo>
                    <a:pt x="402480" y="193860"/>
                  </a:lnTo>
                  <a:lnTo>
                    <a:pt x="401284" y="199046"/>
                  </a:lnTo>
                  <a:lnTo>
                    <a:pt x="401284" y="205827"/>
                  </a:lnTo>
                  <a:lnTo>
                    <a:pt x="400087" y="212608"/>
                  </a:lnTo>
                  <a:lnTo>
                    <a:pt x="400087" y="237340"/>
                  </a:lnTo>
                  <a:lnTo>
                    <a:pt x="398890" y="242525"/>
                  </a:lnTo>
                  <a:lnTo>
                    <a:pt x="398890" y="248110"/>
                  </a:lnTo>
                  <a:lnTo>
                    <a:pt x="397694" y="253694"/>
                  </a:lnTo>
                  <a:lnTo>
                    <a:pt x="397694" y="258880"/>
                  </a:lnTo>
                  <a:lnTo>
                    <a:pt x="394901" y="265661"/>
                  </a:lnTo>
                  <a:lnTo>
                    <a:pt x="389716" y="274038"/>
                  </a:lnTo>
                  <a:lnTo>
                    <a:pt x="384131" y="280819"/>
                  </a:lnTo>
                  <a:lnTo>
                    <a:pt x="380143" y="286403"/>
                  </a:lnTo>
                  <a:lnTo>
                    <a:pt x="378946" y="291589"/>
                  </a:lnTo>
                  <a:lnTo>
                    <a:pt x="376154" y="297173"/>
                  </a:lnTo>
                  <a:lnTo>
                    <a:pt x="376552" y="307943"/>
                  </a:lnTo>
                  <a:lnTo>
                    <a:pt x="373760" y="313528"/>
                  </a:lnTo>
                  <a:lnTo>
                    <a:pt x="370968" y="319112"/>
                  </a:lnTo>
                  <a:lnTo>
                    <a:pt x="365782" y="324298"/>
                  </a:lnTo>
                  <a:lnTo>
                    <a:pt x="361794" y="329882"/>
                  </a:lnTo>
                  <a:lnTo>
                    <a:pt x="355012" y="333871"/>
                  </a:lnTo>
                  <a:lnTo>
                    <a:pt x="349428" y="335467"/>
                  </a:lnTo>
                  <a:lnTo>
                    <a:pt x="344242" y="336663"/>
                  </a:lnTo>
                  <a:lnTo>
                    <a:pt x="339855" y="342248"/>
                  </a:lnTo>
                  <a:lnTo>
                    <a:pt x="334669" y="347832"/>
                  </a:lnTo>
                  <a:lnTo>
                    <a:pt x="329084" y="351821"/>
                  </a:lnTo>
                  <a:lnTo>
                    <a:pt x="327888" y="357406"/>
                  </a:lnTo>
                  <a:lnTo>
                    <a:pt x="322702" y="362990"/>
                  </a:lnTo>
                  <a:lnTo>
                    <a:pt x="321107" y="368176"/>
                  </a:lnTo>
                  <a:lnTo>
                    <a:pt x="317118" y="373760"/>
                  </a:lnTo>
                  <a:lnTo>
                    <a:pt x="311932" y="376552"/>
                  </a:lnTo>
                  <a:lnTo>
                    <a:pt x="306348" y="379345"/>
                  </a:lnTo>
                  <a:lnTo>
                    <a:pt x="301162" y="383334"/>
                  </a:lnTo>
                  <a:lnTo>
                    <a:pt x="295578" y="388918"/>
                  </a:lnTo>
                  <a:lnTo>
                    <a:pt x="290392" y="391710"/>
                  </a:lnTo>
                  <a:lnTo>
                    <a:pt x="284808" y="392907"/>
                  </a:lnTo>
                  <a:lnTo>
                    <a:pt x="248110" y="393306"/>
                  </a:lnTo>
                  <a:lnTo>
                    <a:pt x="241328" y="390913"/>
                  </a:lnTo>
                  <a:lnTo>
                    <a:pt x="235744" y="390913"/>
                  </a:lnTo>
                  <a:lnTo>
                    <a:pt x="230558" y="392109"/>
                  </a:lnTo>
                  <a:lnTo>
                    <a:pt x="224974" y="396497"/>
                  </a:lnTo>
                  <a:lnTo>
                    <a:pt x="214204" y="402082"/>
                  </a:lnTo>
                  <a:lnTo>
                    <a:pt x="207423" y="403278"/>
                  </a:lnTo>
                  <a:lnTo>
                    <a:pt x="180298" y="403677"/>
                  </a:lnTo>
                  <a:lnTo>
                    <a:pt x="173517" y="402480"/>
                  </a:lnTo>
                  <a:lnTo>
                    <a:pt x="167933" y="402480"/>
                  </a:lnTo>
                  <a:lnTo>
                    <a:pt x="162747" y="400885"/>
                  </a:lnTo>
                  <a:lnTo>
                    <a:pt x="155966" y="399688"/>
                  </a:lnTo>
                  <a:lnTo>
                    <a:pt x="149185" y="398491"/>
                  </a:lnTo>
                  <a:lnTo>
                    <a:pt x="143600" y="397295"/>
                  </a:lnTo>
                  <a:lnTo>
                    <a:pt x="138016" y="397295"/>
                  </a:lnTo>
                  <a:lnTo>
                    <a:pt x="132830" y="394503"/>
                  </a:lnTo>
                  <a:lnTo>
                    <a:pt x="127246" y="391710"/>
                  </a:lnTo>
                  <a:lnTo>
                    <a:pt x="124453" y="386525"/>
                  </a:lnTo>
                  <a:lnTo>
                    <a:pt x="121661" y="380940"/>
                  </a:lnTo>
                  <a:lnTo>
                    <a:pt x="118869" y="375755"/>
                  </a:lnTo>
                  <a:lnTo>
                    <a:pt x="110891" y="370170"/>
                  </a:lnTo>
                  <a:lnTo>
                    <a:pt x="105307" y="367777"/>
                  </a:lnTo>
                  <a:lnTo>
                    <a:pt x="98526" y="364985"/>
                  </a:lnTo>
                  <a:lnTo>
                    <a:pt x="92941" y="363788"/>
                  </a:lnTo>
                  <a:lnTo>
                    <a:pt x="84963" y="359799"/>
                  </a:lnTo>
                  <a:lnTo>
                    <a:pt x="79379" y="358204"/>
                  </a:lnTo>
                  <a:lnTo>
                    <a:pt x="73794" y="354215"/>
                  </a:lnTo>
                  <a:lnTo>
                    <a:pt x="69805" y="349029"/>
                  </a:lnTo>
                  <a:lnTo>
                    <a:pt x="67013" y="343445"/>
                  </a:lnTo>
                  <a:lnTo>
                    <a:pt x="61429" y="338259"/>
                  </a:lnTo>
                  <a:lnTo>
                    <a:pt x="55844" y="332674"/>
                  </a:lnTo>
                  <a:lnTo>
                    <a:pt x="45074" y="327489"/>
                  </a:lnTo>
                  <a:lnTo>
                    <a:pt x="39490" y="326292"/>
                  </a:lnTo>
                  <a:lnTo>
                    <a:pt x="34304" y="323500"/>
                  </a:lnTo>
                  <a:lnTo>
                    <a:pt x="28720" y="316719"/>
                  </a:lnTo>
                  <a:lnTo>
                    <a:pt x="23135" y="312730"/>
                  </a:lnTo>
                  <a:lnTo>
                    <a:pt x="21938" y="307544"/>
                  </a:lnTo>
                  <a:lnTo>
                    <a:pt x="19146" y="299168"/>
                  </a:lnTo>
                  <a:lnTo>
                    <a:pt x="15955" y="281616"/>
                  </a:lnTo>
                  <a:lnTo>
                    <a:pt x="14758" y="276032"/>
                  </a:lnTo>
                  <a:lnTo>
                    <a:pt x="13163" y="270846"/>
                  </a:lnTo>
                  <a:lnTo>
                    <a:pt x="12764" y="232952"/>
                  </a:lnTo>
                  <a:lnTo>
                    <a:pt x="11567" y="227367"/>
                  </a:lnTo>
                  <a:lnTo>
                    <a:pt x="8775" y="220586"/>
                  </a:lnTo>
                  <a:lnTo>
                    <a:pt x="5983" y="213805"/>
                  </a:lnTo>
                  <a:lnTo>
                    <a:pt x="3191" y="208619"/>
                  </a:lnTo>
                  <a:lnTo>
                    <a:pt x="3191" y="201838"/>
                  </a:lnTo>
                  <a:lnTo>
                    <a:pt x="398" y="190669"/>
                  </a:lnTo>
                  <a:lnTo>
                    <a:pt x="0" y="173118"/>
                  </a:lnTo>
                  <a:lnTo>
                    <a:pt x="2792" y="162348"/>
                  </a:lnTo>
                  <a:lnTo>
                    <a:pt x="3988" y="156764"/>
                  </a:lnTo>
                  <a:lnTo>
                    <a:pt x="3988" y="145994"/>
                  </a:lnTo>
                  <a:lnTo>
                    <a:pt x="5185" y="140409"/>
                  </a:lnTo>
                  <a:lnTo>
                    <a:pt x="5185" y="135224"/>
                  </a:lnTo>
                  <a:lnTo>
                    <a:pt x="10770" y="129639"/>
                  </a:lnTo>
                  <a:lnTo>
                    <a:pt x="14758" y="122858"/>
                  </a:lnTo>
                  <a:lnTo>
                    <a:pt x="15955" y="117273"/>
                  </a:lnTo>
                  <a:lnTo>
                    <a:pt x="19944" y="111689"/>
                  </a:lnTo>
                  <a:lnTo>
                    <a:pt x="23933" y="104908"/>
                  </a:lnTo>
                  <a:lnTo>
                    <a:pt x="26725" y="99722"/>
                  </a:lnTo>
                  <a:lnTo>
                    <a:pt x="27922" y="91346"/>
                  </a:lnTo>
                  <a:lnTo>
                    <a:pt x="29119" y="86160"/>
                  </a:lnTo>
                  <a:lnTo>
                    <a:pt x="30315" y="80575"/>
                  </a:lnTo>
                  <a:lnTo>
                    <a:pt x="35900" y="69805"/>
                  </a:lnTo>
                  <a:lnTo>
                    <a:pt x="41085" y="65418"/>
                  </a:lnTo>
                  <a:lnTo>
                    <a:pt x="46670" y="60232"/>
                  </a:lnTo>
                  <a:lnTo>
                    <a:pt x="51855" y="54648"/>
                  </a:lnTo>
                  <a:lnTo>
                    <a:pt x="57440" y="53052"/>
                  </a:lnTo>
                  <a:lnTo>
                    <a:pt x="64221" y="47468"/>
                  </a:lnTo>
                  <a:lnTo>
                    <a:pt x="69407" y="45074"/>
                  </a:lnTo>
                  <a:lnTo>
                    <a:pt x="74991" y="42282"/>
                  </a:lnTo>
                  <a:lnTo>
                    <a:pt x="104509" y="24332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7205518" y="857530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7189163" y="860043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7222670" y="8599641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7069942" y="7903624"/>
              <a:ext cx="402590" cy="403860"/>
            </a:xfrm>
            <a:custGeom>
              <a:avLst/>
              <a:gdLst/>
              <a:ahLst/>
              <a:cxnLst/>
              <a:rect l="l" t="t" r="r" b="b"/>
              <a:pathLst>
                <a:path w="402590" h="403859">
                  <a:moveTo>
                    <a:pt x="104509" y="24332"/>
                  </a:moveTo>
                  <a:lnTo>
                    <a:pt x="106902" y="18747"/>
                  </a:lnTo>
                  <a:lnTo>
                    <a:pt x="112487" y="14758"/>
                  </a:lnTo>
                  <a:lnTo>
                    <a:pt x="118071" y="13163"/>
                  </a:lnTo>
                  <a:lnTo>
                    <a:pt x="123257" y="10371"/>
                  </a:lnTo>
                  <a:lnTo>
                    <a:pt x="128841" y="9174"/>
                  </a:lnTo>
                  <a:lnTo>
                    <a:pt x="172320" y="8775"/>
                  </a:lnTo>
                  <a:lnTo>
                    <a:pt x="177506" y="5983"/>
                  </a:lnTo>
                  <a:lnTo>
                    <a:pt x="184287" y="3191"/>
                  </a:lnTo>
                  <a:lnTo>
                    <a:pt x="189872" y="3191"/>
                  </a:lnTo>
                  <a:lnTo>
                    <a:pt x="196653" y="1595"/>
                  </a:lnTo>
                  <a:lnTo>
                    <a:pt x="208619" y="1595"/>
                  </a:lnTo>
                  <a:lnTo>
                    <a:pt x="215401" y="0"/>
                  </a:lnTo>
                  <a:lnTo>
                    <a:pt x="233351" y="0"/>
                  </a:lnTo>
                  <a:lnTo>
                    <a:pt x="240132" y="2792"/>
                  </a:lnTo>
                  <a:lnTo>
                    <a:pt x="245317" y="6781"/>
                  </a:lnTo>
                  <a:lnTo>
                    <a:pt x="250902" y="9174"/>
                  </a:lnTo>
                  <a:lnTo>
                    <a:pt x="256486" y="15955"/>
                  </a:lnTo>
                  <a:lnTo>
                    <a:pt x="262071" y="21540"/>
                  </a:lnTo>
                  <a:lnTo>
                    <a:pt x="268852" y="22736"/>
                  </a:lnTo>
                  <a:lnTo>
                    <a:pt x="286403" y="22736"/>
                  </a:lnTo>
                  <a:lnTo>
                    <a:pt x="291988" y="23933"/>
                  </a:lnTo>
                  <a:lnTo>
                    <a:pt x="297173" y="23933"/>
                  </a:lnTo>
                  <a:lnTo>
                    <a:pt x="303954" y="25130"/>
                  </a:lnTo>
                  <a:lnTo>
                    <a:pt x="312331" y="26326"/>
                  </a:lnTo>
                  <a:lnTo>
                    <a:pt x="317517" y="27523"/>
                  </a:lnTo>
                  <a:lnTo>
                    <a:pt x="324697" y="31512"/>
                  </a:lnTo>
                  <a:lnTo>
                    <a:pt x="329882" y="34304"/>
                  </a:lnTo>
                  <a:lnTo>
                    <a:pt x="331478" y="39889"/>
                  </a:lnTo>
                  <a:lnTo>
                    <a:pt x="334270" y="45074"/>
                  </a:lnTo>
                  <a:lnTo>
                    <a:pt x="337062" y="51855"/>
                  </a:lnTo>
                  <a:lnTo>
                    <a:pt x="379345" y="77384"/>
                  </a:lnTo>
                  <a:lnTo>
                    <a:pt x="384929" y="78581"/>
                  </a:lnTo>
                  <a:lnTo>
                    <a:pt x="387721" y="84165"/>
                  </a:lnTo>
                  <a:lnTo>
                    <a:pt x="388918" y="90947"/>
                  </a:lnTo>
                  <a:lnTo>
                    <a:pt x="389317" y="109694"/>
                  </a:lnTo>
                  <a:lnTo>
                    <a:pt x="390514" y="115279"/>
                  </a:lnTo>
                  <a:lnTo>
                    <a:pt x="390514" y="120863"/>
                  </a:lnTo>
                  <a:lnTo>
                    <a:pt x="394901" y="127246"/>
                  </a:lnTo>
                  <a:lnTo>
                    <a:pt x="396098" y="140808"/>
                  </a:lnTo>
                  <a:lnTo>
                    <a:pt x="398890" y="146392"/>
                  </a:lnTo>
                  <a:lnTo>
                    <a:pt x="401683" y="153174"/>
                  </a:lnTo>
                  <a:lnTo>
                    <a:pt x="402082" y="193860"/>
                  </a:lnTo>
                  <a:lnTo>
                    <a:pt x="400885" y="199445"/>
                  </a:lnTo>
                  <a:lnTo>
                    <a:pt x="400885" y="206226"/>
                  </a:lnTo>
                  <a:lnTo>
                    <a:pt x="399688" y="213007"/>
                  </a:lnTo>
                  <a:lnTo>
                    <a:pt x="399688" y="237340"/>
                  </a:lnTo>
                  <a:lnTo>
                    <a:pt x="398491" y="242924"/>
                  </a:lnTo>
                  <a:lnTo>
                    <a:pt x="398491" y="248110"/>
                  </a:lnTo>
                  <a:lnTo>
                    <a:pt x="397295" y="253694"/>
                  </a:lnTo>
                  <a:lnTo>
                    <a:pt x="397295" y="258880"/>
                  </a:lnTo>
                  <a:lnTo>
                    <a:pt x="394901" y="266060"/>
                  </a:lnTo>
                  <a:lnTo>
                    <a:pt x="389317" y="274038"/>
                  </a:lnTo>
                  <a:lnTo>
                    <a:pt x="384131" y="280819"/>
                  </a:lnTo>
                  <a:lnTo>
                    <a:pt x="380143" y="286403"/>
                  </a:lnTo>
                  <a:lnTo>
                    <a:pt x="378547" y="291988"/>
                  </a:lnTo>
                  <a:lnTo>
                    <a:pt x="376154" y="297173"/>
                  </a:lnTo>
                  <a:lnTo>
                    <a:pt x="376154" y="308342"/>
                  </a:lnTo>
                  <a:lnTo>
                    <a:pt x="373361" y="313528"/>
                  </a:lnTo>
                  <a:lnTo>
                    <a:pt x="370968" y="319112"/>
                  </a:lnTo>
                  <a:lnTo>
                    <a:pt x="365384" y="324697"/>
                  </a:lnTo>
                  <a:lnTo>
                    <a:pt x="361395" y="329882"/>
                  </a:lnTo>
                  <a:lnTo>
                    <a:pt x="354613" y="334270"/>
                  </a:lnTo>
                  <a:lnTo>
                    <a:pt x="349029" y="335467"/>
                  </a:lnTo>
                  <a:lnTo>
                    <a:pt x="343843" y="337062"/>
                  </a:lnTo>
                  <a:lnTo>
                    <a:pt x="339855" y="342248"/>
                  </a:lnTo>
                  <a:lnTo>
                    <a:pt x="334270" y="347832"/>
                  </a:lnTo>
                  <a:lnTo>
                    <a:pt x="329084" y="352220"/>
                  </a:lnTo>
                  <a:lnTo>
                    <a:pt x="327489" y="357406"/>
                  </a:lnTo>
                  <a:lnTo>
                    <a:pt x="322303" y="362990"/>
                  </a:lnTo>
                  <a:lnTo>
                    <a:pt x="321107" y="368575"/>
                  </a:lnTo>
                  <a:lnTo>
                    <a:pt x="317118" y="373760"/>
                  </a:lnTo>
                  <a:lnTo>
                    <a:pt x="311533" y="376552"/>
                  </a:lnTo>
                  <a:lnTo>
                    <a:pt x="306348" y="379345"/>
                  </a:lnTo>
                  <a:lnTo>
                    <a:pt x="300763" y="383733"/>
                  </a:lnTo>
                  <a:lnTo>
                    <a:pt x="295578" y="388918"/>
                  </a:lnTo>
                  <a:lnTo>
                    <a:pt x="289993" y="391710"/>
                  </a:lnTo>
                  <a:lnTo>
                    <a:pt x="284409" y="393306"/>
                  </a:lnTo>
                  <a:lnTo>
                    <a:pt x="247711" y="393705"/>
                  </a:lnTo>
                  <a:lnTo>
                    <a:pt x="240930" y="390913"/>
                  </a:lnTo>
                  <a:lnTo>
                    <a:pt x="235744" y="390913"/>
                  </a:lnTo>
                  <a:lnTo>
                    <a:pt x="230160" y="392508"/>
                  </a:lnTo>
                  <a:lnTo>
                    <a:pt x="224974" y="396497"/>
                  </a:lnTo>
                  <a:lnTo>
                    <a:pt x="213805" y="402082"/>
                  </a:lnTo>
                  <a:lnTo>
                    <a:pt x="207024" y="403278"/>
                  </a:lnTo>
                  <a:lnTo>
                    <a:pt x="179899" y="403677"/>
                  </a:lnTo>
                  <a:lnTo>
                    <a:pt x="173118" y="402480"/>
                  </a:lnTo>
                  <a:lnTo>
                    <a:pt x="167933" y="402480"/>
                  </a:lnTo>
                  <a:lnTo>
                    <a:pt x="162348" y="401284"/>
                  </a:lnTo>
                  <a:lnTo>
                    <a:pt x="155567" y="399688"/>
                  </a:lnTo>
                  <a:lnTo>
                    <a:pt x="148786" y="398491"/>
                  </a:lnTo>
                  <a:lnTo>
                    <a:pt x="143201" y="397295"/>
                  </a:lnTo>
                  <a:lnTo>
                    <a:pt x="138016" y="397295"/>
                  </a:lnTo>
                  <a:lnTo>
                    <a:pt x="132431" y="394503"/>
                  </a:lnTo>
                  <a:lnTo>
                    <a:pt x="126847" y="392109"/>
                  </a:lnTo>
                  <a:lnTo>
                    <a:pt x="124055" y="386525"/>
                  </a:lnTo>
                  <a:lnTo>
                    <a:pt x="121262" y="381339"/>
                  </a:lnTo>
                  <a:lnTo>
                    <a:pt x="92542" y="363788"/>
                  </a:lnTo>
                  <a:lnTo>
                    <a:pt x="84564" y="359799"/>
                  </a:lnTo>
                  <a:lnTo>
                    <a:pt x="78980" y="358602"/>
                  </a:lnTo>
                  <a:lnTo>
                    <a:pt x="73794" y="354613"/>
                  </a:lnTo>
                  <a:lnTo>
                    <a:pt x="69407" y="349029"/>
                  </a:lnTo>
                  <a:lnTo>
                    <a:pt x="66614" y="343843"/>
                  </a:lnTo>
                  <a:lnTo>
                    <a:pt x="61429" y="338259"/>
                  </a:lnTo>
                  <a:lnTo>
                    <a:pt x="55844" y="333073"/>
                  </a:lnTo>
                  <a:lnTo>
                    <a:pt x="44675" y="327489"/>
                  </a:lnTo>
                  <a:lnTo>
                    <a:pt x="39490" y="326292"/>
                  </a:lnTo>
                  <a:lnTo>
                    <a:pt x="33905" y="323500"/>
                  </a:lnTo>
                  <a:lnTo>
                    <a:pt x="28321" y="317118"/>
                  </a:lnTo>
                  <a:lnTo>
                    <a:pt x="23135" y="312730"/>
                  </a:lnTo>
                  <a:lnTo>
                    <a:pt x="21540" y="307544"/>
                  </a:lnTo>
                  <a:lnTo>
                    <a:pt x="18747" y="299567"/>
                  </a:lnTo>
                  <a:lnTo>
                    <a:pt x="15955" y="281616"/>
                  </a:lnTo>
                  <a:lnTo>
                    <a:pt x="14360" y="276431"/>
                  </a:lnTo>
                  <a:lnTo>
                    <a:pt x="13163" y="270846"/>
                  </a:lnTo>
                  <a:lnTo>
                    <a:pt x="12764" y="232952"/>
                  </a:lnTo>
                  <a:lnTo>
                    <a:pt x="11168" y="227367"/>
                  </a:lnTo>
                  <a:lnTo>
                    <a:pt x="8376" y="220586"/>
                  </a:lnTo>
                  <a:lnTo>
                    <a:pt x="5584" y="213805"/>
                  </a:lnTo>
                  <a:lnTo>
                    <a:pt x="2792" y="208619"/>
                  </a:lnTo>
                  <a:lnTo>
                    <a:pt x="2792" y="201838"/>
                  </a:lnTo>
                  <a:lnTo>
                    <a:pt x="0" y="191068"/>
                  </a:lnTo>
                  <a:lnTo>
                    <a:pt x="0" y="173118"/>
                  </a:lnTo>
                  <a:lnTo>
                    <a:pt x="2393" y="162348"/>
                  </a:lnTo>
                  <a:lnTo>
                    <a:pt x="3590" y="157163"/>
                  </a:lnTo>
                  <a:lnTo>
                    <a:pt x="3590" y="145994"/>
                  </a:lnTo>
                  <a:lnTo>
                    <a:pt x="5185" y="140808"/>
                  </a:lnTo>
                  <a:lnTo>
                    <a:pt x="4786" y="135224"/>
                  </a:lnTo>
                  <a:lnTo>
                    <a:pt x="10371" y="129639"/>
                  </a:lnTo>
                  <a:lnTo>
                    <a:pt x="14360" y="122858"/>
                  </a:lnTo>
                  <a:lnTo>
                    <a:pt x="15556" y="117672"/>
                  </a:lnTo>
                  <a:lnTo>
                    <a:pt x="19545" y="112088"/>
                  </a:lnTo>
                  <a:lnTo>
                    <a:pt x="23534" y="105307"/>
                  </a:lnTo>
                  <a:lnTo>
                    <a:pt x="26326" y="99722"/>
                  </a:lnTo>
                  <a:lnTo>
                    <a:pt x="27523" y="91744"/>
                  </a:lnTo>
                  <a:lnTo>
                    <a:pt x="28720" y="86160"/>
                  </a:lnTo>
                  <a:lnTo>
                    <a:pt x="30315" y="80575"/>
                  </a:lnTo>
                  <a:lnTo>
                    <a:pt x="35501" y="69805"/>
                  </a:lnTo>
                  <a:lnTo>
                    <a:pt x="41085" y="65816"/>
                  </a:lnTo>
                  <a:lnTo>
                    <a:pt x="46271" y="60232"/>
                  </a:lnTo>
                  <a:lnTo>
                    <a:pt x="51855" y="54648"/>
                  </a:lnTo>
                  <a:lnTo>
                    <a:pt x="57041" y="53451"/>
                  </a:lnTo>
                  <a:lnTo>
                    <a:pt x="63822" y="47866"/>
                  </a:lnTo>
                  <a:lnTo>
                    <a:pt x="69407" y="45074"/>
                  </a:lnTo>
                  <a:lnTo>
                    <a:pt x="74592" y="42282"/>
                  </a:lnTo>
                  <a:lnTo>
                    <a:pt x="104509" y="24332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7266947" y="807948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7250593" y="810461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7284099" y="810421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8184843" y="7680644"/>
              <a:ext cx="402590" cy="403860"/>
            </a:xfrm>
            <a:custGeom>
              <a:avLst/>
              <a:gdLst/>
              <a:ahLst/>
              <a:cxnLst/>
              <a:rect l="l" t="t" r="r" b="b"/>
              <a:pathLst>
                <a:path w="402590" h="403859">
                  <a:moveTo>
                    <a:pt x="104509" y="24332"/>
                  </a:moveTo>
                  <a:lnTo>
                    <a:pt x="107301" y="18747"/>
                  </a:lnTo>
                  <a:lnTo>
                    <a:pt x="112487" y="14758"/>
                  </a:lnTo>
                  <a:lnTo>
                    <a:pt x="118071" y="13163"/>
                  </a:lnTo>
                  <a:lnTo>
                    <a:pt x="123656" y="10371"/>
                  </a:lnTo>
                  <a:lnTo>
                    <a:pt x="128841" y="9174"/>
                  </a:lnTo>
                  <a:lnTo>
                    <a:pt x="172320" y="8775"/>
                  </a:lnTo>
                  <a:lnTo>
                    <a:pt x="177905" y="5983"/>
                  </a:lnTo>
                  <a:lnTo>
                    <a:pt x="184686" y="3191"/>
                  </a:lnTo>
                  <a:lnTo>
                    <a:pt x="189872" y="3191"/>
                  </a:lnTo>
                  <a:lnTo>
                    <a:pt x="196653" y="1595"/>
                  </a:lnTo>
                  <a:lnTo>
                    <a:pt x="209018" y="1595"/>
                  </a:lnTo>
                  <a:lnTo>
                    <a:pt x="215799" y="0"/>
                  </a:lnTo>
                  <a:lnTo>
                    <a:pt x="233351" y="0"/>
                  </a:lnTo>
                  <a:lnTo>
                    <a:pt x="240132" y="2393"/>
                  </a:lnTo>
                  <a:lnTo>
                    <a:pt x="245716" y="6382"/>
                  </a:lnTo>
                  <a:lnTo>
                    <a:pt x="251301" y="9174"/>
                  </a:lnTo>
                  <a:lnTo>
                    <a:pt x="256885" y="15955"/>
                  </a:lnTo>
                  <a:lnTo>
                    <a:pt x="262071" y="21540"/>
                  </a:lnTo>
                  <a:lnTo>
                    <a:pt x="268852" y="22736"/>
                  </a:lnTo>
                  <a:lnTo>
                    <a:pt x="286802" y="22337"/>
                  </a:lnTo>
                  <a:lnTo>
                    <a:pt x="291988" y="23933"/>
                  </a:lnTo>
                  <a:lnTo>
                    <a:pt x="297572" y="23534"/>
                  </a:lnTo>
                  <a:lnTo>
                    <a:pt x="304353" y="25130"/>
                  </a:lnTo>
                  <a:lnTo>
                    <a:pt x="312331" y="26326"/>
                  </a:lnTo>
                  <a:lnTo>
                    <a:pt x="317916" y="27523"/>
                  </a:lnTo>
                  <a:lnTo>
                    <a:pt x="324697" y="31512"/>
                  </a:lnTo>
                  <a:lnTo>
                    <a:pt x="330281" y="34304"/>
                  </a:lnTo>
                  <a:lnTo>
                    <a:pt x="331478" y="39490"/>
                  </a:lnTo>
                  <a:lnTo>
                    <a:pt x="334270" y="45074"/>
                  </a:lnTo>
                  <a:lnTo>
                    <a:pt x="337062" y="51855"/>
                  </a:lnTo>
                  <a:lnTo>
                    <a:pt x="379345" y="77384"/>
                  </a:lnTo>
                  <a:lnTo>
                    <a:pt x="384929" y="78581"/>
                  </a:lnTo>
                  <a:lnTo>
                    <a:pt x="387721" y="83767"/>
                  </a:lnTo>
                  <a:lnTo>
                    <a:pt x="389317" y="90548"/>
                  </a:lnTo>
                  <a:lnTo>
                    <a:pt x="389317" y="109694"/>
                  </a:lnTo>
                  <a:lnTo>
                    <a:pt x="390913" y="115279"/>
                  </a:lnTo>
                  <a:lnTo>
                    <a:pt x="390913" y="120465"/>
                  </a:lnTo>
                  <a:lnTo>
                    <a:pt x="394901" y="127246"/>
                  </a:lnTo>
                  <a:lnTo>
                    <a:pt x="396497" y="140808"/>
                  </a:lnTo>
                  <a:lnTo>
                    <a:pt x="399289" y="146392"/>
                  </a:lnTo>
                  <a:lnTo>
                    <a:pt x="402082" y="153174"/>
                  </a:lnTo>
                  <a:lnTo>
                    <a:pt x="402480" y="193860"/>
                  </a:lnTo>
                  <a:lnTo>
                    <a:pt x="401284" y="199046"/>
                  </a:lnTo>
                  <a:lnTo>
                    <a:pt x="401284" y="205827"/>
                  </a:lnTo>
                  <a:lnTo>
                    <a:pt x="399688" y="212608"/>
                  </a:lnTo>
                  <a:lnTo>
                    <a:pt x="400087" y="237340"/>
                  </a:lnTo>
                  <a:lnTo>
                    <a:pt x="398890" y="242525"/>
                  </a:lnTo>
                  <a:lnTo>
                    <a:pt x="398890" y="248110"/>
                  </a:lnTo>
                  <a:lnTo>
                    <a:pt x="397694" y="253694"/>
                  </a:lnTo>
                  <a:lnTo>
                    <a:pt x="397694" y="258880"/>
                  </a:lnTo>
                  <a:lnTo>
                    <a:pt x="394901" y="265661"/>
                  </a:lnTo>
                  <a:lnTo>
                    <a:pt x="389716" y="274038"/>
                  </a:lnTo>
                  <a:lnTo>
                    <a:pt x="384131" y="280819"/>
                  </a:lnTo>
                  <a:lnTo>
                    <a:pt x="380143" y="286403"/>
                  </a:lnTo>
                  <a:lnTo>
                    <a:pt x="378946" y="291589"/>
                  </a:lnTo>
                  <a:lnTo>
                    <a:pt x="376154" y="297173"/>
                  </a:lnTo>
                  <a:lnTo>
                    <a:pt x="376154" y="307943"/>
                  </a:lnTo>
                  <a:lnTo>
                    <a:pt x="373760" y="313528"/>
                  </a:lnTo>
                  <a:lnTo>
                    <a:pt x="370968" y="319112"/>
                  </a:lnTo>
                  <a:lnTo>
                    <a:pt x="365782" y="324298"/>
                  </a:lnTo>
                  <a:lnTo>
                    <a:pt x="361794" y="329882"/>
                  </a:lnTo>
                  <a:lnTo>
                    <a:pt x="355012" y="333871"/>
                  </a:lnTo>
                  <a:lnTo>
                    <a:pt x="349428" y="335467"/>
                  </a:lnTo>
                  <a:lnTo>
                    <a:pt x="343843" y="337062"/>
                  </a:lnTo>
                  <a:lnTo>
                    <a:pt x="339855" y="342248"/>
                  </a:lnTo>
                  <a:lnTo>
                    <a:pt x="334669" y="347832"/>
                  </a:lnTo>
                  <a:lnTo>
                    <a:pt x="329084" y="351821"/>
                  </a:lnTo>
                  <a:lnTo>
                    <a:pt x="327888" y="357406"/>
                  </a:lnTo>
                  <a:lnTo>
                    <a:pt x="322702" y="362990"/>
                  </a:lnTo>
                  <a:lnTo>
                    <a:pt x="321107" y="368176"/>
                  </a:lnTo>
                  <a:lnTo>
                    <a:pt x="317118" y="373760"/>
                  </a:lnTo>
                  <a:lnTo>
                    <a:pt x="311932" y="376552"/>
                  </a:lnTo>
                  <a:lnTo>
                    <a:pt x="306348" y="379345"/>
                  </a:lnTo>
                  <a:lnTo>
                    <a:pt x="301162" y="383334"/>
                  </a:lnTo>
                  <a:lnTo>
                    <a:pt x="295578" y="388918"/>
                  </a:lnTo>
                  <a:lnTo>
                    <a:pt x="290392" y="391710"/>
                  </a:lnTo>
                  <a:lnTo>
                    <a:pt x="284808" y="393306"/>
                  </a:lnTo>
                  <a:lnTo>
                    <a:pt x="248110" y="393306"/>
                  </a:lnTo>
                  <a:lnTo>
                    <a:pt x="241328" y="390913"/>
                  </a:lnTo>
                  <a:lnTo>
                    <a:pt x="235744" y="390913"/>
                  </a:lnTo>
                  <a:lnTo>
                    <a:pt x="230558" y="392109"/>
                  </a:lnTo>
                  <a:lnTo>
                    <a:pt x="224974" y="396497"/>
                  </a:lnTo>
                  <a:lnTo>
                    <a:pt x="214204" y="402082"/>
                  </a:lnTo>
                  <a:lnTo>
                    <a:pt x="207423" y="403278"/>
                  </a:lnTo>
                  <a:lnTo>
                    <a:pt x="180298" y="403677"/>
                  </a:lnTo>
                  <a:lnTo>
                    <a:pt x="173517" y="402480"/>
                  </a:lnTo>
                  <a:lnTo>
                    <a:pt x="167933" y="402480"/>
                  </a:lnTo>
                  <a:lnTo>
                    <a:pt x="162747" y="400885"/>
                  </a:lnTo>
                  <a:lnTo>
                    <a:pt x="155966" y="399688"/>
                  </a:lnTo>
                  <a:lnTo>
                    <a:pt x="148786" y="398491"/>
                  </a:lnTo>
                  <a:lnTo>
                    <a:pt x="143600" y="397295"/>
                  </a:lnTo>
                  <a:lnTo>
                    <a:pt x="138016" y="397295"/>
                  </a:lnTo>
                  <a:lnTo>
                    <a:pt x="132830" y="394503"/>
                  </a:lnTo>
                  <a:lnTo>
                    <a:pt x="127246" y="392109"/>
                  </a:lnTo>
                  <a:lnTo>
                    <a:pt x="124453" y="386525"/>
                  </a:lnTo>
                  <a:lnTo>
                    <a:pt x="121661" y="380940"/>
                  </a:lnTo>
                  <a:lnTo>
                    <a:pt x="118869" y="375755"/>
                  </a:lnTo>
                  <a:lnTo>
                    <a:pt x="110492" y="370170"/>
                  </a:lnTo>
                  <a:lnTo>
                    <a:pt x="105307" y="367777"/>
                  </a:lnTo>
                  <a:lnTo>
                    <a:pt x="98526" y="364985"/>
                  </a:lnTo>
                  <a:lnTo>
                    <a:pt x="92941" y="363788"/>
                  </a:lnTo>
                  <a:lnTo>
                    <a:pt x="84564" y="359799"/>
                  </a:lnTo>
                  <a:lnTo>
                    <a:pt x="79379" y="358602"/>
                  </a:lnTo>
                  <a:lnTo>
                    <a:pt x="73794" y="354613"/>
                  </a:lnTo>
                  <a:lnTo>
                    <a:pt x="69805" y="349029"/>
                  </a:lnTo>
                  <a:lnTo>
                    <a:pt x="67013" y="343445"/>
                  </a:lnTo>
                  <a:lnTo>
                    <a:pt x="61429" y="338259"/>
                  </a:lnTo>
                  <a:lnTo>
                    <a:pt x="55844" y="332674"/>
                  </a:lnTo>
                  <a:lnTo>
                    <a:pt x="45074" y="327489"/>
                  </a:lnTo>
                  <a:lnTo>
                    <a:pt x="39490" y="326292"/>
                  </a:lnTo>
                  <a:lnTo>
                    <a:pt x="34304" y="323500"/>
                  </a:lnTo>
                  <a:lnTo>
                    <a:pt x="28720" y="316719"/>
                  </a:lnTo>
                  <a:lnTo>
                    <a:pt x="23135" y="312730"/>
                  </a:lnTo>
                  <a:lnTo>
                    <a:pt x="21938" y="307544"/>
                  </a:lnTo>
                  <a:lnTo>
                    <a:pt x="19146" y="299168"/>
                  </a:lnTo>
                  <a:lnTo>
                    <a:pt x="15955" y="281616"/>
                  </a:lnTo>
                  <a:lnTo>
                    <a:pt x="14758" y="276431"/>
                  </a:lnTo>
                  <a:lnTo>
                    <a:pt x="13163" y="270846"/>
                  </a:lnTo>
                  <a:lnTo>
                    <a:pt x="12764" y="232952"/>
                  </a:lnTo>
                  <a:lnTo>
                    <a:pt x="11567" y="227367"/>
                  </a:lnTo>
                  <a:lnTo>
                    <a:pt x="8775" y="220586"/>
                  </a:lnTo>
                  <a:lnTo>
                    <a:pt x="5983" y="213805"/>
                  </a:lnTo>
                  <a:lnTo>
                    <a:pt x="3191" y="208619"/>
                  </a:lnTo>
                  <a:lnTo>
                    <a:pt x="3191" y="201838"/>
                  </a:lnTo>
                  <a:lnTo>
                    <a:pt x="398" y="190669"/>
                  </a:lnTo>
                  <a:lnTo>
                    <a:pt x="0" y="173118"/>
                  </a:lnTo>
                  <a:lnTo>
                    <a:pt x="2792" y="162348"/>
                  </a:lnTo>
                  <a:lnTo>
                    <a:pt x="3988" y="156764"/>
                  </a:lnTo>
                  <a:lnTo>
                    <a:pt x="3988" y="145994"/>
                  </a:lnTo>
                  <a:lnTo>
                    <a:pt x="5185" y="140409"/>
                  </a:lnTo>
                  <a:lnTo>
                    <a:pt x="5185" y="135224"/>
                  </a:lnTo>
                  <a:lnTo>
                    <a:pt x="10371" y="129639"/>
                  </a:lnTo>
                  <a:lnTo>
                    <a:pt x="14360" y="122858"/>
                  </a:lnTo>
                  <a:lnTo>
                    <a:pt x="15955" y="117273"/>
                  </a:lnTo>
                  <a:lnTo>
                    <a:pt x="19944" y="112088"/>
                  </a:lnTo>
                  <a:lnTo>
                    <a:pt x="23933" y="104908"/>
                  </a:lnTo>
                  <a:lnTo>
                    <a:pt x="26725" y="99722"/>
                  </a:lnTo>
                  <a:lnTo>
                    <a:pt x="27922" y="91346"/>
                  </a:lnTo>
                  <a:lnTo>
                    <a:pt x="29119" y="86160"/>
                  </a:lnTo>
                  <a:lnTo>
                    <a:pt x="30315" y="80575"/>
                  </a:lnTo>
                  <a:lnTo>
                    <a:pt x="35900" y="69805"/>
                  </a:lnTo>
                  <a:lnTo>
                    <a:pt x="41085" y="65418"/>
                  </a:lnTo>
                  <a:lnTo>
                    <a:pt x="46670" y="60232"/>
                  </a:lnTo>
                  <a:lnTo>
                    <a:pt x="51855" y="54648"/>
                  </a:lnTo>
                  <a:lnTo>
                    <a:pt x="57440" y="53052"/>
                  </a:lnTo>
                  <a:lnTo>
                    <a:pt x="64221" y="47866"/>
                  </a:lnTo>
                  <a:lnTo>
                    <a:pt x="69407" y="45074"/>
                  </a:lnTo>
                  <a:lnTo>
                    <a:pt x="74991" y="42282"/>
                  </a:lnTo>
                  <a:lnTo>
                    <a:pt x="104509" y="24332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8381847" y="785650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8365891" y="788163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8399398" y="788123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8139369" y="7885275"/>
              <a:ext cx="402590" cy="403860"/>
            </a:xfrm>
            <a:custGeom>
              <a:avLst/>
              <a:gdLst/>
              <a:ahLst/>
              <a:cxnLst/>
              <a:rect l="l" t="t" r="r" b="b"/>
              <a:pathLst>
                <a:path w="402590" h="403859">
                  <a:moveTo>
                    <a:pt x="104509" y="23933"/>
                  </a:moveTo>
                  <a:lnTo>
                    <a:pt x="107301" y="18747"/>
                  </a:lnTo>
                  <a:lnTo>
                    <a:pt x="112487" y="14360"/>
                  </a:lnTo>
                  <a:lnTo>
                    <a:pt x="118071" y="13163"/>
                  </a:lnTo>
                  <a:lnTo>
                    <a:pt x="123257" y="10371"/>
                  </a:lnTo>
                  <a:lnTo>
                    <a:pt x="128841" y="8775"/>
                  </a:lnTo>
                  <a:lnTo>
                    <a:pt x="172320" y="8376"/>
                  </a:lnTo>
                  <a:lnTo>
                    <a:pt x="177506" y="5584"/>
                  </a:lnTo>
                  <a:lnTo>
                    <a:pt x="184287" y="3191"/>
                  </a:lnTo>
                  <a:lnTo>
                    <a:pt x="189872" y="2792"/>
                  </a:lnTo>
                  <a:lnTo>
                    <a:pt x="196653" y="1595"/>
                  </a:lnTo>
                  <a:lnTo>
                    <a:pt x="209018" y="1595"/>
                  </a:lnTo>
                  <a:lnTo>
                    <a:pt x="215799" y="0"/>
                  </a:lnTo>
                  <a:lnTo>
                    <a:pt x="233351" y="0"/>
                  </a:lnTo>
                  <a:lnTo>
                    <a:pt x="240132" y="2393"/>
                  </a:lnTo>
                  <a:lnTo>
                    <a:pt x="245716" y="6382"/>
                  </a:lnTo>
                  <a:lnTo>
                    <a:pt x="250902" y="9174"/>
                  </a:lnTo>
                  <a:lnTo>
                    <a:pt x="256486" y="15955"/>
                  </a:lnTo>
                  <a:lnTo>
                    <a:pt x="262071" y="21141"/>
                  </a:lnTo>
                  <a:lnTo>
                    <a:pt x="268852" y="22736"/>
                  </a:lnTo>
                  <a:lnTo>
                    <a:pt x="286403" y="22337"/>
                  </a:lnTo>
                  <a:lnTo>
                    <a:pt x="291988" y="23534"/>
                  </a:lnTo>
                  <a:lnTo>
                    <a:pt x="324697" y="31512"/>
                  </a:lnTo>
                  <a:lnTo>
                    <a:pt x="329882" y="34304"/>
                  </a:lnTo>
                  <a:lnTo>
                    <a:pt x="331478" y="39490"/>
                  </a:lnTo>
                  <a:lnTo>
                    <a:pt x="334270" y="45074"/>
                  </a:lnTo>
                  <a:lnTo>
                    <a:pt x="337062" y="51855"/>
                  </a:lnTo>
                  <a:lnTo>
                    <a:pt x="379345" y="76985"/>
                  </a:lnTo>
                  <a:lnTo>
                    <a:pt x="384929" y="78581"/>
                  </a:lnTo>
                  <a:lnTo>
                    <a:pt x="387721" y="83767"/>
                  </a:lnTo>
                  <a:lnTo>
                    <a:pt x="388918" y="90548"/>
                  </a:lnTo>
                  <a:lnTo>
                    <a:pt x="389317" y="109694"/>
                  </a:lnTo>
                  <a:lnTo>
                    <a:pt x="390514" y="114880"/>
                  </a:lnTo>
                  <a:lnTo>
                    <a:pt x="390514" y="120465"/>
                  </a:lnTo>
                  <a:lnTo>
                    <a:pt x="394901" y="127246"/>
                  </a:lnTo>
                  <a:lnTo>
                    <a:pt x="396098" y="140808"/>
                  </a:lnTo>
                  <a:lnTo>
                    <a:pt x="398890" y="145994"/>
                  </a:lnTo>
                  <a:lnTo>
                    <a:pt x="401683" y="152775"/>
                  </a:lnTo>
                  <a:lnTo>
                    <a:pt x="402082" y="193860"/>
                  </a:lnTo>
                  <a:lnTo>
                    <a:pt x="400885" y="199046"/>
                  </a:lnTo>
                  <a:lnTo>
                    <a:pt x="400885" y="205827"/>
                  </a:lnTo>
                  <a:lnTo>
                    <a:pt x="399688" y="212608"/>
                  </a:lnTo>
                  <a:lnTo>
                    <a:pt x="400087" y="236941"/>
                  </a:lnTo>
                  <a:lnTo>
                    <a:pt x="398491" y="242525"/>
                  </a:lnTo>
                  <a:lnTo>
                    <a:pt x="398491" y="248110"/>
                  </a:lnTo>
                  <a:lnTo>
                    <a:pt x="397295" y="253295"/>
                  </a:lnTo>
                  <a:lnTo>
                    <a:pt x="397295" y="258880"/>
                  </a:lnTo>
                  <a:lnTo>
                    <a:pt x="394901" y="265661"/>
                  </a:lnTo>
                  <a:lnTo>
                    <a:pt x="389317" y="274038"/>
                  </a:lnTo>
                  <a:lnTo>
                    <a:pt x="384131" y="280819"/>
                  </a:lnTo>
                  <a:lnTo>
                    <a:pt x="380143" y="286004"/>
                  </a:lnTo>
                  <a:lnTo>
                    <a:pt x="378547" y="291589"/>
                  </a:lnTo>
                  <a:lnTo>
                    <a:pt x="376154" y="297173"/>
                  </a:lnTo>
                  <a:lnTo>
                    <a:pt x="376154" y="307943"/>
                  </a:lnTo>
                  <a:lnTo>
                    <a:pt x="373361" y="313528"/>
                  </a:lnTo>
                  <a:lnTo>
                    <a:pt x="370968" y="318713"/>
                  </a:lnTo>
                  <a:lnTo>
                    <a:pt x="365384" y="324298"/>
                  </a:lnTo>
                  <a:lnTo>
                    <a:pt x="361395" y="329882"/>
                  </a:lnTo>
                  <a:lnTo>
                    <a:pt x="354613" y="333871"/>
                  </a:lnTo>
                  <a:lnTo>
                    <a:pt x="349428" y="335467"/>
                  </a:lnTo>
                  <a:lnTo>
                    <a:pt x="343843" y="336663"/>
                  </a:lnTo>
                  <a:lnTo>
                    <a:pt x="339855" y="342248"/>
                  </a:lnTo>
                  <a:lnTo>
                    <a:pt x="334270" y="347832"/>
                  </a:lnTo>
                  <a:lnTo>
                    <a:pt x="329084" y="351821"/>
                  </a:lnTo>
                  <a:lnTo>
                    <a:pt x="327888" y="357406"/>
                  </a:lnTo>
                  <a:lnTo>
                    <a:pt x="322303" y="362591"/>
                  </a:lnTo>
                  <a:lnTo>
                    <a:pt x="321107" y="368176"/>
                  </a:lnTo>
                  <a:lnTo>
                    <a:pt x="317118" y="373760"/>
                  </a:lnTo>
                  <a:lnTo>
                    <a:pt x="311533" y="376552"/>
                  </a:lnTo>
                  <a:lnTo>
                    <a:pt x="306348" y="379345"/>
                  </a:lnTo>
                  <a:lnTo>
                    <a:pt x="300763" y="383334"/>
                  </a:lnTo>
                  <a:lnTo>
                    <a:pt x="295578" y="388918"/>
                  </a:lnTo>
                  <a:lnTo>
                    <a:pt x="289993" y="391710"/>
                  </a:lnTo>
                  <a:lnTo>
                    <a:pt x="284808" y="392907"/>
                  </a:lnTo>
                  <a:lnTo>
                    <a:pt x="248110" y="393306"/>
                  </a:lnTo>
                  <a:lnTo>
                    <a:pt x="240930" y="390514"/>
                  </a:lnTo>
                  <a:lnTo>
                    <a:pt x="235744" y="390913"/>
                  </a:lnTo>
                  <a:lnTo>
                    <a:pt x="230160" y="392109"/>
                  </a:lnTo>
                  <a:lnTo>
                    <a:pt x="224974" y="396497"/>
                  </a:lnTo>
                  <a:lnTo>
                    <a:pt x="214204" y="401683"/>
                  </a:lnTo>
                  <a:lnTo>
                    <a:pt x="207423" y="403278"/>
                  </a:lnTo>
                  <a:lnTo>
                    <a:pt x="180298" y="403677"/>
                  </a:lnTo>
                  <a:lnTo>
                    <a:pt x="173118" y="402082"/>
                  </a:lnTo>
                  <a:lnTo>
                    <a:pt x="167933" y="402082"/>
                  </a:lnTo>
                  <a:lnTo>
                    <a:pt x="162348" y="400885"/>
                  </a:lnTo>
                  <a:lnTo>
                    <a:pt x="155567" y="399688"/>
                  </a:lnTo>
                  <a:lnTo>
                    <a:pt x="148786" y="398491"/>
                  </a:lnTo>
                  <a:lnTo>
                    <a:pt x="143201" y="396896"/>
                  </a:lnTo>
                  <a:lnTo>
                    <a:pt x="138016" y="397295"/>
                  </a:lnTo>
                  <a:lnTo>
                    <a:pt x="132431" y="394503"/>
                  </a:lnTo>
                  <a:lnTo>
                    <a:pt x="126847" y="391710"/>
                  </a:lnTo>
                  <a:lnTo>
                    <a:pt x="124055" y="386525"/>
                  </a:lnTo>
                  <a:lnTo>
                    <a:pt x="121661" y="380940"/>
                  </a:lnTo>
                  <a:lnTo>
                    <a:pt x="118869" y="375755"/>
                  </a:lnTo>
                  <a:lnTo>
                    <a:pt x="110492" y="370170"/>
                  </a:lnTo>
                  <a:lnTo>
                    <a:pt x="104908" y="367777"/>
                  </a:lnTo>
                  <a:lnTo>
                    <a:pt x="98127" y="364985"/>
                  </a:lnTo>
                  <a:lnTo>
                    <a:pt x="92941" y="363788"/>
                  </a:lnTo>
                  <a:lnTo>
                    <a:pt x="84564" y="359799"/>
                  </a:lnTo>
                  <a:lnTo>
                    <a:pt x="78980" y="358204"/>
                  </a:lnTo>
                  <a:lnTo>
                    <a:pt x="73794" y="354215"/>
                  </a:lnTo>
                  <a:lnTo>
                    <a:pt x="69407" y="349029"/>
                  </a:lnTo>
                  <a:lnTo>
                    <a:pt x="66614" y="343445"/>
                  </a:lnTo>
                  <a:lnTo>
                    <a:pt x="61429" y="338259"/>
                  </a:lnTo>
                  <a:lnTo>
                    <a:pt x="55844" y="332674"/>
                  </a:lnTo>
                  <a:lnTo>
                    <a:pt x="45074" y="327489"/>
                  </a:lnTo>
                  <a:lnTo>
                    <a:pt x="39490" y="326292"/>
                  </a:lnTo>
                  <a:lnTo>
                    <a:pt x="33905" y="323500"/>
                  </a:lnTo>
                  <a:lnTo>
                    <a:pt x="28321" y="316719"/>
                  </a:lnTo>
                  <a:lnTo>
                    <a:pt x="23135" y="312730"/>
                  </a:lnTo>
                  <a:lnTo>
                    <a:pt x="21540" y="307145"/>
                  </a:lnTo>
                  <a:lnTo>
                    <a:pt x="18747" y="299168"/>
                  </a:lnTo>
                  <a:lnTo>
                    <a:pt x="15955" y="281616"/>
                  </a:lnTo>
                  <a:lnTo>
                    <a:pt x="14360" y="276032"/>
                  </a:lnTo>
                  <a:lnTo>
                    <a:pt x="13163" y="270846"/>
                  </a:lnTo>
                  <a:lnTo>
                    <a:pt x="12764" y="232553"/>
                  </a:lnTo>
                  <a:lnTo>
                    <a:pt x="11168" y="227367"/>
                  </a:lnTo>
                  <a:lnTo>
                    <a:pt x="8376" y="220586"/>
                  </a:lnTo>
                  <a:lnTo>
                    <a:pt x="5584" y="213805"/>
                  </a:lnTo>
                  <a:lnTo>
                    <a:pt x="2792" y="208221"/>
                  </a:lnTo>
                  <a:lnTo>
                    <a:pt x="2792" y="201439"/>
                  </a:lnTo>
                  <a:lnTo>
                    <a:pt x="0" y="190669"/>
                  </a:lnTo>
                  <a:lnTo>
                    <a:pt x="0" y="173118"/>
                  </a:lnTo>
                  <a:lnTo>
                    <a:pt x="2393" y="162348"/>
                  </a:lnTo>
                  <a:lnTo>
                    <a:pt x="3988" y="156764"/>
                  </a:lnTo>
                  <a:lnTo>
                    <a:pt x="3590" y="145994"/>
                  </a:lnTo>
                  <a:lnTo>
                    <a:pt x="5185" y="140409"/>
                  </a:lnTo>
                  <a:lnTo>
                    <a:pt x="5185" y="135224"/>
                  </a:lnTo>
                  <a:lnTo>
                    <a:pt x="10371" y="129639"/>
                  </a:lnTo>
                  <a:lnTo>
                    <a:pt x="14360" y="122858"/>
                  </a:lnTo>
                  <a:lnTo>
                    <a:pt x="15556" y="117273"/>
                  </a:lnTo>
                  <a:lnTo>
                    <a:pt x="19545" y="111689"/>
                  </a:lnTo>
                  <a:lnTo>
                    <a:pt x="23534" y="104908"/>
                  </a:lnTo>
                  <a:lnTo>
                    <a:pt x="26326" y="99722"/>
                  </a:lnTo>
                  <a:lnTo>
                    <a:pt x="27523" y="91346"/>
                  </a:lnTo>
                  <a:lnTo>
                    <a:pt x="29119" y="85761"/>
                  </a:lnTo>
                  <a:lnTo>
                    <a:pt x="30315" y="80575"/>
                  </a:lnTo>
                  <a:lnTo>
                    <a:pt x="35501" y="69407"/>
                  </a:lnTo>
                  <a:lnTo>
                    <a:pt x="41085" y="65418"/>
                  </a:lnTo>
                  <a:lnTo>
                    <a:pt x="46271" y="59833"/>
                  </a:lnTo>
                  <a:lnTo>
                    <a:pt x="51855" y="54648"/>
                  </a:lnTo>
                  <a:lnTo>
                    <a:pt x="57041" y="53052"/>
                  </a:lnTo>
                  <a:lnTo>
                    <a:pt x="63822" y="47468"/>
                  </a:lnTo>
                  <a:lnTo>
                    <a:pt x="69407" y="44675"/>
                  </a:lnTo>
                  <a:lnTo>
                    <a:pt x="74592" y="41883"/>
                  </a:lnTo>
                  <a:lnTo>
                    <a:pt x="104509" y="23933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8336374" y="806113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8320418" y="808626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8353924" y="8085471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7517897" y="7594484"/>
              <a:ext cx="402590" cy="403860"/>
            </a:xfrm>
            <a:custGeom>
              <a:avLst/>
              <a:gdLst/>
              <a:ahLst/>
              <a:cxnLst/>
              <a:rect l="l" t="t" r="r" b="b"/>
              <a:pathLst>
                <a:path w="402590" h="403859">
                  <a:moveTo>
                    <a:pt x="104509" y="24332"/>
                  </a:moveTo>
                  <a:lnTo>
                    <a:pt x="107301" y="18747"/>
                  </a:lnTo>
                  <a:lnTo>
                    <a:pt x="112886" y="14758"/>
                  </a:lnTo>
                  <a:lnTo>
                    <a:pt x="118071" y="13163"/>
                  </a:lnTo>
                  <a:lnTo>
                    <a:pt x="123656" y="10371"/>
                  </a:lnTo>
                  <a:lnTo>
                    <a:pt x="128841" y="9174"/>
                  </a:lnTo>
                  <a:lnTo>
                    <a:pt x="172320" y="8775"/>
                  </a:lnTo>
                  <a:lnTo>
                    <a:pt x="177905" y="5983"/>
                  </a:lnTo>
                  <a:lnTo>
                    <a:pt x="184686" y="3191"/>
                  </a:lnTo>
                  <a:lnTo>
                    <a:pt x="189872" y="3191"/>
                  </a:lnTo>
                  <a:lnTo>
                    <a:pt x="196653" y="1595"/>
                  </a:lnTo>
                  <a:lnTo>
                    <a:pt x="209018" y="1595"/>
                  </a:lnTo>
                  <a:lnTo>
                    <a:pt x="215799" y="0"/>
                  </a:lnTo>
                  <a:lnTo>
                    <a:pt x="233351" y="0"/>
                  </a:lnTo>
                  <a:lnTo>
                    <a:pt x="240132" y="2792"/>
                  </a:lnTo>
                  <a:lnTo>
                    <a:pt x="245716" y="6781"/>
                  </a:lnTo>
                  <a:lnTo>
                    <a:pt x="251301" y="9174"/>
                  </a:lnTo>
                  <a:lnTo>
                    <a:pt x="256885" y="15955"/>
                  </a:lnTo>
                  <a:lnTo>
                    <a:pt x="262071" y="21540"/>
                  </a:lnTo>
                  <a:lnTo>
                    <a:pt x="268852" y="22736"/>
                  </a:lnTo>
                  <a:lnTo>
                    <a:pt x="286802" y="22736"/>
                  </a:lnTo>
                  <a:lnTo>
                    <a:pt x="291988" y="23933"/>
                  </a:lnTo>
                  <a:lnTo>
                    <a:pt x="297572" y="23933"/>
                  </a:lnTo>
                  <a:lnTo>
                    <a:pt x="304353" y="25130"/>
                  </a:lnTo>
                  <a:lnTo>
                    <a:pt x="312331" y="26326"/>
                  </a:lnTo>
                  <a:lnTo>
                    <a:pt x="317916" y="27523"/>
                  </a:lnTo>
                  <a:lnTo>
                    <a:pt x="324697" y="31512"/>
                  </a:lnTo>
                  <a:lnTo>
                    <a:pt x="330281" y="34304"/>
                  </a:lnTo>
                  <a:lnTo>
                    <a:pt x="331478" y="39889"/>
                  </a:lnTo>
                  <a:lnTo>
                    <a:pt x="334270" y="45074"/>
                  </a:lnTo>
                  <a:lnTo>
                    <a:pt x="337062" y="51855"/>
                  </a:lnTo>
                  <a:lnTo>
                    <a:pt x="379744" y="77384"/>
                  </a:lnTo>
                  <a:lnTo>
                    <a:pt x="384929" y="78581"/>
                  </a:lnTo>
                  <a:lnTo>
                    <a:pt x="387721" y="84165"/>
                  </a:lnTo>
                  <a:lnTo>
                    <a:pt x="389317" y="90947"/>
                  </a:lnTo>
                  <a:lnTo>
                    <a:pt x="389317" y="109694"/>
                  </a:lnTo>
                  <a:lnTo>
                    <a:pt x="390913" y="115279"/>
                  </a:lnTo>
                  <a:lnTo>
                    <a:pt x="390913" y="120863"/>
                  </a:lnTo>
                  <a:lnTo>
                    <a:pt x="394901" y="127246"/>
                  </a:lnTo>
                  <a:lnTo>
                    <a:pt x="396497" y="140808"/>
                  </a:lnTo>
                  <a:lnTo>
                    <a:pt x="399289" y="146392"/>
                  </a:lnTo>
                  <a:lnTo>
                    <a:pt x="402082" y="153174"/>
                  </a:lnTo>
                  <a:lnTo>
                    <a:pt x="402480" y="193860"/>
                  </a:lnTo>
                  <a:lnTo>
                    <a:pt x="401284" y="199445"/>
                  </a:lnTo>
                  <a:lnTo>
                    <a:pt x="401284" y="206226"/>
                  </a:lnTo>
                  <a:lnTo>
                    <a:pt x="400087" y="213007"/>
                  </a:lnTo>
                  <a:lnTo>
                    <a:pt x="400087" y="237340"/>
                  </a:lnTo>
                  <a:lnTo>
                    <a:pt x="398890" y="242924"/>
                  </a:lnTo>
                  <a:lnTo>
                    <a:pt x="398890" y="248110"/>
                  </a:lnTo>
                  <a:lnTo>
                    <a:pt x="397694" y="253694"/>
                  </a:lnTo>
                  <a:lnTo>
                    <a:pt x="397694" y="258880"/>
                  </a:lnTo>
                  <a:lnTo>
                    <a:pt x="394901" y="266060"/>
                  </a:lnTo>
                  <a:lnTo>
                    <a:pt x="389716" y="274038"/>
                  </a:lnTo>
                  <a:lnTo>
                    <a:pt x="384131" y="280819"/>
                  </a:lnTo>
                  <a:lnTo>
                    <a:pt x="380143" y="286403"/>
                  </a:lnTo>
                  <a:lnTo>
                    <a:pt x="378946" y="291988"/>
                  </a:lnTo>
                  <a:lnTo>
                    <a:pt x="376154" y="297173"/>
                  </a:lnTo>
                  <a:lnTo>
                    <a:pt x="376552" y="308342"/>
                  </a:lnTo>
                  <a:lnTo>
                    <a:pt x="373760" y="313528"/>
                  </a:lnTo>
                  <a:lnTo>
                    <a:pt x="370968" y="319112"/>
                  </a:lnTo>
                  <a:lnTo>
                    <a:pt x="365782" y="324697"/>
                  </a:lnTo>
                  <a:lnTo>
                    <a:pt x="361794" y="329882"/>
                  </a:lnTo>
                  <a:lnTo>
                    <a:pt x="355012" y="334270"/>
                  </a:lnTo>
                  <a:lnTo>
                    <a:pt x="349428" y="335467"/>
                  </a:lnTo>
                  <a:lnTo>
                    <a:pt x="343843" y="337062"/>
                  </a:lnTo>
                  <a:lnTo>
                    <a:pt x="339855" y="342248"/>
                  </a:lnTo>
                  <a:lnTo>
                    <a:pt x="334669" y="347832"/>
                  </a:lnTo>
                  <a:lnTo>
                    <a:pt x="329084" y="352220"/>
                  </a:lnTo>
                  <a:lnTo>
                    <a:pt x="327888" y="357406"/>
                  </a:lnTo>
                  <a:lnTo>
                    <a:pt x="322702" y="362990"/>
                  </a:lnTo>
                  <a:lnTo>
                    <a:pt x="321107" y="368575"/>
                  </a:lnTo>
                  <a:lnTo>
                    <a:pt x="317118" y="373760"/>
                  </a:lnTo>
                  <a:lnTo>
                    <a:pt x="311932" y="376552"/>
                  </a:lnTo>
                  <a:lnTo>
                    <a:pt x="306348" y="379345"/>
                  </a:lnTo>
                  <a:lnTo>
                    <a:pt x="301162" y="383733"/>
                  </a:lnTo>
                  <a:lnTo>
                    <a:pt x="295578" y="388918"/>
                  </a:lnTo>
                  <a:lnTo>
                    <a:pt x="290392" y="391710"/>
                  </a:lnTo>
                  <a:lnTo>
                    <a:pt x="284808" y="393306"/>
                  </a:lnTo>
                  <a:lnTo>
                    <a:pt x="248110" y="393705"/>
                  </a:lnTo>
                  <a:lnTo>
                    <a:pt x="241328" y="390913"/>
                  </a:lnTo>
                  <a:lnTo>
                    <a:pt x="235744" y="390913"/>
                  </a:lnTo>
                  <a:lnTo>
                    <a:pt x="230558" y="392508"/>
                  </a:lnTo>
                  <a:lnTo>
                    <a:pt x="224974" y="396497"/>
                  </a:lnTo>
                  <a:lnTo>
                    <a:pt x="214204" y="402082"/>
                  </a:lnTo>
                  <a:lnTo>
                    <a:pt x="207423" y="403278"/>
                  </a:lnTo>
                  <a:lnTo>
                    <a:pt x="180298" y="403677"/>
                  </a:lnTo>
                  <a:lnTo>
                    <a:pt x="173517" y="402480"/>
                  </a:lnTo>
                  <a:lnTo>
                    <a:pt x="167933" y="402480"/>
                  </a:lnTo>
                  <a:lnTo>
                    <a:pt x="162747" y="401284"/>
                  </a:lnTo>
                  <a:lnTo>
                    <a:pt x="155966" y="399688"/>
                  </a:lnTo>
                  <a:lnTo>
                    <a:pt x="149185" y="398491"/>
                  </a:lnTo>
                  <a:lnTo>
                    <a:pt x="143600" y="397295"/>
                  </a:lnTo>
                  <a:lnTo>
                    <a:pt x="138016" y="397295"/>
                  </a:lnTo>
                  <a:lnTo>
                    <a:pt x="132830" y="394503"/>
                  </a:lnTo>
                  <a:lnTo>
                    <a:pt x="127246" y="392109"/>
                  </a:lnTo>
                  <a:lnTo>
                    <a:pt x="124453" y="386525"/>
                  </a:lnTo>
                  <a:lnTo>
                    <a:pt x="121661" y="381339"/>
                  </a:lnTo>
                  <a:lnTo>
                    <a:pt x="92941" y="363788"/>
                  </a:lnTo>
                  <a:lnTo>
                    <a:pt x="84963" y="359799"/>
                  </a:lnTo>
                  <a:lnTo>
                    <a:pt x="79379" y="358602"/>
                  </a:lnTo>
                  <a:lnTo>
                    <a:pt x="73794" y="354613"/>
                  </a:lnTo>
                  <a:lnTo>
                    <a:pt x="69805" y="349029"/>
                  </a:lnTo>
                  <a:lnTo>
                    <a:pt x="67013" y="343843"/>
                  </a:lnTo>
                  <a:lnTo>
                    <a:pt x="61429" y="338259"/>
                  </a:lnTo>
                  <a:lnTo>
                    <a:pt x="55844" y="333073"/>
                  </a:lnTo>
                  <a:lnTo>
                    <a:pt x="45074" y="327489"/>
                  </a:lnTo>
                  <a:lnTo>
                    <a:pt x="39490" y="326292"/>
                  </a:lnTo>
                  <a:lnTo>
                    <a:pt x="34304" y="323500"/>
                  </a:lnTo>
                  <a:lnTo>
                    <a:pt x="28720" y="317118"/>
                  </a:lnTo>
                  <a:lnTo>
                    <a:pt x="23135" y="312730"/>
                  </a:lnTo>
                  <a:lnTo>
                    <a:pt x="21938" y="307544"/>
                  </a:lnTo>
                  <a:lnTo>
                    <a:pt x="19146" y="299567"/>
                  </a:lnTo>
                  <a:lnTo>
                    <a:pt x="15955" y="281616"/>
                  </a:lnTo>
                  <a:lnTo>
                    <a:pt x="14758" y="276431"/>
                  </a:lnTo>
                  <a:lnTo>
                    <a:pt x="13163" y="270846"/>
                  </a:lnTo>
                  <a:lnTo>
                    <a:pt x="12764" y="232952"/>
                  </a:lnTo>
                  <a:lnTo>
                    <a:pt x="11567" y="227367"/>
                  </a:lnTo>
                  <a:lnTo>
                    <a:pt x="8775" y="220586"/>
                  </a:lnTo>
                  <a:lnTo>
                    <a:pt x="5983" y="213805"/>
                  </a:lnTo>
                  <a:lnTo>
                    <a:pt x="3191" y="208619"/>
                  </a:lnTo>
                  <a:lnTo>
                    <a:pt x="3191" y="201838"/>
                  </a:lnTo>
                  <a:lnTo>
                    <a:pt x="398" y="191068"/>
                  </a:lnTo>
                  <a:lnTo>
                    <a:pt x="0" y="173118"/>
                  </a:lnTo>
                  <a:lnTo>
                    <a:pt x="2792" y="162348"/>
                  </a:lnTo>
                  <a:lnTo>
                    <a:pt x="3988" y="157163"/>
                  </a:lnTo>
                  <a:lnTo>
                    <a:pt x="3988" y="145994"/>
                  </a:lnTo>
                  <a:lnTo>
                    <a:pt x="5185" y="140808"/>
                  </a:lnTo>
                  <a:lnTo>
                    <a:pt x="5185" y="135224"/>
                  </a:lnTo>
                  <a:lnTo>
                    <a:pt x="10371" y="129639"/>
                  </a:lnTo>
                  <a:lnTo>
                    <a:pt x="14758" y="122858"/>
                  </a:lnTo>
                  <a:lnTo>
                    <a:pt x="15955" y="117672"/>
                  </a:lnTo>
                  <a:lnTo>
                    <a:pt x="19944" y="112088"/>
                  </a:lnTo>
                  <a:lnTo>
                    <a:pt x="23933" y="105307"/>
                  </a:lnTo>
                  <a:lnTo>
                    <a:pt x="26725" y="99722"/>
                  </a:lnTo>
                  <a:lnTo>
                    <a:pt x="27922" y="91744"/>
                  </a:lnTo>
                  <a:lnTo>
                    <a:pt x="29119" y="86160"/>
                  </a:lnTo>
                  <a:lnTo>
                    <a:pt x="30315" y="80575"/>
                  </a:lnTo>
                  <a:lnTo>
                    <a:pt x="35900" y="69805"/>
                  </a:lnTo>
                  <a:lnTo>
                    <a:pt x="41085" y="65816"/>
                  </a:lnTo>
                  <a:lnTo>
                    <a:pt x="46670" y="60232"/>
                  </a:lnTo>
                  <a:lnTo>
                    <a:pt x="51855" y="54648"/>
                  </a:lnTo>
                  <a:lnTo>
                    <a:pt x="57440" y="53451"/>
                  </a:lnTo>
                  <a:lnTo>
                    <a:pt x="64221" y="47866"/>
                  </a:lnTo>
                  <a:lnTo>
                    <a:pt x="69407" y="45074"/>
                  </a:lnTo>
                  <a:lnTo>
                    <a:pt x="74991" y="42282"/>
                  </a:lnTo>
                  <a:lnTo>
                    <a:pt x="104509" y="24332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7715300" y="777034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7698946" y="779547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7732453" y="779507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7063161" y="7524279"/>
              <a:ext cx="402590" cy="404495"/>
            </a:xfrm>
            <a:custGeom>
              <a:avLst/>
              <a:gdLst/>
              <a:ahLst/>
              <a:cxnLst/>
              <a:rect l="l" t="t" r="r" b="b"/>
              <a:pathLst>
                <a:path w="402590" h="404495">
                  <a:moveTo>
                    <a:pt x="104509" y="24332"/>
                  </a:moveTo>
                  <a:lnTo>
                    <a:pt x="107301" y="19146"/>
                  </a:lnTo>
                  <a:lnTo>
                    <a:pt x="112487" y="14758"/>
                  </a:lnTo>
                  <a:lnTo>
                    <a:pt x="118071" y="13562"/>
                  </a:lnTo>
                  <a:lnTo>
                    <a:pt x="123257" y="10770"/>
                  </a:lnTo>
                  <a:lnTo>
                    <a:pt x="128841" y="9174"/>
                  </a:lnTo>
                  <a:lnTo>
                    <a:pt x="172320" y="8775"/>
                  </a:lnTo>
                  <a:lnTo>
                    <a:pt x="177506" y="5983"/>
                  </a:lnTo>
                  <a:lnTo>
                    <a:pt x="184287" y="3191"/>
                  </a:lnTo>
                  <a:lnTo>
                    <a:pt x="189872" y="3191"/>
                  </a:lnTo>
                  <a:lnTo>
                    <a:pt x="196653" y="1994"/>
                  </a:lnTo>
                  <a:lnTo>
                    <a:pt x="209018" y="1595"/>
                  </a:lnTo>
                  <a:lnTo>
                    <a:pt x="215799" y="398"/>
                  </a:lnTo>
                  <a:lnTo>
                    <a:pt x="233351" y="0"/>
                  </a:lnTo>
                  <a:lnTo>
                    <a:pt x="240132" y="2792"/>
                  </a:lnTo>
                  <a:lnTo>
                    <a:pt x="245716" y="6781"/>
                  </a:lnTo>
                  <a:lnTo>
                    <a:pt x="250902" y="9573"/>
                  </a:lnTo>
                  <a:lnTo>
                    <a:pt x="256486" y="16354"/>
                  </a:lnTo>
                  <a:lnTo>
                    <a:pt x="262071" y="21540"/>
                  </a:lnTo>
                  <a:lnTo>
                    <a:pt x="268852" y="22736"/>
                  </a:lnTo>
                  <a:lnTo>
                    <a:pt x="286403" y="22736"/>
                  </a:lnTo>
                  <a:lnTo>
                    <a:pt x="291988" y="23933"/>
                  </a:lnTo>
                  <a:lnTo>
                    <a:pt x="324697" y="31911"/>
                  </a:lnTo>
                  <a:lnTo>
                    <a:pt x="330281" y="34703"/>
                  </a:lnTo>
                  <a:lnTo>
                    <a:pt x="331478" y="39889"/>
                  </a:lnTo>
                  <a:lnTo>
                    <a:pt x="334270" y="45473"/>
                  </a:lnTo>
                  <a:lnTo>
                    <a:pt x="337062" y="52254"/>
                  </a:lnTo>
                  <a:lnTo>
                    <a:pt x="379345" y="77384"/>
                  </a:lnTo>
                  <a:lnTo>
                    <a:pt x="384929" y="78980"/>
                  </a:lnTo>
                  <a:lnTo>
                    <a:pt x="387721" y="84165"/>
                  </a:lnTo>
                  <a:lnTo>
                    <a:pt x="388918" y="90947"/>
                  </a:lnTo>
                  <a:lnTo>
                    <a:pt x="389317" y="110093"/>
                  </a:lnTo>
                  <a:lnTo>
                    <a:pt x="390514" y="115279"/>
                  </a:lnTo>
                  <a:lnTo>
                    <a:pt x="390913" y="120863"/>
                  </a:lnTo>
                  <a:lnTo>
                    <a:pt x="394901" y="127645"/>
                  </a:lnTo>
                  <a:lnTo>
                    <a:pt x="396497" y="141207"/>
                  </a:lnTo>
                  <a:lnTo>
                    <a:pt x="399289" y="146392"/>
                  </a:lnTo>
                  <a:lnTo>
                    <a:pt x="402082" y="153174"/>
                  </a:lnTo>
                  <a:lnTo>
                    <a:pt x="402480" y="193860"/>
                  </a:lnTo>
                  <a:lnTo>
                    <a:pt x="400885" y="199445"/>
                  </a:lnTo>
                  <a:lnTo>
                    <a:pt x="400885" y="206226"/>
                  </a:lnTo>
                  <a:lnTo>
                    <a:pt x="399688" y="213007"/>
                  </a:lnTo>
                  <a:lnTo>
                    <a:pt x="400087" y="237340"/>
                  </a:lnTo>
                  <a:lnTo>
                    <a:pt x="398890" y="242924"/>
                  </a:lnTo>
                  <a:lnTo>
                    <a:pt x="398890" y="248509"/>
                  </a:lnTo>
                  <a:lnTo>
                    <a:pt x="397295" y="253694"/>
                  </a:lnTo>
                  <a:lnTo>
                    <a:pt x="397694" y="259279"/>
                  </a:lnTo>
                  <a:lnTo>
                    <a:pt x="394901" y="266060"/>
                  </a:lnTo>
                  <a:lnTo>
                    <a:pt x="389317" y="274436"/>
                  </a:lnTo>
                  <a:lnTo>
                    <a:pt x="384131" y="281218"/>
                  </a:lnTo>
                  <a:lnTo>
                    <a:pt x="380143" y="286403"/>
                  </a:lnTo>
                  <a:lnTo>
                    <a:pt x="378946" y="291988"/>
                  </a:lnTo>
                  <a:lnTo>
                    <a:pt x="376154" y="297572"/>
                  </a:lnTo>
                  <a:lnTo>
                    <a:pt x="376154" y="308342"/>
                  </a:lnTo>
                  <a:lnTo>
                    <a:pt x="373760" y="313927"/>
                  </a:lnTo>
                  <a:lnTo>
                    <a:pt x="370968" y="319112"/>
                  </a:lnTo>
                  <a:lnTo>
                    <a:pt x="365384" y="324697"/>
                  </a:lnTo>
                  <a:lnTo>
                    <a:pt x="361395" y="330281"/>
                  </a:lnTo>
                  <a:lnTo>
                    <a:pt x="354613" y="334270"/>
                  </a:lnTo>
                  <a:lnTo>
                    <a:pt x="349428" y="335866"/>
                  </a:lnTo>
                  <a:lnTo>
                    <a:pt x="343843" y="337062"/>
                  </a:lnTo>
                  <a:lnTo>
                    <a:pt x="339855" y="342647"/>
                  </a:lnTo>
                  <a:lnTo>
                    <a:pt x="334669" y="348231"/>
                  </a:lnTo>
                  <a:lnTo>
                    <a:pt x="329084" y="352220"/>
                  </a:lnTo>
                  <a:lnTo>
                    <a:pt x="327888" y="357805"/>
                  </a:lnTo>
                  <a:lnTo>
                    <a:pt x="322303" y="362990"/>
                  </a:lnTo>
                  <a:lnTo>
                    <a:pt x="321107" y="368575"/>
                  </a:lnTo>
                  <a:lnTo>
                    <a:pt x="317118" y="374159"/>
                  </a:lnTo>
                  <a:lnTo>
                    <a:pt x="311533" y="376951"/>
                  </a:lnTo>
                  <a:lnTo>
                    <a:pt x="306348" y="379744"/>
                  </a:lnTo>
                  <a:lnTo>
                    <a:pt x="300763" y="383733"/>
                  </a:lnTo>
                  <a:lnTo>
                    <a:pt x="295578" y="389317"/>
                  </a:lnTo>
                  <a:lnTo>
                    <a:pt x="289993" y="392109"/>
                  </a:lnTo>
                  <a:lnTo>
                    <a:pt x="284808" y="393306"/>
                  </a:lnTo>
                  <a:lnTo>
                    <a:pt x="248110" y="393705"/>
                  </a:lnTo>
                  <a:lnTo>
                    <a:pt x="241328" y="390913"/>
                  </a:lnTo>
                  <a:lnTo>
                    <a:pt x="235744" y="391311"/>
                  </a:lnTo>
                  <a:lnTo>
                    <a:pt x="230160" y="392508"/>
                  </a:lnTo>
                  <a:lnTo>
                    <a:pt x="224974" y="396497"/>
                  </a:lnTo>
                  <a:lnTo>
                    <a:pt x="214204" y="402082"/>
                  </a:lnTo>
                  <a:lnTo>
                    <a:pt x="207423" y="403677"/>
                  </a:lnTo>
                  <a:lnTo>
                    <a:pt x="180298" y="404076"/>
                  </a:lnTo>
                  <a:lnTo>
                    <a:pt x="173517" y="402480"/>
                  </a:lnTo>
                  <a:lnTo>
                    <a:pt x="167933" y="402480"/>
                  </a:lnTo>
                  <a:lnTo>
                    <a:pt x="162348" y="401284"/>
                  </a:lnTo>
                  <a:lnTo>
                    <a:pt x="155567" y="400087"/>
                  </a:lnTo>
                  <a:lnTo>
                    <a:pt x="148786" y="398890"/>
                  </a:lnTo>
                  <a:lnTo>
                    <a:pt x="143600" y="397295"/>
                  </a:lnTo>
                  <a:lnTo>
                    <a:pt x="138016" y="397694"/>
                  </a:lnTo>
                  <a:lnTo>
                    <a:pt x="132431" y="394901"/>
                  </a:lnTo>
                  <a:lnTo>
                    <a:pt x="127246" y="392109"/>
                  </a:lnTo>
                  <a:lnTo>
                    <a:pt x="124453" y="386924"/>
                  </a:lnTo>
                  <a:lnTo>
                    <a:pt x="121661" y="381339"/>
                  </a:lnTo>
                  <a:lnTo>
                    <a:pt x="118869" y="376154"/>
                  </a:lnTo>
                  <a:lnTo>
                    <a:pt x="110492" y="370569"/>
                  </a:lnTo>
                  <a:lnTo>
                    <a:pt x="105307" y="367777"/>
                  </a:lnTo>
                  <a:lnTo>
                    <a:pt x="98127" y="365384"/>
                  </a:lnTo>
                  <a:lnTo>
                    <a:pt x="92941" y="364187"/>
                  </a:lnTo>
                  <a:lnTo>
                    <a:pt x="84564" y="360198"/>
                  </a:lnTo>
                  <a:lnTo>
                    <a:pt x="79379" y="358602"/>
                  </a:lnTo>
                  <a:lnTo>
                    <a:pt x="73794" y="354613"/>
                  </a:lnTo>
                  <a:lnTo>
                    <a:pt x="69805" y="349428"/>
                  </a:lnTo>
                  <a:lnTo>
                    <a:pt x="67013" y="343843"/>
                  </a:lnTo>
                  <a:lnTo>
                    <a:pt x="61429" y="338658"/>
                  </a:lnTo>
                  <a:lnTo>
                    <a:pt x="55844" y="333073"/>
                  </a:lnTo>
                  <a:lnTo>
                    <a:pt x="45074" y="327888"/>
                  </a:lnTo>
                  <a:lnTo>
                    <a:pt x="39490" y="326691"/>
                  </a:lnTo>
                  <a:lnTo>
                    <a:pt x="33905" y="323899"/>
                  </a:lnTo>
                  <a:lnTo>
                    <a:pt x="28720" y="317118"/>
                  </a:lnTo>
                  <a:lnTo>
                    <a:pt x="23135" y="313129"/>
                  </a:lnTo>
                  <a:lnTo>
                    <a:pt x="21540" y="307544"/>
                  </a:lnTo>
                  <a:lnTo>
                    <a:pt x="18747" y="299567"/>
                  </a:lnTo>
                  <a:lnTo>
                    <a:pt x="15955" y="282015"/>
                  </a:lnTo>
                  <a:lnTo>
                    <a:pt x="14758" y="276431"/>
                  </a:lnTo>
                  <a:lnTo>
                    <a:pt x="13163" y="271245"/>
                  </a:lnTo>
                  <a:lnTo>
                    <a:pt x="12764" y="232952"/>
                  </a:lnTo>
                  <a:lnTo>
                    <a:pt x="11567" y="227766"/>
                  </a:lnTo>
                  <a:lnTo>
                    <a:pt x="8775" y="220985"/>
                  </a:lnTo>
                  <a:lnTo>
                    <a:pt x="5983" y="214204"/>
                  </a:lnTo>
                  <a:lnTo>
                    <a:pt x="3191" y="208619"/>
                  </a:lnTo>
                  <a:lnTo>
                    <a:pt x="2792" y="201838"/>
                  </a:lnTo>
                  <a:lnTo>
                    <a:pt x="0" y="191068"/>
                  </a:lnTo>
                  <a:lnTo>
                    <a:pt x="0" y="173517"/>
                  </a:lnTo>
                  <a:lnTo>
                    <a:pt x="2792" y="162747"/>
                  </a:lnTo>
                  <a:lnTo>
                    <a:pt x="3988" y="157163"/>
                  </a:lnTo>
                  <a:lnTo>
                    <a:pt x="3988" y="146392"/>
                  </a:lnTo>
                  <a:lnTo>
                    <a:pt x="5185" y="140808"/>
                  </a:lnTo>
                  <a:lnTo>
                    <a:pt x="5185" y="135622"/>
                  </a:lnTo>
                  <a:lnTo>
                    <a:pt x="10371" y="130038"/>
                  </a:lnTo>
                  <a:lnTo>
                    <a:pt x="14360" y="123257"/>
                  </a:lnTo>
                  <a:lnTo>
                    <a:pt x="15955" y="117672"/>
                  </a:lnTo>
                  <a:lnTo>
                    <a:pt x="19944" y="112088"/>
                  </a:lnTo>
                  <a:lnTo>
                    <a:pt x="23933" y="105307"/>
                  </a:lnTo>
                  <a:lnTo>
                    <a:pt x="26326" y="100121"/>
                  </a:lnTo>
                  <a:lnTo>
                    <a:pt x="27922" y="91744"/>
                  </a:lnTo>
                  <a:lnTo>
                    <a:pt x="29119" y="86160"/>
                  </a:lnTo>
                  <a:lnTo>
                    <a:pt x="30315" y="80974"/>
                  </a:lnTo>
                  <a:lnTo>
                    <a:pt x="35501" y="69805"/>
                  </a:lnTo>
                  <a:lnTo>
                    <a:pt x="41085" y="65816"/>
                  </a:lnTo>
                  <a:lnTo>
                    <a:pt x="46271" y="60232"/>
                  </a:lnTo>
                  <a:lnTo>
                    <a:pt x="51855" y="55046"/>
                  </a:lnTo>
                  <a:lnTo>
                    <a:pt x="57440" y="53451"/>
                  </a:lnTo>
                  <a:lnTo>
                    <a:pt x="63822" y="47866"/>
                  </a:lnTo>
                  <a:lnTo>
                    <a:pt x="69407" y="45074"/>
                  </a:lnTo>
                  <a:lnTo>
                    <a:pt x="74991" y="42282"/>
                  </a:lnTo>
                  <a:lnTo>
                    <a:pt x="104509" y="24332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7260166" y="7700541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5" name="object 89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17868" y="7496556"/>
              <a:ext cx="959731" cy="978878"/>
            </a:xfrm>
            <a:prstGeom prst="rect">
              <a:avLst/>
            </a:prstGeom>
          </p:spPr>
        </p:pic>
        <p:sp>
          <p:nvSpPr>
            <p:cNvPr id="896" name="object 896" descr=""/>
            <p:cNvSpPr/>
            <p:nvPr/>
          </p:nvSpPr>
          <p:spPr>
            <a:xfrm>
              <a:off x="7244210" y="7725671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7277717" y="772487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17997" y="8935"/>
                  </a:moveTo>
                  <a:lnTo>
                    <a:pt x="17949" y="3979"/>
                  </a:lnTo>
                  <a:lnTo>
                    <a:pt x="13892" y="0"/>
                  </a:lnTo>
                  <a:lnTo>
                    <a:pt x="8935" y="47"/>
                  </a:lnTo>
                  <a:lnTo>
                    <a:pt x="3979" y="95"/>
                  </a:lnTo>
                  <a:lnTo>
                    <a:pt x="0" y="4153"/>
                  </a:lnTo>
                  <a:lnTo>
                    <a:pt x="47" y="9109"/>
                  </a:lnTo>
                  <a:lnTo>
                    <a:pt x="95" y="14065"/>
                  </a:lnTo>
                  <a:lnTo>
                    <a:pt x="4153" y="18045"/>
                  </a:lnTo>
                  <a:lnTo>
                    <a:pt x="9109" y="17997"/>
                  </a:lnTo>
                  <a:lnTo>
                    <a:pt x="14065" y="17949"/>
                  </a:lnTo>
                  <a:lnTo>
                    <a:pt x="18045" y="13892"/>
                  </a:lnTo>
                  <a:lnTo>
                    <a:pt x="17997" y="89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8" name="object 89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02209" y="10926619"/>
              <a:ext cx="1510200" cy="1219010"/>
            </a:xfrm>
            <a:prstGeom prst="rect">
              <a:avLst/>
            </a:prstGeom>
          </p:spPr>
        </p:pic>
        <p:pic>
          <p:nvPicPr>
            <p:cNvPr id="899" name="object 89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35142" y="418237"/>
              <a:ext cx="6795504" cy="12852463"/>
            </a:xfrm>
            <a:prstGeom prst="rect">
              <a:avLst/>
            </a:prstGeom>
          </p:spPr>
        </p:pic>
      </p:grpSp>
      <p:sp>
        <p:nvSpPr>
          <p:cNvPr id="900" name="object 900" descr=""/>
          <p:cNvSpPr txBox="1"/>
          <p:nvPr/>
        </p:nvSpPr>
        <p:spPr>
          <a:xfrm>
            <a:off x="2406176" y="6815630"/>
            <a:ext cx="132080" cy="690880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700">
                <a:latin typeface="Arial"/>
                <a:cs typeface="Arial"/>
              </a:rPr>
              <a:t>PRIVATE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baseline="3968" sz="1050" spc="-30">
                <a:latin typeface="Arial"/>
                <a:cs typeface="Arial"/>
              </a:rPr>
              <a:t>ROAD</a:t>
            </a:r>
            <a:endParaRPr baseline="3968" sz="1050">
              <a:latin typeface="Arial"/>
              <a:cs typeface="Arial"/>
            </a:endParaRPr>
          </a:p>
        </p:txBody>
      </p:sp>
      <p:grpSp>
        <p:nvGrpSpPr>
          <p:cNvPr id="901" name="object 901" descr=""/>
          <p:cNvGrpSpPr/>
          <p:nvPr/>
        </p:nvGrpSpPr>
        <p:grpSpPr>
          <a:xfrm>
            <a:off x="8829450" y="4529007"/>
            <a:ext cx="147320" cy="1701800"/>
            <a:chOff x="8829450" y="4529007"/>
            <a:chExt cx="147320" cy="1701800"/>
          </a:xfrm>
        </p:grpSpPr>
        <p:sp>
          <p:nvSpPr>
            <p:cNvPr id="902" name="object 902" descr=""/>
            <p:cNvSpPr/>
            <p:nvPr/>
          </p:nvSpPr>
          <p:spPr>
            <a:xfrm>
              <a:off x="8829450" y="4529007"/>
              <a:ext cx="147320" cy="1701800"/>
            </a:xfrm>
            <a:custGeom>
              <a:avLst/>
              <a:gdLst/>
              <a:ahLst/>
              <a:cxnLst/>
              <a:rect l="l" t="t" r="r" b="b"/>
              <a:pathLst>
                <a:path w="147320" h="1701800">
                  <a:moveTo>
                    <a:pt x="0" y="1196"/>
                  </a:moveTo>
                  <a:lnTo>
                    <a:pt x="16753" y="1701269"/>
                  </a:lnTo>
                  <a:lnTo>
                    <a:pt x="146791" y="1699674"/>
                  </a:lnTo>
                  <a:lnTo>
                    <a:pt x="0" y="1196"/>
                  </a:lnTo>
                  <a:close/>
                </a:path>
                <a:path w="147320" h="1701800">
                  <a:moveTo>
                    <a:pt x="0" y="1196"/>
                  </a:moveTo>
                  <a:lnTo>
                    <a:pt x="146791" y="1699674"/>
                  </a:lnTo>
                  <a:lnTo>
                    <a:pt x="130437" y="0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8829450" y="4529007"/>
              <a:ext cx="147320" cy="1701800"/>
            </a:xfrm>
            <a:custGeom>
              <a:avLst/>
              <a:gdLst/>
              <a:ahLst/>
              <a:cxnLst/>
              <a:rect l="l" t="t" r="r" b="b"/>
              <a:pathLst>
                <a:path w="147320" h="1701800">
                  <a:moveTo>
                    <a:pt x="16753" y="1701269"/>
                  </a:moveTo>
                  <a:lnTo>
                    <a:pt x="146791" y="1699674"/>
                  </a:lnTo>
                  <a:lnTo>
                    <a:pt x="0" y="1196"/>
                  </a:lnTo>
                  <a:lnTo>
                    <a:pt x="16753" y="1701269"/>
                  </a:lnTo>
                  <a:close/>
                </a:path>
                <a:path w="147320" h="1701800">
                  <a:moveTo>
                    <a:pt x="146791" y="1699674"/>
                  </a:moveTo>
                  <a:lnTo>
                    <a:pt x="0" y="1196"/>
                  </a:lnTo>
                  <a:lnTo>
                    <a:pt x="130437" y="0"/>
                  </a:lnTo>
                  <a:lnTo>
                    <a:pt x="146791" y="16996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4" name="object 904" descr=""/>
          <p:cNvSpPr txBox="1"/>
          <p:nvPr/>
        </p:nvSpPr>
        <p:spPr>
          <a:xfrm>
            <a:off x="8833067" y="4563138"/>
            <a:ext cx="141605" cy="165163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700">
                <a:latin typeface="Arial"/>
                <a:cs typeface="Arial"/>
              </a:rPr>
              <a:t>SDG&amp;E </a:t>
            </a:r>
            <a:r>
              <a:rPr dirty="0" baseline="3968" sz="1050">
                <a:latin typeface="Arial"/>
                <a:cs typeface="Arial"/>
              </a:rPr>
              <a:t>BATTERY STORAGE </a:t>
            </a:r>
            <a:r>
              <a:rPr dirty="0" baseline="7936" sz="1050" spc="-15">
                <a:latin typeface="Arial"/>
                <a:cs typeface="Arial"/>
              </a:rPr>
              <a:t>FACILITY</a:t>
            </a:r>
            <a:endParaRPr baseline="7936" sz="1050">
              <a:latin typeface="Arial"/>
              <a:cs typeface="Arial"/>
            </a:endParaRPr>
          </a:p>
        </p:txBody>
      </p:sp>
      <p:sp>
        <p:nvSpPr>
          <p:cNvPr id="905" name="object 905" descr=""/>
          <p:cNvSpPr txBox="1"/>
          <p:nvPr/>
        </p:nvSpPr>
        <p:spPr>
          <a:xfrm>
            <a:off x="9341820" y="3563450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06" name="object 906" descr=""/>
          <p:cNvSpPr txBox="1"/>
          <p:nvPr/>
        </p:nvSpPr>
        <p:spPr>
          <a:xfrm>
            <a:off x="8582063" y="3758748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07" name="object 907" descr=""/>
          <p:cNvSpPr txBox="1"/>
          <p:nvPr/>
        </p:nvSpPr>
        <p:spPr>
          <a:xfrm>
            <a:off x="6863112" y="1433771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08" name="object 908" descr=""/>
          <p:cNvSpPr txBox="1"/>
          <p:nvPr/>
        </p:nvSpPr>
        <p:spPr>
          <a:xfrm>
            <a:off x="7070266" y="1108916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09" name="object 909" descr=""/>
          <p:cNvSpPr txBox="1"/>
          <p:nvPr/>
        </p:nvSpPr>
        <p:spPr>
          <a:xfrm>
            <a:off x="6811257" y="983423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0" name="object 910" descr=""/>
          <p:cNvSpPr txBox="1"/>
          <p:nvPr/>
        </p:nvSpPr>
        <p:spPr>
          <a:xfrm>
            <a:off x="6623509" y="1334289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1" name="object 911" descr=""/>
          <p:cNvSpPr txBox="1"/>
          <p:nvPr/>
        </p:nvSpPr>
        <p:spPr>
          <a:xfrm>
            <a:off x="6568731" y="1023711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2" name="object 912" descr=""/>
          <p:cNvSpPr txBox="1"/>
          <p:nvPr/>
        </p:nvSpPr>
        <p:spPr>
          <a:xfrm>
            <a:off x="6412496" y="938988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3" name="object 913" descr=""/>
          <p:cNvSpPr txBox="1"/>
          <p:nvPr/>
        </p:nvSpPr>
        <p:spPr>
          <a:xfrm>
            <a:off x="6464620" y="1360774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4" name="object 914" descr=""/>
          <p:cNvSpPr txBox="1"/>
          <p:nvPr/>
        </p:nvSpPr>
        <p:spPr>
          <a:xfrm>
            <a:off x="6207743" y="1042441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5" name="object 915" descr=""/>
          <p:cNvSpPr txBox="1"/>
          <p:nvPr/>
        </p:nvSpPr>
        <p:spPr>
          <a:xfrm>
            <a:off x="6229666" y="1428178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6" name="object 916" descr=""/>
          <p:cNvSpPr txBox="1"/>
          <p:nvPr/>
        </p:nvSpPr>
        <p:spPr>
          <a:xfrm>
            <a:off x="6107199" y="1551831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7" name="object 917" descr=""/>
          <p:cNvSpPr txBox="1"/>
          <p:nvPr/>
        </p:nvSpPr>
        <p:spPr>
          <a:xfrm>
            <a:off x="5710692" y="1593699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8" name="object 918" descr=""/>
          <p:cNvSpPr txBox="1"/>
          <p:nvPr/>
        </p:nvSpPr>
        <p:spPr>
          <a:xfrm>
            <a:off x="5747401" y="1366727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19" name="object 919" descr=""/>
          <p:cNvSpPr txBox="1"/>
          <p:nvPr/>
        </p:nvSpPr>
        <p:spPr>
          <a:xfrm>
            <a:off x="5954170" y="1266478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0" name="object 920" descr=""/>
          <p:cNvSpPr txBox="1"/>
          <p:nvPr/>
        </p:nvSpPr>
        <p:spPr>
          <a:xfrm>
            <a:off x="6031586" y="984444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1" name="object 921" descr=""/>
          <p:cNvSpPr txBox="1"/>
          <p:nvPr/>
        </p:nvSpPr>
        <p:spPr>
          <a:xfrm>
            <a:off x="5861498" y="947125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2" name="object 922" descr=""/>
          <p:cNvSpPr txBox="1"/>
          <p:nvPr/>
        </p:nvSpPr>
        <p:spPr>
          <a:xfrm>
            <a:off x="5659656" y="928368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3" name="object 923" descr=""/>
          <p:cNvSpPr txBox="1"/>
          <p:nvPr/>
        </p:nvSpPr>
        <p:spPr>
          <a:xfrm>
            <a:off x="5517384" y="1155586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4" name="object 924" descr=""/>
          <p:cNvSpPr txBox="1"/>
          <p:nvPr/>
        </p:nvSpPr>
        <p:spPr>
          <a:xfrm>
            <a:off x="5382964" y="950925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5" name="object 925" descr=""/>
          <p:cNvSpPr txBox="1"/>
          <p:nvPr/>
        </p:nvSpPr>
        <p:spPr>
          <a:xfrm>
            <a:off x="5094032" y="1014138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6" name="object 926" descr=""/>
          <p:cNvSpPr txBox="1"/>
          <p:nvPr/>
        </p:nvSpPr>
        <p:spPr>
          <a:xfrm>
            <a:off x="5116759" y="1228348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7" name="object 927" descr=""/>
          <p:cNvSpPr txBox="1"/>
          <p:nvPr/>
        </p:nvSpPr>
        <p:spPr>
          <a:xfrm>
            <a:off x="5302781" y="1524161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8" name="object 928" descr=""/>
          <p:cNvSpPr txBox="1"/>
          <p:nvPr/>
        </p:nvSpPr>
        <p:spPr>
          <a:xfrm>
            <a:off x="5467536" y="1542127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29" name="object 929" descr=""/>
          <p:cNvSpPr txBox="1"/>
          <p:nvPr/>
        </p:nvSpPr>
        <p:spPr>
          <a:xfrm>
            <a:off x="3946552" y="12227567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0" name="object 930" descr=""/>
          <p:cNvSpPr txBox="1"/>
          <p:nvPr/>
        </p:nvSpPr>
        <p:spPr>
          <a:xfrm>
            <a:off x="4932290" y="12214016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1" name="object 931" descr=""/>
          <p:cNvSpPr txBox="1"/>
          <p:nvPr/>
        </p:nvSpPr>
        <p:spPr>
          <a:xfrm>
            <a:off x="6304266" y="12195448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2" name="object 932" descr=""/>
          <p:cNvSpPr txBox="1"/>
          <p:nvPr/>
        </p:nvSpPr>
        <p:spPr>
          <a:xfrm>
            <a:off x="5315546" y="11419016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3" name="object 933" descr=""/>
          <p:cNvSpPr txBox="1"/>
          <p:nvPr/>
        </p:nvSpPr>
        <p:spPr>
          <a:xfrm>
            <a:off x="3037338" y="10535493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4" name="object 934" descr=""/>
          <p:cNvSpPr txBox="1"/>
          <p:nvPr/>
        </p:nvSpPr>
        <p:spPr>
          <a:xfrm>
            <a:off x="3043334" y="10124008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5" name="object 935" descr=""/>
          <p:cNvSpPr txBox="1"/>
          <p:nvPr/>
        </p:nvSpPr>
        <p:spPr>
          <a:xfrm>
            <a:off x="4443855" y="8445891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6" name="object 936" descr=""/>
          <p:cNvSpPr txBox="1"/>
          <p:nvPr/>
        </p:nvSpPr>
        <p:spPr>
          <a:xfrm>
            <a:off x="4889546" y="8933236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7" name="object 937" descr=""/>
          <p:cNvSpPr txBox="1"/>
          <p:nvPr/>
        </p:nvSpPr>
        <p:spPr>
          <a:xfrm>
            <a:off x="4225075" y="7704790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8" name="object 938" descr=""/>
          <p:cNvSpPr txBox="1"/>
          <p:nvPr/>
        </p:nvSpPr>
        <p:spPr>
          <a:xfrm>
            <a:off x="4947527" y="7886909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39" name="object 939" descr=""/>
          <p:cNvSpPr txBox="1"/>
          <p:nvPr/>
        </p:nvSpPr>
        <p:spPr>
          <a:xfrm>
            <a:off x="5251933" y="8071125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0" name="object 940" descr=""/>
          <p:cNvSpPr txBox="1"/>
          <p:nvPr/>
        </p:nvSpPr>
        <p:spPr>
          <a:xfrm>
            <a:off x="5946325" y="7696786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1" name="object 941" descr=""/>
          <p:cNvSpPr txBox="1"/>
          <p:nvPr/>
        </p:nvSpPr>
        <p:spPr>
          <a:xfrm>
            <a:off x="6314156" y="7884179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2" name="object 942" descr=""/>
          <p:cNvSpPr txBox="1"/>
          <p:nvPr/>
        </p:nvSpPr>
        <p:spPr>
          <a:xfrm>
            <a:off x="6396141" y="8297295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3" name="object 943" descr=""/>
          <p:cNvSpPr txBox="1"/>
          <p:nvPr/>
        </p:nvSpPr>
        <p:spPr>
          <a:xfrm>
            <a:off x="6997664" y="8155043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4" name="object 944" descr=""/>
          <p:cNvSpPr txBox="1"/>
          <p:nvPr/>
        </p:nvSpPr>
        <p:spPr>
          <a:xfrm>
            <a:off x="7074126" y="7481754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5" name="object 945" descr=""/>
          <p:cNvSpPr txBox="1"/>
          <p:nvPr/>
        </p:nvSpPr>
        <p:spPr>
          <a:xfrm>
            <a:off x="6781868" y="7502306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6" name="object 946" descr=""/>
          <p:cNvSpPr txBox="1"/>
          <p:nvPr/>
        </p:nvSpPr>
        <p:spPr>
          <a:xfrm>
            <a:off x="7613027" y="7524835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7" name="object 947" descr=""/>
          <p:cNvSpPr txBox="1"/>
          <p:nvPr/>
        </p:nvSpPr>
        <p:spPr>
          <a:xfrm>
            <a:off x="7384739" y="8664547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8" name="object 948" descr=""/>
          <p:cNvSpPr txBox="1"/>
          <p:nvPr/>
        </p:nvSpPr>
        <p:spPr>
          <a:xfrm>
            <a:off x="8069089" y="8130559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49" name="object 949" descr=""/>
          <p:cNvSpPr txBox="1"/>
          <p:nvPr/>
        </p:nvSpPr>
        <p:spPr>
          <a:xfrm>
            <a:off x="8102466" y="7787305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0" name="object 950" descr=""/>
          <p:cNvSpPr txBox="1"/>
          <p:nvPr/>
        </p:nvSpPr>
        <p:spPr>
          <a:xfrm>
            <a:off x="5944198" y="8842181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1" name="object 951" descr=""/>
          <p:cNvSpPr txBox="1"/>
          <p:nvPr/>
        </p:nvSpPr>
        <p:spPr>
          <a:xfrm>
            <a:off x="6382449" y="8896222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2" name="object 952" descr=""/>
          <p:cNvSpPr txBox="1"/>
          <p:nvPr/>
        </p:nvSpPr>
        <p:spPr>
          <a:xfrm>
            <a:off x="6118095" y="9370977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3" name="object 953" descr=""/>
          <p:cNvSpPr txBox="1"/>
          <p:nvPr/>
        </p:nvSpPr>
        <p:spPr>
          <a:xfrm>
            <a:off x="6304795" y="9579331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4" name="object 954" descr=""/>
          <p:cNvSpPr txBox="1"/>
          <p:nvPr/>
        </p:nvSpPr>
        <p:spPr>
          <a:xfrm>
            <a:off x="6340030" y="9848987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5" name="object 955" descr=""/>
          <p:cNvSpPr txBox="1"/>
          <p:nvPr/>
        </p:nvSpPr>
        <p:spPr>
          <a:xfrm>
            <a:off x="6444277" y="9541228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6" name="object 956" descr=""/>
          <p:cNvSpPr txBox="1"/>
          <p:nvPr/>
        </p:nvSpPr>
        <p:spPr>
          <a:xfrm>
            <a:off x="6965626" y="9491636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7" name="object 957" descr=""/>
          <p:cNvSpPr txBox="1"/>
          <p:nvPr/>
        </p:nvSpPr>
        <p:spPr>
          <a:xfrm>
            <a:off x="7321568" y="9497559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8" name="object 958" descr=""/>
          <p:cNvSpPr txBox="1"/>
          <p:nvPr/>
        </p:nvSpPr>
        <p:spPr>
          <a:xfrm>
            <a:off x="7784551" y="9536841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9" name="object 959" descr=""/>
          <p:cNvSpPr txBox="1"/>
          <p:nvPr/>
        </p:nvSpPr>
        <p:spPr>
          <a:xfrm>
            <a:off x="7854215" y="8959217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60" name="object 960" descr=""/>
          <p:cNvSpPr txBox="1"/>
          <p:nvPr/>
        </p:nvSpPr>
        <p:spPr>
          <a:xfrm>
            <a:off x="7945662" y="9358892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61" name="object 961" descr=""/>
          <p:cNvSpPr txBox="1"/>
          <p:nvPr/>
        </p:nvSpPr>
        <p:spPr>
          <a:xfrm>
            <a:off x="8300047" y="8989371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62" name="object 962" descr=""/>
          <p:cNvSpPr txBox="1"/>
          <p:nvPr/>
        </p:nvSpPr>
        <p:spPr>
          <a:xfrm>
            <a:off x="8295530" y="9454669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63" name="object 963" descr=""/>
          <p:cNvSpPr txBox="1"/>
          <p:nvPr/>
        </p:nvSpPr>
        <p:spPr>
          <a:xfrm>
            <a:off x="7355145" y="11967170"/>
            <a:ext cx="17907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sz="350">
                <a:latin typeface="Arial"/>
                <a:cs typeface="Arial"/>
              </a:rPr>
              <a:t>6"</a:t>
            </a:r>
            <a:r>
              <a:rPr dirty="0" sz="350" spc="-15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964" name="object 964" descr=""/>
          <p:cNvSpPr txBox="1"/>
          <p:nvPr/>
        </p:nvSpPr>
        <p:spPr>
          <a:xfrm>
            <a:off x="7993171" y="12010762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65" name="object 965" descr=""/>
          <p:cNvSpPr txBox="1"/>
          <p:nvPr/>
        </p:nvSpPr>
        <p:spPr>
          <a:xfrm>
            <a:off x="7488749" y="11150859"/>
            <a:ext cx="1809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4"</a:t>
            </a:r>
            <a:r>
              <a:rPr dirty="0" sz="350" spc="-15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966" name="object 966" descr=""/>
          <p:cNvSpPr txBox="1"/>
          <p:nvPr/>
        </p:nvSpPr>
        <p:spPr>
          <a:xfrm>
            <a:off x="8224128" y="11663328"/>
            <a:ext cx="179705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5"</a:t>
            </a:r>
            <a:r>
              <a:rPr dirty="0" sz="350" spc="-15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967" name="object 967" descr=""/>
          <p:cNvSpPr txBox="1"/>
          <p:nvPr/>
        </p:nvSpPr>
        <p:spPr>
          <a:xfrm>
            <a:off x="8330762" y="11120646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68" name="object 968" descr=""/>
          <p:cNvSpPr txBox="1"/>
          <p:nvPr/>
        </p:nvSpPr>
        <p:spPr>
          <a:xfrm>
            <a:off x="8332492" y="11170696"/>
            <a:ext cx="17843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latin typeface="Arial"/>
                <a:cs typeface="Arial"/>
              </a:rPr>
              <a:t>3"</a:t>
            </a:r>
            <a:r>
              <a:rPr dirty="0" sz="350" spc="-15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969" name="object 969" descr=""/>
          <p:cNvSpPr txBox="1"/>
          <p:nvPr/>
        </p:nvSpPr>
        <p:spPr>
          <a:xfrm>
            <a:off x="3516418" y="5723444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70" name="object 970" descr=""/>
          <p:cNvSpPr txBox="1"/>
          <p:nvPr/>
        </p:nvSpPr>
        <p:spPr>
          <a:xfrm>
            <a:off x="3938247" y="4887646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71" name="object 971" descr=""/>
          <p:cNvSpPr txBox="1"/>
          <p:nvPr/>
        </p:nvSpPr>
        <p:spPr>
          <a:xfrm>
            <a:off x="3177889" y="4743577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72" name="object 972" descr=""/>
          <p:cNvSpPr txBox="1"/>
          <p:nvPr/>
        </p:nvSpPr>
        <p:spPr>
          <a:xfrm>
            <a:off x="5046895" y="3538320"/>
            <a:ext cx="20320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14"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973" name="object 973" descr=""/>
          <p:cNvSpPr txBox="1"/>
          <p:nvPr/>
        </p:nvSpPr>
        <p:spPr>
          <a:xfrm>
            <a:off x="5800597" y="3598760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74" name="object 974" descr=""/>
          <p:cNvSpPr txBox="1"/>
          <p:nvPr/>
        </p:nvSpPr>
        <p:spPr>
          <a:xfrm>
            <a:off x="3574959" y="4524740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75" name="object 975" descr=""/>
          <p:cNvSpPr txBox="1"/>
          <p:nvPr/>
        </p:nvSpPr>
        <p:spPr>
          <a:xfrm>
            <a:off x="3573392" y="4573839"/>
            <a:ext cx="20320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latin typeface="Arial"/>
                <a:cs typeface="Arial"/>
              </a:rPr>
              <a:t>10"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976" name="object 976" descr=""/>
          <p:cNvSpPr txBox="1"/>
          <p:nvPr/>
        </p:nvSpPr>
        <p:spPr>
          <a:xfrm>
            <a:off x="4909744" y="2302954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77" name="object 977" descr=""/>
          <p:cNvSpPr txBox="1"/>
          <p:nvPr/>
        </p:nvSpPr>
        <p:spPr>
          <a:xfrm>
            <a:off x="6310379" y="3783446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78" name="object 978" descr=""/>
          <p:cNvSpPr txBox="1"/>
          <p:nvPr/>
        </p:nvSpPr>
        <p:spPr>
          <a:xfrm>
            <a:off x="6214915" y="2325293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979" name="object 979" descr=""/>
          <p:cNvSpPr txBox="1"/>
          <p:nvPr/>
        </p:nvSpPr>
        <p:spPr>
          <a:xfrm>
            <a:off x="5121555" y="12272434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80" name="object 980" descr=""/>
          <p:cNvSpPr txBox="1"/>
          <p:nvPr/>
        </p:nvSpPr>
        <p:spPr>
          <a:xfrm>
            <a:off x="5439884" y="12097332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81" name="object 981" descr=""/>
          <p:cNvSpPr txBox="1"/>
          <p:nvPr/>
        </p:nvSpPr>
        <p:spPr>
          <a:xfrm>
            <a:off x="6591497" y="12270504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982" name="object 982" descr=""/>
          <p:cNvGrpSpPr/>
          <p:nvPr/>
        </p:nvGrpSpPr>
        <p:grpSpPr>
          <a:xfrm>
            <a:off x="7647227" y="12201762"/>
            <a:ext cx="391160" cy="391795"/>
            <a:chOff x="7647227" y="12201762"/>
            <a:chExt cx="391160" cy="391795"/>
          </a:xfrm>
        </p:grpSpPr>
        <p:sp>
          <p:nvSpPr>
            <p:cNvPr id="983" name="object 983" descr=""/>
            <p:cNvSpPr/>
            <p:nvPr/>
          </p:nvSpPr>
          <p:spPr>
            <a:xfrm>
              <a:off x="7844589" y="12392343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5">
                  <a:moveTo>
                    <a:pt x="0" y="11966"/>
                  </a:moveTo>
                  <a:lnTo>
                    <a:pt x="14758" y="11966"/>
                  </a:lnTo>
                  <a:lnTo>
                    <a:pt x="13961" y="7180"/>
                  </a:lnTo>
                  <a:lnTo>
                    <a:pt x="0" y="11966"/>
                  </a:lnTo>
                  <a:close/>
                </a:path>
                <a:path w="15240" h="12065">
                  <a:moveTo>
                    <a:pt x="0" y="11966"/>
                  </a:moveTo>
                  <a:lnTo>
                    <a:pt x="13961" y="7180"/>
                  </a:lnTo>
                  <a:lnTo>
                    <a:pt x="11567" y="3191"/>
                  </a:lnTo>
                  <a:lnTo>
                    <a:pt x="0" y="11966"/>
                  </a:lnTo>
                  <a:close/>
                </a:path>
                <a:path w="15240" h="12065">
                  <a:moveTo>
                    <a:pt x="0" y="11966"/>
                  </a:moveTo>
                  <a:lnTo>
                    <a:pt x="11567" y="3191"/>
                  </a:lnTo>
                  <a:lnTo>
                    <a:pt x="8376" y="0"/>
                  </a:lnTo>
                  <a:lnTo>
                    <a:pt x="0" y="119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7844589" y="12392343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5">
                  <a:moveTo>
                    <a:pt x="14758" y="11966"/>
                  </a:moveTo>
                  <a:lnTo>
                    <a:pt x="13961" y="7180"/>
                  </a:lnTo>
                  <a:lnTo>
                    <a:pt x="0" y="11966"/>
                  </a:lnTo>
                  <a:lnTo>
                    <a:pt x="14758" y="11966"/>
                  </a:lnTo>
                  <a:close/>
                </a:path>
                <a:path w="15240" h="12065">
                  <a:moveTo>
                    <a:pt x="13961" y="7180"/>
                  </a:moveTo>
                  <a:lnTo>
                    <a:pt x="0" y="11966"/>
                  </a:lnTo>
                  <a:lnTo>
                    <a:pt x="11567" y="3191"/>
                  </a:lnTo>
                  <a:lnTo>
                    <a:pt x="13961" y="7180"/>
                  </a:lnTo>
                  <a:close/>
                </a:path>
                <a:path w="15240" h="12065">
                  <a:moveTo>
                    <a:pt x="0" y="11966"/>
                  </a:moveTo>
                  <a:lnTo>
                    <a:pt x="11567" y="3191"/>
                  </a:lnTo>
                  <a:lnTo>
                    <a:pt x="8376" y="0"/>
                  </a:lnTo>
                  <a:lnTo>
                    <a:pt x="0" y="119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7839802" y="12389551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40">
                  <a:moveTo>
                    <a:pt x="4786" y="14758"/>
                  </a:moveTo>
                  <a:lnTo>
                    <a:pt x="13163" y="2792"/>
                  </a:lnTo>
                  <a:lnTo>
                    <a:pt x="9174" y="797"/>
                  </a:lnTo>
                  <a:lnTo>
                    <a:pt x="4786" y="14758"/>
                  </a:lnTo>
                  <a:close/>
                </a:path>
                <a:path w="13334" h="15240">
                  <a:moveTo>
                    <a:pt x="0" y="797"/>
                  </a:moveTo>
                  <a:lnTo>
                    <a:pt x="4786" y="14758"/>
                  </a:lnTo>
                  <a:lnTo>
                    <a:pt x="9174" y="797"/>
                  </a:lnTo>
                  <a:lnTo>
                    <a:pt x="4786" y="0"/>
                  </a:lnTo>
                  <a:lnTo>
                    <a:pt x="0" y="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7839802" y="12389551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40">
                  <a:moveTo>
                    <a:pt x="13163" y="2792"/>
                  </a:moveTo>
                  <a:lnTo>
                    <a:pt x="9174" y="797"/>
                  </a:lnTo>
                  <a:lnTo>
                    <a:pt x="4786" y="14758"/>
                  </a:lnTo>
                  <a:lnTo>
                    <a:pt x="13163" y="2792"/>
                  </a:lnTo>
                  <a:close/>
                </a:path>
                <a:path w="13334" h="15240">
                  <a:moveTo>
                    <a:pt x="9174" y="797"/>
                  </a:moveTo>
                  <a:lnTo>
                    <a:pt x="4786" y="14758"/>
                  </a:lnTo>
                  <a:lnTo>
                    <a:pt x="4786" y="0"/>
                  </a:lnTo>
                  <a:lnTo>
                    <a:pt x="9174" y="797"/>
                  </a:lnTo>
                  <a:close/>
                </a:path>
                <a:path w="13334" h="15240">
                  <a:moveTo>
                    <a:pt x="4786" y="14758"/>
                  </a:moveTo>
                  <a:lnTo>
                    <a:pt x="4786" y="0"/>
                  </a:lnTo>
                  <a:lnTo>
                    <a:pt x="0" y="797"/>
                  </a:lnTo>
                  <a:lnTo>
                    <a:pt x="4786" y="147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7830628" y="12390348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9573"/>
                  </a:moveTo>
                  <a:lnTo>
                    <a:pt x="13961" y="13961"/>
                  </a:lnTo>
                  <a:lnTo>
                    <a:pt x="1994" y="5584"/>
                  </a:lnTo>
                  <a:lnTo>
                    <a:pt x="0" y="9573"/>
                  </a:lnTo>
                  <a:close/>
                </a:path>
                <a:path w="13970" h="13970">
                  <a:moveTo>
                    <a:pt x="1994" y="5584"/>
                  </a:moveTo>
                  <a:lnTo>
                    <a:pt x="13961" y="13961"/>
                  </a:lnTo>
                  <a:lnTo>
                    <a:pt x="5185" y="2393"/>
                  </a:lnTo>
                  <a:lnTo>
                    <a:pt x="1994" y="5584"/>
                  </a:lnTo>
                  <a:close/>
                </a:path>
                <a:path w="13970" h="13970">
                  <a:moveTo>
                    <a:pt x="5185" y="2393"/>
                  </a:moveTo>
                  <a:lnTo>
                    <a:pt x="13961" y="13961"/>
                  </a:lnTo>
                  <a:lnTo>
                    <a:pt x="9174" y="0"/>
                  </a:lnTo>
                  <a:lnTo>
                    <a:pt x="5185" y="23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7830628" y="12390348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9174" y="0"/>
                  </a:moveTo>
                  <a:lnTo>
                    <a:pt x="5185" y="2393"/>
                  </a:lnTo>
                  <a:lnTo>
                    <a:pt x="13961" y="13961"/>
                  </a:lnTo>
                  <a:lnTo>
                    <a:pt x="9174" y="0"/>
                  </a:lnTo>
                  <a:close/>
                </a:path>
                <a:path w="13970" h="13970">
                  <a:moveTo>
                    <a:pt x="5185" y="2393"/>
                  </a:moveTo>
                  <a:lnTo>
                    <a:pt x="13961" y="13961"/>
                  </a:lnTo>
                  <a:lnTo>
                    <a:pt x="1994" y="5584"/>
                  </a:lnTo>
                  <a:lnTo>
                    <a:pt x="5185" y="2393"/>
                  </a:lnTo>
                  <a:close/>
                </a:path>
                <a:path w="13970" h="13970">
                  <a:moveTo>
                    <a:pt x="13961" y="13961"/>
                  </a:moveTo>
                  <a:lnTo>
                    <a:pt x="1994" y="5584"/>
                  </a:lnTo>
                  <a:lnTo>
                    <a:pt x="0" y="9573"/>
                  </a:lnTo>
                  <a:lnTo>
                    <a:pt x="13961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7829830" y="12399922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40" h="13334">
                  <a:moveTo>
                    <a:pt x="797" y="9174"/>
                  </a:moveTo>
                  <a:lnTo>
                    <a:pt x="2792" y="13163"/>
                  </a:lnTo>
                  <a:lnTo>
                    <a:pt x="14758" y="4387"/>
                  </a:lnTo>
                  <a:lnTo>
                    <a:pt x="797" y="9174"/>
                  </a:lnTo>
                  <a:close/>
                </a:path>
                <a:path w="15240" h="13334">
                  <a:moveTo>
                    <a:pt x="0" y="4387"/>
                  </a:moveTo>
                  <a:lnTo>
                    <a:pt x="797" y="9174"/>
                  </a:lnTo>
                  <a:lnTo>
                    <a:pt x="14758" y="4387"/>
                  </a:lnTo>
                  <a:lnTo>
                    <a:pt x="0" y="4387"/>
                  </a:lnTo>
                  <a:close/>
                </a:path>
                <a:path w="15240" h="13334">
                  <a:moveTo>
                    <a:pt x="0" y="4387"/>
                  </a:moveTo>
                  <a:lnTo>
                    <a:pt x="14758" y="4387"/>
                  </a:lnTo>
                  <a:lnTo>
                    <a:pt x="797" y="0"/>
                  </a:lnTo>
                  <a:lnTo>
                    <a:pt x="0" y="4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7829830" y="12399922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40" h="13334">
                  <a:moveTo>
                    <a:pt x="797" y="0"/>
                  </a:moveTo>
                  <a:lnTo>
                    <a:pt x="0" y="4387"/>
                  </a:lnTo>
                  <a:lnTo>
                    <a:pt x="14758" y="4387"/>
                  </a:lnTo>
                  <a:lnTo>
                    <a:pt x="797" y="0"/>
                  </a:lnTo>
                  <a:close/>
                </a:path>
                <a:path w="15240" h="13334">
                  <a:moveTo>
                    <a:pt x="0" y="4387"/>
                  </a:moveTo>
                  <a:lnTo>
                    <a:pt x="14758" y="4387"/>
                  </a:lnTo>
                  <a:lnTo>
                    <a:pt x="797" y="9174"/>
                  </a:lnTo>
                  <a:lnTo>
                    <a:pt x="0" y="4387"/>
                  </a:lnTo>
                  <a:close/>
                </a:path>
                <a:path w="15240" h="13334">
                  <a:moveTo>
                    <a:pt x="14758" y="4387"/>
                  </a:moveTo>
                  <a:lnTo>
                    <a:pt x="797" y="9174"/>
                  </a:lnTo>
                  <a:lnTo>
                    <a:pt x="2792" y="13163"/>
                  </a:lnTo>
                  <a:lnTo>
                    <a:pt x="14758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7832622" y="12404310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7578" y="13961"/>
                  </a:moveTo>
                  <a:lnTo>
                    <a:pt x="11966" y="14758"/>
                  </a:lnTo>
                  <a:lnTo>
                    <a:pt x="11966" y="0"/>
                  </a:lnTo>
                  <a:lnTo>
                    <a:pt x="7578" y="13961"/>
                  </a:lnTo>
                  <a:close/>
                </a:path>
                <a:path w="12065" h="15240">
                  <a:moveTo>
                    <a:pt x="3590" y="11966"/>
                  </a:moveTo>
                  <a:lnTo>
                    <a:pt x="7578" y="13961"/>
                  </a:lnTo>
                  <a:lnTo>
                    <a:pt x="11966" y="0"/>
                  </a:lnTo>
                  <a:lnTo>
                    <a:pt x="3590" y="11966"/>
                  </a:lnTo>
                  <a:close/>
                </a:path>
                <a:path w="12065" h="15240">
                  <a:moveTo>
                    <a:pt x="0" y="8775"/>
                  </a:moveTo>
                  <a:lnTo>
                    <a:pt x="3590" y="11966"/>
                  </a:lnTo>
                  <a:lnTo>
                    <a:pt x="11966" y="0"/>
                  </a:lnTo>
                  <a:lnTo>
                    <a:pt x="0" y="8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7832622" y="12404310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0" y="8775"/>
                  </a:moveTo>
                  <a:lnTo>
                    <a:pt x="3590" y="11966"/>
                  </a:lnTo>
                  <a:lnTo>
                    <a:pt x="11966" y="0"/>
                  </a:lnTo>
                  <a:lnTo>
                    <a:pt x="0" y="8775"/>
                  </a:lnTo>
                  <a:close/>
                </a:path>
                <a:path w="12065" h="15240">
                  <a:moveTo>
                    <a:pt x="3590" y="11966"/>
                  </a:moveTo>
                  <a:lnTo>
                    <a:pt x="11966" y="0"/>
                  </a:lnTo>
                  <a:lnTo>
                    <a:pt x="7578" y="13961"/>
                  </a:lnTo>
                  <a:lnTo>
                    <a:pt x="3590" y="11966"/>
                  </a:lnTo>
                  <a:close/>
                </a:path>
                <a:path w="12065" h="15240">
                  <a:moveTo>
                    <a:pt x="11966" y="0"/>
                  </a:moveTo>
                  <a:lnTo>
                    <a:pt x="7578" y="13961"/>
                  </a:lnTo>
                  <a:lnTo>
                    <a:pt x="11966" y="14758"/>
                  </a:lnTo>
                  <a:lnTo>
                    <a:pt x="1196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7844589" y="12404310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0" y="0"/>
                  </a:moveTo>
                  <a:lnTo>
                    <a:pt x="8775" y="11966"/>
                  </a:lnTo>
                  <a:lnTo>
                    <a:pt x="11966" y="8376"/>
                  </a:lnTo>
                  <a:lnTo>
                    <a:pt x="0" y="0"/>
                  </a:lnTo>
                  <a:close/>
                </a:path>
                <a:path w="12065" h="15240">
                  <a:moveTo>
                    <a:pt x="0" y="0"/>
                  </a:moveTo>
                  <a:lnTo>
                    <a:pt x="4786" y="13961"/>
                  </a:lnTo>
                  <a:lnTo>
                    <a:pt x="8775" y="11966"/>
                  </a:lnTo>
                  <a:lnTo>
                    <a:pt x="0" y="0"/>
                  </a:lnTo>
                  <a:close/>
                </a:path>
                <a:path w="12065" h="15240">
                  <a:moveTo>
                    <a:pt x="0" y="0"/>
                  </a:moveTo>
                  <a:lnTo>
                    <a:pt x="0" y="14758"/>
                  </a:lnTo>
                  <a:lnTo>
                    <a:pt x="4786" y="1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7844589" y="12404310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40">
                  <a:moveTo>
                    <a:pt x="0" y="14758"/>
                  </a:moveTo>
                  <a:lnTo>
                    <a:pt x="4786" y="13961"/>
                  </a:lnTo>
                  <a:lnTo>
                    <a:pt x="0" y="0"/>
                  </a:lnTo>
                  <a:lnTo>
                    <a:pt x="0" y="14758"/>
                  </a:lnTo>
                  <a:close/>
                </a:path>
                <a:path w="12065" h="15240">
                  <a:moveTo>
                    <a:pt x="4786" y="13961"/>
                  </a:moveTo>
                  <a:lnTo>
                    <a:pt x="0" y="0"/>
                  </a:lnTo>
                  <a:lnTo>
                    <a:pt x="8775" y="11966"/>
                  </a:lnTo>
                  <a:lnTo>
                    <a:pt x="4786" y="13961"/>
                  </a:lnTo>
                  <a:close/>
                </a:path>
                <a:path w="12065" h="15240">
                  <a:moveTo>
                    <a:pt x="0" y="0"/>
                  </a:moveTo>
                  <a:lnTo>
                    <a:pt x="8775" y="11966"/>
                  </a:lnTo>
                  <a:lnTo>
                    <a:pt x="11966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7844589" y="12404310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40" h="8890">
                  <a:moveTo>
                    <a:pt x="0" y="0"/>
                  </a:moveTo>
                  <a:lnTo>
                    <a:pt x="13961" y="4387"/>
                  </a:lnTo>
                  <a:lnTo>
                    <a:pt x="14758" y="0"/>
                  </a:lnTo>
                  <a:lnTo>
                    <a:pt x="0" y="0"/>
                  </a:lnTo>
                  <a:close/>
                </a:path>
                <a:path w="15240" h="8890">
                  <a:moveTo>
                    <a:pt x="0" y="0"/>
                  </a:moveTo>
                  <a:lnTo>
                    <a:pt x="11966" y="8376"/>
                  </a:lnTo>
                  <a:lnTo>
                    <a:pt x="13961" y="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7844589" y="12404310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40" h="8890">
                  <a:moveTo>
                    <a:pt x="11966" y="8376"/>
                  </a:moveTo>
                  <a:lnTo>
                    <a:pt x="13961" y="4387"/>
                  </a:lnTo>
                  <a:lnTo>
                    <a:pt x="0" y="0"/>
                  </a:lnTo>
                  <a:lnTo>
                    <a:pt x="11966" y="8376"/>
                  </a:lnTo>
                  <a:close/>
                </a:path>
                <a:path w="15240" h="8890">
                  <a:moveTo>
                    <a:pt x="13961" y="4387"/>
                  </a:moveTo>
                  <a:lnTo>
                    <a:pt x="0" y="0"/>
                  </a:lnTo>
                  <a:lnTo>
                    <a:pt x="14758" y="0"/>
                  </a:lnTo>
                  <a:lnTo>
                    <a:pt x="13961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7649132" y="12203667"/>
              <a:ext cx="387350" cy="387985"/>
            </a:xfrm>
            <a:custGeom>
              <a:avLst/>
              <a:gdLst/>
              <a:ahLst/>
              <a:cxnLst/>
              <a:rect l="l" t="t" r="r" b="b"/>
              <a:pathLst>
                <a:path w="387350" h="387984">
                  <a:moveTo>
                    <a:pt x="9174" y="136819"/>
                  </a:moveTo>
                  <a:lnTo>
                    <a:pt x="14360" y="117672"/>
                  </a:lnTo>
                  <a:lnTo>
                    <a:pt x="21938" y="113285"/>
                  </a:lnTo>
                  <a:lnTo>
                    <a:pt x="26725" y="106503"/>
                  </a:lnTo>
                  <a:lnTo>
                    <a:pt x="27523" y="92542"/>
                  </a:lnTo>
                  <a:lnTo>
                    <a:pt x="35102" y="82171"/>
                  </a:lnTo>
                  <a:lnTo>
                    <a:pt x="61429" y="54249"/>
                  </a:lnTo>
                  <a:lnTo>
                    <a:pt x="69805" y="55445"/>
                  </a:lnTo>
                  <a:lnTo>
                    <a:pt x="79778" y="36299"/>
                  </a:lnTo>
                  <a:lnTo>
                    <a:pt x="84564" y="36299"/>
                  </a:lnTo>
                  <a:lnTo>
                    <a:pt x="108897" y="22736"/>
                  </a:lnTo>
                  <a:lnTo>
                    <a:pt x="155567" y="4387"/>
                  </a:lnTo>
                  <a:lnTo>
                    <a:pt x="160753" y="7180"/>
                  </a:lnTo>
                  <a:lnTo>
                    <a:pt x="187877" y="0"/>
                  </a:lnTo>
                  <a:lnTo>
                    <a:pt x="193063" y="3590"/>
                  </a:lnTo>
                  <a:lnTo>
                    <a:pt x="192265" y="9174"/>
                  </a:lnTo>
                  <a:lnTo>
                    <a:pt x="201439" y="13961"/>
                  </a:lnTo>
                  <a:lnTo>
                    <a:pt x="206226" y="9573"/>
                  </a:lnTo>
                  <a:lnTo>
                    <a:pt x="205029" y="5584"/>
                  </a:lnTo>
                  <a:lnTo>
                    <a:pt x="219389" y="7578"/>
                  </a:lnTo>
                  <a:lnTo>
                    <a:pt x="226570" y="6781"/>
                  </a:lnTo>
                  <a:lnTo>
                    <a:pt x="234547" y="6382"/>
                  </a:lnTo>
                  <a:lnTo>
                    <a:pt x="251301" y="11567"/>
                  </a:lnTo>
                  <a:lnTo>
                    <a:pt x="262869" y="7977"/>
                  </a:lnTo>
                  <a:lnTo>
                    <a:pt x="261672" y="14758"/>
                  </a:lnTo>
                  <a:lnTo>
                    <a:pt x="265262" y="21141"/>
                  </a:lnTo>
                  <a:lnTo>
                    <a:pt x="272841" y="22736"/>
                  </a:lnTo>
                  <a:lnTo>
                    <a:pt x="278026" y="21141"/>
                  </a:lnTo>
                  <a:lnTo>
                    <a:pt x="299965" y="35102"/>
                  </a:lnTo>
                  <a:lnTo>
                    <a:pt x="329483" y="54648"/>
                  </a:lnTo>
                  <a:lnTo>
                    <a:pt x="341051" y="73395"/>
                  </a:lnTo>
                  <a:lnTo>
                    <a:pt x="351023" y="91744"/>
                  </a:lnTo>
                  <a:lnTo>
                    <a:pt x="363389" y="102116"/>
                  </a:lnTo>
                  <a:lnTo>
                    <a:pt x="365782" y="116476"/>
                  </a:lnTo>
                  <a:lnTo>
                    <a:pt x="360597" y="114082"/>
                  </a:lnTo>
                  <a:lnTo>
                    <a:pt x="353018" y="113683"/>
                  </a:lnTo>
                  <a:lnTo>
                    <a:pt x="346237" y="129240"/>
                  </a:lnTo>
                  <a:lnTo>
                    <a:pt x="357805" y="136819"/>
                  </a:lnTo>
                  <a:lnTo>
                    <a:pt x="347035" y="151179"/>
                  </a:lnTo>
                  <a:lnTo>
                    <a:pt x="353018" y="163146"/>
                  </a:lnTo>
                  <a:lnTo>
                    <a:pt x="366181" y="163146"/>
                  </a:lnTo>
                  <a:lnTo>
                    <a:pt x="377749" y="152775"/>
                  </a:lnTo>
                  <a:lnTo>
                    <a:pt x="383733" y="160753"/>
                  </a:lnTo>
                  <a:lnTo>
                    <a:pt x="387323" y="194259"/>
                  </a:lnTo>
                  <a:lnTo>
                    <a:pt x="380143" y="215002"/>
                  </a:lnTo>
                  <a:lnTo>
                    <a:pt x="380143" y="233351"/>
                  </a:lnTo>
                  <a:lnTo>
                    <a:pt x="374558" y="260076"/>
                  </a:lnTo>
                  <a:lnTo>
                    <a:pt x="368575" y="271644"/>
                  </a:lnTo>
                  <a:lnTo>
                    <a:pt x="361395" y="270846"/>
                  </a:lnTo>
                  <a:lnTo>
                    <a:pt x="357007" y="256087"/>
                  </a:lnTo>
                  <a:lnTo>
                    <a:pt x="347433" y="252099"/>
                  </a:lnTo>
                  <a:lnTo>
                    <a:pt x="335467" y="254492"/>
                  </a:lnTo>
                  <a:lnTo>
                    <a:pt x="344242" y="263267"/>
                  </a:lnTo>
                  <a:lnTo>
                    <a:pt x="355411" y="274436"/>
                  </a:lnTo>
                  <a:lnTo>
                    <a:pt x="345040" y="279223"/>
                  </a:lnTo>
                  <a:lnTo>
                    <a:pt x="339855" y="281616"/>
                  </a:lnTo>
                  <a:lnTo>
                    <a:pt x="359001" y="288398"/>
                  </a:lnTo>
                  <a:lnTo>
                    <a:pt x="357805" y="297572"/>
                  </a:lnTo>
                  <a:lnTo>
                    <a:pt x="349428" y="306747"/>
                  </a:lnTo>
                  <a:lnTo>
                    <a:pt x="329483" y="329882"/>
                  </a:lnTo>
                  <a:lnTo>
                    <a:pt x="322303" y="328287"/>
                  </a:lnTo>
                  <a:lnTo>
                    <a:pt x="320309" y="334270"/>
                  </a:lnTo>
                  <a:lnTo>
                    <a:pt x="321904" y="339456"/>
                  </a:lnTo>
                  <a:lnTo>
                    <a:pt x="315123" y="348231"/>
                  </a:lnTo>
                  <a:lnTo>
                    <a:pt x="309938" y="347035"/>
                  </a:lnTo>
                  <a:lnTo>
                    <a:pt x="301960" y="351023"/>
                  </a:lnTo>
                  <a:lnTo>
                    <a:pt x="278425" y="368974"/>
                  </a:lnTo>
                  <a:lnTo>
                    <a:pt x="254891" y="382536"/>
                  </a:lnTo>
                  <a:lnTo>
                    <a:pt x="235345" y="385328"/>
                  </a:lnTo>
                  <a:lnTo>
                    <a:pt x="201439" y="386525"/>
                  </a:lnTo>
                  <a:lnTo>
                    <a:pt x="192265" y="387721"/>
                  </a:lnTo>
                  <a:lnTo>
                    <a:pt x="190669" y="375755"/>
                  </a:lnTo>
                  <a:lnTo>
                    <a:pt x="199844" y="366580"/>
                  </a:lnTo>
                  <a:lnTo>
                    <a:pt x="205029" y="360597"/>
                  </a:lnTo>
                  <a:lnTo>
                    <a:pt x="191866" y="346237"/>
                  </a:lnTo>
                  <a:lnTo>
                    <a:pt x="172719" y="335467"/>
                  </a:lnTo>
                  <a:lnTo>
                    <a:pt x="165938" y="342647"/>
                  </a:lnTo>
                  <a:lnTo>
                    <a:pt x="172719" y="353417"/>
                  </a:lnTo>
                  <a:lnTo>
                    <a:pt x="183090" y="359799"/>
                  </a:lnTo>
                  <a:lnTo>
                    <a:pt x="170725" y="366181"/>
                  </a:lnTo>
                  <a:lnTo>
                    <a:pt x="163146" y="363389"/>
                  </a:lnTo>
                  <a:lnTo>
                    <a:pt x="158359" y="373361"/>
                  </a:lnTo>
                  <a:lnTo>
                    <a:pt x="163146" y="385727"/>
                  </a:lnTo>
                  <a:lnTo>
                    <a:pt x="149584" y="385328"/>
                  </a:lnTo>
                  <a:lnTo>
                    <a:pt x="138016" y="380143"/>
                  </a:lnTo>
                  <a:lnTo>
                    <a:pt x="135622" y="374957"/>
                  </a:lnTo>
                  <a:lnTo>
                    <a:pt x="126448" y="377350"/>
                  </a:lnTo>
                  <a:lnTo>
                    <a:pt x="121262" y="379345"/>
                  </a:lnTo>
                  <a:lnTo>
                    <a:pt x="112487" y="372564"/>
                  </a:lnTo>
                  <a:lnTo>
                    <a:pt x="99722" y="362990"/>
                  </a:lnTo>
                  <a:lnTo>
                    <a:pt x="110093" y="357406"/>
                  </a:lnTo>
                  <a:lnTo>
                    <a:pt x="103711" y="346636"/>
                  </a:lnTo>
                  <a:lnTo>
                    <a:pt x="95334" y="350625"/>
                  </a:lnTo>
                  <a:lnTo>
                    <a:pt x="90947" y="344641"/>
                  </a:lnTo>
                  <a:lnTo>
                    <a:pt x="43877" y="318314"/>
                  </a:lnTo>
                  <a:lnTo>
                    <a:pt x="26326" y="281616"/>
                  </a:lnTo>
                  <a:lnTo>
                    <a:pt x="15556" y="266060"/>
                  </a:lnTo>
                  <a:lnTo>
                    <a:pt x="9972" y="258082"/>
                  </a:lnTo>
                  <a:lnTo>
                    <a:pt x="1994" y="220187"/>
                  </a:lnTo>
                  <a:lnTo>
                    <a:pt x="0" y="195456"/>
                  </a:lnTo>
                  <a:lnTo>
                    <a:pt x="2792" y="165938"/>
                  </a:lnTo>
                  <a:lnTo>
                    <a:pt x="11168" y="169927"/>
                  </a:lnTo>
                  <a:lnTo>
                    <a:pt x="17152" y="177905"/>
                  </a:lnTo>
                  <a:lnTo>
                    <a:pt x="29916" y="172320"/>
                  </a:lnTo>
                  <a:lnTo>
                    <a:pt x="28720" y="160753"/>
                  </a:lnTo>
                  <a:lnTo>
                    <a:pt x="31512" y="149584"/>
                  </a:lnTo>
                  <a:lnTo>
                    <a:pt x="17551" y="150780"/>
                  </a:lnTo>
                  <a:lnTo>
                    <a:pt x="15556" y="139611"/>
                  </a:lnTo>
                  <a:lnTo>
                    <a:pt x="9972" y="137218"/>
                  </a:lnTo>
                  <a:lnTo>
                    <a:pt x="9174" y="136819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8" name="object 998" descr=""/>
          <p:cNvSpPr txBox="1"/>
          <p:nvPr/>
        </p:nvSpPr>
        <p:spPr>
          <a:xfrm>
            <a:off x="5621495" y="12098759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999" name="object 999" descr=""/>
          <p:cNvSpPr txBox="1"/>
          <p:nvPr/>
        </p:nvSpPr>
        <p:spPr>
          <a:xfrm>
            <a:off x="6049531" y="12227250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00" name="object 1000" descr=""/>
          <p:cNvSpPr txBox="1"/>
          <p:nvPr/>
        </p:nvSpPr>
        <p:spPr>
          <a:xfrm>
            <a:off x="7196441" y="12268441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01" name="object 1001" descr=""/>
          <p:cNvSpPr txBox="1"/>
          <p:nvPr/>
        </p:nvSpPr>
        <p:spPr>
          <a:xfrm>
            <a:off x="8049015" y="12256479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02" name="object 1002" descr=""/>
          <p:cNvSpPr txBox="1"/>
          <p:nvPr/>
        </p:nvSpPr>
        <p:spPr>
          <a:xfrm>
            <a:off x="2433559" y="12493262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03" name="object 1003" descr=""/>
          <p:cNvSpPr txBox="1"/>
          <p:nvPr/>
        </p:nvSpPr>
        <p:spPr>
          <a:xfrm>
            <a:off x="2363753" y="12886568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1004" name="object 1004" descr=""/>
          <p:cNvGrpSpPr/>
          <p:nvPr/>
        </p:nvGrpSpPr>
        <p:grpSpPr>
          <a:xfrm>
            <a:off x="8471335" y="2131364"/>
            <a:ext cx="1095375" cy="1636395"/>
            <a:chOff x="8471335" y="2131364"/>
            <a:chExt cx="1095375" cy="1636395"/>
          </a:xfrm>
        </p:grpSpPr>
        <p:sp>
          <p:nvSpPr>
            <p:cNvPr id="1005" name="object 1005" descr=""/>
            <p:cNvSpPr/>
            <p:nvPr/>
          </p:nvSpPr>
          <p:spPr>
            <a:xfrm>
              <a:off x="9227942" y="3442428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0" y="11966"/>
                  </a:moveTo>
                  <a:lnTo>
                    <a:pt x="14758" y="11966"/>
                  </a:lnTo>
                  <a:lnTo>
                    <a:pt x="13961" y="7180"/>
                  </a:lnTo>
                  <a:lnTo>
                    <a:pt x="0" y="11966"/>
                  </a:lnTo>
                  <a:close/>
                </a:path>
                <a:path w="15240" h="12064">
                  <a:moveTo>
                    <a:pt x="0" y="11966"/>
                  </a:moveTo>
                  <a:lnTo>
                    <a:pt x="13961" y="7180"/>
                  </a:lnTo>
                  <a:lnTo>
                    <a:pt x="11966" y="3191"/>
                  </a:lnTo>
                  <a:lnTo>
                    <a:pt x="0" y="11966"/>
                  </a:lnTo>
                  <a:close/>
                </a:path>
                <a:path w="15240" h="12064">
                  <a:moveTo>
                    <a:pt x="0" y="11966"/>
                  </a:moveTo>
                  <a:lnTo>
                    <a:pt x="11966" y="3191"/>
                  </a:lnTo>
                  <a:lnTo>
                    <a:pt x="8775" y="0"/>
                  </a:lnTo>
                  <a:lnTo>
                    <a:pt x="0" y="119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9227942" y="3442428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14758" y="11966"/>
                  </a:moveTo>
                  <a:lnTo>
                    <a:pt x="13961" y="7180"/>
                  </a:lnTo>
                  <a:lnTo>
                    <a:pt x="0" y="11966"/>
                  </a:lnTo>
                  <a:lnTo>
                    <a:pt x="14758" y="11966"/>
                  </a:lnTo>
                  <a:close/>
                </a:path>
                <a:path w="15240" h="12064">
                  <a:moveTo>
                    <a:pt x="13961" y="7180"/>
                  </a:moveTo>
                  <a:lnTo>
                    <a:pt x="0" y="11966"/>
                  </a:lnTo>
                  <a:lnTo>
                    <a:pt x="11966" y="3191"/>
                  </a:lnTo>
                  <a:lnTo>
                    <a:pt x="13961" y="7180"/>
                  </a:lnTo>
                  <a:close/>
                </a:path>
                <a:path w="15240" h="12064">
                  <a:moveTo>
                    <a:pt x="0" y="11966"/>
                  </a:moveTo>
                  <a:lnTo>
                    <a:pt x="11966" y="3191"/>
                  </a:lnTo>
                  <a:lnTo>
                    <a:pt x="8775" y="0"/>
                  </a:lnTo>
                  <a:lnTo>
                    <a:pt x="0" y="119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9223554" y="3439636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4387" y="14758"/>
                  </a:moveTo>
                  <a:lnTo>
                    <a:pt x="13163" y="2792"/>
                  </a:lnTo>
                  <a:lnTo>
                    <a:pt x="8775" y="797"/>
                  </a:lnTo>
                  <a:lnTo>
                    <a:pt x="4387" y="14758"/>
                  </a:lnTo>
                  <a:close/>
                </a:path>
                <a:path w="13334" h="15239">
                  <a:moveTo>
                    <a:pt x="0" y="797"/>
                  </a:moveTo>
                  <a:lnTo>
                    <a:pt x="4387" y="14758"/>
                  </a:lnTo>
                  <a:lnTo>
                    <a:pt x="8775" y="797"/>
                  </a:lnTo>
                  <a:lnTo>
                    <a:pt x="4387" y="0"/>
                  </a:lnTo>
                  <a:lnTo>
                    <a:pt x="0" y="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9223554" y="3439636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13163" y="2792"/>
                  </a:moveTo>
                  <a:lnTo>
                    <a:pt x="8775" y="797"/>
                  </a:lnTo>
                  <a:lnTo>
                    <a:pt x="4387" y="14758"/>
                  </a:lnTo>
                  <a:lnTo>
                    <a:pt x="13163" y="2792"/>
                  </a:lnTo>
                  <a:close/>
                </a:path>
                <a:path w="13334" h="15239">
                  <a:moveTo>
                    <a:pt x="8775" y="797"/>
                  </a:moveTo>
                  <a:lnTo>
                    <a:pt x="4387" y="14758"/>
                  </a:lnTo>
                  <a:lnTo>
                    <a:pt x="4387" y="0"/>
                  </a:lnTo>
                  <a:lnTo>
                    <a:pt x="8775" y="797"/>
                  </a:lnTo>
                  <a:close/>
                </a:path>
                <a:path w="13334" h="15239">
                  <a:moveTo>
                    <a:pt x="4387" y="14758"/>
                  </a:moveTo>
                  <a:lnTo>
                    <a:pt x="4387" y="0"/>
                  </a:lnTo>
                  <a:lnTo>
                    <a:pt x="0" y="797"/>
                  </a:lnTo>
                  <a:lnTo>
                    <a:pt x="4387" y="147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9213980" y="3440434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9573"/>
                  </a:moveTo>
                  <a:lnTo>
                    <a:pt x="13961" y="13961"/>
                  </a:lnTo>
                  <a:lnTo>
                    <a:pt x="2393" y="5584"/>
                  </a:lnTo>
                  <a:lnTo>
                    <a:pt x="0" y="9573"/>
                  </a:lnTo>
                  <a:close/>
                </a:path>
                <a:path w="13970" h="13970">
                  <a:moveTo>
                    <a:pt x="2393" y="5584"/>
                  </a:moveTo>
                  <a:lnTo>
                    <a:pt x="13961" y="13961"/>
                  </a:lnTo>
                  <a:lnTo>
                    <a:pt x="5584" y="1994"/>
                  </a:lnTo>
                  <a:lnTo>
                    <a:pt x="2393" y="5584"/>
                  </a:lnTo>
                  <a:close/>
                </a:path>
                <a:path w="13970" h="13970">
                  <a:moveTo>
                    <a:pt x="5584" y="1994"/>
                  </a:moveTo>
                  <a:lnTo>
                    <a:pt x="13961" y="13961"/>
                  </a:lnTo>
                  <a:lnTo>
                    <a:pt x="9573" y="0"/>
                  </a:lnTo>
                  <a:lnTo>
                    <a:pt x="5584" y="1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9213980" y="3440434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9573" y="0"/>
                  </a:moveTo>
                  <a:lnTo>
                    <a:pt x="5584" y="1994"/>
                  </a:lnTo>
                  <a:lnTo>
                    <a:pt x="13961" y="13961"/>
                  </a:lnTo>
                  <a:lnTo>
                    <a:pt x="9573" y="0"/>
                  </a:lnTo>
                  <a:close/>
                </a:path>
                <a:path w="13970" h="13970">
                  <a:moveTo>
                    <a:pt x="5584" y="1994"/>
                  </a:moveTo>
                  <a:lnTo>
                    <a:pt x="13961" y="13961"/>
                  </a:lnTo>
                  <a:lnTo>
                    <a:pt x="2393" y="5584"/>
                  </a:lnTo>
                  <a:lnTo>
                    <a:pt x="5584" y="1994"/>
                  </a:lnTo>
                  <a:close/>
                </a:path>
                <a:path w="13970" h="13970">
                  <a:moveTo>
                    <a:pt x="13961" y="13961"/>
                  </a:moveTo>
                  <a:lnTo>
                    <a:pt x="2393" y="5584"/>
                  </a:lnTo>
                  <a:lnTo>
                    <a:pt x="0" y="9573"/>
                  </a:lnTo>
                  <a:lnTo>
                    <a:pt x="13961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9213582" y="3450007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797" y="9174"/>
                  </a:moveTo>
                  <a:lnTo>
                    <a:pt x="2792" y="13163"/>
                  </a:lnTo>
                  <a:lnTo>
                    <a:pt x="14360" y="4387"/>
                  </a:lnTo>
                  <a:lnTo>
                    <a:pt x="797" y="9174"/>
                  </a:lnTo>
                  <a:close/>
                </a:path>
                <a:path w="14604" h="13335">
                  <a:moveTo>
                    <a:pt x="0" y="4387"/>
                  </a:moveTo>
                  <a:lnTo>
                    <a:pt x="797" y="9174"/>
                  </a:lnTo>
                  <a:lnTo>
                    <a:pt x="14360" y="4387"/>
                  </a:lnTo>
                  <a:lnTo>
                    <a:pt x="0" y="4387"/>
                  </a:lnTo>
                  <a:close/>
                </a:path>
                <a:path w="14604" h="13335">
                  <a:moveTo>
                    <a:pt x="0" y="4387"/>
                  </a:moveTo>
                  <a:lnTo>
                    <a:pt x="14360" y="4387"/>
                  </a:lnTo>
                  <a:lnTo>
                    <a:pt x="797" y="125"/>
                  </a:lnTo>
                  <a:lnTo>
                    <a:pt x="398" y="0"/>
                  </a:lnTo>
                  <a:lnTo>
                    <a:pt x="0" y="4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9213582" y="3450007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398" y="0"/>
                  </a:moveTo>
                  <a:lnTo>
                    <a:pt x="0" y="4387"/>
                  </a:lnTo>
                  <a:lnTo>
                    <a:pt x="14360" y="4387"/>
                  </a:lnTo>
                  <a:lnTo>
                    <a:pt x="398" y="0"/>
                  </a:lnTo>
                  <a:close/>
                </a:path>
                <a:path w="14604" h="13335">
                  <a:moveTo>
                    <a:pt x="0" y="4387"/>
                  </a:moveTo>
                  <a:lnTo>
                    <a:pt x="14360" y="4387"/>
                  </a:lnTo>
                  <a:lnTo>
                    <a:pt x="797" y="9174"/>
                  </a:lnTo>
                  <a:lnTo>
                    <a:pt x="0" y="4387"/>
                  </a:lnTo>
                  <a:close/>
                </a:path>
                <a:path w="14604" h="13335">
                  <a:moveTo>
                    <a:pt x="14360" y="4387"/>
                  </a:moveTo>
                  <a:lnTo>
                    <a:pt x="797" y="9174"/>
                  </a:lnTo>
                  <a:lnTo>
                    <a:pt x="2792" y="13163"/>
                  </a:lnTo>
                  <a:lnTo>
                    <a:pt x="14360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9216374" y="3454395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7180" y="13961"/>
                  </a:moveTo>
                  <a:lnTo>
                    <a:pt x="11567" y="14692"/>
                  </a:lnTo>
                  <a:lnTo>
                    <a:pt x="11966" y="14758"/>
                  </a:lnTo>
                  <a:lnTo>
                    <a:pt x="11567" y="0"/>
                  </a:lnTo>
                  <a:lnTo>
                    <a:pt x="7180" y="13961"/>
                  </a:lnTo>
                  <a:close/>
                </a:path>
                <a:path w="12065" h="15239">
                  <a:moveTo>
                    <a:pt x="3191" y="11966"/>
                  </a:moveTo>
                  <a:lnTo>
                    <a:pt x="7180" y="13961"/>
                  </a:lnTo>
                  <a:lnTo>
                    <a:pt x="11567" y="0"/>
                  </a:lnTo>
                  <a:lnTo>
                    <a:pt x="3191" y="11966"/>
                  </a:lnTo>
                  <a:close/>
                </a:path>
                <a:path w="12065" h="15239">
                  <a:moveTo>
                    <a:pt x="0" y="8775"/>
                  </a:moveTo>
                  <a:lnTo>
                    <a:pt x="3191" y="11966"/>
                  </a:lnTo>
                  <a:lnTo>
                    <a:pt x="11567" y="0"/>
                  </a:lnTo>
                  <a:lnTo>
                    <a:pt x="0" y="8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9216374" y="3454395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8775"/>
                  </a:moveTo>
                  <a:lnTo>
                    <a:pt x="3191" y="11966"/>
                  </a:lnTo>
                  <a:lnTo>
                    <a:pt x="11567" y="0"/>
                  </a:lnTo>
                  <a:lnTo>
                    <a:pt x="0" y="8775"/>
                  </a:lnTo>
                  <a:close/>
                </a:path>
                <a:path w="12065" h="15239">
                  <a:moveTo>
                    <a:pt x="3191" y="11966"/>
                  </a:moveTo>
                  <a:lnTo>
                    <a:pt x="11567" y="0"/>
                  </a:lnTo>
                  <a:lnTo>
                    <a:pt x="7180" y="13961"/>
                  </a:lnTo>
                  <a:lnTo>
                    <a:pt x="3191" y="11966"/>
                  </a:lnTo>
                  <a:close/>
                </a:path>
                <a:path w="12065" h="15239">
                  <a:moveTo>
                    <a:pt x="11567" y="0"/>
                  </a:moveTo>
                  <a:lnTo>
                    <a:pt x="7180" y="13961"/>
                  </a:lnTo>
                  <a:lnTo>
                    <a:pt x="11966" y="14758"/>
                  </a:lnTo>
                  <a:lnTo>
                    <a:pt x="1156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9227942" y="3454395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0"/>
                  </a:moveTo>
                  <a:lnTo>
                    <a:pt x="8775" y="11567"/>
                  </a:lnTo>
                  <a:lnTo>
                    <a:pt x="11966" y="8376"/>
                  </a:lnTo>
                  <a:lnTo>
                    <a:pt x="0" y="0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4786" y="13961"/>
                  </a:lnTo>
                  <a:lnTo>
                    <a:pt x="8775" y="11567"/>
                  </a:lnTo>
                  <a:lnTo>
                    <a:pt x="0" y="0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398" y="14758"/>
                  </a:lnTo>
                  <a:lnTo>
                    <a:pt x="4786" y="1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9227942" y="3454395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398" y="14758"/>
                  </a:moveTo>
                  <a:lnTo>
                    <a:pt x="4786" y="13961"/>
                  </a:lnTo>
                  <a:lnTo>
                    <a:pt x="0" y="0"/>
                  </a:lnTo>
                  <a:lnTo>
                    <a:pt x="398" y="14758"/>
                  </a:lnTo>
                  <a:close/>
                </a:path>
                <a:path w="12065" h="15239">
                  <a:moveTo>
                    <a:pt x="4786" y="13961"/>
                  </a:moveTo>
                  <a:lnTo>
                    <a:pt x="0" y="0"/>
                  </a:lnTo>
                  <a:lnTo>
                    <a:pt x="8775" y="11567"/>
                  </a:lnTo>
                  <a:lnTo>
                    <a:pt x="4786" y="13961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8775" y="11567"/>
                  </a:lnTo>
                  <a:lnTo>
                    <a:pt x="11966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9227942" y="3454395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40" h="8889">
                  <a:moveTo>
                    <a:pt x="0" y="0"/>
                  </a:moveTo>
                  <a:lnTo>
                    <a:pt x="13961" y="4387"/>
                  </a:lnTo>
                  <a:lnTo>
                    <a:pt x="14758" y="0"/>
                  </a:lnTo>
                  <a:lnTo>
                    <a:pt x="0" y="0"/>
                  </a:lnTo>
                  <a:close/>
                </a:path>
                <a:path w="15240" h="8889">
                  <a:moveTo>
                    <a:pt x="0" y="0"/>
                  </a:moveTo>
                  <a:lnTo>
                    <a:pt x="11966" y="8376"/>
                  </a:lnTo>
                  <a:lnTo>
                    <a:pt x="13961" y="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9227942" y="3454395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40" h="8889">
                  <a:moveTo>
                    <a:pt x="11966" y="8376"/>
                  </a:moveTo>
                  <a:lnTo>
                    <a:pt x="13961" y="4387"/>
                  </a:lnTo>
                  <a:lnTo>
                    <a:pt x="0" y="0"/>
                  </a:lnTo>
                  <a:lnTo>
                    <a:pt x="11966" y="8376"/>
                  </a:lnTo>
                  <a:close/>
                </a:path>
                <a:path w="15240" h="8889">
                  <a:moveTo>
                    <a:pt x="13961" y="4387"/>
                  </a:moveTo>
                  <a:lnTo>
                    <a:pt x="0" y="0"/>
                  </a:lnTo>
                  <a:lnTo>
                    <a:pt x="14758" y="0"/>
                  </a:lnTo>
                  <a:lnTo>
                    <a:pt x="13961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9032884" y="3253753"/>
              <a:ext cx="387350" cy="387985"/>
            </a:xfrm>
            <a:custGeom>
              <a:avLst/>
              <a:gdLst/>
              <a:ahLst/>
              <a:cxnLst/>
              <a:rect l="l" t="t" r="r" b="b"/>
              <a:pathLst>
                <a:path w="387350" h="387985">
                  <a:moveTo>
                    <a:pt x="9174" y="136420"/>
                  </a:moveTo>
                  <a:lnTo>
                    <a:pt x="13961" y="117672"/>
                  </a:lnTo>
                  <a:lnTo>
                    <a:pt x="21540" y="113285"/>
                  </a:lnTo>
                  <a:lnTo>
                    <a:pt x="26725" y="106503"/>
                  </a:lnTo>
                  <a:lnTo>
                    <a:pt x="27124" y="92542"/>
                  </a:lnTo>
                  <a:lnTo>
                    <a:pt x="35102" y="82171"/>
                  </a:lnTo>
                  <a:lnTo>
                    <a:pt x="61429" y="54249"/>
                  </a:lnTo>
                  <a:lnTo>
                    <a:pt x="69407" y="55445"/>
                  </a:lnTo>
                  <a:lnTo>
                    <a:pt x="79778" y="36299"/>
                  </a:lnTo>
                  <a:lnTo>
                    <a:pt x="84165" y="36299"/>
                  </a:lnTo>
                  <a:lnTo>
                    <a:pt x="108897" y="22736"/>
                  </a:lnTo>
                  <a:lnTo>
                    <a:pt x="155567" y="4387"/>
                  </a:lnTo>
                  <a:lnTo>
                    <a:pt x="160753" y="7180"/>
                  </a:lnTo>
                  <a:lnTo>
                    <a:pt x="187478" y="0"/>
                  </a:lnTo>
                  <a:lnTo>
                    <a:pt x="192664" y="3590"/>
                  </a:lnTo>
                  <a:lnTo>
                    <a:pt x="192265" y="9174"/>
                  </a:lnTo>
                  <a:lnTo>
                    <a:pt x="201041" y="13961"/>
                  </a:lnTo>
                  <a:lnTo>
                    <a:pt x="206226" y="9573"/>
                  </a:lnTo>
                  <a:lnTo>
                    <a:pt x="204631" y="5584"/>
                  </a:lnTo>
                  <a:lnTo>
                    <a:pt x="219389" y="7578"/>
                  </a:lnTo>
                  <a:lnTo>
                    <a:pt x="226171" y="6382"/>
                  </a:lnTo>
                  <a:lnTo>
                    <a:pt x="234547" y="6382"/>
                  </a:lnTo>
                  <a:lnTo>
                    <a:pt x="251301" y="11567"/>
                  </a:lnTo>
                  <a:lnTo>
                    <a:pt x="262470" y="7977"/>
                  </a:lnTo>
                  <a:lnTo>
                    <a:pt x="261672" y="14758"/>
                  </a:lnTo>
                  <a:lnTo>
                    <a:pt x="264863" y="21141"/>
                  </a:lnTo>
                  <a:lnTo>
                    <a:pt x="272442" y="22736"/>
                  </a:lnTo>
                  <a:lnTo>
                    <a:pt x="277628" y="21141"/>
                  </a:lnTo>
                  <a:lnTo>
                    <a:pt x="299567" y="35102"/>
                  </a:lnTo>
                  <a:lnTo>
                    <a:pt x="329483" y="54648"/>
                  </a:lnTo>
                  <a:lnTo>
                    <a:pt x="341051" y="73395"/>
                  </a:lnTo>
                  <a:lnTo>
                    <a:pt x="351023" y="91744"/>
                  </a:lnTo>
                  <a:lnTo>
                    <a:pt x="363389" y="102116"/>
                  </a:lnTo>
                  <a:lnTo>
                    <a:pt x="365782" y="116476"/>
                  </a:lnTo>
                  <a:lnTo>
                    <a:pt x="360597" y="114082"/>
                  </a:lnTo>
                  <a:lnTo>
                    <a:pt x="353018" y="113683"/>
                  </a:lnTo>
                  <a:lnTo>
                    <a:pt x="346237" y="129240"/>
                  </a:lnTo>
                  <a:lnTo>
                    <a:pt x="357805" y="136819"/>
                  </a:lnTo>
                  <a:lnTo>
                    <a:pt x="347035" y="151179"/>
                  </a:lnTo>
                  <a:lnTo>
                    <a:pt x="353018" y="163146"/>
                  </a:lnTo>
                  <a:lnTo>
                    <a:pt x="366181" y="163146"/>
                  </a:lnTo>
                  <a:lnTo>
                    <a:pt x="377350" y="152775"/>
                  </a:lnTo>
                  <a:lnTo>
                    <a:pt x="383334" y="160753"/>
                  </a:lnTo>
                  <a:lnTo>
                    <a:pt x="387323" y="193860"/>
                  </a:lnTo>
                  <a:lnTo>
                    <a:pt x="379744" y="215002"/>
                  </a:lnTo>
                  <a:lnTo>
                    <a:pt x="380143" y="233351"/>
                  </a:lnTo>
                  <a:lnTo>
                    <a:pt x="374558" y="259677"/>
                  </a:lnTo>
                  <a:lnTo>
                    <a:pt x="368176" y="271245"/>
                  </a:lnTo>
                  <a:lnTo>
                    <a:pt x="361395" y="270846"/>
                  </a:lnTo>
                  <a:lnTo>
                    <a:pt x="356608" y="256087"/>
                  </a:lnTo>
                  <a:lnTo>
                    <a:pt x="347433" y="252099"/>
                  </a:lnTo>
                  <a:lnTo>
                    <a:pt x="335467" y="254492"/>
                  </a:lnTo>
                  <a:lnTo>
                    <a:pt x="343843" y="262869"/>
                  </a:lnTo>
                  <a:lnTo>
                    <a:pt x="355012" y="274436"/>
                  </a:lnTo>
                  <a:lnTo>
                    <a:pt x="344641" y="279223"/>
                  </a:lnTo>
                  <a:lnTo>
                    <a:pt x="339456" y="281616"/>
                  </a:lnTo>
                  <a:lnTo>
                    <a:pt x="358602" y="288398"/>
                  </a:lnTo>
                  <a:lnTo>
                    <a:pt x="357406" y="297572"/>
                  </a:lnTo>
                  <a:lnTo>
                    <a:pt x="349029" y="306747"/>
                  </a:lnTo>
                  <a:lnTo>
                    <a:pt x="329084" y="329882"/>
                  </a:lnTo>
                  <a:lnTo>
                    <a:pt x="322303" y="328287"/>
                  </a:lnTo>
                  <a:lnTo>
                    <a:pt x="319910" y="334270"/>
                  </a:lnTo>
                  <a:lnTo>
                    <a:pt x="321506" y="339456"/>
                  </a:lnTo>
                  <a:lnTo>
                    <a:pt x="314724" y="347832"/>
                  </a:lnTo>
                  <a:lnTo>
                    <a:pt x="309539" y="347035"/>
                  </a:lnTo>
                  <a:lnTo>
                    <a:pt x="301561" y="351023"/>
                  </a:lnTo>
                  <a:lnTo>
                    <a:pt x="278026" y="368974"/>
                  </a:lnTo>
                  <a:lnTo>
                    <a:pt x="254891" y="382536"/>
                  </a:lnTo>
                  <a:lnTo>
                    <a:pt x="234946" y="384929"/>
                  </a:lnTo>
                  <a:lnTo>
                    <a:pt x="201041" y="386525"/>
                  </a:lnTo>
                  <a:lnTo>
                    <a:pt x="191866" y="387721"/>
                  </a:lnTo>
                  <a:lnTo>
                    <a:pt x="190669" y="375755"/>
                  </a:lnTo>
                  <a:lnTo>
                    <a:pt x="199844" y="366580"/>
                  </a:lnTo>
                  <a:lnTo>
                    <a:pt x="205029" y="360597"/>
                  </a:lnTo>
                  <a:lnTo>
                    <a:pt x="191467" y="346237"/>
                  </a:lnTo>
                  <a:lnTo>
                    <a:pt x="172320" y="335467"/>
                  </a:lnTo>
                  <a:lnTo>
                    <a:pt x="165539" y="342647"/>
                  </a:lnTo>
                  <a:lnTo>
                    <a:pt x="172719" y="353417"/>
                  </a:lnTo>
                  <a:lnTo>
                    <a:pt x="183090" y="359799"/>
                  </a:lnTo>
                  <a:lnTo>
                    <a:pt x="170326" y="366181"/>
                  </a:lnTo>
                  <a:lnTo>
                    <a:pt x="162747" y="363389"/>
                  </a:lnTo>
                  <a:lnTo>
                    <a:pt x="158359" y="372962"/>
                  </a:lnTo>
                  <a:lnTo>
                    <a:pt x="163146" y="385727"/>
                  </a:lnTo>
                  <a:lnTo>
                    <a:pt x="149185" y="385328"/>
                  </a:lnTo>
                  <a:lnTo>
                    <a:pt x="137617" y="380143"/>
                  </a:lnTo>
                  <a:lnTo>
                    <a:pt x="135224" y="374957"/>
                  </a:lnTo>
                  <a:lnTo>
                    <a:pt x="126049" y="377350"/>
                  </a:lnTo>
                  <a:lnTo>
                    <a:pt x="120863" y="379345"/>
                  </a:lnTo>
                  <a:lnTo>
                    <a:pt x="112088" y="372564"/>
                  </a:lnTo>
                  <a:lnTo>
                    <a:pt x="99323" y="362591"/>
                  </a:lnTo>
                  <a:lnTo>
                    <a:pt x="109694" y="357406"/>
                  </a:lnTo>
                  <a:lnTo>
                    <a:pt x="103312" y="346636"/>
                  </a:lnTo>
                  <a:lnTo>
                    <a:pt x="95334" y="350625"/>
                  </a:lnTo>
                  <a:lnTo>
                    <a:pt x="90548" y="344242"/>
                  </a:lnTo>
                  <a:lnTo>
                    <a:pt x="82171" y="351422"/>
                  </a:lnTo>
                  <a:lnTo>
                    <a:pt x="69805" y="343046"/>
                  </a:lnTo>
                  <a:lnTo>
                    <a:pt x="43877" y="318314"/>
                  </a:lnTo>
                  <a:lnTo>
                    <a:pt x="28321" y="287999"/>
                  </a:lnTo>
                  <a:lnTo>
                    <a:pt x="25927" y="281616"/>
                  </a:lnTo>
                  <a:lnTo>
                    <a:pt x="15556" y="266060"/>
                  </a:lnTo>
                  <a:lnTo>
                    <a:pt x="9573" y="258082"/>
                  </a:lnTo>
                  <a:lnTo>
                    <a:pt x="1994" y="220187"/>
                  </a:lnTo>
                  <a:lnTo>
                    <a:pt x="0" y="195456"/>
                  </a:lnTo>
                  <a:lnTo>
                    <a:pt x="2393" y="165938"/>
                  </a:lnTo>
                  <a:lnTo>
                    <a:pt x="11168" y="169927"/>
                  </a:lnTo>
                  <a:lnTo>
                    <a:pt x="17152" y="177905"/>
                  </a:lnTo>
                  <a:lnTo>
                    <a:pt x="29517" y="171921"/>
                  </a:lnTo>
                  <a:lnTo>
                    <a:pt x="28321" y="160753"/>
                  </a:lnTo>
                  <a:lnTo>
                    <a:pt x="31113" y="149584"/>
                  </a:lnTo>
                  <a:lnTo>
                    <a:pt x="17152" y="150780"/>
                  </a:lnTo>
                  <a:lnTo>
                    <a:pt x="15556" y="139212"/>
                  </a:lnTo>
                  <a:lnTo>
                    <a:pt x="9573" y="137218"/>
                  </a:lnTo>
                  <a:lnTo>
                    <a:pt x="9174" y="13642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8668697" y="3566484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4">
                  <a:moveTo>
                    <a:pt x="0" y="11966"/>
                  </a:moveTo>
                  <a:lnTo>
                    <a:pt x="8376" y="11734"/>
                  </a:lnTo>
                  <a:lnTo>
                    <a:pt x="11567" y="11645"/>
                  </a:lnTo>
                  <a:lnTo>
                    <a:pt x="14360" y="11567"/>
                  </a:lnTo>
                  <a:lnTo>
                    <a:pt x="13961" y="7180"/>
                  </a:lnTo>
                  <a:lnTo>
                    <a:pt x="0" y="11966"/>
                  </a:lnTo>
                  <a:close/>
                </a:path>
                <a:path w="14604" h="12064">
                  <a:moveTo>
                    <a:pt x="0" y="11966"/>
                  </a:moveTo>
                  <a:lnTo>
                    <a:pt x="13961" y="7180"/>
                  </a:lnTo>
                  <a:lnTo>
                    <a:pt x="11567" y="3191"/>
                  </a:lnTo>
                  <a:lnTo>
                    <a:pt x="0" y="11966"/>
                  </a:lnTo>
                  <a:close/>
                </a:path>
                <a:path w="14604" h="12064">
                  <a:moveTo>
                    <a:pt x="0" y="11966"/>
                  </a:moveTo>
                  <a:lnTo>
                    <a:pt x="11567" y="3191"/>
                  </a:lnTo>
                  <a:lnTo>
                    <a:pt x="8376" y="0"/>
                  </a:lnTo>
                  <a:lnTo>
                    <a:pt x="0" y="119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8668697" y="3566484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4">
                  <a:moveTo>
                    <a:pt x="14360" y="11567"/>
                  </a:moveTo>
                  <a:lnTo>
                    <a:pt x="13961" y="7180"/>
                  </a:lnTo>
                  <a:lnTo>
                    <a:pt x="0" y="11966"/>
                  </a:lnTo>
                  <a:lnTo>
                    <a:pt x="14360" y="11567"/>
                  </a:lnTo>
                  <a:close/>
                </a:path>
                <a:path w="14604" h="12064">
                  <a:moveTo>
                    <a:pt x="13961" y="7180"/>
                  </a:moveTo>
                  <a:lnTo>
                    <a:pt x="0" y="11966"/>
                  </a:lnTo>
                  <a:lnTo>
                    <a:pt x="11567" y="3191"/>
                  </a:lnTo>
                  <a:lnTo>
                    <a:pt x="13961" y="7180"/>
                  </a:lnTo>
                  <a:close/>
                </a:path>
                <a:path w="14604" h="12064">
                  <a:moveTo>
                    <a:pt x="0" y="11966"/>
                  </a:moveTo>
                  <a:lnTo>
                    <a:pt x="11567" y="3191"/>
                  </a:lnTo>
                  <a:lnTo>
                    <a:pt x="8376" y="0"/>
                  </a:lnTo>
                  <a:lnTo>
                    <a:pt x="0" y="119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8663910" y="3563691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4786" y="14758"/>
                  </a:moveTo>
                  <a:lnTo>
                    <a:pt x="13163" y="2792"/>
                  </a:lnTo>
                  <a:lnTo>
                    <a:pt x="9174" y="797"/>
                  </a:lnTo>
                  <a:lnTo>
                    <a:pt x="4786" y="14758"/>
                  </a:lnTo>
                  <a:close/>
                </a:path>
                <a:path w="13334" h="15239">
                  <a:moveTo>
                    <a:pt x="4387" y="0"/>
                  </a:moveTo>
                  <a:lnTo>
                    <a:pt x="4786" y="14758"/>
                  </a:lnTo>
                  <a:lnTo>
                    <a:pt x="9174" y="797"/>
                  </a:lnTo>
                  <a:lnTo>
                    <a:pt x="4786" y="66"/>
                  </a:lnTo>
                  <a:lnTo>
                    <a:pt x="4387" y="0"/>
                  </a:lnTo>
                  <a:close/>
                </a:path>
                <a:path w="13334" h="15239">
                  <a:moveTo>
                    <a:pt x="0" y="797"/>
                  </a:moveTo>
                  <a:lnTo>
                    <a:pt x="4786" y="14758"/>
                  </a:lnTo>
                  <a:lnTo>
                    <a:pt x="4387" y="0"/>
                  </a:lnTo>
                  <a:lnTo>
                    <a:pt x="0" y="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8663910" y="3563691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13163" y="2792"/>
                  </a:moveTo>
                  <a:lnTo>
                    <a:pt x="9174" y="797"/>
                  </a:lnTo>
                  <a:lnTo>
                    <a:pt x="4786" y="14758"/>
                  </a:lnTo>
                  <a:lnTo>
                    <a:pt x="13163" y="2792"/>
                  </a:lnTo>
                  <a:close/>
                </a:path>
                <a:path w="13334" h="15239">
                  <a:moveTo>
                    <a:pt x="9174" y="797"/>
                  </a:moveTo>
                  <a:lnTo>
                    <a:pt x="4786" y="14758"/>
                  </a:lnTo>
                  <a:lnTo>
                    <a:pt x="4387" y="0"/>
                  </a:lnTo>
                  <a:lnTo>
                    <a:pt x="9174" y="797"/>
                  </a:lnTo>
                  <a:close/>
                </a:path>
                <a:path w="13334" h="15239">
                  <a:moveTo>
                    <a:pt x="4786" y="14758"/>
                  </a:moveTo>
                  <a:lnTo>
                    <a:pt x="4387" y="0"/>
                  </a:lnTo>
                  <a:lnTo>
                    <a:pt x="0" y="797"/>
                  </a:lnTo>
                  <a:lnTo>
                    <a:pt x="4786" y="147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8654735" y="356448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9573"/>
                  </a:moveTo>
                  <a:lnTo>
                    <a:pt x="13961" y="13961"/>
                  </a:lnTo>
                  <a:lnTo>
                    <a:pt x="1994" y="5584"/>
                  </a:lnTo>
                  <a:lnTo>
                    <a:pt x="0" y="9573"/>
                  </a:lnTo>
                  <a:close/>
                </a:path>
                <a:path w="13970" h="13970">
                  <a:moveTo>
                    <a:pt x="1994" y="5584"/>
                  </a:moveTo>
                  <a:lnTo>
                    <a:pt x="13961" y="13961"/>
                  </a:lnTo>
                  <a:lnTo>
                    <a:pt x="5185" y="1994"/>
                  </a:lnTo>
                  <a:lnTo>
                    <a:pt x="1994" y="5584"/>
                  </a:lnTo>
                  <a:close/>
                </a:path>
                <a:path w="13970" h="13970">
                  <a:moveTo>
                    <a:pt x="5185" y="1994"/>
                  </a:moveTo>
                  <a:lnTo>
                    <a:pt x="13961" y="13961"/>
                  </a:lnTo>
                  <a:lnTo>
                    <a:pt x="9174" y="0"/>
                  </a:lnTo>
                  <a:lnTo>
                    <a:pt x="5185" y="1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8654735" y="356448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9174" y="0"/>
                  </a:moveTo>
                  <a:lnTo>
                    <a:pt x="5185" y="1994"/>
                  </a:lnTo>
                  <a:lnTo>
                    <a:pt x="13961" y="13961"/>
                  </a:lnTo>
                  <a:lnTo>
                    <a:pt x="9174" y="0"/>
                  </a:lnTo>
                  <a:close/>
                </a:path>
                <a:path w="13970" h="13970">
                  <a:moveTo>
                    <a:pt x="5185" y="1994"/>
                  </a:moveTo>
                  <a:lnTo>
                    <a:pt x="13961" y="13961"/>
                  </a:lnTo>
                  <a:lnTo>
                    <a:pt x="1994" y="5584"/>
                  </a:lnTo>
                  <a:lnTo>
                    <a:pt x="5185" y="1994"/>
                  </a:lnTo>
                  <a:close/>
                </a:path>
                <a:path w="13970" h="13970">
                  <a:moveTo>
                    <a:pt x="13961" y="13961"/>
                  </a:moveTo>
                  <a:lnTo>
                    <a:pt x="1994" y="5584"/>
                  </a:lnTo>
                  <a:lnTo>
                    <a:pt x="0" y="9573"/>
                  </a:lnTo>
                  <a:lnTo>
                    <a:pt x="13961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8653938" y="3574062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40" h="13335">
                  <a:moveTo>
                    <a:pt x="797" y="9174"/>
                  </a:moveTo>
                  <a:lnTo>
                    <a:pt x="2792" y="13163"/>
                  </a:lnTo>
                  <a:lnTo>
                    <a:pt x="14758" y="4387"/>
                  </a:lnTo>
                  <a:lnTo>
                    <a:pt x="797" y="9174"/>
                  </a:lnTo>
                  <a:close/>
                </a:path>
                <a:path w="15240" h="13335">
                  <a:moveTo>
                    <a:pt x="0" y="4387"/>
                  </a:moveTo>
                  <a:lnTo>
                    <a:pt x="797" y="9174"/>
                  </a:lnTo>
                  <a:lnTo>
                    <a:pt x="14758" y="4387"/>
                  </a:lnTo>
                  <a:lnTo>
                    <a:pt x="0" y="4387"/>
                  </a:lnTo>
                  <a:close/>
                </a:path>
                <a:path w="15240" h="13335">
                  <a:moveTo>
                    <a:pt x="0" y="4387"/>
                  </a:moveTo>
                  <a:lnTo>
                    <a:pt x="14758" y="4387"/>
                  </a:lnTo>
                  <a:lnTo>
                    <a:pt x="797" y="0"/>
                  </a:lnTo>
                  <a:lnTo>
                    <a:pt x="0" y="4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8653938" y="3574062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40" h="13335">
                  <a:moveTo>
                    <a:pt x="797" y="0"/>
                  </a:moveTo>
                  <a:lnTo>
                    <a:pt x="0" y="4387"/>
                  </a:lnTo>
                  <a:lnTo>
                    <a:pt x="14758" y="4387"/>
                  </a:lnTo>
                  <a:lnTo>
                    <a:pt x="797" y="0"/>
                  </a:lnTo>
                  <a:close/>
                </a:path>
                <a:path w="15240" h="13335">
                  <a:moveTo>
                    <a:pt x="0" y="4387"/>
                  </a:moveTo>
                  <a:lnTo>
                    <a:pt x="14758" y="4387"/>
                  </a:lnTo>
                  <a:lnTo>
                    <a:pt x="797" y="9174"/>
                  </a:lnTo>
                  <a:lnTo>
                    <a:pt x="0" y="4387"/>
                  </a:lnTo>
                  <a:close/>
                </a:path>
                <a:path w="15240" h="13335">
                  <a:moveTo>
                    <a:pt x="14758" y="4387"/>
                  </a:moveTo>
                  <a:lnTo>
                    <a:pt x="797" y="9174"/>
                  </a:lnTo>
                  <a:lnTo>
                    <a:pt x="2792" y="13163"/>
                  </a:lnTo>
                  <a:lnTo>
                    <a:pt x="14758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8656730" y="3578450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7578" y="13961"/>
                  </a:moveTo>
                  <a:lnTo>
                    <a:pt x="11966" y="14758"/>
                  </a:lnTo>
                  <a:lnTo>
                    <a:pt x="11966" y="0"/>
                  </a:lnTo>
                  <a:lnTo>
                    <a:pt x="7578" y="13961"/>
                  </a:lnTo>
                  <a:close/>
                </a:path>
                <a:path w="12065" h="15239">
                  <a:moveTo>
                    <a:pt x="3191" y="11966"/>
                  </a:moveTo>
                  <a:lnTo>
                    <a:pt x="7578" y="13961"/>
                  </a:lnTo>
                  <a:lnTo>
                    <a:pt x="11966" y="0"/>
                  </a:lnTo>
                  <a:lnTo>
                    <a:pt x="3191" y="11966"/>
                  </a:lnTo>
                  <a:close/>
                </a:path>
                <a:path w="12065" h="15239">
                  <a:moveTo>
                    <a:pt x="0" y="8775"/>
                  </a:moveTo>
                  <a:lnTo>
                    <a:pt x="3191" y="11966"/>
                  </a:lnTo>
                  <a:lnTo>
                    <a:pt x="11966" y="0"/>
                  </a:lnTo>
                  <a:lnTo>
                    <a:pt x="0" y="8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8656730" y="3578450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8775"/>
                  </a:moveTo>
                  <a:lnTo>
                    <a:pt x="3191" y="11966"/>
                  </a:lnTo>
                  <a:lnTo>
                    <a:pt x="11966" y="0"/>
                  </a:lnTo>
                  <a:lnTo>
                    <a:pt x="0" y="8775"/>
                  </a:lnTo>
                  <a:close/>
                </a:path>
                <a:path w="12065" h="15239">
                  <a:moveTo>
                    <a:pt x="3191" y="11966"/>
                  </a:moveTo>
                  <a:lnTo>
                    <a:pt x="11966" y="0"/>
                  </a:lnTo>
                  <a:lnTo>
                    <a:pt x="7578" y="13961"/>
                  </a:lnTo>
                  <a:lnTo>
                    <a:pt x="3191" y="11966"/>
                  </a:lnTo>
                  <a:close/>
                </a:path>
                <a:path w="12065" h="15239">
                  <a:moveTo>
                    <a:pt x="11966" y="0"/>
                  </a:moveTo>
                  <a:lnTo>
                    <a:pt x="7578" y="13961"/>
                  </a:lnTo>
                  <a:lnTo>
                    <a:pt x="11966" y="14758"/>
                  </a:lnTo>
                  <a:lnTo>
                    <a:pt x="1196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8668697" y="3578450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0"/>
                  </a:moveTo>
                  <a:lnTo>
                    <a:pt x="8775" y="11567"/>
                  </a:lnTo>
                  <a:lnTo>
                    <a:pt x="11966" y="8376"/>
                  </a:lnTo>
                  <a:lnTo>
                    <a:pt x="0" y="0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4387" y="13961"/>
                  </a:lnTo>
                  <a:lnTo>
                    <a:pt x="8775" y="11567"/>
                  </a:lnTo>
                  <a:lnTo>
                    <a:pt x="0" y="0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0" y="14758"/>
                  </a:lnTo>
                  <a:lnTo>
                    <a:pt x="4387" y="1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8668697" y="3578450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14758"/>
                  </a:moveTo>
                  <a:lnTo>
                    <a:pt x="4387" y="13961"/>
                  </a:lnTo>
                  <a:lnTo>
                    <a:pt x="0" y="0"/>
                  </a:lnTo>
                  <a:lnTo>
                    <a:pt x="0" y="14758"/>
                  </a:lnTo>
                  <a:close/>
                </a:path>
                <a:path w="12065" h="15239">
                  <a:moveTo>
                    <a:pt x="4387" y="13961"/>
                  </a:moveTo>
                  <a:lnTo>
                    <a:pt x="0" y="0"/>
                  </a:lnTo>
                  <a:lnTo>
                    <a:pt x="8775" y="11567"/>
                  </a:lnTo>
                  <a:lnTo>
                    <a:pt x="4387" y="13961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8775" y="11567"/>
                  </a:lnTo>
                  <a:lnTo>
                    <a:pt x="11966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8668697" y="3578051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89">
                  <a:moveTo>
                    <a:pt x="0" y="398"/>
                  </a:moveTo>
                  <a:lnTo>
                    <a:pt x="13961" y="4786"/>
                  </a:lnTo>
                  <a:lnTo>
                    <a:pt x="14360" y="0"/>
                  </a:lnTo>
                  <a:lnTo>
                    <a:pt x="0" y="398"/>
                  </a:lnTo>
                  <a:close/>
                </a:path>
                <a:path w="14604" h="8889">
                  <a:moveTo>
                    <a:pt x="0" y="398"/>
                  </a:moveTo>
                  <a:lnTo>
                    <a:pt x="11966" y="8775"/>
                  </a:lnTo>
                  <a:lnTo>
                    <a:pt x="13961" y="4786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8668697" y="3578051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89">
                  <a:moveTo>
                    <a:pt x="11966" y="8775"/>
                  </a:moveTo>
                  <a:lnTo>
                    <a:pt x="13961" y="4786"/>
                  </a:lnTo>
                  <a:lnTo>
                    <a:pt x="0" y="398"/>
                  </a:lnTo>
                  <a:lnTo>
                    <a:pt x="11966" y="8775"/>
                  </a:lnTo>
                  <a:close/>
                </a:path>
                <a:path w="14604" h="8889">
                  <a:moveTo>
                    <a:pt x="13961" y="4786"/>
                  </a:moveTo>
                  <a:lnTo>
                    <a:pt x="0" y="398"/>
                  </a:lnTo>
                  <a:lnTo>
                    <a:pt x="14360" y="0"/>
                  </a:lnTo>
                  <a:lnTo>
                    <a:pt x="13961" y="47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8473240" y="3377808"/>
              <a:ext cx="387350" cy="387985"/>
            </a:xfrm>
            <a:custGeom>
              <a:avLst/>
              <a:gdLst/>
              <a:ahLst/>
              <a:cxnLst/>
              <a:rect l="l" t="t" r="r" b="b"/>
              <a:pathLst>
                <a:path w="387350" h="387985">
                  <a:moveTo>
                    <a:pt x="9174" y="136420"/>
                  </a:moveTo>
                  <a:lnTo>
                    <a:pt x="14360" y="117273"/>
                  </a:lnTo>
                  <a:lnTo>
                    <a:pt x="21540" y="113285"/>
                  </a:lnTo>
                  <a:lnTo>
                    <a:pt x="26725" y="106503"/>
                  </a:lnTo>
                  <a:lnTo>
                    <a:pt x="27124" y="92542"/>
                  </a:lnTo>
                  <a:lnTo>
                    <a:pt x="35102" y="82171"/>
                  </a:lnTo>
                  <a:lnTo>
                    <a:pt x="61429" y="54249"/>
                  </a:lnTo>
                  <a:lnTo>
                    <a:pt x="69407" y="55445"/>
                  </a:lnTo>
                  <a:lnTo>
                    <a:pt x="79778" y="36299"/>
                  </a:lnTo>
                  <a:lnTo>
                    <a:pt x="84165" y="36299"/>
                  </a:lnTo>
                  <a:lnTo>
                    <a:pt x="108897" y="22736"/>
                  </a:lnTo>
                  <a:lnTo>
                    <a:pt x="155567" y="4387"/>
                  </a:lnTo>
                  <a:lnTo>
                    <a:pt x="160753" y="7180"/>
                  </a:lnTo>
                  <a:lnTo>
                    <a:pt x="187877" y="0"/>
                  </a:lnTo>
                  <a:lnTo>
                    <a:pt x="193063" y="3191"/>
                  </a:lnTo>
                  <a:lnTo>
                    <a:pt x="192265" y="9174"/>
                  </a:lnTo>
                  <a:lnTo>
                    <a:pt x="201041" y="13961"/>
                  </a:lnTo>
                  <a:lnTo>
                    <a:pt x="206226" y="9573"/>
                  </a:lnTo>
                  <a:lnTo>
                    <a:pt x="205029" y="5185"/>
                  </a:lnTo>
                  <a:lnTo>
                    <a:pt x="219389" y="7578"/>
                  </a:lnTo>
                  <a:lnTo>
                    <a:pt x="226570" y="6382"/>
                  </a:lnTo>
                  <a:lnTo>
                    <a:pt x="234547" y="6382"/>
                  </a:lnTo>
                  <a:lnTo>
                    <a:pt x="251301" y="11567"/>
                  </a:lnTo>
                  <a:lnTo>
                    <a:pt x="262869" y="7977"/>
                  </a:lnTo>
                  <a:lnTo>
                    <a:pt x="261672" y="14758"/>
                  </a:lnTo>
                  <a:lnTo>
                    <a:pt x="265262" y="21141"/>
                  </a:lnTo>
                  <a:lnTo>
                    <a:pt x="272841" y="22736"/>
                  </a:lnTo>
                  <a:lnTo>
                    <a:pt x="278026" y="21141"/>
                  </a:lnTo>
                  <a:lnTo>
                    <a:pt x="299965" y="35102"/>
                  </a:lnTo>
                  <a:lnTo>
                    <a:pt x="329483" y="54648"/>
                  </a:lnTo>
                  <a:lnTo>
                    <a:pt x="341051" y="73395"/>
                  </a:lnTo>
                  <a:lnTo>
                    <a:pt x="351023" y="91744"/>
                  </a:lnTo>
                  <a:lnTo>
                    <a:pt x="363389" y="102116"/>
                  </a:lnTo>
                  <a:lnTo>
                    <a:pt x="365782" y="116476"/>
                  </a:lnTo>
                  <a:lnTo>
                    <a:pt x="360597" y="114082"/>
                  </a:lnTo>
                  <a:lnTo>
                    <a:pt x="353018" y="113683"/>
                  </a:lnTo>
                  <a:lnTo>
                    <a:pt x="346237" y="129240"/>
                  </a:lnTo>
                  <a:lnTo>
                    <a:pt x="357805" y="136819"/>
                  </a:lnTo>
                  <a:lnTo>
                    <a:pt x="347035" y="151179"/>
                  </a:lnTo>
                  <a:lnTo>
                    <a:pt x="353018" y="163146"/>
                  </a:lnTo>
                  <a:lnTo>
                    <a:pt x="366181" y="163146"/>
                  </a:lnTo>
                  <a:lnTo>
                    <a:pt x="377749" y="152376"/>
                  </a:lnTo>
                  <a:lnTo>
                    <a:pt x="383334" y="160753"/>
                  </a:lnTo>
                  <a:lnTo>
                    <a:pt x="387323" y="193860"/>
                  </a:lnTo>
                  <a:lnTo>
                    <a:pt x="380143" y="214603"/>
                  </a:lnTo>
                  <a:lnTo>
                    <a:pt x="380143" y="233351"/>
                  </a:lnTo>
                  <a:lnTo>
                    <a:pt x="374558" y="259677"/>
                  </a:lnTo>
                  <a:lnTo>
                    <a:pt x="368575" y="271245"/>
                  </a:lnTo>
                  <a:lnTo>
                    <a:pt x="361395" y="270846"/>
                  </a:lnTo>
                  <a:lnTo>
                    <a:pt x="356608" y="256087"/>
                  </a:lnTo>
                  <a:lnTo>
                    <a:pt x="347433" y="252099"/>
                  </a:lnTo>
                  <a:lnTo>
                    <a:pt x="335467" y="254492"/>
                  </a:lnTo>
                  <a:lnTo>
                    <a:pt x="344242" y="262869"/>
                  </a:lnTo>
                  <a:lnTo>
                    <a:pt x="355012" y="274436"/>
                  </a:lnTo>
                  <a:lnTo>
                    <a:pt x="345040" y="279223"/>
                  </a:lnTo>
                  <a:lnTo>
                    <a:pt x="339855" y="281616"/>
                  </a:lnTo>
                  <a:lnTo>
                    <a:pt x="358602" y="287999"/>
                  </a:lnTo>
                  <a:lnTo>
                    <a:pt x="357805" y="297572"/>
                  </a:lnTo>
                  <a:lnTo>
                    <a:pt x="349029" y="306747"/>
                  </a:lnTo>
                  <a:lnTo>
                    <a:pt x="329084" y="329882"/>
                  </a:lnTo>
                  <a:lnTo>
                    <a:pt x="322303" y="328287"/>
                  </a:lnTo>
                  <a:lnTo>
                    <a:pt x="319910" y="334270"/>
                  </a:lnTo>
                  <a:lnTo>
                    <a:pt x="321904" y="339057"/>
                  </a:lnTo>
                  <a:lnTo>
                    <a:pt x="315123" y="347832"/>
                  </a:lnTo>
                  <a:lnTo>
                    <a:pt x="309938" y="347035"/>
                  </a:lnTo>
                  <a:lnTo>
                    <a:pt x="301960" y="351023"/>
                  </a:lnTo>
                  <a:lnTo>
                    <a:pt x="278425" y="368974"/>
                  </a:lnTo>
                  <a:lnTo>
                    <a:pt x="254891" y="382536"/>
                  </a:lnTo>
                  <a:lnTo>
                    <a:pt x="235345" y="384929"/>
                  </a:lnTo>
                  <a:lnTo>
                    <a:pt x="201439" y="386525"/>
                  </a:lnTo>
                  <a:lnTo>
                    <a:pt x="191866" y="387721"/>
                  </a:lnTo>
                  <a:lnTo>
                    <a:pt x="190669" y="375755"/>
                  </a:lnTo>
                  <a:lnTo>
                    <a:pt x="199844" y="366181"/>
                  </a:lnTo>
                  <a:lnTo>
                    <a:pt x="205029" y="360597"/>
                  </a:lnTo>
                  <a:lnTo>
                    <a:pt x="191467" y="346237"/>
                  </a:lnTo>
                  <a:lnTo>
                    <a:pt x="172719" y="335467"/>
                  </a:lnTo>
                  <a:lnTo>
                    <a:pt x="165539" y="342647"/>
                  </a:lnTo>
                  <a:lnTo>
                    <a:pt x="172719" y="353417"/>
                  </a:lnTo>
                  <a:lnTo>
                    <a:pt x="183090" y="359799"/>
                  </a:lnTo>
                  <a:lnTo>
                    <a:pt x="170326" y="366181"/>
                  </a:lnTo>
                  <a:lnTo>
                    <a:pt x="163146" y="363389"/>
                  </a:lnTo>
                  <a:lnTo>
                    <a:pt x="158359" y="372962"/>
                  </a:lnTo>
                  <a:lnTo>
                    <a:pt x="163146" y="385727"/>
                  </a:lnTo>
                  <a:lnTo>
                    <a:pt x="149185" y="385328"/>
                  </a:lnTo>
                  <a:lnTo>
                    <a:pt x="137617" y="380143"/>
                  </a:lnTo>
                  <a:lnTo>
                    <a:pt x="135622" y="374957"/>
                  </a:lnTo>
                  <a:lnTo>
                    <a:pt x="126049" y="377350"/>
                  </a:lnTo>
                  <a:lnTo>
                    <a:pt x="121262" y="379345"/>
                  </a:lnTo>
                  <a:lnTo>
                    <a:pt x="112487" y="372564"/>
                  </a:lnTo>
                  <a:lnTo>
                    <a:pt x="99722" y="362591"/>
                  </a:lnTo>
                  <a:lnTo>
                    <a:pt x="110093" y="357406"/>
                  </a:lnTo>
                  <a:lnTo>
                    <a:pt x="103312" y="346636"/>
                  </a:lnTo>
                  <a:lnTo>
                    <a:pt x="95334" y="350625"/>
                  </a:lnTo>
                  <a:lnTo>
                    <a:pt x="90947" y="344242"/>
                  </a:lnTo>
                  <a:lnTo>
                    <a:pt x="82171" y="351422"/>
                  </a:lnTo>
                  <a:lnTo>
                    <a:pt x="70204" y="342647"/>
                  </a:lnTo>
                  <a:lnTo>
                    <a:pt x="43877" y="318314"/>
                  </a:lnTo>
                  <a:lnTo>
                    <a:pt x="28720" y="287999"/>
                  </a:lnTo>
                  <a:lnTo>
                    <a:pt x="26326" y="281616"/>
                  </a:lnTo>
                  <a:lnTo>
                    <a:pt x="15556" y="266060"/>
                  </a:lnTo>
                  <a:lnTo>
                    <a:pt x="9972" y="258082"/>
                  </a:lnTo>
                  <a:lnTo>
                    <a:pt x="1994" y="220187"/>
                  </a:lnTo>
                  <a:lnTo>
                    <a:pt x="0" y="195456"/>
                  </a:lnTo>
                  <a:lnTo>
                    <a:pt x="2792" y="165938"/>
                  </a:lnTo>
                  <a:lnTo>
                    <a:pt x="11168" y="169927"/>
                  </a:lnTo>
                  <a:lnTo>
                    <a:pt x="17152" y="177905"/>
                  </a:lnTo>
                  <a:lnTo>
                    <a:pt x="29916" y="171921"/>
                  </a:lnTo>
                  <a:lnTo>
                    <a:pt x="28321" y="160354"/>
                  </a:lnTo>
                  <a:lnTo>
                    <a:pt x="31113" y="149584"/>
                  </a:lnTo>
                  <a:lnTo>
                    <a:pt x="17551" y="150780"/>
                  </a:lnTo>
                  <a:lnTo>
                    <a:pt x="15556" y="139212"/>
                  </a:lnTo>
                  <a:lnTo>
                    <a:pt x="9972" y="137218"/>
                  </a:lnTo>
                  <a:lnTo>
                    <a:pt x="9174" y="13642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8892873" y="2755538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0" y="11966"/>
                  </a:moveTo>
                  <a:lnTo>
                    <a:pt x="8775" y="11729"/>
                  </a:lnTo>
                  <a:lnTo>
                    <a:pt x="11966" y="11643"/>
                  </a:lnTo>
                  <a:lnTo>
                    <a:pt x="14758" y="11567"/>
                  </a:lnTo>
                  <a:lnTo>
                    <a:pt x="13961" y="7180"/>
                  </a:lnTo>
                  <a:lnTo>
                    <a:pt x="0" y="11966"/>
                  </a:lnTo>
                  <a:close/>
                </a:path>
                <a:path w="15240" h="12064">
                  <a:moveTo>
                    <a:pt x="0" y="11966"/>
                  </a:moveTo>
                  <a:lnTo>
                    <a:pt x="13961" y="7180"/>
                  </a:lnTo>
                  <a:lnTo>
                    <a:pt x="11966" y="3191"/>
                  </a:lnTo>
                  <a:lnTo>
                    <a:pt x="0" y="11966"/>
                  </a:lnTo>
                  <a:close/>
                </a:path>
                <a:path w="15240" h="12064">
                  <a:moveTo>
                    <a:pt x="0" y="11966"/>
                  </a:moveTo>
                  <a:lnTo>
                    <a:pt x="11966" y="3191"/>
                  </a:lnTo>
                  <a:lnTo>
                    <a:pt x="8775" y="0"/>
                  </a:lnTo>
                  <a:lnTo>
                    <a:pt x="0" y="119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8892873" y="2755538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14758" y="11567"/>
                  </a:moveTo>
                  <a:lnTo>
                    <a:pt x="13961" y="7180"/>
                  </a:lnTo>
                  <a:lnTo>
                    <a:pt x="0" y="11966"/>
                  </a:lnTo>
                  <a:lnTo>
                    <a:pt x="14758" y="11567"/>
                  </a:lnTo>
                  <a:close/>
                </a:path>
                <a:path w="15240" h="12064">
                  <a:moveTo>
                    <a:pt x="13961" y="7180"/>
                  </a:moveTo>
                  <a:lnTo>
                    <a:pt x="0" y="11966"/>
                  </a:lnTo>
                  <a:lnTo>
                    <a:pt x="11966" y="3191"/>
                  </a:lnTo>
                  <a:lnTo>
                    <a:pt x="13961" y="7180"/>
                  </a:lnTo>
                  <a:close/>
                </a:path>
                <a:path w="15240" h="12064">
                  <a:moveTo>
                    <a:pt x="0" y="11966"/>
                  </a:moveTo>
                  <a:lnTo>
                    <a:pt x="11966" y="3191"/>
                  </a:lnTo>
                  <a:lnTo>
                    <a:pt x="8775" y="0"/>
                  </a:lnTo>
                  <a:lnTo>
                    <a:pt x="0" y="119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8888486" y="2752746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4387" y="14758"/>
                  </a:moveTo>
                  <a:lnTo>
                    <a:pt x="13163" y="2792"/>
                  </a:lnTo>
                  <a:lnTo>
                    <a:pt x="8775" y="797"/>
                  </a:lnTo>
                  <a:lnTo>
                    <a:pt x="4387" y="14758"/>
                  </a:lnTo>
                  <a:close/>
                </a:path>
                <a:path w="13334" h="15239">
                  <a:moveTo>
                    <a:pt x="0" y="797"/>
                  </a:moveTo>
                  <a:lnTo>
                    <a:pt x="4387" y="14758"/>
                  </a:lnTo>
                  <a:lnTo>
                    <a:pt x="8775" y="797"/>
                  </a:lnTo>
                  <a:lnTo>
                    <a:pt x="4387" y="0"/>
                  </a:lnTo>
                  <a:lnTo>
                    <a:pt x="0" y="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8888486" y="2752746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13163" y="2792"/>
                  </a:moveTo>
                  <a:lnTo>
                    <a:pt x="8775" y="797"/>
                  </a:lnTo>
                  <a:lnTo>
                    <a:pt x="4387" y="14758"/>
                  </a:lnTo>
                  <a:lnTo>
                    <a:pt x="13163" y="2792"/>
                  </a:lnTo>
                  <a:close/>
                </a:path>
                <a:path w="13334" h="15239">
                  <a:moveTo>
                    <a:pt x="8775" y="797"/>
                  </a:moveTo>
                  <a:lnTo>
                    <a:pt x="4387" y="14758"/>
                  </a:lnTo>
                  <a:lnTo>
                    <a:pt x="4387" y="0"/>
                  </a:lnTo>
                  <a:lnTo>
                    <a:pt x="8775" y="797"/>
                  </a:lnTo>
                  <a:close/>
                </a:path>
                <a:path w="13334" h="15239">
                  <a:moveTo>
                    <a:pt x="4387" y="14758"/>
                  </a:moveTo>
                  <a:lnTo>
                    <a:pt x="4387" y="0"/>
                  </a:lnTo>
                  <a:lnTo>
                    <a:pt x="0" y="797"/>
                  </a:lnTo>
                  <a:lnTo>
                    <a:pt x="4387" y="147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8878912" y="2753544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0" y="9573"/>
                  </a:moveTo>
                  <a:lnTo>
                    <a:pt x="13961" y="13961"/>
                  </a:lnTo>
                  <a:lnTo>
                    <a:pt x="1994" y="5185"/>
                  </a:lnTo>
                  <a:lnTo>
                    <a:pt x="0" y="9573"/>
                  </a:lnTo>
                  <a:close/>
                </a:path>
                <a:path w="13970" h="13969">
                  <a:moveTo>
                    <a:pt x="1994" y="5185"/>
                  </a:moveTo>
                  <a:lnTo>
                    <a:pt x="13961" y="13961"/>
                  </a:lnTo>
                  <a:lnTo>
                    <a:pt x="5185" y="1994"/>
                  </a:lnTo>
                  <a:lnTo>
                    <a:pt x="1994" y="5185"/>
                  </a:lnTo>
                  <a:close/>
                </a:path>
                <a:path w="13970" h="13969">
                  <a:moveTo>
                    <a:pt x="5185" y="1994"/>
                  </a:moveTo>
                  <a:lnTo>
                    <a:pt x="13961" y="13961"/>
                  </a:lnTo>
                  <a:lnTo>
                    <a:pt x="9573" y="0"/>
                  </a:lnTo>
                  <a:lnTo>
                    <a:pt x="5185" y="1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8878912" y="2753544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9573" y="0"/>
                  </a:moveTo>
                  <a:lnTo>
                    <a:pt x="5185" y="1994"/>
                  </a:lnTo>
                  <a:lnTo>
                    <a:pt x="13961" y="13961"/>
                  </a:lnTo>
                  <a:lnTo>
                    <a:pt x="9573" y="0"/>
                  </a:lnTo>
                  <a:close/>
                </a:path>
                <a:path w="13970" h="13969">
                  <a:moveTo>
                    <a:pt x="5185" y="1994"/>
                  </a:moveTo>
                  <a:lnTo>
                    <a:pt x="13961" y="13961"/>
                  </a:lnTo>
                  <a:lnTo>
                    <a:pt x="1994" y="5185"/>
                  </a:lnTo>
                  <a:lnTo>
                    <a:pt x="5185" y="1994"/>
                  </a:lnTo>
                  <a:close/>
                </a:path>
                <a:path w="13970" h="13969">
                  <a:moveTo>
                    <a:pt x="13961" y="13961"/>
                  </a:moveTo>
                  <a:lnTo>
                    <a:pt x="1994" y="5185"/>
                  </a:lnTo>
                  <a:lnTo>
                    <a:pt x="0" y="9573"/>
                  </a:lnTo>
                  <a:lnTo>
                    <a:pt x="13961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8878513" y="2763117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797" y="8775"/>
                  </a:moveTo>
                  <a:lnTo>
                    <a:pt x="2792" y="13163"/>
                  </a:lnTo>
                  <a:lnTo>
                    <a:pt x="14360" y="4387"/>
                  </a:lnTo>
                  <a:lnTo>
                    <a:pt x="797" y="8775"/>
                  </a:lnTo>
                  <a:close/>
                </a:path>
                <a:path w="14604" h="13335">
                  <a:moveTo>
                    <a:pt x="0" y="4387"/>
                  </a:moveTo>
                  <a:lnTo>
                    <a:pt x="797" y="8775"/>
                  </a:lnTo>
                  <a:lnTo>
                    <a:pt x="14360" y="4387"/>
                  </a:lnTo>
                  <a:lnTo>
                    <a:pt x="0" y="4387"/>
                  </a:lnTo>
                  <a:close/>
                </a:path>
                <a:path w="14604" h="13335">
                  <a:moveTo>
                    <a:pt x="0" y="4387"/>
                  </a:moveTo>
                  <a:lnTo>
                    <a:pt x="14360" y="4387"/>
                  </a:lnTo>
                  <a:lnTo>
                    <a:pt x="797" y="125"/>
                  </a:lnTo>
                  <a:lnTo>
                    <a:pt x="398" y="0"/>
                  </a:lnTo>
                  <a:lnTo>
                    <a:pt x="0" y="4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8878513" y="2763117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4" h="13335">
                  <a:moveTo>
                    <a:pt x="398" y="0"/>
                  </a:moveTo>
                  <a:lnTo>
                    <a:pt x="0" y="4387"/>
                  </a:lnTo>
                  <a:lnTo>
                    <a:pt x="14360" y="4387"/>
                  </a:lnTo>
                  <a:lnTo>
                    <a:pt x="398" y="0"/>
                  </a:lnTo>
                  <a:close/>
                </a:path>
                <a:path w="14604" h="13335">
                  <a:moveTo>
                    <a:pt x="0" y="4387"/>
                  </a:moveTo>
                  <a:lnTo>
                    <a:pt x="14360" y="4387"/>
                  </a:lnTo>
                  <a:lnTo>
                    <a:pt x="797" y="8775"/>
                  </a:lnTo>
                  <a:lnTo>
                    <a:pt x="0" y="4387"/>
                  </a:lnTo>
                  <a:close/>
                </a:path>
                <a:path w="14604" h="13335">
                  <a:moveTo>
                    <a:pt x="14360" y="4387"/>
                  </a:moveTo>
                  <a:lnTo>
                    <a:pt x="797" y="8775"/>
                  </a:lnTo>
                  <a:lnTo>
                    <a:pt x="2792" y="13163"/>
                  </a:lnTo>
                  <a:lnTo>
                    <a:pt x="14360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8881306" y="2767505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5" h="14605">
                  <a:moveTo>
                    <a:pt x="7180" y="13961"/>
                  </a:moveTo>
                  <a:lnTo>
                    <a:pt x="11567" y="14326"/>
                  </a:lnTo>
                  <a:lnTo>
                    <a:pt x="11966" y="14360"/>
                  </a:lnTo>
                  <a:lnTo>
                    <a:pt x="11567" y="0"/>
                  </a:lnTo>
                  <a:lnTo>
                    <a:pt x="7180" y="13961"/>
                  </a:lnTo>
                  <a:close/>
                </a:path>
                <a:path w="12065" h="14605">
                  <a:moveTo>
                    <a:pt x="3191" y="11966"/>
                  </a:moveTo>
                  <a:lnTo>
                    <a:pt x="7180" y="13961"/>
                  </a:lnTo>
                  <a:lnTo>
                    <a:pt x="11567" y="0"/>
                  </a:lnTo>
                  <a:lnTo>
                    <a:pt x="3191" y="11966"/>
                  </a:lnTo>
                  <a:close/>
                </a:path>
                <a:path w="12065" h="14605">
                  <a:moveTo>
                    <a:pt x="0" y="8775"/>
                  </a:moveTo>
                  <a:lnTo>
                    <a:pt x="3191" y="11966"/>
                  </a:lnTo>
                  <a:lnTo>
                    <a:pt x="11567" y="0"/>
                  </a:lnTo>
                  <a:lnTo>
                    <a:pt x="0" y="8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8881306" y="2767505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5" h="14605">
                  <a:moveTo>
                    <a:pt x="0" y="8775"/>
                  </a:moveTo>
                  <a:lnTo>
                    <a:pt x="3191" y="11966"/>
                  </a:lnTo>
                  <a:lnTo>
                    <a:pt x="11567" y="0"/>
                  </a:lnTo>
                  <a:lnTo>
                    <a:pt x="0" y="8775"/>
                  </a:lnTo>
                  <a:close/>
                </a:path>
                <a:path w="12065" h="14605">
                  <a:moveTo>
                    <a:pt x="3191" y="11966"/>
                  </a:moveTo>
                  <a:lnTo>
                    <a:pt x="11567" y="0"/>
                  </a:lnTo>
                  <a:lnTo>
                    <a:pt x="7180" y="13961"/>
                  </a:lnTo>
                  <a:lnTo>
                    <a:pt x="3191" y="11966"/>
                  </a:lnTo>
                  <a:close/>
                </a:path>
                <a:path w="12065" h="14605">
                  <a:moveTo>
                    <a:pt x="11567" y="0"/>
                  </a:moveTo>
                  <a:lnTo>
                    <a:pt x="7180" y="13961"/>
                  </a:lnTo>
                  <a:lnTo>
                    <a:pt x="11966" y="14360"/>
                  </a:lnTo>
                  <a:lnTo>
                    <a:pt x="1156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8892873" y="2767505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5" h="14605">
                  <a:moveTo>
                    <a:pt x="0" y="0"/>
                  </a:moveTo>
                  <a:lnTo>
                    <a:pt x="8775" y="11567"/>
                  </a:lnTo>
                  <a:lnTo>
                    <a:pt x="11966" y="8376"/>
                  </a:lnTo>
                  <a:lnTo>
                    <a:pt x="0" y="0"/>
                  </a:lnTo>
                  <a:close/>
                </a:path>
                <a:path w="12065" h="14605">
                  <a:moveTo>
                    <a:pt x="0" y="0"/>
                  </a:moveTo>
                  <a:lnTo>
                    <a:pt x="4786" y="13961"/>
                  </a:lnTo>
                  <a:lnTo>
                    <a:pt x="8775" y="11567"/>
                  </a:lnTo>
                  <a:lnTo>
                    <a:pt x="0" y="0"/>
                  </a:lnTo>
                  <a:close/>
                </a:path>
                <a:path w="12065" h="14605">
                  <a:moveTo>
                    <a:pt x="0" y="0"/>
                  </a:moveTo>
                  <a:lnTo>
                    <a:pt x="398" y="14360"/>
                  </a:lnTo>
                  <a:lnTo>
                    <a:pt x="4786" y="1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8892873" y="2767505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5" h="14605">
                  <a:moveTo>
                    <a:pt x="398" y="14360"/>
                  </a:moveTo>
                  <a:lnTo>
                    <a:pt x="4786" y="13961"/>
                  </a:lnTo>
                  <a:lnTo>
                    <a:pt x="0" y="0"/>
                  </a:lnTo>
                  <a:lnTo>
                    <a:pt x="398" y="14360"/>
                  </a:lnTo>
                  <a:close/>
                </a:path>
                <a:path w="12065" h="14605">
                  <a:moveTo>
                    <a:pt x="4786" y="13961"/>
                  </a:moveTo>
                  <a:lnTo>
                    <a:pt x="0" y="0"/>
                  </a:lnTo>
                  <a:lnTo>
                    <a:pt x="8775" y="11567"/>
                  </a:lnTo>
                  <a:lnTo>
                    <a:pt x="4786" y="13961"/>
                  </a:lnTo>
                  <a:close/>
                </a:path>
                <a:path w="12065" h="14605">
                  <a:moveTo>
                    <a:pt x="0" y="0"/>
                  </a:moveTo>
                  <a:lnTo>
                    <a:pt x="8775" y="11567"/>
                  </a:lnTo>
                  <a:lnTo>
                    <a:pt x="11966" y="83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8892873" y="2767106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40" h="8889">
                  <a:moveTo>
                    <a:pt x="0" y="398"/>
                  </a:moveTo>
                  <a:lnTo>
                    <a:pt x="13961" y="4786"/>
                  </a:lnTo>
                  <a:lnTo>
                    <a:pt x="14758" y="0"/>
                  </a:lnTo>
                  <a:lnTo>
                    <a:pt x="0" y="398"/>
                  </a:lnTo>
                  <a:close/>
                </a:path>
                <a:path w="15240" h="8889">
                  <a:moveTo>
                    <a:pt x="0" y="398"/>
                  </a:moveTo>
                  <a:lnTo>
                    <a:pt x="11966" y="8775"/>
                  </a:lnTo>
                  <a:lnTo>
                    <a:pt x="13961" y="4786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8892873" y="2767106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40" h="8889">
                  <a:moveTo>
                    <a:pt x="11966" y="8775"/>
                  </a:moveTo>
                  <a:lnTo>
                    <a:pt x="13961" y="4786"/>
                  </a:lnTo>
                  <a:lnTo>
                    <a:pt x="0" y="398"/>
                  </a:lnTo>
                  <a:lnTo>
                    <a:pt x="11966" y="8775"/>
                  </a:lnTo>
                  <a:close/>
                </a:path>
                <a:path w="15240" h="8889">
                  <a:moveTo>
                    <a:pt x="13961" y="4786"/>
                  </a:moveTo>
                  <a:lnTo>
                    <a:pt x="0" y="398"/>
                  </a:lnTo>
                  <a:lnTo>
                    <a:pt x="14758" y="0"/>
                  </a:lnTo>
                  <a:lnTo>
                    <a:pt x="13961" y="47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8697816" y="2566863"/>
              <a:ext cx="387350" cy="387985"/>
            </a:xfrm>
            <a:custGeom>
              <a:avLst/>
              <a:gdLst/>
              <a:ahLst/>
              <a:cxnLst/>
              <a:rect l="l" t="t" r="r" b="b"/>
              <a:pathLst>
                <a:path w="387350" h="387985">
                  <a:moveTo>
                    <a:pt x="9174" y="136420"/>
                  </a:moveTo>
                  <a:lnTo>
                    <a:pt x="13961" y="117273"/>
                  </a:lnTo>
                  <a:lnTo>
                    <a:pt x="21540" y="113285"/>
                  </a:lnTo>
                  <a:lnTo>
                    <a:pt x="26725" y="106503"/>
                  </a:lnTo>
                  <a:lnTo>
                    <a:pt x="27124" y="92542"/>
                  </a:lnTo>
                  <a:lnTo>
                    <a:pt x="35102" y="82171"/>
                  </a:lnTo>
                  <a:lnTo>
                    <a:pt x="61429" y="54249"/>
                  </a:lnTo>
                  <a:lnTo>
                    <a:pt x="69407" y="55046"/>
                  </a:lnTo>
                  <a:lnTo>
                    <a:pt x="79379" y="36299"/>
                  </a:lnTo>
                  <a:lnTo>
                    <a:pt x="84165" y="35900"/>
                  </a:lnTo>
                  <a:lnTo>
                    <a:pt x="108897" y="22736"/>
                  </a:lnTo>
                  <a:lnTo>
                    <a:pt x="155168" y="4387"/>
                  </a:lnTo>
                  <a:lnTo>
                    <a:pt x="160354" y="7180"/>
                  </a:lnTo>
                  <a:lnTo>
                    <a:pt x="187478" y="0"/>
                  </a:lnTo>
                  <a:lnTo>
                    <a:pt x="192664" y="3191"/>
                  </a:lnTo>
                  <a:lnTo>
                    <a:pt x="192265" y="9174"/>
                  </a:lnTo>
                  <a:lnTo>
                    <a:pt x="201041" y="13961"/>
                  </a:lnTo>
                  <a:lnTo>
                    <a:pt x="206226" y="9573"/>
                  </a:lnTo>
                  <a:lnTo>
                    <a:pt x="204631" y="5185"/>
                  </a:lnTo>
                  <a:lnTo>
                    <a:pt x="219389" y="7578"/>
                  </a:lnTo>
                  <a:lnTo>
                    <a:pt x="226171" y="6382"/>
                  </a:lnTo>
                  <a:lnTo>
                    <a:pt x="234148" y="6382"/>
                  </a:lnTo>
                  <a:lnTo>
                    <a:pt x="250902" y="11567"/>
                  </a:lnTo>
                  <a:lnTo>
                    <a:pt x="262470" y="7977"/>
                  </a:lnTo>
                  <a:lnTo>
                    <a:pt x="261672" y="14758"/>
                  </a:lnTo>
                  <a:lnTo>
                    <a:pt x="264863" y="21141"/>
                  </a:lnTo>
                  <a:lnTo>
                    <a:pt x="272442" y="22736"/>
                  </a:lnTo>
                  <a:lnTo>
                    <a:pt x="277628" y="21141"/>
                  </a:lnTo>
                  <a:lnTo>
                    <a:pt x="299567" y="35102"/>
                  </a:lnTo>
                  <a:lnTo>
                    <a:pt x="329483" y="54648"/>
                  </a:lnTo>
                  <a:lnTo>
                    <a:pt x="341051" y="73395"/>
                  </a:lnTo>
                  <a:lnTo>
                    <a:pt x="351023" y="91744"/>
                  </a:lnTo>
                  <a:lnTo>
                    <a:pt x="362990" y="102116"/>
                  </a:lnTo>
                  <a:lnTo>
                    <a:pt x="365782" y="116476"/>
                  </a:lnTo>
                  <a:lnTo>
                    <a:pt x="360597" y="114082"/>
                  </a:lnTo>
                  <a:lnTo>
                    <a:pt x="353018" y="113683"/>
                  </a:lnTo>
                  <a:lnTo>
                    <a:pt x="346237" y="129240"/>
                  </a:lnTo>
                  <a:lnTo>
                    <a:pt x="357805" y="136420"/>
                  </a:lnTo>
                  <a:lnTo>
                    <a:pt x="347035" y="151179"/>
                  </a:lnTo>
                  <a:lnTo>
                    <a:pt x="352619" y="163146"/>
                  </a:lnTo>
                  <a:lnTo>
                    <a:pt x="366181" y="163146"/>
                  </a:lnTo>
                  <a:lnTo>
                    <a:pt x="377350" y="152376"/>
                  </a:lnTo>
                  <a:lnTo>
                    <a:pt x="383334" y="160354"/>
                  </a:lnTo>
                  <a:lnTo>
                    <a:pt x="386924" y="193860"/>
                  </a:lnTo>
                  <a:lnTo>
                    <a:pt x="379744" y="214603"/>
                  </a:lnTo>
                  <a:lnTo>
                    <a:pt x="380143" y="233351"/>
                  </a:lnTo>
                  <a:lnTo>
                    <a:pt x="374558" y="259677"/>
                  </a:lnTo>
                  <a:lnTo>
                    <a:pt x="368176" y="271245"/>
                  </a:lnTo>
                  <a:lnTo>
                    <a:pt x="361395" y="270846"/>
                  </a:lnTo>
                  <a:lnTo>
                    <a:pt x="356608" y="256087"/>
                  </a:lnTo>
                  <a:lnTo>
                    <a:pt x="347433" y="252099"/>
                  </a:lnTo>
                  <a:lnTo>
                    <a:pt x="335068" y="254492"/>
                  </a:lnTo>
                  <a:lnTo>
                    <a:pt x="343843" y="262869"/>
                  </a:lnTo>
                  <a:lnTo>
                    <a:pt x="355012" y="274436"/>
                  </a:lnTo>
                  <a:lnTo>
                    <a:pt x="344641" y="279223"/>
                  </a:lnTo>
                  <a:lnTo>
                    <a:pt x="339456" y="281218"/>
                  </a:lnTo>
                  <a:lnTo>
                    <a:pt x="358602" y="287999"/>
                  </a:lnTo>
                  <a:lnTo>
                    <a:pt x="357406" y="297572"/>
                  </a:lnTo>
                  <a:lnTo>
                    <a:pt x="349029" y="306747"/>
                  </a:lnTo>
                  <a:lnTo>
                    <a:pt x="329084" y="329882"/>
                  </a:lnTo>
                  <a:lnTo>
                    <a:pt x="322303" y="328287"/>
                  </a:lnTo>
                  <a:lnTo>
                    <a:pt x="319910" y="333871"/>
                  </a:lnTo>
                  <a:lnTo>
                    <a:pt x="321506" y="339057"/>
                  </a:lnTo>
                  <a:lnTo>
                    <a:pt x="314724" y="347832"/>
                  </a:lnTo>
                  <a:lnTo>
                    <a:pt x="309539" y="346636"/>
                  </a:lnTo>
                  <a:lnTo>
                    <a:pt x="301561" y="351023"/>
                  </a:lnTo>
                  <a:lnTo>
                    <a:pt x="278026" y="368974"/>
                  </a:lnTo>
                  <a:lnTo>
                    <a:pt x="254492" y="382536"/>
                  </a:lnTo>
                  <a:lnTo>
                    <a:pt x="234946" y="384929"/>
                  </a:lnTo>
                  <a:lnTo>
                    <a:pt x="201041" y="386525"/>
                  </a:lnTo>
                  <a:lnTo>
                    <a:pt x="191866" y="387721"/>
                  </a:lnTo>
                  <a:lnTo>
                    <a:pt x="190669" y="375755"/>
                  </a:lnTo>
                  <a:lnTo>
                    <a:pt x="199844" y="366181"/>
                  </a:lnTo>
                  <a:lnTo>
                    <a:pt x="205029" y="360597"/>
                  </a:lnTo>
                  <a:lnTo>
                    <a:pt x="191467" y="346237"/>
                  </a:lnTo>
                  <a:lnTo>
                    <a:pt x="172320" y="335467"/>
                  </a:lnTo>
                  <a:lnTo>
                    <a:pt x="165539" y="342647"/>
                  </a:lnTo>
                  <a:lnTo>
                    <a:pt x="172719" y="353417"/>
                  </a:lnTo>
                  <a:lnTo>
                    <a:pt x="183090" y="359400"/>
                  </a:lnTo>
                  <a:lnTo>
                    <a:pt x="170326" y="366181"/>
                  </a:lnTo>
                  <a:lnTo>
                    <a:pt x="162747" y="363389"/>
                  </a:lnTo>
                  <a:lnTo>
                    <a:pt x="158359" y="372962"/>
                  </a:lnTo>
                  <a:lnTo>
                    <a:pt x="163146" y="385727"/>
                  </a:lnTo>
                  <a:lnTo>
                    <a:pt x="149185" y="385328"/>
                  </a:lnTo>
                  <a:lnTo>
                    <a:pt x="137617" y="380143"/>
                  </a:lnTo>
                  <a:lnTo>
                    <a:pt x="135224" y="374957"/>
                  </a:lnTo>
                  <a:lnTo>
                    <a:pt x="126049" y="377350"/>
                  </a:lnTo>
                  <a:lnTo>
                    <a:pt x="120863" y="379345"/>
                  </a:lnTo>
                  <a:lnTo>
                    <a:pt x="112088" y="372165"/>
                  </a:lnTo>
                  <a:lnTo>
                    <a:pt x="99323" y="362591"/>
                  </a:lnTo>
                  <a:lnTo>
                    <a:pt x="109694" y="357406"/>
                  </a:lnTo>
                  <a:lnTo>
                    <a:pt x="103312" y="346636"/>
                  </a:lnTo>
                  <a:lnTo>
                    <a:pt x="95334" y="350625"/>
                  </a:lnTo>
                  <a:lnTo>
                    <a:pt x="90548" y="344242"/>
                  </a:lnTo>
                  <a:lnTo>
                    <a:pt x="43877" y="318314"/>
                  </a:lnTo>
                  <a:lnTo>
                    <a:pt x="25927" y="281616"/>
                  </a:lnTo>
                  <a:lnTo>
                    <a:pt x="15556" y="266060"/>
                  </a:lnTo>
                  <a:lnTo>
                    <a:pt x="9573" y="258082"/>
                  </a:lnTo>
                  <a:lnTo>
                    <a:pt x="1994" y="220187"/>
                  </a:lnTo>
                  <a:lnTo>
                    <a:pt x="0" y="195456"/>
                  </a:lnTo>
                  <a:lnTo>
                    <a:pt x="2393" y="165938"/>
                  </a:lnTo>
                  <a:lnTo>
                    <a:pt x="11168" y="169927"/>
                  </a:lnTo>
                  <a:lnTo>
                    <a:pt x="17152" y="177905"/>
                  </a:lnTo>
                  <a:lnTo>
                    <a:pt x="29517" y="171921"/>
                  </a:lnTo>
                  <a:lnTo>
                    <a:pt x="28321" y="160354"/>
                  </a:lnTo>
                  <a:lnTo>
                    <a:pt x="31113" y="149584"/>
                  </a:lnTo>
                  <a:lnTo>
                    <a:pt x="17152" y="150780"/>
                  </a:lnTo>
                  <a:lnTo>
                    <a:pt x="15556" y="139212"/>
                  </a:lnTo>
                  <a:lnTo>
                    <a:pt x="9573" y="137218"/>
                  </a:lnTo>
                  <a:lnTo>
                    <a:pt x="9174" y="13642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9372739" y="2729212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0" y="11966"/>
                  </a:moveTo>
                  <a:lnTo>
                    <a:pt x="14758" y="11966"/>
                  </a:lnTo>
                  <a:lnTo>
                    <a:pt x="13961" y="7578"/>
                  </a:lnTo>
                  <a:lnTo>
                    <a:pt x="0" y="11966"/>
                  </a:lnTo>
                  <a:close/>
                </a:path>
                <a:path w="15240" h="12064">
                  <a:moveTo>
                    <a:pt x="0" y="11966"/>
                  </a:moveTo>
                  <a:lnTo>
                    <a:pt x="13961" y="7578"/>
                  </a:lnTo>
                  <a:lnTo>
                    <a:pt x="11567" y="3191"/>
                  </a:lnTo>
                  <a:lnTo>
                    <a:pt x="0" y="11966"/>
                  </a:lnTo>
                  <a:close/>
                </a:path>
                <a:path w="15240" h="12064">
                  <a:moveTo>
                    <a:pt x="0" y="11966"/>
                  </a:moveTo>
                  <a:lnTo>
                    <a:pt x="11567" y="3191"/>
                  </a:lnTo>
                  <a:lnTo>
                    <a:pt x="8376" y="0"/>
                  </a:lnTo>
                  <a:lnTo>
                    <a:pt x="0" y="119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9372739" y="2729212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14758" y="11966"/>
                  </a:moveTo>
                  <a:lnTo>
                    <a:pt x="13961" y="7578"/>
                  </a:lnTo>
                  <a:lnTo>
                    <a:pt x="0" y="11966"/>
                  </a:lnTo>
                  <a:lnTo>
                    <a:pt x="14758" y="11966"/>
                  </a:lnTo>
                  <a:close/>
                </a:path>
                <a:path w="15240" h="12064">
                  <a:moveTo>
                    <a:pt x="13961" y="7578"/>
                  </a:moveTo>
                  <a:lnTo>
                    <a:pt x="0" y="11966"/>
                  </a:lnTo>
                  <a:lnTo>
                    <a:pt x="11567" y="3191"/>
                  </a:lnTo>
                  <a:lnTo>
                    <a:pt x="13961" y="7578"/>
                  </a:lnTo>
                  <a:close/>
                </a:path>
                <a:path w="15240" h="12064">
                  <a:moveTo>
                    <a:pt x="0" y="11966"/>
                  </a:moveTo>
                  <a:lnTo>
                    <a:pt x="11567" y="3191"/>
                  </a:lnTo>
                  <a:lnTo>
                    <a:pt x="8376" y="0"/>
                  </a:lnTo>
                  <a:lnTo>
                    <a:pt x="0" y="119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9367952" y="2726419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4786" y="14758"/>
                  </a:moveTo>
                  <a:lnTo>
                    <a:pt x="13163" y="2792"/>
                  </a:lnTo>
                  <a:lnTo>
                    <a:pt x="9174" y="797"/>
                  </a:lnTo>
                  <a:lnTo>
                    <a:pt x="4786" y="14758"/>
                  </a:lnTo>
                  <a:close/>
                </a:path>
                <a:path w="13334" h="15239">
                  <a:moveTo>
                    <a:pt x="4387" y="0"/>
                  </a:moveTo>
                  <a:lnTo>
                    <a:pt x="4786" y="14758"/>
                  </a:lnTo>
                  <a:lnTo>
                    <a:pt x="9174" y="797"/>
                  </a:lnTo>
                  <a:lnTo>
                    <a:pt x="4786" y="66"/>
                  </a:lnTo>
                  <a:lnTo>
                    <a:pt x="4387" y="0"/>
                  </a:lnTo>
                  <a:close/>
                </a:path>
                <a:path w="13334" h="15239">
                  <a:moveTo>
                    <a:pt x="0" y="797"/>
                  </a:moveTo>
                  <a:lnTo>
                    <a:pt x="4786" y="14758"/>
                  </a:lnTo>
                  <a:lnTo>
                    <a:pt x="4387" y="0"/>
                  </a:lnTo>
                  <a:lnTo>
                    <a:pt x="0" y="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9367952" y="2726419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13163" y="2792"/>
                  </a:moveTo>
                  <a:lnTo>
                    <a:pt x="9174" y="797"/>
                  </a:lnTo>
                  <a:lnTo>
                    <a:pt x="4786" y="14758"/>
                  </a:lnTo>
                  <a:lnTo>
                    <a:pt x="13163" y="2792"/>
                  </a:lnTo>
                  <a:close/>
                </a:path>
                <a:path w="13334" h="15239">
                  <a:moveTo>
                    <a:pt x="9174" y="797"/>
                  </a:moveTo>
                  <a:lnTo>
                    <a:pt x="4786" y="14758"/>
                  </a:lnTo>
                  <a:lnTo>
                    <a:pt x="4387" y="0"/>
                  </a:lnTo>
                  <a:lnTo>
                    <a:pt x="9174" y="797"/>
                  </a:lnTo>
                  <a:close/>
                </a:path>
                <a:path w="13334" h="15239">
                  <a:moveTo>
                    <a:pt x="4786" y="14758"/>
                  </a:moveTo>
                  <a:lnTo>
                    <a:pt x="4387" y="0"/>
                  </a:lnTo>
                  <a:lnTo>
                    <a:pt x="0" y="797"/>
                  </a:lnTo>
                  <a:lnTo>
                    <a:pt x="4786" y="147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9358778" y="272721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0" y="9573"/>
                  </a:moveTo>
                  <a:lnTo>
                    <a:pt x="13961" y="13961"/>
                  </a:lnTo>
                  <a:lnTo>
                    <a:pt x="1994" y="5584"/>
                  </a:lnTo>
                  <a:lnTo>
                    <a:pt x="0" y="9573"/>
                  </a:lnTo>
                  <a:close/>
                </a:path>
                <a:path w="13970" h="13969">
                  <a:moveTo>
                    <a:pt x="1994" y="5584"/>
                  </a:moveTo>
                  <a:lnTo>
                    <a:pt x="13961" y="13961"/>
                  </a:lnTo>
                  <a:lnTo>
                    <a:pt x="5185" y="2393"/>
                  </a:lnTo>
                  <a:lnTo>
                    <a:pt x="1994" y="5584"/>
                  </a:lnTo>
                  <a:close/>
                </a:path>
                <a:path w="13970" h="13969">
                  <a:moveTo>
                    <a:pt x="5185" y="2393"/>
                  </a:moveTo>
                  <a:lnTo>
                    <a:pt x="13961" y="13961"/>
                  </a:lnTo>
                  <a:lnTo>
                    <a:pt x="9174" y="0"/>
                  </a:lnTo>
                  <a:lnTo>
                    <a:pt x="5185" y="23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9358778" y="272721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9174" y="0"/>
                  </a:moveTo>
                  <a:lnTo>
                    <a:pt x="5185" y="2393"/>
                  </a:lnTo>
                  <a:lnTo>
                    <a:pt x="13961" y="13961"/>
                  </a:lnTo>
                  <a:lnTo>
                    <a:pt x="9174" y="0"/>
                  </a:lnTo>
                  <a:close/>
                </a:path>
                <a:path w="13970" h="13969">
                  <a:moveTo>
                    <a:pt x="5185" y="2393"/>
                  </a:moveTo>
                  <a:lnTo>
                    <a:pt x="13961" y="13961"/>
                  </a:lnTo>
                  <a:lnTo>
                    <a:pt x="1994" y="5584"/>
                  </a:lnTo>
                  <a:lnTo>
                    <a:pt x="5185" y="2393"/>
                  </a:lnTo>
                  <a:close/>
                </a:path>
                <a:path w="13970" h="13969">
                  <a:moveTo>
                    <a:pt x="13961" y="13961"/>
                  </a:moveTo>
                  <a:lnTo>
                    <a:pt x="1994" y="5584"/>
                  </a:lnTo>
                  <a:lnTo>
                    <a:pt x="0" y="9573"/>
                  </a:lnTo>
                  <a:lnTo>
                    <a:pt x="13961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9357980" y="2736790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40" h="13335">
                  <a:moveTo>
                    <a:pt x="797" y="9174"/>
                  </a:moveTo>
                  <a:lnTo>
                    <a:pt x="2792" y="13163"/>
                  </a:lnTo>
                  <a:lnTo>
                    <a:pt x="14758" y="4387"/>
                  </a:lnTo>
                  <a:lnTo>
                    <a:pt x="797" y="9174"/>
                  </a:lnTo>
                  <a:close/>
                </a:path>
                <a:path w="15240" h="13335">
                  <a:moveTo>
                    <a:pt x="0" y="4786"/>
                  </a:moveTo>
                  <a:lnTo>
                    <a:pt x="797" y="9174"/>
                  </a:lnTo>
                  <a:lnTo>
                    <a:pt x="14758" y="4387"/>
                  </a:lnTo>
                  <a:lnTo>
                    <a:pt x="2792" y="4711"/>
                  </a:lnTo>
                  <a:lnTo>
                    <a:pt x="0" y="4786"/>
                  </a:lnTo>
                  <a:close/>
                </a:path>
                <a:path w="15240" h="13335">
                  <a:moveTo>
                    <a:pt x="0" y="4786"/>
                  </a:moveTo>
                  <a:lnTo>
                    <a:pt x="14758" y="4387"/>
                  </a:lnTo>
                  <a:lnTo>
                    <a:pt x="797" y="0"/>
                  </a:lnTo>
                  <a:lnTo>
                    <a:pt x="0" y="4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9357980" y="2736790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40" h="13335">
                  <a:moveTo>
                    <a:pt x="797" y="0"/>
                  </a:moveTo>
                  <a:lnTo>
                    <a:pt x="0" y="4786"/>
                  </a:lnTo>
                  <a:lnTo>
                    <a:pt x="14758" y="4387"/>
                  </a:lnTo>
                  <a:lnTo>
                    <a:pt x="797" y="0"/>
                  </a:lnTo>
                  <a:close/>
                </a:path>
                <a:path w="15240" h="13335">
                  <a:moveTo>
                    <a:pt x="0" y="4786"/>
                  </a:moveTo>
                  <a:lnTo>
                    <a:pt x="14758" y="4387"/>
                  </a:lnTo>
                  <a:lnTo>
                    <a:pt x="797" y="9174"/>
                  </a:lnTo>
                  <a:lnTo>
                    <a:pt x="0" y="4786"/>
                  </a:lnTo>
                  <a:close/>
                </a:path>
                <a:path w="15240" h="13335">
                  <a:moveTo>
                    <a:pt x="14758" y="4387"/>
                  </a:moveTo>
                  <a:lnTo>
                    <a:pt x="797" y="9174"/>
                  </a:lnTo>
                  <a:lnTo>
                    <a:pt x="2792" y="13163"/>
                  </a:lnTo>
                  <a:lnTo>
                    <a:pt x="14758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9360772" y="2741178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7578" y="13961"/>
                  </a:moveTo>
                  <a:lnTo>
                    <a:pt x="11966" y="14758"/>
                  </a:lnTo>
                  <a:lnTo>
                    <a:pt x="11966" y="0"/>
                  </a:lnTo>
                  <a:lnTo>
                    <a:pt x="7578" y="13961"/>
                  </a:lnTo>
                  <a:close/>
                </a:path>
                <a:path w="12065" h="15239">
                  <a:moveTo>
                    <a:pt x="3590" y="11966"/>
                  </a:moveTo>
                  <a:lnTo>
                    <a:pt x="7578" y="13961"/>
                  </a:lnTo>
                  <a:lnTo>
                    <a:pt x="11966" y="0"/>
                  </a:lnTo>
                  <a:lnTo>
                    <a:pt x="3590" y="11966"/>
                  </a:lnTo>
                  <a:close/>
                </a:path>
                <a:path w="12065" h="15239">
                  <a:moveTo>
                    <a:pt x="0" y="8775"/>
                  </a:moveTo>
                  <a:lnTo>
                    <a:pt x="3590" y="11966"/>
                  </a:lnTo>
                  <a:lnTo>
                    <a:pt x="11966" y="0"/>
                  </a:lnTo>
                  <a:lnTo>
                    <a:pt x="0" y="8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9360772" y="2741178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8775"/>
                  </a:moveTo>
                  <a:lnTo>
                    <a:pt x="3590" y="11966"/>
                  </a:lnTo>
                  <a:lnTo>
                    <a:pt x="11966" y="0"/>
                  </a:lnTo>
                  <a:lnTo>
                    <a:pt x="0" y="8775"/>
                  </a:lnTo>
                  <a:close/>
                </a:path>
                <a:path w="12065" h="15239">
                  <a:moveTo>
                    <a:pt x="3590" y="11966"/>
                  </a:moveTo>
                  <a:lnTo>
                    <a:pt x="11966" y="0"/>
                  </a:lnTo>
                  <a:lnTo>
                    <a:pt x="7578" y="13961"/>
                  </a:lnTo>
                  <a:lnTo>
                    <a:pt x="3590" y="11966"/>
                  </a:lnTo>
                  <a:close/>
                </a:path>
                <a:path w="12065" h="15239">
                  <a:moveTo>
                    <a:pt x="11966" y="0"/>
                  </a:moveTo>
                  <a:lnTo>
                    <a:pt x="7578" y="13961"/>
                  </a:lnTo>
                  <a:lnTo>
                    <a:pt x="11966" y="14758"/>
                  </a:lnTo>
                  <a:lnTo>
                    <a:pt x="1196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9372739" y="2741178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0"/>
                  </a:moveTo>
                  <a:lnTo>
                    <a:pt x="8775" y="11966"/>
                  </a:lnTo>
                  <a:lnTo>
                    <a:pt x="11966" y="8775"/>
                  </a:lnTo>
                  <a:lnTo>
                    <a:pt x="0" y="0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4387" y="13961"/>
                  </a:lnTo>
                  <a:lnTo>
                    <a:pt x="8775" y="11966"/>
                  </a:lnTo>
                  <a:lnTo>
                    <a:pt x="0" y="0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0" y="14758"/>
                  </a:lnTo>
                  <a:lnTo>
                    <a:pt x="4387" y="1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9372739" y="2741178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14758"/>
                  </a:moveTo>
                  <a:lnTo>
                    <a:pt x="4387" y="13961"/>
                  </a:lnTo>
                  <a:lnTo>
                    <a:pt x="0" y="0"/>
                  </a:lnTo>
                  <a:lnTo>
                    <a:pt x="0" y="14758"/>
                  </a:lnTo>
                  <a:close/>
                </a:path>
                <a:path w="12065" h="15239">
                  <a:moveTo>
                    <a:pt x="4387" y="13961"/>
                  </a:moveTo>
                  <a:lnTo>
                    <a:pt x="0" y="0"/>
                  </a:lnTo>
                  <a:lnTo>
                    <a:pt x="8775" y="11966"/>
                  </a:lnTo>
                  <a:lnTo>
                    <a:pt x="4387" y="13961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8775" y="11966"/>
                  </a:lnTo>
                  <a:lnTo>
                    <a:pt x="11966" y="87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9372739" y="2741178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40" h="8889">
                  <a:moveTo>
                    <a:pt x="0" y="0"/>
                  </a:moveTo>
                  <a:lnTo>
                    <a:pt x="13961" y="4387"/>
                  </a:lnTo>
                  <a:lnTo>
                    <a:pt x="14758" y="0"/>
                  </a:lnTo>
                  <a:lnTo>
                    <a:pt x="0" y="0"/>
                  </a:lnTo>
                  <a:close/>
                </a:path>
                <a:path w="15240" h="8889">
                  <a:moveTo>
                    <a:pt x="0" y="0"/>
                  </a:moveTo>
                  <a:lnTo>
                    <a:pt x="11966" y="8775"/>
                  </a:lnTo>
                  <a:lnTo>
                    <a:pt x="13961" y="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9372739" y="2741178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40" h="8889">
                  <a:moveTo>
                    <a:pt x="11966" y="8775"/>
                  </a:moveTo>
                  <a:lnTo>
                    <a:pt x="13961" y="4387"/>
                  </a:lnTo>
                  <a:lnTo>
                    <a:pt x="0" y="0"/>
                  </a:lnTo>
                  <a:lnTo>
                    <a:pt x="11966" y="8775"/>
                  </a:lnTo>
                  <a:close/>
                </a:path>
                <a:path w="15240" h="8889">
                  <a:moveTo>
                    <a:pt x="13961" y="4387"/>
                  </a:moveTo>
                  <a:lnTo>
                    <a:pt x="0" y="0"/>
                  </a:lnTo>
                  <a:lnTo>
                    <a:pt x="14758" y="0"/>
                  </a:lnTo>
                  <a:lnTo>
                    <a:pt x="13961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9177283" y="2540536"/>
              <a:ext cx="387350" cy="387985"/>
            </a:xfrm>
            <a:custGeom>
              <a:avLst/>
              <a:gdLst/>
              <a:ahLst/>
              <a:cxnLst/>
              <a:rect l="l" t="t" r="r" b="b"/>
              <a:pathLst>
                <a:path w="387350" h="387985">
                  <a:moveTo>
                    <a:pt x="9174" y="136819"/>
                  </a:moveTo>
                  <a:lnTo>
                    <a:pt x="14360" y="117672"/>
                  </a:lnTo>
                  <a:lnTo>
                    <a:pt x="21540" y="113683"/>
                  </a:lnTo>
                  <a:lnTo>
                    <a:pt x="26725" y="106503"/>
                  </a:lnTo>
                  <a:lnTo>
                    <a:pt x="27124" y="92542"/>
                  </a:lnTo>
                  <a:lnTo>
                    <a:pt x="35102" y="82171"/>
                  </a:lnTo>
                  <a:lnTo>
                    <a:pt x="61429" y="54249"/>
                  </a:lnTo>
                  <a:lnTo>
                    <a:pt x="69407" y="55445"/>
                  </a:lnTo>
                  <a:lnTo>
                    <a:pt x="79778" y="36299"/>
                  </a:lnTo>
                  <a:lnTo>
                    <a:pt x="84564" y="36299"/>
                  </a:lnTo>
                  <a:lnTo>
                    <a:pt x="108897" y="22736"/>
                  </a:lnTo>
                  <a:lnTo>
                    <a:pt x="155567" y="4387"/>
                  </a:lnTo>
                  <a:lnTo>
                    <a:pt x="160753" y="7180"/>
                  </a:lnTo>
                  <a:lnTo>
                    <a:pt x="187877" y="0"/>
                  </a:lnTo>
                  <a:lnTo>
                    <a:pt x="193063" y="3590"/>
                  </a:lnTo>
                  <a:lnTo>
                    <a:pt x="192265" y="9174"/>
                  </a:lnTo>
                  <a:lnTo>
                    <a:pt x="201041" y="13961"/>
                  </a:lnTo>
                  <a:lnTo>
                    <a:pt x="206226" y="9573"/>
                  </a:lnTo>
                  <a:lnTo>
                    <a:pt x="205029" y="5584"/>
                  </a:lnTo>
                  <a:lnTo>
                    <a:pt x="219389" y="7578"/>
                  </a:lnTo>
                  <a:lnTo>
                    <a:pt x="226570" y="6781"/>
                  </a:lnTo>
                  <a:lnTo>
                    <a:pt x="234547" y="6382"/>
                  </a:lnTo>
                  <a:lnTo>
                    <a:pt x="251301" y="11567"/>
                  </a:lnTo>
                  <a:lnTo>
                    <a:pt x="262869" y="7977"/>
                  </a:lnTo>
                  <a:lnTo>
                    <a:pt x="261672" y="14758"/>
                  </a:lnTo>
                  <a:lnTo>
                    <a:pt x="265262" y="21141"/>
                  </a:lnTo>
                  <a:lnTo>
                    <a:pt x="272841" y="22736"/>
                  </a:lnTo>
                  <a:lnTo>
                    <a:pt x="278026" y="21141"/>
                  </a:lnTo>
                  <a:lnTo>
                    <a:pt x="299965" y="35501"/>
                  </a:lnTo>
                  <a:lnTo>
                    <a:pt x="329483" y="54648"/>
                  </a:lnTo>
                  <a:lnTo>
                    <a:pt x="341051" y="73395"/>
                  </a:lnTo>
                  <a:lnTo>
                    <a:pt x="351023" y="91744"/>
                  </a:lnTo>
                  <a:lnTo>
                    <a:pt x="363389" y="102116"/>
                  </a:lnTo>
                  <a:lnTo>
                    <a:pt x="365782" y="116476"/>
                  </a:lnTo>
                  <a:lnTo>
                    <a:pt x="360597" y="114082"/>
                  </a:lnTo>
                  <a:lnTo>
                    <a:pt x="353018" y="113683"/>
                  </a:lnTo>
                  <a:lnTo>
                    <a:pt x="346237" y="129240"/>
                  </a:lnTo>
                  <a:lnTo>
                    <a:pt x="357805" y="136819"/>
                  </a:lnTo>
                  <a:lnTo>
                    <a:pt x="347035" y="151179"/>
                  </a:lnTo>
                  <a:lnTo>
                    <a:pt x="353018" y="163146"/>
                  </a:lnTo>
                  <a:lnTo>
                    <a:pt x="366181" y="163146"/>
                  </a:lnTo>
                  <a:lnTo>
                    <a:pt x="377749" y="152775"/>
                  </a:lnTo>
                  <a:lnTo>
                    <a:pt x="383334" y="160753"/>
                  </a:lnTo>
                  <a:lnTo>
                    <a:pt x="387323" y="194259"/>
                  </a:lnTo>
                  <a:lnTo>
                    <a:pt x="380143" y="215002"/>
                  </a:lnTo>
                  <a:lnTo>
                    <a:pt x="380143" y="233351"/>
                  </a:lnTo>
                  <a:lnTo>
                    <a:pt x="374558" y="260076"/>
                  </a:lnTo>
                  <a:lnTo>
                    <a:pt x="368575" y="271644"/>
                  </a:lnTo>
                  <a:lnTo>
                    <a:pt x="361395" y="270846"/>
                  </a:lnTo>
                  <a:lnTo>
                    <a:pt x="356608" y="256087"/>
                  </a:lnTo>
                  <a:lnTo>
                    <a:pt x="347433" y="252099"/>
                  </a:lnTo>
                  <a:lnTo>
                    <a:pt x="335467" y="254492"/>
                  </a:lnTo>
                  <a:lnTo>
                    <a:pt x="344242" y="263267"/>
                  </a:lnTo>
                  <a:lnTo>
                    <a:pt x="355411" y="274436"/>
                  </a:lnTo>
                  <a:lnTo>
                    <a:pt x="345040" y="279223"/>
                  </a:lnTo>
                  <a:lnTo>
                    <a:pt x="339855" y="281616"/>
                  </a:lnTo>
                  <a:lnTo>
                    <a:pt x="359001" y="288398"/>
                  </a:lnTo>
                  <a:lnTo>
                    <a:pt x="357805" y="297572"/>
                  </a:lnTo>
                  <a:lnTo>
                    <a:pt x="349029" y="306747"/>
                  </a:lnTo>
                  <a:lnTo>
                    <a:pt x="329084" y="330281"/>
                  </a:lnTo>
                  <a:lnTo>
                    <a:pt x="322303" y="328287"/>
                  </a:lnTo>
                  <a:lnTo>
                    <a:pt x="319910" y="334270"/>
                  </a:lnTo>
                  <a:lnTo>
                    <a:pt x="321904" y="339456"/>
                  </a:lnTo>
                  <a:lnTo>
                    <a:pt x="315123" y="348231"/>
                  </a:lnTo>
                  <a:lnTo>
                    <a:pt x="309938" y="347035"/>
                  </a:lnTo>
                  <a:lnTo>
                    <a:pt x="301960" y="351023"/>
                  </a:lnTo>
                  <a:lnTo>
                    <a:pt x="278425" y="369372"/>
                  </a:lnTo>
                  <a:lnTo>
                    <a:pt x="254891" y="382536"/>
                  </a:lnTo>
                  <a:lnTo>
                    <a:pt x="235345" y="385328"/>
                  </a:lnTo>
                  <a:lnTo>
                    <a:pt x="201439" y="386525"/>
                  </a:lnTo>
                  <a:lnTo>
                    <a:pt x="192265" y="387721"/>
                  </a:lnTo>
                  <a:lnTo>
                    <a:pt x="190669" y="375755"/>
                  </a:lnTo>
                  <a:lnTo>
                    <a:pt x="199844" y="366580"/>
                  </a:lnTo>
                  <a:lnTo>
                    <a:pt x="205029" y="360597"/>
                  </a:lnTo>
                  <a:lnTo>
                    <a:pt x="191866" y="346237"/>
                  </a:lnTo>
                  <a:lnTo>
                    <a:pt x="172719" y="335467"/>
                  </a:lnTo>
                  <a:lnTo>
                    <a:pt x="165539" y="342647"/>
                  </a:lnTo>
                  <a:lnTo>
                    <a:pt x="172719" y="353417"/>
                  </a:lnTo>
                  <a:lnTo>
                    <a:pt x="183090" y="359799"/>
                  </a:lnTo>
                  <a:lnTo>
                    <a:pt x="170725" y="366181"/>
                  </a:lnTo>
                  <a:lnTo>
                    <a:pt x="163146" y="363389"/>
                  </a:lnTo>
                  <a:lnTo>
                    <a:pt x="158359" y="373361"/>
                  </a:lnTo>
                  <a:lnTo>
                    <a:pt x="163146" y="385727"/>
                  </a:lnTo>
                  <a:lnTo>
                    <a:pt x="149584" y="385328"/>
                  </a:lnTo>
                  <a:lnTo>
                    <a:pt x="138016" y="380541"/>
                  </a:lnTo>
                  <a:lnTo>
                    <a:pt x="135622" y="375356"/>
                  </a:lnTo>
                  <a:lnTo>
                    <a:pt x="126448" y="377749"/>
                  </a:lnTo>
                  <a:lnTo>
                    <a:pt x="121262" y="379345"/>
                  </a:lnTo>
                  <a:lnTo>
                    <a:pt x="112487" y="372564"/>
                  </a:lnTo>
                  <a:lnTo>
                    <a:pt x="99722" y="362990"/>
                  </a:lnTo>
                  <a:lnTo>
                    <a:pt x="110093" y="357406"/>
                  </a:lnTo>
                  <a:lnTo>
                    <a:pt x="103312" y="346636"/>
                  </a:lnTo>
                  <a:lnTo>
                    <a:pt x="95334" y="350625"/>
                  </a:lnTo>
                  <a:lnTo>
                    <a:pt x="90947" y="344641"/>
                  </a:lnTo>
                  <a:lnTo>
                    <a:pt x="43877" y="318314"/>
                  </a:lnTo>
                  <a:lnTo>
                    <a:pt x="26326" y="281616"/>
                  </a:lnTo>
                  <a:lnTo>
                    <a:pt x="15556" y="266459"/>
                  </a:lnTo>
                  <a:lnTo>
                    <a:pt x="9972" y="258082"/>
                  </a:lnTo>
                  <a:lnTo>
                    <a:pt x="1994" y="220187"/>
                  </a:lnTo>
                  <a:lnTo>
                    <a:pt x="0" y="195456"/>
                  </a:lnTo>
                  <a:lnTo>
                    <a:pt x="2792" y="165938"/>
                  </a:lnTo>
                  <a:lnTo>
                    <a:pt x="11168" y="169927"/>
                  </a:lnTo>
                  <a:lnTo>
                    <a:pt x="17152" y="177905"/>
                  </a:lnTo>
                  <a:lnTo>
                    <a:pt x="29916" y="172320"/>
                  </a:lnTo>
                  <a:lnTo>
                    <a:pt x="28321" y="160753"/>
                  </a:lnTo>
                  <a:lnTo>
                    <a:pt x="31113" y="149584"/>
                  </a:lnTo>
                  <a:lnTo>
                    <a:pt x="17551" y="151179"/>
                  </a:lnTo>
                  <a:lnTo>
                    <a:pt x="15556" y="139611"/>
                  </a:lnTo>
                  <a:lnTo>
                    <a:pt x="9972" y="137218"/>
                  </a:lnTo>
                  <a:lnTo>
                    <a:pt x="9174" y="136819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9221559" y="2321944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4">
                  <a:moveTo>
                    <a:pt x="0" y="11567"/>
                  </a:moveTo>
                  <a:lnTo>
                    <a:pt x="14360" y="11567"/>
                  </a:lnTo>
                  <a:lnTo>
                    <a:pt x="13562" y="7180"/>
                  </a:lnTo>
                  <a:lnTo>
                    <a:pt x="0" y="11567"/>
                  </a:lnTo>
                  <a:close/>
                </a:path>
                <a:path w="14604" h="12064">
                  <a:moveTo>
                    <a:pt x="0" y="11567"/>
                  </a:moveTo>
                  <a:lnTo>
                    <a:pt x="13562" y="7180"/>
                  </a:lnTo>
                  <a:lnTo>
                    <a:pt x="11567" y="3191"/>
                  </a:lnTo>
                  <a:lnTo>
                    <a:pt x="0" y="11567"/>
                  </a:lnTo>
                  <a:close/>
                </a:path>
                <a:path w="14604" h="12064">
                  <a:moveTo>
                    <a:pt x="0" y="11567"/>
                  </a:moveTo>
                  <a:lnTo>
                    <a:pt x="11567" y="3191"/>
                  </a:lnTo>
                  <a:lnTo>
                    <a:pt x="8376" y="0"/>
                  </a:lnTo>
                  <a:lnTo>
                    <a:pt x="0" y="11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9221559" y="2321944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4">
                  <a:moveTo>
                    <a:pt x="14360" y="11567"/>
                  </a:moveTo>
                  <a:lnTo>
                    <a:pt x="13562" y="7180"/>
                  </a:lnTo>
                  <a:lnTo>
                    <a:pt x="0" y="11567"/>
                  </a:lnTo>
                  <a:lnTo>
                    <a:pt x="14360" y="11567"/>
                  </a:lnTo>
                  <a:close/>
                </a:path>
                <a:path w="14604" h="12064">
                  <a:moveTo>
                    <a:pt x="13562" y="7180"/>
                  </a:moveTo>
                  <a:lnTo>
                    <a:pt x="0" y="11567"/>
                  </a:lnTo>
                  <a:lnTo>
                    <a:pt x="11567" y="3191"/>
                  </a:lnTo>
                  <a:lnTo>
                    <a:pt x="13562" y="7180"/>
                  </a:lnTo>
                  <a:close/>
                </a:path>
                <a:path w="14604" h="12064">
                  <a:moveTo>
                    <a:pt x="0" y="11567"/>
                  </a:moveTo>
                  <a:lnTo>
                    <a:pt x="11567" y="3191"/>
                  </a:lnTo>
                  <a:lnTo>
                    <a:pt x="8376" y="0"/>
                  </a:lnTo>
                  <a:lnTo>
                    <a:pt x="0" y="115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9216773" y="2319152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5">
                  <a:moveTo>
                    <a:pt x="4786" y="14360"/>
                  </a:moveTo>
                  <a:lnTo>
                    <a:pt x="13163" y="2792"/>
                  </a:lnTo>
                  <a:lnTo>
                    <a:pt x="9174" y="398"/>
                  </a:lnTo>
                  <a:lnTo>
                    <a:pt x="4786" y="14360"/>
                  </a:lnTo>
                  <a:close/>
                </a:path>
                <a:path w="13334" h="14605">
                  <a:moveTo>
                    <a:pt x="4387" y="0"/>
                  </a:moveTo>
                  <a:lnTo>
                    <a:pt x="4786" y="14360"/>
                  </a:lnTo>
                  <a:lnTo>
                    <a:pt x="9174" y="398"/>
                  </a:lnTo>
                  <a:lnTo>
                    <a:pt x="4786" y="33"/>
                  </a:lnTo>
                  <a:lnTo>
                    <a:pt x="4387" y="0"/>
                  </a:lnTo>
                  <a:close/>
                </a:path>
                <a:path w="13334" h="14605">
                  <a:moveTo>
                    <a:pt x="0" y="797"/>
                  </a:moveTo>
                  <a:lnTo>
                    <a:pt x="4786" y="14360"/>
                  </a:lnTo>
                  <a:lnTo>
                    <a:pt x="4387" y="0"/>
                  </a:lnTo>
                  <a:lnTo>
                    <a:pt x="0" y="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9216773" y="2319152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5">
                  <a:moveTo>
                    <a:pt x="13163" y="2792"/>
                  </a:moveTo>
                  <a:lnTo>
                    <a:pt x="9174" y="398"/>
                  </a:lnTo>
                  <a:lnTo>
                    <a:pt x="4786" y="14360"/>
                  </a:lnTo>
                  <a:lnTo>
                    <a:pt x="13163" y="2792"/>
                  </a:lnTo>
                  <a:close/>
                </a:path>
                <a:path w="13334" h="14605">
                  <a:moveTo>
                    <a:pt x="9174" y="398"/>
                  </a:moveTo>
                  <a:lnTo>
                    <a:pt x="4786" y="14360"/>
                  </a:lnTo>
                  <a:lnTo>
                    <a:pt x="4387" y="0"/>
                  </a:lnTo>
                  <a:lnTo>
                    <a:pt x="9174" y="398"/>
                  </a:lnTo>
                  <a:close/>
                </a:path>
                <a:path w="13334" h="14605">
                  <a:moveTo>
                    <a:pt x="4786" y="14360"/>
                  </a:moveTo>
                  <a:lnTo>
                    <a:pt x="4387" y="0"/>
                  </a:lnTo>
                  <a:lnTo>
                    <a:pt x="0" y="797"/>
                  </a:lnTo>
                  <a:lnTo>
                    <a:pt x="4786" y="143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9207598" y="2319950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0" y="9174"/>
                  </a:moveTo>
                  <a:lnTo>
                    <a:pt x="13961" y="13562"/>
                  </a:lnTo>
                  <a:lnTo>
                    <a:pt x="1994" y="5185"/>
                  </a:lnTo>
                  <a:lnTo>
                    <a:pt x="0" y="9174"/>
                  </a:lnTo>
                  <a:close/>
                </a:path>
                <a:path w="13970" h="13969">
                  <a:moveTo>
                    <a:pt x="1994" y="5185"/>
                  </a:moveTo>
                  <a:lnTo>
                    <a:pt x="13961" y="13562"/>
                  </a:lnTo>
                  <a:lnTo>
                    <a:pt x="5185" y="1994"/>
                  </a:lnTo>
                  <a:lnTo>
                    <a:pt x="1994" y="5185"/>
                  </a:lnTo>
                  <a:close/>
                </a:path>
                <a:path w="13970" h="13969">
                  <a:moveTo>
                    <a:pt x="5185" y="1994"/>
                  </a:moveTo>
                  <a:lnTo>
                    <a:pt x="13961" y="13562"/>
                  </a:lnTo>
                  <a:lnTo>
                    <a:pt x="9174" y="0"/>
                  </a:lnTo>
                  <a:lnTo>
                    <a:pt x="5185" y="1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9207598" y="2319950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9174" y="0"/>
                  </a:moveTo>
                  <a:lnTo>
                    <a:pt x="5185" y="1994"/>
                  </a:lnTo>
                  <a:lnTo>
                    <a:pt x="13961" y="13562"/>
                  </a:lnTo>
                  <a:lnTo>
                    <a:pt x="9174" y="0"/>
                  </a:lnTo>
                  <a:close/>
                </a:path>
                <a:path w="13970" h="13969">
                  <a:moveTo>
                    <a:pt x="5185" y="1994"/>
                  </a:moveTo>
                  <a:lnTo>
                    <a:pt x="13961" y="13562"/>
                  </a:lnTo>
                  <a:lnTo>
                    <a:pt x="1994" y="5185"/>
                  </a:lnTo>
                  <a:lnTo>
                    <a:pt x="5185" y="1994"/>
                  </a:lnTo>
                  <a:close/>
                </a:path>
                <a:path w="13970" h="13969">
                  <a:moveTo>
                    <a:pt x="13961" y="13562"/>
                  </a:moveTo>
                  <a:lnTo>
                    <a:pt x="1994" y="5185"/>
                  </a:lnTo>
                  <a:lnTo>
                    <a:pt x="0" y="9174"/>
                  </a:lnTo>
                  <a:lnTo>
                    <a:pt x="13961" y="135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9206800" y="2329124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40" h="13335">
                  <a:moveTo>
                    <a:pt x="797" y="9174"/>
                  </a:moveTo>
                  <a:lnTo>
                    <a:pt x="2792" y="13163"/>
                  </a:lnTo>
                  <a:lnTo>
                    <a:pt x="14758" y="4387"/>
                  </a:lnTo>
                  <a:lnTo>
                    <a:pt x="797" y="9174"/>
                  </a:lnTo>
                  <a:close/>
                </a:path>
                <a:path w="15240" h="13335">
                  <a:moveTo>
                    <a:pt x="0" y="4786"/>
                  </a:moveTo>
                  <a:lnTo>
                    <a:pt x="797" y="9174"/>
                  </a:lnTo>
                  <a:lnTo>
                    <a:pt x="14758" y="4387"/>
                  </a:lnTo>
                  <a:lnTo>
                    <a:pt x="2792" y="4711"/>
                  </a:lnTo>
                  <a:lnTo>
                    <a:pt x="0" y="4786"/>
                  </a:lnTo>
                  <a:close/>
                </a:path>
                <a:path w="15240" h="13335">
                  <a:moveTo>
                    <a:pt x="0" y="4786"/>
                  </a:moveTo>
                  <a:lnTo>
                    <a:pt x="14758" y="4387"/>
                  </a:lnTo>
                  <a:lnTo>
                    <a:pt x="797" y="0"/>
                  </a:lnTo>
                  <a:lnTo>
                    <a:pt x="0" y="4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9206800" y="2329124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40" h="13335">
                  <a:moveTo>
                    <a:pt x="797" y="0"/>
                  </a:moveTo>
                  <a:lnTo>
                    <a:pt x="0" y="4786"/>
                  </a:lnTo>
                  <a:lnTo>
                    <a:pt x="14758" y="4387"/>
                  </a:lnTo>
                  <a:lnTo>
                    <a:pt x="797" y="0"/>
                  </a:lnTo>
                  <a:close/>
                </a:path>
                <a:path w="15240" h="13335">
                  <a:moveTo>
                    <a:pt x="0" y="4786"/>
                  </a:moveTo>
                  <a:lnTo>
                    <a:pt x="14758" y="4387"/>
                  </a:lnTo>
                  <a:lnTo>
                    <a:pt x="797" y="9174"/>
                  </a:lnTo>
                  <a:lnTo>
                    <a:pt x="0" y="4786"/>
                  </a:lnTo>
                  <a:close/>
                </a:path>
                <a:path w="15240" h="13335">
                  <a:moveTo>
                    <a:pt x="14758" y="4387"/>
                  </a:moveTo>
                  <a:lnTo>
                    <a:pt x="797" y="9174"/>
                  </a:lnTo>
                  <a:lnTo>
                    <a:pt x="2792" y="13163"/>
                  </a:lnTo>
                  <a:lnTo>
                    <a:pt x="14758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9209593" y="2333512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7578" y="13961"/>
                  </a:moveTo>
                  <a:lnTo>
                    <a:pt x="11966" y="14758"/>
                  </a:lnTo>
                  <a:lnTo>
                    <a:pt x="11966" y="0"/>
                  </a:lnTo>
                  <a:lnTo>
                    <a:pt x="7578" y="13961"/>
                  </a:lnTo>
                  <a:close/>
                </a:path>
                <a:path w="12065" h="15239">
                  <a:moveTo>
                    <a:pt x="3191" y="11966"/>
                  </a:moveTo>
                  <a:lnTo>
                    <a:pt x="7578" y="13961"/>
                  </a:lnTo>
                  <a:lnTo>
                    <a:pt x="11966" y="0"/>
                  </a:lnTo>
                  <a:lnTo>
                    <a:pt x="3191" y="11966"/>
                  </a:lnTo>
                  <a:close/>
                </a:path>
                <a:path w="12065" h="15239">
                  <a:moveTo>
                    <a:pt x="0" y="8775"/>
                  </a:moveTo>
                  <a:lnTo>
                    <a:pt x="3191" y="11966"/>
                  </a:lnTo>
                  <a:lnTo>
                    <a:pt x="11966" y="0"/>
                  </a:lnTo>
                  <a:lnTo>
                    <a:pt x="0" y="8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9209593" y="2333512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8775"/>
                  </a:moveTo>
                  <a:lnTo>
                    <a:pt x="3191" y="11966"/>
                  </a:lnTo>
                  <a:lnTo>
                    <a:pt x="11966" y="0"/>
                  </a:lnTo>
                  <a:lnTo>
                    <a:pt x="0" y="8775"/>
                  </a:lnTo>
                  <a:close/>
                </a:path>
                <a:path w="12065" h="15239">
                  <a:moveTo>
                    <a:pt x="3191" y="11966"/>
                  </a:moveTo>
                  <a:lnTo>
                    <a:pt x="11966" y="0"/>
                  </a:lnTo>
                  <a:lnTo>
                    <a:pt x="7578" y="13961"/>
                  </a:lnTo>
                  <a:lnTo>
                    <a:pt x="3191" y="11966"/>
                  </a:lnTo>
                  <a:close/>
                </a:path>
                <a:path w="12065" h="15239">
                  <a:moveTo>
                    <a:pt x="11966" y="0"/>
                  </a:moveTo>
                  <a:lnTo>
                    <a:pt x="7578" y="13961"/>
                  </a:lnTo>
                  <a:lnTo>
                    <a:pt x="11966" y="14758"/>
                  </a:lnTo>
                  <a:lnTo>
                    <a:pt x="1196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9221559" y="2333512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0"/>
                  </a:moveTo>
                  <a:lnTo>
                    <a:pt x="8376" y="11966"/>
                  </a:lnTo>
                  <a:lnTo>
                    <a:pt x="11966" y="8775"/>
                  </a:lnTo>
                  <a:lnTo>
                    <a:pt x="0" y="0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4387" y="13961"/>
                  </a:lnTo>
                  <a:lnTo>
                    <a:pt x="8376" y="11966"/>
                  </a:lnTo>
                  <a:lnTo>
                    <a:pt x="0" y="0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0" y="14758"/>
                  </a:lnTo>
                  <a:lnTo>
                    <a:pt x="4387" y="1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9221559" y="2333512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0" y="14758"/>
                  </a:moveTo>
                  <a:lnTo>
                    <a:pt x="4387" y="13961"/>
                  </a:lnTo>
                  <a:lnTo>
                    <a:pt x="0" y="0"/>
                  </a:lnTo>
                  <a:lnTo>
                    <a:pt x="0" y="14758"/>
                  </a:lnTo>
                  <a:close/>
                </a:path>
                <a:path w="12065" h="15239">
                  <a:moveTo>
                    <a:pt x="4387" y="13961"/>
                  </a:moveTo>
                  <a:lnTo>
                    <a:pt x="0" y="0"/>
                  </a:lnTo>
                  <a:lnTo>
                    <a:pt x="8376" y="11966"/>
                  </a:lnTo>
                  <a:lnTo>
                    <a:pt x="4387" y="13961"/>
                  </a:lnTo>
                  <a:close/>
                </a:path>
                <a:path w="12065" h="15239">
                  <a:moveTo>
                    <a:pt x="0" y="0"/>
                  </a:moveTo>
                  <a:lnTo>
                    <a:pt x="8376" y="11966"/>
                  </a:lnTo>
                  <a:lnTo>
                    <a:pt x="11966" y="87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9221559" y="2333512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89">
                  <a:moveTo>
                    <a:pt x="0" y="0"/>
                  </a:moveTo>
                  <a:lnTo>
                    <a:pt x="13961" y="4387"/>
                  </a:lnTo>
                  <a:lnTo>
                    <a:pt x="14360" y="0"/>
                  </a:lnTo>
                  <a:lnTo>
                    <a:pt x="0" y="0"/>
                  </a:lnTo>
                  <a:close/>
                </a:path>
                <a:path w="14604" h="8889">
                  <a:moveTo>
                    <a:pt x="0" y="0"/>
                  </a:moveTo>
                  <a:lnTo>
                    <a:pt x="11966" y="8775"/>
                  </a:lnTo>
                  <a:lnTo>
                    <a:pt x="13961" y="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9221559" y="2333512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89">
                  <a:moveTo>
                    <a:pt x="11966" y="8775"/>
                  </a:moveTo>
                  <a:lnTo>
                    <a:pt x="13961" y="4387"/>
                  </a:lnTo>
                  <a:lnTo>
                    <a:pt x="0" y="0"/>
                  </a:lnTo>
                  <a:lnTo>
                    <a:pt x="11966" y="8775"/>
                  </a:lnTo>
                  <a:close/>
                </a:path>
                <a:path w="14604" h="8889">
                  <a:moveTo>
                    <a:pt x="13961" y="4387"/>
                  </a:moveTo>
                  <a:lnTo>
                    <a:pt x="0" y="0"/>
                  </a:lnTo>
                  <a:lnTo>
                    <a:pt x="14360" y="0"/>
                  </a:lnTo>
                  <a:lnTo>
                    <a:pt x="13961" y="4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9026103" y="2133269"/>
              <a:ext cx="387350" cy="387985"/>
            </a:xfrm>
            <a:custGeom>
              <a:avLst/>
              <a:gdLst/>
              <a:ahLst/>
              <a:cxnLst/>
              <a:rect l="l" t="t" r="r" b="b"/>
              <a:pathLst>
                <a:path w="387350" h="387985">
                  <a:moveTo>
                    <a:pt x="9174" y="136420"/>
                  </a:moveTo>
                  <a:lnTo>
                    <a:pt x="14360" y="117273"/>
                  </a:lnTo>
                  <a:lnTo>
                    <a:pt x="21540" y="113285"/>
                  </a:lnTo>
                  <a:lnTo>
                    <a:pt x="26725" y="106104"/>
                  </a:lnTo>
                  <a:lnTo>
                    <a:pt x="27124" y="92542"/>
                  </a:lnTo>
                  <a:lnTo>
                    <a:pt x="35102" y="81772"/>
                  </a:lnTo>
                  <a:lnTo>
                    <a:pt x="61429" y="53850"/>
                  </a:lnTo>
                  <a:lnTo>
                    <a:pt x="69407" y="55046"/>
                  </a:lnTo>
                  <a:lnTo>
                    <a:pt x="79778" y="35900"/>
                  </a:lnTo>
                  <a:lnTo>
                    <a:pt x="84165" y="35900"/>
                  </a:lnTo>
                  <a:lnTo>
                    <a:pt x="108897" y="22337"/>
                  </a:lnTo>
                  <a:lnTo>
                    <a:pt x="155567" y="3988"/>
                  </a:lnTo>
                  <a:lnTo>
                    <a:pt x="160753" y="6781"/>
                  </a:lnTo>
                  <a:lnTo>
                    <a:pt x="187478" y="0"/>
                  </a:lnTo>
                  <a:lnTo>
                    <a:pt x="193063" y="3191"/>
                  </a:lnTo>
                  <a:lnTo>
                    <a:pt x="192265" y="8775"/>
                  </a:lnTo>
                  <a:lnTo>
                    <a:pt x="201041" y="13562"/>
                  </a:lnTo>
                  <a:lnTo>
                    <a:pt x="206226" y="9573"/>
                  </a:lnTo>
                  <a:lnTo>
                    <a:pt x="204631" y="5185"/>
                  </a:lnTo>
                  <a:lnTo>
                    <a:pt x="219389" y="7578"/>
                  </a:lnTo>
                  <a:lnTo>
                    <a:pt x="226171" y="6382"/>
                  </a:lnTo>
                  <a:lnTo>
                    <a:pt x="234547" y="6382"/>
                  </a:lnTo>
                  <a:lnTo>
                    <a:pt x="251301" y="11168"/>
                  </a:lnTo>
                  <a:lnTo>
                    <a:pt x="262869" y="7578"/>
                  </a:lnTo>
                  <a:lnTo>
                    <a:pt x="261672" y="14758"/>
                  </a:lnTo>
                  <a:lnTo>
                    <a:pt x="265262" y="21141"/>
                  </a:lnTo>
                  <a:lnTo>
                    <a:pt x="272442" y="22736"/>
                  </a:lnTo>
                  <a:lnTo>
                    <a:pt x="277628" y="20742"/>
                  </a:lnTo>
                  <a:lnTo>
                    <a:pt x="299965" y="35102"/>
                  </a:lnTo>
                  <a:lnTo>
                    <a:pt x="329483" y="54249"/>
                  </a:lnTo>
                  <a:lnTo>
                    <a:pt x="341051" y="73395"/>
                  </a:lnTo>
                  <a:lnTo>
                    <a:pt x="351023" y="91744"/>
                  </a:lnTo>
                  <a:lnTo>
                    <a:pt x="363389" y="101717"/>
                  </a:lnTo>
                  <a:lnTo>
                    <a:pt x="365782" y="116077"/>
                  </a:lnTo>
                  <a:lnTo>
                    <a:pt x="360597" y="114082"/>
                  </a:lnTo>
                  <a:lnTo>
                    <a:pt x="353018" y="113285"/>
                  </a:lnTo>
                  <a:lnTo>
                    <a:pt x="346237" y="129240"/>
                  </a:lnTo>
                  <a:lnTo>
                    <a:pt x="357805" y="136420"/>
                  </a:lnTo>
                  <a:lnTo>
                    <a:pt x="347035" y="151179"/>
                  </a:lnTo>
                  <a:lnTo>
                    <a:pt x="353018" y="163146"/>
                  </a:lnTo>
                  <a:lnTo>
                    <a:pt x="366181" y="162747"/>
                  </a:lnTo>
                  <a:lnTo>
                    <a:pt x="377749" y="152376"/>
                  </a:lnTo>
                  <a:lnTo>
                    <a:pt x="383334" y="160354"/>
                  </a:lnTo>
                  <a:lnTo>
                    <a:pt x="387323" y="193860"/>
                  </a:lnTo>
                  <a:lnTo>
                    <a:pt x="379744" y="214603"/>
                  </a:lnTo>
                  <a:lnTo>
                    <a:pt x="380143" y="232952"/>
                  </a:lnTo>
                  <a:lnTo>
                    <a:pt x="374558" y="259677"/>
                  </a:lnTo>
                  <a:lnTo>
                    <a:pt x="368176" y="271245"/>
                  </a:lnTo>
                  <a:lnTo>
                    <a:pt x="361395" y="270846"/>
                  </a:lnTo>
                  <a:lnTo>
                    <a:pt x="356608" y="255689"/>
                  </a:lnTo>
                  <a:lnTo>
                    <a:pt x="347433" y="251700"/>
                  </a:lnTo>
                  <a:lnTo>
                    <a:pt x="335467" y="254093"/>
                  </a:lnTo>
                  <a:lnTo>
                    <a:pt x="344242" y="262869"/>
                  </a:lnTo>
                  <a:lnTo>
                    <a:pt x="355012" y="274038"/>
                  </a:lnTo>
                  <a:lnTo>
                    <a:pt x="344641" y="278824"/>
                  </a:lnTo>
                  <a:lnTo>
                    <a:pt x="339456" y="281218"/>
                  </a:lnTo>
                  <a:lnTo>
                    <a:pt x="358602" y="287999"/>
                  </a:lnTo>
                  <a:lnTo>
                    <a:pt x="357805" y="297173"/>
                  </a:lnTo>
                  <a:lnTo>
                    <a:pt x="349029" y="306747"/>
                  </a:lnTo>
                  <a:lnTo>
                    <a:pt x="329084" y="329882"/>
                  </a:lnTo>
                  <a:lnTo>
                    <a:pt x="322303" y="328287"/>
                  </a:lnTo>
                  <a:lnTo>
                    <a:pt x="319910" y="333871"/>
                  </a:lnTo>
                  <a:lnTo>
                    <a:pt x="321904" y="339057"/>
                  </a:lnTo>
                  <a:lnTo>
                    <a:pt x="315123" y="347832"/>
                  </a:lnTo>
                  <a:lnTo>
                    <a:pt x="309938" y="346636"/>
                  </a:lnTo>
                  <a:lnTo>
                    <a:pt x="301561" y="350625"/>
                  </a:lnTo>
                  <a:lnTo>
                    <a:pt x="278425" y="368974"/>
                  </a:lnTo>
                  <a:lnTo>
                    <a:pt x="254891" y="382536"/>
                  </a:lnTo>
                  <a:lnTo>
                    <a:pt x="235345" y="384929"/>
                  </a:lnTo>
                  <a:lnTo>
                    <a:pt x="201041" y="386525"/>
                  </a:lnTo>
                  <a:lnTo>
                    <a:pt x="191866" y="387721"/>
                  </a:lnTo>
                  <a:lnTo>
                    <a:pt x="190669" y="375356"/>
                  </a:lnTo>
                  <a:lnTo>
                    <a:pt x="199844" y="366181"/>
                  </a:lnTo>
                  <a:lnTo>
                    <a:pt x="205029" y="360198"/>
                  </a:lnTo>
                  <a:lnTo>
                    <a:pt x="191467" y="346237"/>
                  </a:lnTo>
                  <a:lnTo>
                    <a:pt x="172320" y="335467"/>
                  </a:lnTo>
                  <a:lnTo>
                    <a:pt x="165539" y="342248"/>
                  </a:lnTo>
                  <a:lnTo>
                    <a:pt x="172719" y="353018"/>
                  </a:lnTo>
                  <a:lnTo>
                    <a:pt x="183090" y="359400"/>
                  </a:lnTo>
                  <a:lnTo>
                    <a:pt x="170326" y="365782"/>
                  </a:lnTo>
                  <a:lnTo>
                    <a:pt x="162747" y="362990"/>
                  </a:lnTo>
                  <a:lnTo>
                    <a:pt x="158359" y="372962"/>
                  </a:lnTo>
                  <a:lnTo>
                    <a:pt x="163146" y="385727"/>
                  </a:lnTo>
                  <a:lnTo>
                    <a:pt x="149185" y="385328"/>
                  </a:lnTo>
                  <a:lnTo>
                    <a:pt x="137617" y="380143"/>
                  </a:lnTo>
                  <a:lnTo>
                    <a:pt x="135224" y="374957"/>
                  </a:lnTo>
                  <a:lnTo>
                    <a:pt x="126049" y="377350"/>
                  </a:lnTo>
                  <a:lnTo>
                    <a:pt x="120863" y="378946"/>
                  </a:lnTo>
                  <a:lnTo>
                    <a:pt x="112487" y="372165"/>
                  </a:lnTo>
                  <a:lnTo>
                    <a:pt x="99722" y="362591"/>
                  </a:lnTo>
                  <a:lnTo>
                    <a:pt x="109694" y="357406"/>
                  </a:lnTo>
                  <a:lnTo>
                    <a:pt x="103312" y="346237"/>
                  </a:lnTo>
                  <a:lnTo>
                    <a:pt x="95334" y="350625"/>
                  </a:lnTo>
                  <a:lnTo>
                    <a:pt x="90548" y="344242"/>
                  </a:lnTo>
                  <a:lnTo>
                    <a:pt x="43877" y="318314"/>
                  </a:lnTo>
                  <a:lnTo>
                    <a:pt x="26326" y="281616"/>
                  </a:lnTo>
                  <a:lnTo>
                    <a:pt x="15556" y="266060"/>
                  </a:lnTo>
                  <a:lnTo>
                    <a:pt x="9972" y="258082"/>
                  </a:lnTo>
                  <a:lnTo>
                    <a:pt x="1994" y="220187"/>
                  </a:lnTo>
                  <a:lnTo>
                    <a:pt x="0" y="195057"/>
                  </a:lnTo>
                  <a:lnTo>
                    <a:pt x="2393" y="165938"/>
                  </a:lnTo>
                  <a:lnTo>
                    <a:pt x="11168" y="169927"/>
                  </a:lnTo>
                  <a:lnTo>
                    <a:pt x="17152" y="177905"/>
                  </a:lnTo>
                  <a:lnTo>
                    <a:pt x="29517" y="171921"/>
                  </a:lnTo>
                  <a:lnTo>
                    <a:pt x="28321" y="160354"/>
                  </a:lnTo>
                  <a:lnTo>
                    <a:pt x="31113" y="149584"/>
                  </a:lnTo>
                  <a:lnTo>
                    <a:pt x="17551" y="150780"/>
                  </a:lnTo>
                  <a:lnTo>
                    <a:pt x="15556" y="139212"/>
                  </a:lnTo>
                  <a:lnTo>
                    <a:pt x="9573" y="136819"/>
                  </a:lnTo>
                  <a:lnTo>
                    <a:pt x="9174" y="13642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0" name="object 1080" descr=""/>
          <p:cNvSpPr txBox="1"/>
          <p:nvPr/>
        </p:nvSpPr>
        <p:spPr>
          <a:xfrm>
            <a:off x="8740423" y="2925465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1" name="object 1081" descr=""/>
          <p:cNvSpPr txBox="1"/>
          <p:nvPr/>
        </p:nvSpPr>
        <p:spPr>
          <a:xfrm>
            <a:off x="9205000" y="2884138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2" name="object 1082" descr=""/>
          <p:cNvSpPr txBox="1"/>
          <p:nvPr/>
        </p:nvSpPr>
        <p:spPr>
          <a:xfrm>
            <a:off x="9074179" y="2486431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3" name="object 1083" descr=""/>
          <p:cNvSpPr txBox="1"/>
          <p:nvPr/>
        </p:nvSpPr>
        <p:spPr>
          <a:xfrm>
            <a:off x="8489792" y="2486007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4" name="object 1084" descr=""/>
          <p:cNvSpPr txBox="1"/>
          <p:nvPr/>
        </p:nvSpPr>
        <p:spPr>
          <a:xfrm>
            <a:off x="7455865" y="1832263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5" name="object 1085" descr=""/>
          <p:cNvSpPr txBox="1"/>
          <p:nvPr/>
        </p:nvSpPr>
        <p:spPr>
          <a:xfrm>
            <a:off x="4892990" y="1887310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6" name="object 1086" descr=""/>
          <p:cNvSpPr txBox="1"/>
          <p:nvPr/>
        </p:nvSpPr>
        <p:spPr>
          <a:xfrm>
            <a:off x="4345443" y="1887950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7" name="object 1087" descr=""/>
          <p:cNvSpPr txBox="1"/>
          <p:nvPr/>
        </p:nvSpPr>
        <p:spPr>
          <a:xfrm>
            <a:off x="3984317" y="1517937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8" name="object 1088" descr=""/>
          <p:cNvSpPr txBox="1"/>
          <p:nvPr/>
        </p:nvSpPr>
        <p:spPr>
          <a:xfrm>
            <a:off x="3511631" y="1547056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9" name="object 1089" descr=""/>
          <p:cNvSpPr txBox="1"/>
          <p:nvPr/>
        </p:nvSpPr>
        <p:spPr>
          <a:xfrm>
            <a:off x="3134809" y="1340273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0" name="object 1090" descr=""/>
          <p:cNvSpPr txBox="1"/>
          <p:nvPr/>
        </p:nvSpPr>
        <p:spPr>
          <a:xfrm>
            <a:off x="2925790" y="1765490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1" name="object 1091" descr=""/>
          <p:cNvSpPr txBox="1"/>
          <p:nvPr/>
        </p:nvSpPr>
        <p:spPr>
          <a:xfrm>
            <a:off x="3305136" y="1990465"/>
            <a:ext cx="8572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2" name="object 1092" descr=""/>
          <p:cNvSpPr txBox="1"/>
          <p:nvPr/>
        </p:nvSpPr>
        <p:spPr>
          <a:xfrm>
            <a:off x="2153807" y="938349"/>
            <a:ext cx="8572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(E)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3" name="object 1093" descr=""/>
          <p:cNvSpPr txBox="1"/>
          <p:nvPr/>
        </p:nvSpPr>
        <p:spPr>
          <a:xfrm>
            <a:off x="4410597" y="4376789"/>
            <a:ext cx="19050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12"</a:t>
            </a:r>
            <a:r>
              <a:rPr dirty="0" sz="350" spc="-2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CAL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4" name="object 1094" descr=""/>
          <p:cNvSpPr txBox="1"/>
          <p:nvPr/>
        </p:nvSpPr>
        <p:spPr>
          <a:xfrm>
            <a:off x="5214030" y="4228002"/>
            <a:ext cx="20320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10"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5" name="object 1095" descr=""/>
          <p:cNvSpPr txBox="1"/>
          <p:nvPr/>
        </p:nvSpPr>
        <p:spPr>
          <a:xfrm>
            <a:off x="3009428" y="2773646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6" name="object 1096" descr=""/>
          <p:cNvSpPr txBox="1"/>
          <p:nvPr/>
        </p:nvSpPr>
        <p:spPr>
          <a:xfrm>
            <a:off x="3007630" y="2829656"/>
            <a:ext cx="203200" cy="774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350">
                <a:latin typeface="Arial"/>
                <a:cs typeface="Arial"/>
              </a:rPr>
              <a:t>10"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7" name="object 1097" descr=""/>
          <p:cNvSpPr txBox="1"/>
          <p:nvPr/>
        </p:nvSpPr>
        <p:spPr>
          <a:xfrm>
            <a:off x="3424207" y="3612114"/>
            <a:ext cx="20320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10"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8" name="object 1098" descr=""/>
          <p:cNvSpPr txBox="1"/>
          <p:nvPr/>
        </p:nvSpPr>
        <p:spPr>
          <a:xfrm>
            <a:off x="3752893" y="3517178"/>
            <a:ext cx="20320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16"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9" name="object 1099" descr=""/>
          <p:cNvSpPr txBox="1"/>
          <p:nvPr/>
        </p:nvSpPr>
        <p:spPr>
          <a:xfrm>
            <a:off x="4285811" y="2219187"/>
            <a:ext cx="20320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14"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0" name="object 1100" descr=""/>
          <p:cNvSpPr txBox="1"/>
          <p:nvPr/>
        </p:nvSpPr>
        <p:spPr>
          <a:xfrm>
            <a:off x="6964762" y="3920856"/>
            <a:ext cx="20320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14"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1" name="object 1101" descr=""/>
          <p:cNvSpPr txBox="1"/>
          <p:nvPr/>
        </p:nvSpPr>
        <p:spPr>
          <a:xfrm>
            <a:off x="6817769" y="2032315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2" name="object 1102" descr=""/>
          <p:cNvSpPr txBox="1"/>
          <p:nvPr/>
        </p:nvSpPr>
        <p:spPr>
          <a:xfrm>
            <a:off x="6816375" y="2082767"/>
            <a:ext cx="20320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latin typeface="Arial"/>
                <a:cs typeface="Arial"/>
              </a:rPr>
              <a:t>14"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3" name="object 1103" descr=""/>
          <p:cNvSpPr txBox="1"/>
          <p:nvPr/>
        </p:nvSpPr>
        <p:spPr>
          <a:xfrm>
            <a:off x="8182773" y="1942166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4" name="object 1104" descr=""/>
          <p:cNvSpPr txBox="1"/>
          <p:nvPr/>
        </p:nvSpPr>
        <p:spPr>
          <a:xfrm>
            <a:off x="8181313" y="1992616"/>
            <a:ext cx="19050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latin typeface="Arial"/>
                <a:cs typeface="Arial"/>
              </a:rPr>
              <a:t>12"</a:t>
            </a:r>
            <a:r>
              <a:rPr dirty="0" sz="350" spc="-2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CAL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5" name="object 1105" descr=""/>
          <p:cNvSpPr txBox="1"/>
          <p:nvPr/>
        </p:nvSpPr>
        <p:spPr>
          <a:xfrm>
            <a:off x="7471950" y="2858418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6" name="object 1106" descr=""/>
          <p:cNvSpPr txBox="1"/>
          <p:nvPr/>
        </p:nvSpPr>
        <p:spPr>
          <a:xfrm>
            <a:off x="7470488" y="2908868"/>
            <a:ext cx="19050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latin typeface="Arial"/>
                <a:cs typeface="Arial"/>
              </a:rPr>
              <a:t>12"</a:t>
            </a:r>
            <a:r>
              <a:rPr dirty="0" sz="350" spc="-2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CAL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7" name="object 1107" descr=""/>
          <p:cNvSpPr txBox="1"/>
          <p:nvPr/>
        </p:nvSpPr>
        <p:spPr>
          <a:xfrm>
            <a:off x="8225656" y="3827914"/>
            <a:ext cx="20320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14"</a:t>
            </a:r>
            <a:r>
              <a:rPr dirty="0" sz="350" spc="-20">
                <a:latin typeface="Arial"/>
                <a:cs typeface="Arial"/>
              </a:rPr>
              <a:t> 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8" name="object 1108" descr=""/>
          <p:cNvSpPr txBox="1"/>
          <p:nvPr/>
        </p:nvSpPr>
        <p:spPr>
          <a:xfrm>
            <a:off x="7803029" y="4625505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9" name="object 1109" descr=""/>
          <p:cNvSpPr txBox="1"/>
          <p:nvPr/>
        </p:nvSpPr>
        <p:spPr>
          <a:xfrm>
            <a:off x="7801568" y="4675556"/>
            <a:ext cx="19050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latin typeface="Arial"/>
                <a:cs typeface="Arial"/>
              </a:rPr>
              <a:t>12"</a:t>
            </a:r>
            <a:r>
              <a:rPr dirty="0" sz="350" spc="-2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CAL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0" name="object 1110" descr=""/>
          <p:cNvSpPr txBox="1"/>
          <p:nvPr/>
        </p:nvSpPr>
        <p:spPr>
          <a:xfrm>
            <a:off x="8087573" y="10188230"/>
            <a:ext cx="190500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12"</a:t>
            </a:r>
            <a:r>
              <a:rPr dirty="0" sz="350" spc="-2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CAL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1" name="object 1111" descr=""/>
          <p:cNvSpPr txBox="1"/>
          <p:nvPr/>
        </p:nvSpPr>
        <p:spPr>
          <a:xfrm>
            <a:off x="6008419" y="11484433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2" name="object 1112" descr=""/>
          <p:cNvSpPr txBox="1"/>
          <p:nvPr/>
        </p:nvSpPr>
        <p:spPr>
          <a:xfrm>
            <a:off x="6006958" y="11534485"/>
            <a:ext cx="19050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latin typeface="Arial"/>
                <a:cs typeface="Arial"/>
              </a:rPr>
              <a:t>12"</a:t>
            </a:r>
            <a:r>
              <a:rPr dirty="0" sz="350" spc="-2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CAL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3" name="object 1113" descr=""/>
          <p:cNvSpPr txBox="1"/>
          <p:nvPr/>
        </p:nvSpPr>
        <p:spPr>
          <a:xfrm>
            <a:off x="6947010" y="11650771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4" name="object 1114" descr=""/>
          <p:cNvSpPr txBox="1"/>
          <p:nvPr/>
        </p:nvSpPr>
        <p:spPr>
          <a:xfrm>
            <a:off x="6945149" y="11700823"/>
            <a:ext cx="19050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latin typeface="Arial"/>
                <a:cs typeface="Arial"/>
              </a:rPr>
              <a:t>14"</a:t>
            </a:r>
            <a:r>
              <a:rPr dirty="0" sz="350" spc="-2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CAL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5" name="object 1115" descr=""/>
          <p:cNvSpPr txBox="1"/>
          <p:nvPr/>
        </p:nvSpPr>
        <p:spPr>
          <a:xfrm>
            <a:off x="8220538" y="10911419"/>
            <a:ext cx="179705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5"</a:t>
            </a:r>
            <a:r>
              <a:rPr dirty="0" sz="350" spc="-15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6" name="object 1116" descr=""/>
          <p:cNvSpPr txBox="1"/>
          <p:nvPr/>
        </p:nvSpPr>
        <p:spPr>
          <a:xfrm>
            <a:off x="7768595" y="10816483"/>
            <a:ext cx="179705" cy="133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dirty="0" sz="350">
                <a:latin typeface="Arial"/>
                <a:cs typeface="Arial"/>
              </a:rPr>
              <a:t>5"</a:t>
            </a:r>
            <a:r>
              <a:rPr dirty="0" sz="350" spc="-15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CAL.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7" name="object 1117" descr=""/>
          <p:cNvSpPr txBox="1"/>
          <p:nvPr/>
        </p:nvSpPr>
        <p:spPr>
          <a:xfrm>
            <a:off x="2082006" y="2714211"/>
            <a:ext cx="8763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8" name="object 1118" descr=""/>
          <p:cNvSpPr txBox="1"/>
          <p:nvPr/>
        </p:nvSpPr>
        <p:spPr>
          <a:xfrm>
            <a:off x="2079344" y="3101343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9" name="object 1119" descr=""/>
          <p:cNvSpPr txBox="1"/>
          <p:nvPr/>
        </p:nvSpPr>
        <p:spPr>
          <a:xfrm>
            <a:off x="2656547" y="1979739"/>
            <a:ext cx="88265" cy="762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350" spc="-25">
                <a:latin typeface="Arial"/>
                <a:cs typeface="Arial"/>
              </a:rPr>
              <a:t>(R)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1120" name="object 1120" descr=""/>
          <p:cNvGrpSpPr/>
          <p:nvPr/>
        </p:nvGrpSpPr>
        <p:grpSpPr>
          <a:xfrm>
            <a:off x="-2140" y="-2140"/>
            <a:ext cx="20109180" cy="14364969"/>
            <a:chOff x="-2140" y="-2140"/>
            <a:chExt cx="20109180" cy="14364969"/>
          </a:xfrm>
        </p:grpSpPr>
        <p:sp>
          <p:nvSpPr>
            <p:cNvPr id="1121" name="object 1121" descr=""/>
            <p:cNvSpPr/>
            <p:nvPr/>
          </p:nvSpPr>
          <p:spPr>
            <a:xfrm>
              <a:off x="-1193" y="-1190"/>
              <a:ext cx="20107275" cy="14363065"/>
            </a:xfrm>
            <a:custGeom>
              <a:avLst/>
              <a:gdLst/>
              <a:ahLst/>
              <a:cxnLst/>
              <a:rect l="l" t="t" r="r" b="b"/>
              <a:pathLst>
                <a:path w="20107275" h="14363065">
                  <a:moveTo>
                    <a:pt x="3187" y="14361262"/>
                  </a:moveTo>
                  <a:lnTo>
                    <a:pt x="2717" y="14360144"/>
                  </a:lnTo>
                  <a:lnTo>
                    <a:pt x="1587" y="14359674"/>
                  </a:lnTo>
                  <a:lnTo>
                    <a:pt x="469" y="14360144"/>
                  </a:lnTo>
                  <a:lnTo>
                    <a:pt x="0" y="14361262"/>
                  </a:lnTo>
                  <a:lnTo>
                    <a:pt x="469" y="14362379"/>
                  </a:lnTo>
                  <a:lnTo>
                    <a:pt x="1587" y="14362849"/>
                  </a:lnTo>
                  <a:lnTo>
                    <a:pt x="2717" y="14362379"/>
                  </a:lnTo>
                  <a:lnTo>
                    <a:pt x="3187" y="14361262"/>
                  </a:lnTo>
                  <a:close/>
                </a:path>
                <a:path w="20107275" h="14363065">
                  <a:moveTo>
                    <a:pt x="4381" y="3187"/>
                  </a:moveTo>
                  <a:lnTo>
                    <a:pt x="3911" y="2057"/>
                  </a:lnTo>
                  <a:lnTo>
                    <a:pt x="3124" y="1752"/>
                  </a:lnTo>
                  <a:lnTo>
                    <a:pt x="3187" y="1600"/>
                  </a:lnTo>
                  <a:lnTo>
                    <a:pt x="2717" y="469"/>
                  </a:lnTo>
                  <a:lnTo>
                    <a:pt x="1587" y="0"/>
                  </a:lnTo>
                  <a:lnTo>
                    <a:pt x="469" y="469"/>
                  </a:lnTo>
                  <a:lnTo>
                    <a:pt x="0" y="1600"/>
                  </a:lnTo>
                  <a:lnTo>
                    <a:pt x="469" y="2717"/>
                  </a:lnTo>
                  <a:lnTo>
                    <a:pt x="1244" y="3048"/>
                  </a:lnTo>
                  <a:lnTo>
                    <a:pt x="1193" y="3187"/>
                  </a:lnTo>
                  <a:lnTo>
                    <a:pt x="1651" y="4318"/>
                  </a:lnTo>
                  <a:lnTo>
                    <a:pt x="2781" y="4787"/>
                  </a:lnTo>
                  <a:lnTo>
                    <a:pt x="3911" y="4318"/>
                  </a:lnTo>
                  <a:lnTo>
                    <a:pt x="4381" y="3187"/>
                  </a:lnTo>
                  <a:close/>
                </a:path>
                <a:path w="20107275" h="14363065">
                  <a:moveTo>
                    <a:pt x="9169" y="14356080"/>
                  </a:moveTo>
                  <a:lnTo>
                    <a:pt x="8699" y="14354950"/>
                  </a:lnTo>
                  <a:lnTo>
                    <a:pt x="7569" y="14354493"/>
                  </a:lnTo>
                  <a:lnTo>
                    <a:pt x="6438" y="14354950"/>
                  </a:lnTo>
                  <a:lnTo>
                    <a:pt x="5969" y="14356080"/>
                  </a:lnTo>
                  <a:lnTo>
                    <a:pt x="6438" y="14357210"/>
                  </a:lnTo>
                  <a:lnTo>
                    <a:pt x="7569" y="14357680"/>
                  </a:lnTo>
                  <a:lnTo>
                    <a:pt x="8699" y="14357210"/>
                  </a:lnTo>
                  <a:lnTo>
                    <a:pt x="9169" y="14356080"/>
                  </a:lnTo>
                  <a:close/>
                </a:path>
                <a:path w="20107275" h="14363065">
                  <a:moveTo>
                    <a:pt x="20100100" y="14354886"/>
                  </a:moveTo>
                  <a:lnTo>
                    <a:pt x="20099630" y="14353756"/>
                  </a:lnTo>
                  <a:lnTo>
                    <a:pt x="20098512" y="14353286"/>
                  </a:lnTo>
                  <a:lnTo>
                    <a:pt x="20097382" y="14353756"/>
                  </a:lnTo>
                  <a:lnTo>
                    <a:pt x="20096912" y="14354886"/>
                  </a:lnTo>
                  <a:lnTo>
                    <a:pt x="20097382" y="14356017"/>
                  </a:lnTo>
                  <a:lnTo>
                    <a:pt x="20098512" y="14356487"/>
                  </a:lnTo>
                  <a:lnTo>
                    <a:pt x="20099630" y="14356017"/>
                  </a:lnTo>
                  <a:lnTo>
                    <a:pt x="20100100" y="14354886"/>
                  </a:lnTo>
                  <a:close/>
                </a:path>
                <a:path w="20107275" h="14363065">
                  <a:moveTo>
                    <a:pt x="20106882" y="14361262"/>
                  </a:moveTo>
                  <a:lnTo>
                    <a:pt x="20106412" y="14360144"/>
                  </a:lnTo>
                  <a:lnTo>
                    <a:pt x="20105294" y="14359674"/>
                  </a:lnTo>
                  <a:lnTo>
                    <a:pt x="20104164" y="14360144"/>
                  </a:lnTo>
                  <a:lnTo>
                    <a:pt x="20103694" y="14361262"/>
                  </a:lnTo>
                  <a:lnTo>
                    <a:pt x="20104164" y="14362379"/>
                  </a:lnTo>
                  <a:lnTo>
                    <a:pt x="20105294" y="14362849"/>
                  </a:lnTo>
                  <a:lnTo>
                    <a:pt x="20106412" y="14362379"/>
                  </a:lnTo>
                  <a:lnTo>
                    <a:pt x="20106882" y="14361262"/>
                  </a:lnTo>
                  <a:close/>
                </a:path>
                <a:path w="20107275" h="14363065">
                  <a:moveTo>
                    <a:pt x="20106882" y="1600"/>
                  </a:moveTo>
                  <a:lnTo>
                    <a:pt x="20106412" y="469"/>
                  </a:lnTo>
                  <a:lnTo>
                    <a:pt x="20105294" y="0"/>
                  </a:lnTo>
                  <a:lnTo>
                    <a:pt x="20104164" y="469"/>
                  </a:lnTo>
                  <a:lnTo>
                    <a:pt x="20103808" y="1320"/>
                  </a:lnTo>
                  <a:lnTo>
                    <a:pt x="20102970" y="1663"/>
                  </a:lnTo>
                  <a:lnTo>
                    <a:pt x="20102500" y="2794"/>
                  </a:lnTo>
                  <a:lnTo>
                    <a:pt x="20102970" y="3924"/>
                  </a:lnTo>
                  <a:lnTo>
                    <a:pt x="20104088" y="4381"/>
                  </a:lnTo>
                  <a:lnTo>
                    <a:pt x="20105218" y="3924"/>
                  </a:lnTo>
                  <a:lnTo>
                    <a:pt x="20105561" y="3073"/>
                  </a:lnTo>
                  <a:lnTo>
                    <a:pt x="20106412" y="2717"/>
                  </a:lnTo>
                  <a:lnTo>
                    <a:pt x="20106882" y="1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399" y="399"/>
              <a:ext cx="20104100" cy="14359890"/>
            </a:xfrm>
            <a:custGeom>
              <a:avLst/>
              <a:gdLst/>
              <a:ahLst/>
              <a:cxnLst/>
              <a:rect l="l" t="t" r="r" b="b"/>
              <a:pathLst>
                <a:path w="20104100" h="14359890">
                  <a:moveTo>
                    <a:pt x="20103701" y="0"/>
                  </a:moveTo>
                  <a:lnTo>
                    <a:pt x="0" y="0"/>
                  </a:lnTo>
                  <a:lnTo>
                    <a:pt x="0" y="14359672"/>
                  </a:lnTo>
                  <a:lnTo>
                    <a:pt x="20103701" y="14359672"/>
                  </a:lnTo>
                  <a:lnTo>
                    <a:pt x="20103701" y="0"/>
                  </a:lnTo>
                </a:path>
              </a:pathLst>
            </a:custGeom>
            <a:ln w="4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18847594" y="14109568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22736"/>
                  </a:moveTo>
                  <a:lnTo>
                    <a:pt x="957338" y="22736"/>
                  </a:lnTo>
                  <a:lnTo>
                    <a:pt x="957338" y="0"/>
                  </a:lnTo>
                  <a:lnTo>
                    <a:pt x="0" y="22736"/>
                  </a:lnTo>
                  <a:close/>
                </a:path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18847594" y="14109568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59">
                  <a:moveTo>
                    <a:pt x="0" y="22736"/>
                  </a:moveTo>
                  <a:lnTo>
                    <a:pt x="957338" y="0"/>
                  </a:lnTo>
                  <a:lnTo>
                    <a:pt x="957338" y="22736"/>
                  </a:lnTo>
                  <a:lnTo>
                    <a:pt x="0" y="227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18847594" y="13391564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22736"/>
                  </a:moveTo>
                  <a:lnTo>
                    <a:pt x="957338" y="22736"/>
                  </a:lnTo>
                  <a:lnTo>
                    <a:pt x="957338" y="0"/>
                  </a:lnTo>
                  <a:lnTo>
                    <a:pt x="0" y="22736"/>
                  </a:lnTo>
                  <a:close/>
                </a:path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18847594" y="13391564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59">
                  <a:moveTo>
                    <a:pt x="0" y="22736"/>
                  </a:moveTo>
                  <a:lnTo>
                    <a:pt x="957338" y="0"/>
                  </a:lnTo>
                  <a:lnTo>
                    <a:pt x="957338" y="22736"/>
                  </a:lnTo>
                  <a:lnTo>
                    <a:pt x="0" y="227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18847594" y="11486063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18847594" y="11366396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18847594" y="11605731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18847594" y="11725398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18847594" y="11845065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18847594" y="11964732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18847594" y="12084399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18847594" y="12204067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18847594" y="12323734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18847594" y="12443401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18847594" y="12563068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18847594" y="12673561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22736"/>
                  </a:moveTo>
                  <a:lnTo>
                    <a:pt x="957338" y="22736"/>
                  </a:lnTo>
                  <a:lnTo>
                    <a:pt x="957338" y="0"/>
                  </a:lnTo>
                  <a:lnTo>
                    <a:pt x="0" y="22736"/>
                  </a:lnTo>
                  <a:close/>
                </a:path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18847594" y="12673561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59">
                  <a:moveTo>
                    <a:pt x="0" y="22736"/>
                  </a:moveTo>
                  <a:lnTo>
                    <a:pt x="957338" y="0"/>
                  </a:lnTo>
                  <a:lnTo>
                    <a:pt x="957338" y="22736"/>
                  </a:lnTo>
                  <a:lnTo>
                    <a:pt x="0" y="227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0" name="object 1140" descr=""/>
          <p:cNvSpPr txBox="1"/>
          <p:nvPr/>
        </p:nvSpPr>
        <p:spPr>
          <a:xfrm>
            <a:off x="18872789" y="11500423"/>
            <a:ext cx="120650" cy="100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35">
                <a:latin typeface="Arial"/>
                <a:cs typeface="Arial"/>
              </a:rPr>
              <a:t>File:</a:t>
            </a:r>
            <a:endParaRPr sz="500">
              <a:latin typeface="Arial"/>
              <a:cs typeface="Arial"/>
            </a:endParaRPr>
          </a:p>
        </p:txBody>
      </p:sp>
      <p:sp>
        <p:nvSpPr>
          <p:cNvPr id="1141" name="object 1141" descr=""/>
          <p:cNvSpPr txBox="1"/>
          <p:nvPr/>
        </p:nvSpPr>
        <p:spPr>
          <a:xfrm>
            <a:off x="18872789" y="11620090"/>
            <a:ext cx="257175" cy="100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50">
                <a:latin typeface="Arial"/>
                <a:cs typeface="Arial"/>
              </a:rPr>
              <a:t>Revisions:</a:t>
            </a:r>
            <a:endParaRPr sz="500">
              <a:latin typeface="Arial"/>
              <a:cs typeface="Arial"/>
            </a:endParaRPr>
          </a:p>
        </p:txBody>
      </p:sp>
      <p:sp>
        <p:nvSpPr>
          <p:cNvPr id="1142" name="object 1142" descr=""/>
          <p:cNvSpPr txBox="1"/>
          <p:nvPr/>
        </p:nvSpPr>
        <p:spPr>
          <a:xfrm>
            <a:off x="18872789" y="11261088"/>
            <a:ext cx="914400" cy="220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99770" algn="l"/>
              </a:tabLst>
            </a:pPr>
            <a:r>
              <a:rPr dirty="0" sz="500" spc="-10">
                <a:latin typeface="Arial"/>
                <a:cs typeface="Arial"/>
              </a:rPr>
              <a:t>Date:</a:t>
            </a:r>
            <a:r>
              <a:rPr dirty="0" sz="500">
                <a:latin typeface="Arial"/>
                <a:cs typeface="Arial"/>
              </a:rPr>
              <a:t>	</a:t>
            </a:r>
            <a:r>
              <a:rPr dirty="0" sz="500" spc="-60">
                <a:latin typeface="Arial"/>
                <a:cs typeface="Arial"/>
              </a:rPr>
              <a:t>09-02-</a:t>
            </a:r>
            <a:r>
              <a:rPr dirty="0" sz="500" spc="-25">
                <a:latin typeface="Arial"/>
                <a:cs typeface="Arial"/>
              </a:rPr>
              <a:t>25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500" spc="-45">
                <a:latin typeface="Arial"/>
                <a:cs typeface="Arial"/>
              </a:rPr>
              <a:t>Project: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80">
                <a:latin typeface="Arial"/>
                <a:cs typeface="Arial"/>
              </a:rPr>
              <a:t>FALLBROOK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75">
                <a:latin typeface="Arial"/>
                <a:cs typeface="Arial"/>
              </a:rPr>
              <a:t>SELF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65">
                <a:latin typeface="Arial"/>
                <a:cs typeface="Arial"/>
              </a:rPr>
              <a:t>STORAGE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143" name="object 1143" descr=""/>
          <p:cNvGrpSpPr/>
          <p:nvPr/>
        </p:nvGrpSpPr>
        <p:grpSpPr>
          <a:xfrm>
            <a:off x="18836425" y="228166"/>
            <a:ext cx="980440" cy="13904594"/>
            <a:chOff x="18836425" y="228166"/>
            <a:chExt cx="980440" cy="13904594"/>
          </a:xfrm>
        </p:grpSpPr>
        <p:sp>
          <p:nvSpPr>
            <p:cNvPr id="1144" name="object 1144" descr=""/>
            <p:cNvSpPr/>
            <p:nvPr/>
          </p:nvSpPr>
          <p:spPr>
            <a:xfrm>
              <a:off x="18836425" y="11235560"/>
              <a:ext cx="980440" cy="2896870"/>
            </a:xfrm>
            <a:custGeom>
              <a:avLst/>
              <a:gdLst/>
              <a:ahLst/>
              <a:cxnLst/>
              <a:rect l="l" t="t" r="r" b="b"/>
              <a:pathLst>
                <a:path w="980440" h="2896869">
                  <a:moveTo>
                    <a:pt x="0" y="2896745"/>
                  </a:moveTo>
                  <a:lnTo>
                    <a:pt x="980074" y="2896745"/>
                  </a:lnTo>
                  <a:lnTo>
                    <a:pt x="957338" y="2874008"/>
                  </a:lnTo>
                  <a:lnTo>
                    <a:pt x="0" y="2896745"/>
                  </a:lnTo>
                  <a:close/>
                </a:path>
                <a:path w="980440" h="2896869">
                  <a:moveTo>
                    <a:pt x="957338" y="22337"/>
                  </a:moveTo>
                  <a:lnTo>
                    <a:pt x="957338" y="2874008"/>
                  </a:lnTo>
                  <a:lnTo>
                    <a:pt x="980074" y="2896745"/>
                  </a:lnTo>
                  <a:lnTo>
                    <a:pt x="957338" y="22337"/>
                  </a:lnTo>
                  <a:close/>
                </a:path>
                <a:path w="980440" h="2896869">
                  <a:moveTo>
                    <a:pt x="957338" y="22337"/>
                  </a:moveTo>
                  <a:lnTo>
                    <a:pt x="980074" y="2896745"/>
                  </a:lnTo>
                  <a:lnTo>
                    <a:pt x="980074" y="0"/>
                  </a:lnTo>
                  <a:lnTo>
                    <a:pt x="957338" y="22337"/>
                  </a:lnTo>
                  <a:close/>
                </a:path>
                <a:path w="980440" h="2896869">
                  <a:moveTo>
                    <a:pt x="22736" y="22337"/>
                  </a:moveTo>
                  <a:lnTo>
                    <a:pt x="957338" y="22337"/>
                  </a:lnTo>
                  <a:lnTo>
                    <a:pt x="980074" y="0"/>
                  </a:lnTo>
                  <a:lnTo>
                    <a:pt x="22736" y="22337"/>
                  </a:lnTo>
                  <a:close/>
                </a:path>
                <a:path w="980440" h="2896869">
                  <a:moveTo>
                    <a:pt x="0" y="0"/>
                  </a:moveTo>
                  <a:lnTo>
                    <a:pt x="22736" y="22337"/>
                  </a:lnTo>
                  <a:lnTo>
                    <a:pt x="980074" y="0"/>
                  </a:lnTo>
                  <a:lnTo>
                    <a:pt x="0" y="0"/>
                  </a:lnTo>
                  <a:close/>
                </a:path>
                <a:path w="980440" h="2896869">
                  <a:moveTo>
                    <a:pt x="0" y="2896745"/>
                  </a:moveTo>
                  <a:lnTo>
                    <a:pt x="957338" y="2874008"/>
                  </a:lnTo>
                  <a:lnTo>
                    <a:pt x="22736" y="2874008"/>
                  </a:lnTo>
                  <a:lnTo>
                    <a:pt x="0" y="2896745"/>
                  </a:lnTo>
                  <a:close/>
                </a:path>
                <a:path w="980440" h="2896869">
                  <a:moveTo>
                    <a:pt x="0" y="0"/>
                  </a:moveTo>
                  <a:lnTo>
                    <a:pt x="0" y="2896745"/>
                  </a:lnTo>
                  <a:lnTo>
                    <a:pt x="22736" y="2874008"/>
                  </a:lnTo>
                  <a:lnTo>
                    <a:pt x="0" y="0"/>
                  </a:lnTo>
                  <a:close/>
                </a:path>
                <a:path w="980440" h="2896869">
                  <a:moveTo>
                    <a:pt x="0" y="0"/>
                  </a:moveTo>
                  <a:lnTo>
                    <a:pt x="22736" y="2874008"/>
                  </a:lnTo>
                  <a:lnTo>
                    <a:pt x="22736" y="22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18836425" y="11235560"/>
              <a:ext cx="980440" cy="2896870"/>
            </a:xfrm>
            <a:custGeom>
              <a:avLst/>
              <a:gdLst/>
              <a:ahLst/>
              <a:cxnLst/>
              <a:rect l="l" t="t" r="r" b="b"/>
              <a:pathLst>
                <a:path w="980440" h="2896869">
                  <a:moveTo>
                    <a:pt x="957338" y="22337"/>
                  </a:moveTo>
                  <a:lnTo>
                    <a:pt x="980074" y="0"/>
                  </a:lnTo>
                  <a:lnTo>
                    <a:pt x="22736" y="22337"/>
                  </a:lnTo>
                  <a:lnTo>
                    <a:pt x="957338" y="22337"/>
                  </a:lnTo>
                  <a:close/>
                </a:path>
                <a:path w="980440" h="2896869">
                  <a:moveTo>
                    <a:pt x="980074" y="0"/>
                  </a:moveTo>
                  <a:lnTo>
                    <a:pt x="22736" y="22337"/>
                  </a:lnTo>
                  <a:lnTo>
                    <a:pt x="0" y="0"/>
                  </a:lnTo>
                  <a:lnTo>
                    <a:pt x="980074" y="0"/>
                  </a:lnTo>
                  <a:close/>
                </a:path>
                <a:path w="980440" h="2896869">
                  <a:moveTo>
                    <a:pt x="22736" y="22337"/>
                  </a:moveTo>
                  <a:lnTo>
                    <a:pt x="0" y="0"/>
                  </a:lnTo>
                  <a:lnTo>
                    <a:pt x="22736" y="2874008"/>
                  </a:lnTo>
                  <a:lnTo>
                    <a:pt x="22736" y="22337"/>
                  </a:lnTo>
                  <a:close/>
                </a:path>
                <a:path w="980440" h="2896869">
                  <a:moveTo>
                    <a:pt x="0" y="0"/>
                  </a:moveTo>
                  <a:lnTo>
                    <a:pt x="22736" y="2874008"/>
                  </a:lnTo>
                  <a:lnTo>
                    <a:pt x="0" y="2896745"/>
                  </a:lnTo>
                  <a:lnTo>
                    <a:pt x="0" y="0"/>
                  </a:lnTo>
                  <a:close/>
                </a:path>
                <a:path w="980440" h="2896869">
                  <a:moveTo>
                    <a:pt x="22736" y="2874008"/>
                  </a:moveTo>
                  <a:lnTo>
                    <a:pt x="0" y="2896745"/>
                  </a:lnTo>
                  <a:lnTo>
                    <a:pt x="957338" y="2874008"/>
                  </a:lnTo>
                  <a:lnTo>
                    <a:pt x="22736" y="2874008"/>
                  </a:lnTo>
                  <a:close/>
                </a:path>
                <a:path w="980440" h="2896869">
                  <a:moveTo>
                    <a:pt x="0" y="2896745"/>
                  </a:moveTo>
                  <a:lnTo>
                    <a:pt x="957338" y="2874008"/>
                  </a:lnTo>
                  <a:lnTo>
                    <a:pt x="980074" y="2896745"/>
                  </a:lnTo>
                  <a:lnTo>
                    <a:pt x="0" y="2896745"/>
                  </a:lnTo>
                  <a:close/>
                </a:path>
                <a:path w="980440" h="2896869">
                  <a:moveTo>
                    <a:pt x="957338" y="2874008"/>
                  </a:moveTo>
                  <a:lnTo>
                    <a:pt x="980074" y="2896745"/>
                  </a:lnTo>
                  <a:lnTo>
                    <a:pt x="957338" y="22337"/>
                  </a:lnTo>
                  <a:lnTo>
                    <a:pt x="957338" y="2874008"/>
                  </a:lnTo>
                  <a:close/>
                </a:path>
                <a:path w="980440" h="2896869">
                  <a:moveTo>
                    <a:pt x="980074" y="2896745"/>
                  </a:moveTo>
                  <a:lnTo>
                    <a:pt x="957338" y="22337"/>
                  </a:lnTo>
                  <a:lnTo>
                    <a:pt x="980074" y="0"/>
                  </a:lnTo>
                  <a:lnTo>
                    <a:pt x="980074" y="28967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18836425" y="3569276"/>
              <a:ext cx="980440" cy="7636509"/>
            </a:xfrm>
            <a:custGeom>
              <a:avLst/>
              <a:gdLst/>
              <a:ahLst/>
              <a:cxnLst/>
              <a:rect l="l" t="t" r="r" b="b"/>
              <a:pathLst>
                <a:path w="980440" h="7636509">
                  <a:moveTo>
                    <a:pt x="0" y="7635968"/>
                  </a:moveTo>
                  <a:lnTo>
                    <a:pt x="980074" y="7635968"/>
                  </a:lnTo>
                  <a:lnTo>
                    <a:pt x="957338" y="7613231"/>
                  </a:lnTo>
                  <a:lnTo>
                    <a:pt x="0" y="7635968"/>
                  </a:lnTo>
                  <a:close/>
                </a:path>
                <a:path w="980440" h="7636509">
                  <a:moveTo>
                    <a:pt x="957338" y="22736"/>
                  </a:moveTo>
                  <a:lnTo>
                    <a:pt x="957338" y="7613231"/>
                  </a:lnTo>
                  <a:lnTo>
                    <a:pt x="980074" y="7635968"/>
                  </a:lnTo>
                  <a:lnTo>
                    <a:pt x="957338" y="22736"/>
                  </a:lnTo>
                  <a:close/>
                </a:path>
                <a:path w="980440" h="7636509">
                  <a:moveTo>
                    <a:pt x="957338" y="22736"/>
                  </a:moveTo>
                  <a:lnTo>
                    <a:pt x="980074" y="7635968"/>
                  </a:lnTo>
                  <a:lnTo>
                    <a:pt x="980074" y="0"/>
                  </a:lnTo>
                  <a:lnTo>
                    <a:pt x="957338" y="22736"/>
                  </a:lnTo>
                  <a:close/>
                </a:path>
                <a:path w="980440" h="7636509">
                  <a:moveTo>
                    <a:pt x="22736" y="22736"/>
                  </a:moveTo>
                  <a:lnTo>
                    <a:pt x="957338" y="22736"/>
                  </a:lnTo>
                  <a:lnTo>
                    <a:pt x="980074" y="0"/>
                  </a:lnTo>
                  <a:lnTo>
                    <a:pt x="22736" y="22736"/>
                  </a:lnTo>
                  <a:close/>
                </a:path>
                <a:path w="980440" h="7636509">
                  <a:moveTo>
                    <a:pt x="0" y="0"/>
                  </a:moveTo>
                  <a:lnTo>
                    <a:pt x="22736" y="22736"/>
                  </a:lnTo>
                  <a:lnTo>
                    <a:pt x="980074" y="0"/>
                  </a:lnTo>
                  <a:lnTo>
                    <a:pt x="0" y="0"/>
                  </a:lnTo>
                  <a:close/>
                </a:path>
                <a:path w="980440" h="7636509">
                  <a:moveTo>
                    <a:pt x="0" y="7635968"/>
                  </a:moveTo>
                  <a:lnTo>
                    <a:pt x="957338" y="7613231"/>
                  </a:lnTo>
                  <a:lnTo>
                    <a:pt x="22736" y="7613231"/>
                  </a:lnTo>
                  <a:lnTo>
                    <a:pt x="0" y="7635968"/>
                  </a:lnTo>
                  <a:close/>
                </a:path>
                <a:path w="980440" h="7636509">
                  <a:moveTo>
                    <a:pt x="0" y="0"/>
                  </a:moveTo>
                  <a:lnTo>
                    <a:pt x="0" y="7635968"/>
                  </a:lnTo>
                  <a:lnTo>
                    <a:pt x="22736" y="7613231"/>
                  </a:lnTo>
                  <a:lnTo>
                    <a:pt x="0" y="0"/>
                  </a:lnTo>
                  <a:close/>
                </a:path>
                <a:path w="980440" h="7636509">
                  <a:moveTo>
                    <a:pt x="0" y="0"/>
                  </a:moveTo>
                  <a:lnTo>
                    <a:pt x="22736" y="7613231"/>
                  </a:lnTo>
                  <a:lnTo>
                    <a:pt x="22736" y="22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18836425" y="3569276"/>
              <a:ext cx="980440" cy="7636509"/>
            </a:xfrm>
            <a:custGeom>
              <a:avLst/>
              <a:gdLst/>
              <a:ahLst/>
              <a:cxnLst/>
              <a:rect l="l" t="t" r="r" b="b"/>
              <a:pathLst>
                <a:path w="980440" h="7636509">
                  <a:moveTo>
                    <a:pt x="980074" y="0"/>
                  </a:moveTo>
                  <a:lnTo>
                    <a:pt x="957338" y="22736"/>
                  </a:lnTo>
                  <a:lnTo>
                    <a:pt x="980074" y="7635968"/>
                  </a:lnTo>
                  <a:lnTo>
                    <a:pt x="980074" y="0"/>
                  </a:lnTo>
                  <a:close/>
                </a:path>
                <a:path w="980440" h="7636509">
                  <a:moveTo>
                    <a:pt x="957338" y="22736"/>
                  </a:moveTo>
                  <a:lnTo>
                    <a:pt x="980074" y="7635968"/>
                  </a:lnTo>
                  <a:lnTo>
                    <a:pt x="957338" y="7613231"/>
                  </a:lnTo>
                  <a:lnTo>
                    <a:pt x="957338" y="22736"/>
                  </a:lnTo>
                  <a:close/>
                </a:path>
                <a:path w="980440" h="7636509">
                  <a:moveTo>
                    <a:pt x="980074" y="7635968"/>
                  </a:moveTo>
                  <a:lnTo>
                    <a:pt x="957338" y="7613231"/>
                  </a:lnTo>
                  <a:lnTo>
                    <a:pt x="0" y="7635968"/>
                  </a:lnTo>
                  <a:lnTo>
                    <a:pt x="980074" y="7635968"/>
                  </a:lnTo>
                  <a:close/>
                </a:path>
                <a:path w="980440" h="7636509">
                  <a:moveTo>
                    <a:pt x="957338" y="7613231"/>
                  </a:moveTo>
                  <a:lnTo>
                    <a:pt x="0" y="7635968"/>
                  </a:lnTo>
                  <a:lnTo>
                    <a:pt x="22736" y="7613231"/>
                  </a:lnTo>
                  <a:lnTo>
                    <a:pt x="957338" y="7613231"/>
                  </a:lnTo>
                  <a:close/>
                </a:path>
                <a:path w="980440" h="7636509">
                  <a:moveTo>
                    <a:pt x="0" y="7635968"/>
                  </a:moveTo>
                  <a:lnTo>
                    <a:pt x="22736" y="7613231"/>
                  </a:lnTo>
                  <a:lnTo>
                    <a:pt x="0" y="0"/>
                  </a:lnTo>
                  <a:lnTo>
                    <a:pt x="0" y="7635968"/>
                  </a:lnTo>
                  <a:close/>
                </a:path>
                <a:path w="980440" h="7636509">
                  <a:moveTo>
                    <a:pt x="22736" y="7613231"/>
                  </a:moveTo>
                  <a:lnTo>
                    <a:pt x="0" y="0"/>
                  </a:lnTo>
                  <a:lnTo>
                    <a:pt x="22736" y="22736"/>
                  </a:lnTo>
                  <a:lnTo>
                    <a:pt x="22736" y="7613231"/>
                  </a:lnTo>
                  <a:close/>
                </a:path>
                <a:path w="980440" h="7636509">
                  <a:moveTo>
                    <a:pt x="0" y="0"/>
                  </a:moveTo>
                  <a:lnTo>
                    <a:pt x="22736" y="22736"/>
                  </a:lnTo>
                  <a:lnTo>
                    <a:pt x="980074" y="0"/>
                  </a:lnTo>
                  <a:lnTo>
                    <a:pt x="0" y="0"/>
                  </a:lnTo>
                  <a:close/>
                </a:path>
                <a:path w="980440" h="7636509">
                  <a:moveTo>
                    <a:pt x="22736" y="22736"/>
                  </a:moveTo>
                  <a:lnTo>
                    <a:pt x="980074" y="0"/>
                  </a:lnTo>
                  <a:lnTo>
                    <a:pt x="957338" y="22736"/>
                  </a:lnTo>
                  <a:lnTo>
                    <a:pt x="22736" y="227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18836425" y="228166"/>
              <a:ext cx="980440" cy="3304540"/>
            </a:xfrm>
            <a:custGeom>
              <a:avLst/>
              <a:gdLst/>
              <a:ahLst/>
              <a:cxnLst/>
              <a:rect l="l" t="t" r="r" b="b"/>
              <a:pathLst>
                <a:path w="980440" h="3304540">
                  <a:moveTo>
                    <a:pt x="0" y="3304013"/>
                  </a:moveTo>
                  <a:lnTo>
                    <a:pt x="980074" y="3304013"/>
                  </a:lnTo>
                  <a:lnTo>
                    <a:pt x="957338" y="3281675"/>
                  </a:lnTo>
                  <a:lnTo>
                    <a:pt x="0" y="3304013"/>
                  </a:lnTo>
                  <a:close/>
                </a:path>
                <a:path w="980440" h="3304540">
                  <a:moveTo>
                    <a:pt x="957338" y="22736"/>
                  </a:moveTo>
                  <a:lnTo>
                    <a:pt x="957338" y="3281675"/>
                  </a:lnTo>
                  <a:lnTo>
                    <a:pt x="980074" y="3304013"/>
                  </a:lnTo>
                  <a:lnTo>
                    <a:pt x="957338" y="22736"/>
                  </a:lnTo>
                  <a:close/>
                </a:path>
                <a:path w="980440" h="3304540">
                  <a:moveTo>
                    <a:pt x="957338" y="22736"/>
                  </a:moveTo>
                  <a:lnTo>
                    <a:pt x="980074" y="3304013"/>
                  </a:lnTo>
                  <a:lnTo>
                    <a:pt x="980074" y="0"/>
                  </a:lnTo>
                  <a:lnTo>
                    <a:pt x="957338" y="22736"/>
                  </a:lnTo>
                  <a:close/>
                </a:path>
                <a:path w="980440" h="3304540">
                  <a:moveTo>
                    <a:pt x="22736" y="22736"/>
                  </a:moveTo>
                  <a:lnTo>
                    <a:pt x="957338" y="22736"/>
                  </a:lnTo>
                  <a:lnTo>
                    <a:pt x="980074" y="0"/>
                  </a:lnTo>
                  <a:lnTo>
                    <a:pt x="22736" y="22736"/>
                  </a:lnTo>
                  <a:close/>
                </a:path>
                <a:path w="980440" h="3304540">
                  <a:moveTo>
                    <a:pt x="0" y="0"/>
                  </a:moveTo>
                  <a:lnTo>
                    <a:pt x="22736" y="22736"/>
                  </a:lnTo>
                  <a:lnTo>
                    <a:pt x="980074" y="0"/>
                  </a:lnTo>
                  <a:lnTo>
                    <a:pt x="0" y="0"/>
                  </a:lnTo>
                  <a:close/>
                </a:path>
                <a:path w="980440" h="3304540">
                  <a:moveTo>
                    <a:pt x="0" y="3304013"/>
                  </a:moveTo>
                  <a:lnTo>
                    <a:pt x="957338" y="3281675"/>
                  </a:lnTo>
                  <a:lnTo>
                    <a:pt x="22736" y="3281675"/>
                  </a:lnTo>
                  <a:lnTo>
                    <a:pt x="0" y="3304013"/>
                  </a:lnTo>
                  <a:close/>
                </a:path>
                <a:path w="980440" h="3304540">
                  <a:moveTo>
                    <a:pt x="0" y="192664"/>
                  </a:moveTo>
                  <a:lnTo>
                    <a:pt x="0" y="3304013"/>
                  </a:lnTo>
                  <a:lnTo>
                    <a:pt x="22736" y="3281675"/>
                  </a:lnTo>
                  <a:lnTo>
                    <a:pt x="0" y="192664"/>
                  </a:lnTo>
                  <a:close/>
                </a:path>
                <a:path w="980440" h="3304540">
                  <a:moveTo>
                    <a:pt x="0" y="192664"/>
                  </a:moveTo>
                  <a:lnTo>
                    <a:pt x="22736" y="3281675"/>
                  </a:lnTo>
                  <a:lnTo>
                    <a:pt x="22736" y="192664"/>
                  </a:lnTo>
                  <a:lnTo>
                    <a:pt x="0" y="192664"/>
                  </a:lnTo>
                  <a:close/>
                </a:path>
                <a:path w="980440" h="3304540">
                  <a:moveTo>
                    <a:pt x="0" y="0"/>
                  </a:moveTo>
                  <a:lnTo>
                    <a:pt x="0" y="120465"/>
                  </a:lnTo>
                  <a:lnTo>
                    <a:pt x="22736" y="120465"/>
                  </a:lnTo>
                  <a:lnTo>
                    <a:pt x="0" y="0"/>
                  </a:lnTo>
                  <a:close/>
                </a:path>
                <a:path w="980440" h="3304540">
                  <a:moveTo>
                    <a:pt x="0" y="0"/>
                  </a:moveTo>
                  <a:lnTo>
                    <a:pt x="22736" y="120465"/>
                  </a:lnTo>
                  <a:lnTo>
                    <a:pt x="22736" y="22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18836425" y="228166"/>
              <a:ext cx="980440" cy="3304540"/>
            </a:xfrm>
            <a:custGeom>
              <a:avLst/>
              <a:gdLst/>
              <a:ahLst/>
              <a:cxnLst/>
              <a:rect l="l" t="t" r="r" b="b"/>
              <a:pathLst>
                <a:path w="980440" h="3304540">
                  <a:moveTo>
                    <a:pt x="22736" y="192664"/>
                  </a:moveTo>
                  <a:lnTo>
                    <a:pt x="0" y="192664"/>
                  </a:lnTo>
                  <a:lnTo>
                    <a:pt x="22736" y="3281675"/>
                  </a:lnTo>
                  <a:lnTo>
                    <a:pt x="22736" y="192664"/>
                  </a:lnTo>
                  <a:close/>
                </a:path>
                <a:path w="980440" h="3304540">
                  <a:moveTo>
                    <a:pt x="0" y="192664"/>
                  </a:moveTo>
                  <a:lnTo>
                    <a:pt x="22736" y="3281675"/>
                  </a:lnTo>
                  <a:lnTo>
                    <a:pt x="0" y="3304013"/>
                  </a:lnTo>
                  <a:lnTo>
                    <a:pt x="0" y="192664"/>
                  </a:lnTo>
                  <a:close/>
                </a:path>
                <a:path w="980440" h="3304540">
                  <a:moveTo>
                    <a:pt x="22736" y="3281675"/>
                  </a:moveTo>
                  <a:lnTo>
                    <a:pt x="0" y="3304013"/>
                  </a:lnTo>
                  <a:lnTo>
                    <a:pt x="957338" y="3281675"/>
                  </a:lnTo>
                  <a:lnTo>
                    <a:pt x="22736" y="3281675"/>
                  </a:lnTo>
                  <a:close/>
                </a:path>
                <a:path w="980440" h="3304540">
                  <a:moveTo>
                    <a:pt x="0" y="3304013"/>
                  </a:moveTo>
                  <a:lnTo>
                    <a:pt x="957338" y="3281675"/>
                  </a:lnTo>
                  <a:lnTo>
                    <a:pt x="980074" y="3304013"/>
                  </a:lnTo>
                  <a:lnTo>
                    <a:pt x="0" y="3304013"/>
                  </a:lnTo>
                  <a:close/>
                </a:path>
                <a:path w="980440" h="3304540">
                  <a:moveTo>
                    <a:pt x="957338" y="3281675"/>
                  </a:moveTo>
                  <a:lnTo>
                    <a:pt x="980074" y="3304013"/>
                  </a:lnTo>
                  <a:lnTo>
                    <a:pt x="957338" y="22736"/>
                  </a:lnTo>
                  <a:lnTo>
                    <a:pt x="957338" y="3281675"/>
                  </a:lnTo>
                  <a:close/>
                </a:path>
                <a:path w="980440" h="3304540">
                  <a:moveTo>
                    <a:pt x="980074" y="3304013"/>
                  </a:moveTo>
                  <a:lnTo>
                    <a:pt x="957338" y="22736"/>
                  </a:lnTo>
                  <a:lnTo>
                    <a:pt x="980074" y="0"/>
                  </a:lnTo>
                  <a:lnTo>
                    <a:pt x="980074" y="3304013"/>
                  </a:lnTo>
                  <a:close/>
                </a:path>
                <a:path w="980440" h="3304540">
                  <a:moveTo>
                    <a:pt x="957338" y="22736"/>
                  </a:moveTo>
                  <a:lnTo>
                    <a:pt x="980074" y="0"/>
                  </a:lnTo>
                  <a:lnTo>
                    <a:pt x="22736" y="22736"/>
                  </a:lnTo>
                  <a:lnTo>
                    <a:pt x="957338" y="22736"/>
                  </a:lnTo>
                  <a:close/>
                </a:path>
                <a:path w="980440" h="3304540">
                  <a:moveTo>
                    <a:pt x="980074" y="0"/>
                  </a:moveTo>
                  <a:lnTo>
                    <a:pt x="22736" y="22736"/>
                  </a:lnTo>
                  <a:lnTo>
                    <a:pt x="0" y="0"/>
                  </a:lnTo>
                  <a:lnTo>
                    <a:pt x="980074" y="0"/>
                  </a:lnTo>
                  <a:close/>
                </a:path>
                <a:path w="980440" h="3304540">
                  <a:moveTo>
                    <a:pt x="22736" y="22736"/>
                  </a:moveTo>
                  <a:lnTo>
                    <a:pt x="0" y="0"/>
                  </a:lnTo>
                  <a:lnTo>
                    <a:pt x="22736" y="120465"/>
                  </a:lnTo>
                  <a:lnTo>
                    <a:pt x="22736" y="22736"/>
                  </a:lnTo>
                  <a:close/>
                </a:path>
                <a:path w="980440" h="3304540">
                  <a:moveTo>
                    <a:pt x="0" y="0"/>
                  </a:moveTo>
                  <a:lnTo>
                    <a:pt x="22736" y="120465"/>
                  </a:lnTo>
                  <a:lnTo>
                    <a:pt x="0" y="120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18857566" y="2491872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60">
                  <a:moveTo>
                    <a:pt x="0" y="22337"/>
                  </a:moveTo>
                  <a:lnTo>
                    <a:pt x="957338" y="22337"/>
                  </a:lnTo>
                  <a:lnTo>
                    <a:pt x="957338" y="0"/>
                  </a:lnTo>
                  <a:lnTo>
                    <a:pt x="0" y="22337"/>
                  </a:lnTo>
                  <a:close/>
                </a:path>
                <a:path w="957580" h="22860">
                  <a:moveTo>
                    <a:pt x="0" y="0"/>
                  </a:moveTo>
                  <a:lnTo>
                    <a:pt x="0" y="22337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18857566" y="2491872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60">
                  <a:moveTo>
                    <a:pt x="0" y="0"/>
                  </a:moveTo>
                  <a:lnTo>
                    <a:pt x="0" y="22337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60">
                  <a:moveTo>
                    <a:pt x="0" y="22337"/>
                  </a:moveTo>
                  <a:lnTo>
                    <a:pt x="957338" y="0"/>
                  </a:lnTo>
                  <a:lnTo>
                    <a:pt x="957338" y="22337"/>
                  </a:lnTo>
                  <a:lnTo>
                    <a:pt x="0" y="223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18857566" y="2491872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60">
                  <a:moveTo>
                    <a:pt x="0" y="22337"/>
                  </a:moveTo>
                  <a:lnTo>
                    <a:pt x="957338" y="22337"/>
                  </a:lnTo>
                  <a:lnTo>
                    <a:pt x="957338" y="0"/>
                  </a:lnTo>
                  <a:lnTo>
                    <a:pt x="0" y="22337"/>
                  </a:lnTo>
                  <a:close/>
                </a:path>
                <a:path w="957580" h="22860">
                  <a:moveTo>
                    <a:pt x="0" y="0"/>
                  </a:moveTo>
                  <a:lnTo>
                    <a:pt x="0" y="22337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18857566" y="2491872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60">
                  <a:moveTo>
                    <a:pt x="0" y="0"/>
                  </a:moveTo>
                  <a:lnTo>
                    <a:pt x="0" y="22337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60">
                  <a:moveTo>
                    <a:pt x="0" y="22337"/>
                  </a:moveTo>
                  <a:lnTo>
                    <a:pt x="957338" y="0"/>
                  </a:lnTo>
                  <a:lnTo>
                    <a:pt x="957338" y="22337"/>
                  </a:lnTo>
                  <a:lnTo>
                    <a:pt x="0" y="223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4" name="object 1154" descr=""/>
          <p:cNvSpPr txBox="1"/>
          <p:nvPr/>
        </p:nvSpPr>
        <p:spPr>
          <a:xfrm>
            <a:off x="18976232" y="7726870"/>
            <a:ext cx="671830" cy="33204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75"/>
              </a:lnSpc>
            </a:pPr>
            <a:r>
              <a:rPr dirty="0" sz="1800" b="1">
                <a:latin typeface="Arial"/>
                <a:cs typeface="Arial"/>
              </a:rPr>
              <a:t>FALLBROOK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SELF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  <a:p>
            <a:pPr marL="12700" marR="1403985">
              <a:lnSpc>
                <a:spcPts val="1560"/>
              </a:lnSpc>
              <a:spcBef>
                <a:spcPts val="25"/>
              </a:spcBef>
            </a:pPr>
            <a:r>
              <a:rPr dirty="0" sz="1300" b="1">
                <a:latin typeface="Arial"/>
                <a:cs typeface="Arial"/>
              </a:rPr>
              <a:t>1305</a:t>
            </a:r>
            <a:r>
              <a:rPr dirty="0" sz="1300" spc="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E.</a:t>
            </a:r>
            <a:r>
              <a:rPr dirty="0" sz="1300" spc="1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MISSION</a:t>
            </a:r>
            <a:r>
              <a:rPr dirty="0" sz="1300" spc="10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ROAD </a:t>
            </a:r>
            <a:r>
              <a:rPr dirty="0" sz="1300" b="1">
                <a:latin typeface="Arial"/>
                <a:cs typeface="Arial"/>
              </a:rPr>
              <a:t>FALLBROOK,</a:t>
            </a:r>
            <a:r>
              <a:rPr dirty="0" sz="1300" spc="5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CA</a:t>
            </a:r>
            <a:r>
              <a:rPr dirty="0" sz="1300" spc="5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92028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55" name="object 1155" descr=""/>
          <p:cNvGrpSpPr/>
          <p:nvPr/>
        </p:nvGrpSpPr>
        <p:grpSpPr>
          <a:xfrm>
            <a:off x="18863949" y="2646641"/>
            <a:ext cx="928369" cy="1810385"/>
            <a:chOff x="18863949" y="2646641"/>
            <a:chExt cx="928369" cy="1810385"/>
          </a:xfrm>
        </p:grpSpPr>
        <p:pic>
          <p:nvPicPr>
            <p:cNvPr id="1156" name="object 11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863949" y="2646641"/>
              <a:ext cx="927820" cy="768662"/>
            </a:xfrm>
            <a:prstGeom prst="rect">
              <a:avLst/>
            </a:prstGeom>
          </p:spPr>
        </p:pic>
        <p:pic>
          <p:nvPicPr>
            <p:cNvPr id="1157" name="object 115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927373" y="3649054"/>
              <a:ext cx="807754" cy="807754"/>
            </a:xfrm>
            <a:prstGeom prst="rect">
              <a:avLst/>
            </a:prstGeom>
          </p:spPr>
        </p:pic>
      </p:grpSp>
      <p:sp>
        <p:nvSpPr>
          <p:cNvPr id="1158" name="object 1158" descr=""/>
          <p:cNvSpPr txBox="1"/>
          <p:nvPr/>
        </p:nvSpPr>
        <p:spPr>
          <a:xfrm>
            <a:off x="19197885" y="4028956"/>
            <a:ext cx="270510" cy="189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dirty="0" sz="300" spc="-10">
                <a:latin typeface="Arial"/>
                <a:cs typeface="Arial"/>
              </a:rPr>
              <a:t>Signature</a:t>
            </a: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00">
                <a:latin typeface="Arial"/>
                <a:cs typeface="Arial"/>
              </a:rPr>
              <a:t>Renewal</a:t>
            </a:r>
            <a:r>
              <a:rPr dirty="0" sz="300" spc="25">
                <a:latin typeface="Arial"/>
                <a:cs typeface="Arial"/>
              </a:rPr>
              <a:t> </a:t>
            </a:r>
            <a:r>
              <a:rPr dirty="0" sz="300" spc="-20">
                <a:latin typeface="Arial"/>
                <a:cs typeface="Arial"/>
              </a:rPr>
              <a:t>Date</a:t>
            </a:r>
            <a:endParaRPr sz="300">
              <a:latin typeface="Arial"/>
              <a:cs typeface="Arial"/>
            </a:endParaRPr>
          </a:p>
        </p:txBody>
      </p:sp>
      <p:sp>
        <p:nvSpPr>
          <p:cNvPr id="1159" name="object 1159" descr=""/>
          <p:cNvSpPr txBox="1"/>
          <p:nvPr/>
        </p:nvSpPr>
        <p:spPr>
          <a:xfrm rot="18120000">
            <a:off x="19593153" y="4204419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0" name="object 1160" descr=""/>
          <p:cNvSpPr txBox="1"/>
          <p:nvPr/>
        </p:nvSpPr>
        <p:spPr>
          <a:xfrm rot="18420000">
            <a:off x="19582305" y="4229690"/>
            <a:ext cx="6733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1" name="object 1161" descr=""/>
          <p:cNvSpPr txBox="1"/>
          <p:nvPr/>
        </p:nvSpPr>
        <p:spPr>
          <a:xfrm rot="18720000">
            <a:off x="19555579" y="4253977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2" name="object 1162" descr=""/>
          <p:cNvSpPr txBox="1"/>
          <p:nvPr/>
        </p:nvSpPr>
        <p:spPr>
          <a:xfrm rot="19200000">
            <a:off x="19520675" y="4288114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3" name="object 1163" descr=""/>
          <p:cNvSpPr txBox="1"/>
          <p:nvPr/>
        </p:nvSpPr>
        <p:spPr>
          <a:xfrm rot="19800000">
            <a:off x="19480946" y="4316732"/>
            <a:ext cx="8231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4" name="object 1164" descr=""/>
          <p:cNvSpPr txBox="1"/>
          <p:nvPr/>
        </p:nvSpPr>
        <p:spPr>
          <a:xfrm rot="20280000">
            <a:off x="19444855" y="4340137"/>
            <a:ext cx="7579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F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5" name="object 1165" descr=""/>
          <p:cNvSpPr txBox="1"/>
          <p:nvPr/>
        </p:nvSpPr>
        <p:spPr>
          <a:xfrm rot="20400000">
            <a:off x="19422466" y="4350992"/>
            <a:ext cx="6751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6" name="object 1166" descr=""/>
          <p:cNvSpPr txBox="1"/>
          <p:nvPr/>
        </p:nvSpPr>
        <p:spPr>
          <a:xfrm rot="20640000">
            <a:off x="19394325" y="4358997"/>
            <a:ext cx="74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7" name="object 1167" descr=""/>
          <p:cNvSpPr txBox="1"/>
          <p:nvPr/>
        </p:nvSpPr>
        <p:spPr>
          <a:xfrm rot="21000000">
            <a:off x="19356747" y="4367281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8" name="object 1168" descr=""/>
          <p:cNvSpPr txBox="1"/>
          <p:nvPr/>
        </p:nvSpPr>
        <p:spPr>
          <a:xfrm>
            <a:off x="19315045" y="4347202"/>
            <a:ext cx="72390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169" name="object 1169" descr=""/>
          <p:cNvSpPr txBox="1"/>
          <p:nvPr/>
        </p:nvSpPr>
        <p:spPr>
          <a:xfrm rot="840000">
            <a:off x="19235897" y="4370594"/>
            <a:ext cx="76128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F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0" name="object 1170" descr=""/>
          <p:cNvSpPr txBox="1"/>
          <p:nvPr/>
        </p:nvSpPr>
        <p:spPr>
          <a:xfrm rot="1200000">
            <a:off x="19187248" y="4358987"/>
            <a:ext cx="8231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1" name="object 1171" descr=""/>
          <p:cNvSpPr txBox="1"/>
          <p:nvPr/>
        </p:nvSpPr>
        <p:spPr>
          <a:xfrm rot="1980000">
            <a:off x="19112530" y="4324652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2" name="object 1172" descr=""/>
          <p:cNvSpPr txBox="1"/>
          <p:nvPr/>
        </p:nvSpPr>
        <p:spPr>
          <a:xfrm rot="2400000">
            <a:off x="19078775" y="4300817"/>
            <a:ext cx="7579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3" name="object 1173" descr=""/>
          <p:cNvSpPr txBox="1"/>
          <p:nvPr/>
        </p:nvSpPr>
        <p:spPr>
          <a:xfrm rot="2760000">
            <a:off x="19048462" y="4275732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4" name="object 1174" descr=""/>
          <p:cNvSpPr txBox="1"/>
          <p:nvPr/>
        </p:nvSpPr>
        <p:spPr>
          <a:xfrm rot="3180000">
            <a:off x="19020931" y="4245036"/>
            <a:ext cx="76128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5" name="object 1175" descr=""/>
          <p:cNvSpPr txBox="1"/>
          <p:nvPr/>
        </p:nvSpPr>
        <p:spPr>
          <a:xfrm rot="3540000">
            <a:off x="18997598" y="4213224"/>
            <a:ext cx="7855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6" name="object 1176" descr=""/>
          <p:cNvSpPr txBox="1"/>
          <p:nvPr/>
        </p:nvSpPr>
        <p:spPr>
          <a:xfrm>
            <a:off x="19631046" y="4021546"/>
            <a:ext cx="97790" cy="6540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7" name="object 1177" descr=""/>
          <p:cNvSpPr txBox="1"/>
          <p:nvPr/>
        </p:nvSpPr>
        <p:spPr>
          <a:xfrm rot="5160000">
            <a:off x="19635058" y="3979466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8" name="object 1178" descr=""/>
          <p:cNvSpPr txBox="1"/>
          <p:nvPr/>
        </p:nvSpPr>
        <p:spPr>
          <a:xfrm rot="4500000">
            <a:off x="19628809" y="3937066"/>
            <a:ext cx="7855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179" name="object 1179" descr=""/>
          <p:cNvSpPr txBox="1"/>
          <p:nvPr/>
        </p:nvSpPr>
        <p:spPr>
          <a:xfrm rot="4140000">
            <a:off x="19618871" y="3901483"/>
            <a:ext cx="7646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0" name="object 1180" descr=""/>
          <p:cNvSpPr txBox="1"/>
          <p:nvPr/>
        </p:nvSpPr>
        <p:spPr>
          <a:xfrm rot="3540000">
            <a:off x="19592301" y="3848797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1" name="object 1181" descr=""/>
          <p:cNvSpPr txBox="1"/>
          <p:nvPr/>
        </p:nvSpPr>
        <p:spPr>
          <a:xfrm rot="3660000">
            <a:off x="19567616" y="3811912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2" name="object 1182" descr=""/>
          <p:cNvSpPr txBox="1"/>
          <p:nvPr/>
        </p:nvSpPr>
        <p:spPr>
          <a:xfrm rot="2640000">
            <a:off x="19539325" y="3778124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3" name="object 1183" descr=""/>
          <p:cNvSpPr txBox="1"/>
          <p:nvPr/>
        </p:nvSpPr>
        <p:spPr>
          <a:xfrm rot="2220000">
            <a:off x="19504982" y="3746656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4" name="object 1184" descr=""/>
          <p:cNvSpPr txBox="1"/>
          <p:nvPr/>
        </p:nvSpPr>
        <p:spPr>
          <a:xfrm rot="1560000">
            <a:off x="19448795" y="3711601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5" name="object 1185" descr=""/>
          <p:cNvSpPr txBox="1"/>
          <p:nvPr/>
        </p:nvSpPr>
        <p:spPr>
          <a:xfrm rot="1080000">
            <a:off x="19413045" y="3695373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P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6" name="object 1186" descr=""/>
          <p:cNvSpPr txBox="1"/>
          <p:nvPr/>
        </p:nvSpPr>
        <p:spPr>
          <a:xfrm rot="720000">
            <a:off x="19370053" y="3682548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7" name="object 1187" descr=""/>
          <p:cNvSpPr txBox="1"/>
          <p:nvPr/>
        </p:nvSpPr>
        <p:spPr>
          <a:xfrm rot="480000">
            <a:off x="19323391" y="3675954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8" name="object 1188" descr=""/>
          <p:cNvSpPr txBox="1"/>
          <p:nvPr/>
        </p:nvSpPr>
        <p:spPr>
          <a:xfrm rot="120000">
            <a:off x="19280078" y="3675063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189" name="object 1189" descr=""/>
          <p:cNvSpPr txBox="1"/>
          <p:nvPr/>
        </p:nvSpPr>
        <p:spPr>
          <a:xfrm rot="20940000">
            <a:off x="19234770" y="3678565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0" name="object 1190" descr=""/>
          <p:cNvSpPr txBox="1"/>
          <p:nvPr/>
        </p:nvSpPr>
        <p:spPr>
          <a:xfrm rot="20580000">
            <a:off x="19190638" y="3689498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1" name="object 1191" descr=""/>
          <p:cNvSpPr txBox="1"/>
          <p:nvPr/>
        </p:nvSpPr>
        <p:spPr>
          <a:xfrm rot="20100000">
            <a:off x="19146879" y="3705815"/>
            <a:ext cx="7855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2" name="object 1192" descr=""/>
          <p:cNvSpPr txBox="1"/>
          <p:nvPr/>
        </p:nvSpPr>
        <p:spPr>
          <a:xfrm rot="19560000">
            <a:off x="19109665" y="3727233"/>
            <a:ext cx="74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3" name="object 1193" descr=""/>
          <p:cNvSpPr txBox="1"/>
          <p:nvPr/>
        </p:nvSpPr>
        <p:spPr>
          <a:xfrm rot="18900000">
            <a:off x="19053089" y="3768808"/>
            <a:ext cx="79648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4" name="object 1194" descr=""/>
          <p:cNvSpPr txBox="1"/>
          <p:nvPr/>
        </p:nvSpPr>
        <p:spPr>
          <a:xfrm rot="18540000">
            <a:off x="19022754" y="3803055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5" name="object 1195" descr=""/>
          <p:cNvSpPr txBox="1"/>
          <p:nvPr/>
        </p:nvSpPr>
        <p:spPr>
          <a:xfrm rot="18480000">
            <a:off x="18997479" y="3839771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6" name="object 1196" descr=""/>
          <p:cNvSpPr txBox="1"/>
          <p:nvPr/>
        </p:nvSpPr>
        <p:spPr>
          <a:xfrm rot="17640000">
            <a:off x="18974126" y="3882153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7" name="object 1197" descr=""/>
          <p:cNvSpPr txBox="1"/>
          <p:nvPr/>
        </p:nvSpPr>
        <p:spPr>
          <a:xfrm rot="17160000">
            <a:off x="18959106" y="3924725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8" name="object 1198" descr=""/>
          <p:cNvSpPr txBox="1"/>
          <p:nvPr/>
        </p:nvSpPr>
        <p:spPr>
          <a:xfrm rot="17340000">
            <a:off x="18948484" y="3970950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199" name="object 1199" descr=""/>
          <p:cNvSpPr txBox="1"/>
          <p:nvPr/>
        </p:nvSpPr>
        <p:spPr>
          <a:xfrm rot="16440000">
            <a:off x="18951229" y="4001430"/>
            <a:ext cx="6733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0" name="object 1200" descr=""/>
          <p:cNvSpPr txBox="1"/>
          <p:nvPr/>
        </p:nvSpPr>
        <p:spPr>
          <a:xfrm rot="16020000">
            <a:off x="18947448" y="4030050"/>
            <a:ext cx="74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201" name="object 1201" descr=""/>
          <p:cNvSpPr txBox="1"/>
          <p:nvPr/>
        </p:nvSpPr>
        <p:spPr>
          <a:xfrm>
            <a:off x="19276068" y="4261110"/>
            <a:ext cx="107950" cy="72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" spc="-20">
                <a:latin typeface="Arial"/>
                <a:cs typeface="Arial"/>
              </a:rPr>
              <a:t>Date</a:t>
            </a:r>
            <a:endParaRPr sz="300">
              <a:latin typeface="Arial"/>
              <a:cs typeface="Arial"/>
            </a:endParaRPr>
          </a:p>
        </p:txBody>
      </p:sp>
      <p:sp>
        <p:nvSpPr>
          <p:cNvPr id="1202" name="object 1202" descr=""/>
          <p:cNvSpPr txBox="1"/>
          <p:nvPr/>
        </p:nvSpPr>
        <p:spPr>
          <a:xfrm rot="16980000">
            <a:off x="19058076" y="3972555"/>
            <a:ext cx="6078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1203" name="object 1203" descr=""/>
          <p:cNvSpPr txBox="1"/>
          <p:nvPr/>
        </p:nvSpPr>
        <p:spPr>
          <a:xfrm rot="17460000">
            <a:off x="19068462" y="3932986"/>
            <a:ext cx="63633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1204" name="object 1204" descr=""/>
          <p:cNvSpPr txBox="1"/>
          <p:nvPr/>
        </p:nvSpPr>
        <p:spPr>
          <a:xfrm rot="18120000">
            <a:off x="19088627" y="3894964"/>
            <a:ext cx="6253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1205" name="object 1205" descr=""/>
          <p:cNvSpPr txBox="1"/>
          <p:nvPr/>
        </p:nvSpPr>
        <p:spPr>
          <a:xfrm rot="18660000">
            <a:off x="19110640" y="3865750"/>
            <a:ext cx="6253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V</a:t>
            </a:r>
            <a:endParaRPr sz="400">
              <a:latin typeface="Arial"/>
              <a:cs typeface="Arial"/>
            </a:endParaRPr>
          </a:p>
        </p:txBody>
      </p:sp>
      <p:sp>
        <p:nvSpPr>
          <p:cNvPr id="1206" name="object 1206" descr=""/>
          <p:cNvSpPr txBox="1"/>
          <p:nvPr/>
        </p:nvSpPr>
        <p:spPr>
          <a:xfrm rot="19020000">
            <a:off x="19136164" y="3843305"/>
            <a:ext cx="53645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1207" name="object 1207" descr=""/>
          <p:cNvSpPr txBox="1"/>
          <p:nvPr/>
        </p:nvSpPr>
        <p:spPr>
          <a:xfrm rot="20880000">
            <a:off x="19254129" y="3782141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B</a:t>
            </a:r>
            <a:endParaRPr sz="400">
              <a:latin typeface="Arial"/>
              <a:cs typeface="Arial"/>
            </a:endParaRPr>
          </a:p>
        </p:txBody>
      </p:sp>
      <p:sp>
        <p:nvSpPr>
          <p:cNvPr id="1208" name="object 1208" descr=""/>
          <p:cNvSpPr txBox="1"/>
          <p:nvPr/>
        </p:nvSpPr>
        <p:spPr>
          <a:xfrm rot="21360000">
            <a:off x="19292163" y="3777810"/>
            <a:ext cx="61817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B</a:t>
            </a:r>
            <a:endParaRPr sz="400">
              <a:latin typeface="Arial"/>
              <a:cs typeface="Arial"/>
            </a:endParaRPr>
          </a:p>
        </p:txBody>
      </p:sp>
      <p:sp>
        <p:nvSpPr>
          <p:cNvPr id="1209" name="object 1209" descr=""/>
          <p:cNvSpPr txBox="1"/>
          <p:nvPr/>
        </p:nvSpPr>
        <p:spPr>
          <a:xfrm rot="420000">
            <a:off x="19329564" y="3780194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0" name="object 1210" descr=""/>
          <p:cNvSpPr txBox="1"/>
          <p:nvPr/>
        </p:nvSpPr>
        <p:spPr>
          <a:xfrm rot="840000">
            <a:off x="19367856" y="3787664"/>
            <a:ext cx="64009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1" name="object 1211" descr=""/>
          <p:cNvSpPr txBox="1"/>
          <p:nvPr/>
        </p:nvSpPr>
        <p:spPr>
          <a:xfrm rot="20400000">
            <a:off x="19214052" y="3793645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2" name="object 1212" descr=""/>
          <p:cNvSpPr txBox="1"/>
          <p:nvPr/>
        </p:nvSpPr>
        <p:spPr>
          <a:xfrm rot="2700000">
            <a:off x="19476196" y="3850519"/>
            <a:ext cx="61817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3" name="object 1213" descr=""/>
          <p:cNvSpPr txBox="1"/>
          <p:nvPr/>
        </p:nvSpPr>
        <p:spPr>
          <a:xfrm rot="3240000">
            <a:off x="19501787" y="3878128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4" name="object 1214" descr=""/>
          <p:cNvSpPr txBox="1"/>
          <p:nvPr/>
        </p:nvSpPr>
        <p:spPr>
          <a:xfrm rot="3780000">
            <a:off x="19519562" y="3906209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5" name="object 1215" descr=""/>
          <p:cNvSpPr txBox="1"/>
          <p:nvPr/>
        </p:nvSpPr>
        <p:spPr>
          <a:xfrm rot="3900000">
            <a:off x="19614286" y="3877205"/>
            <a:ext cx="6733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216" name="object 1216" descr=""/>
          <p:cNvSpPr txBox="1"/>
          <p:nvPr/>
        </p:nvSpPr>
        <p:spPr>
          <a:xfrm rot="3900000">
            <a:off x="19533279" y="3934850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7" name="object 1217" descr=""/>
          <p:cNvSpPr txBox="1"/>
          <p:nvPr/>
        </p:nvSpPr>
        <p:spPr>
          <a:xfrm rot="2040000">
            <a:off x="19450221" y="3826431"/>
            <a:ext cx="59466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8" name="object 1218" descr=""/>
          <p:cNvSpPr txBox="1"/>
          <p:nvPr/>
        </p:nvSpPr>
        <p:spPr>
          <a:xfrm rot="4320000">
            <a:off x="19543997" y="3968065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9" name="object 1219" descr=""/>
          <p:cNvSpPr txBox="1"/>
          <p:nvPr/>
        </p:nvSpPr>
        <p:spPr>
          <a:xfrm rot="19260000">
            <a:off x="19154707" y="3825350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</p:txBody>
      </p:sp>
      <p:sp>
        <p:nvSpPr>
          <p:cNvPr id="1220" name="object 1220" descr=""/>
          <p:cNvSpPr txBox="1"/>
          <p:nvPr/>
        </p:nvSpPr>
        <p:spPr>
          <a:xfrm rot="1440000">
            <a:off x="19400842" y="3799294"/>
            <a:ext cx="60445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pic>
        <p:nvPicPr>
          <p:cNvPr id="1221" name="object 1221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565978" y="262072"/>
            <a:ext cx="1208240" cy="812540"/>
          </a:xfrm>
          <a:prstGeom prst="rect">
            <a:avLst/>
          </a:prstGeom>
        </p:spPr>
      </p:pic>
      <p:sp>
        <p:nvSpPr>
          <p:cNvPr id="1222" name="object 1222" descr=""/>
          <p:cNvSpPr txBox="1"/>
          <p:nvPr/>
        </p:nvSpPr>
        <p:spPr>
          <a:xfrm>
            <a:off x="19056678" y="477684"/>
            <a:ext cx="662305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1150" spc="105" b="0">
                <a:latin typeface="Segoe UI Semilight"/>
                <a:cs typeface="Segoe UI Semilight"/>
              </a:rPr>
              <a:t>JORDA</a:t>
            </a:r>
            <a:r>
              <a:rPr dirty="0" sz="1150" spc="-160" b="0">
                <a:latin typeface="Segoe UI Semilight"/>
                <a:cs typeface="Segoe UI Semilight"/>
              </a:rPr>
              <a:t> </a:t>
            </a:r>
            <a:r>
              <a:rPr dirty="0" sz="1150" spc="-50" b="0">
                <a:latin typeface="Segoe UI Semilight"/>
                <a:cs typeface="Segoe UI Semilight"/>
              </a:rPr>
              <a:t>N</a:t>
            </a:r>
            <a:endParaRPr sz="1150">
              <a:latin typeface="Segoe UI Semilight"/>
              <a:cs typeface="Segoe UI Semilight"/>
            </a:endParaRPr>
          </a:p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 sz="600" b="0">
                <a:latin typeface="Segoe UI Semilight"/>
                <a:cs typeface="Segoe UI Semilight"/>
              </a:rPr>
              <a:t>A</a:t>
            </a:r>
            <a:r>
              <a:rPr dirty="0" sz="600" spc="10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R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C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H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I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T</a:t>
            </a:r>
            <a:r>
              <a:rPr dirty="0" sz="600" spc="10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E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C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T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spc="-50" b="0">
                <a:latin typeface="Segoe UI Semilight"/>
                <a:cs typeface="Segoe UI Semilight"/>
              </a:rPr>
              <a:t>S</a:t>
            </a:r>
            <a:endParaRPr sz="600">
              <a:latin typeface="Segoe UI Semilight"/>
              <a:cs typeface="Segoe UI Semilight"/>
            </a:endParaRPr>
          </a:p>
          <a:p>
            <a:pPr marL="12700" marR="14604" indent="635">
              <a:lnSpc>
                <a:spcPct val="121900"/>
              </a:lnSpc>
              <a:spcBef>
                <a:spcPts val="5"/>
              </a:spcBef>
            </a:pPr>
            <a:r>
              <a:rPr dirty="0" sz="350" spc="10" b="0">
                <a:latin typeface="Segoe UI Semilight"/>
                <a:cs typeface="Segoe UI Semilight"/>
              </a:rPr>
              <a:t>131</a:t>
            </a:r>
            <a:r>
              <a:rPr dirty="0" sz="350" spc="55" b="0">
                <a:latin typeface="Segoe UI Semilight"/>
                <a:cs typeface="Segoe UI Semilight"/>
              </a:rPr>
              <a:t> </a:t>
            </a:r>
            <a:r>
              <a:rPr dirty="0" sz="350" spc="10" b="0">
                <a:latin typeface="Segoe UI Semilight"/>
                <a:cs typeface="Segoe UI Semilight"/>
              </a:rPr>
              <a:t>CALLE</a:t>
            </a:r>
            <a:r>
              <a:rPr dirty="0" sz="350" spc="60" b="0">
                <a:latin typeface="Segoe UI Semilight"/>
                <a:cs typeface="Segoe UI Semilight"/>
              </a:rPr>
              <a:t> </a:t>
            </a:r>
            <a:r>
              <a:rPr dirty="0" sz="350" spc="10" b="0">
                <a:latin typeface="Segoe UI Semilight"/>
                <a:cs typeface="Segoe UI Semilight"/>
              </a:rPr>
              <a:t>IGLESIA,</a:t>
            </a:r>
            <a:r>
              <a:rPr dirty="0" sz="350" spc="55" b="0">
                <a:latin typeface="Segoe UI Semilight"/>
                <a:cs typeface="Segoe UI Semilight"/>
              </a:rPr>
              <a:t> </a:t>
            </a:r>
            <a:r>
              <a:rPr dirty="0" sz="350" spc="10" b="0">
                <a:latin typeface="Segoe UI Semilight"/>
                <a:cs typeface="Segoe UI Semilight"/>
              </a:rPr>
              <a:t>SUITE</a:t>
            </a:r>
            <a:r>
              <a:rPr dirty="0" sz="350" spc="60" b="0">
                <a:latin typeface="Segoe UI Semilight"/>
                <a:cs typeface="Segoe UI Semilight"/>
              </a:rPr>
              <a:t> </a:t>
            </a:r>
            <a:r>
              <a:rPr dirty="0" sz="350" spc="-25" b="0">
                <a:latin typeface="Segoe UI Semilight"/>
                <a:cs typeface="Segoe UI Semilight"/>
              </a:rPr>
              <a:t>100</a:t>
            </a:r>
            <a:r>
              <a:rPr dirty="0" sz="350" spc="500" b="0">
                <a:latin typeface="Segoe UI Semilight"/>
                <a:cs typeface="Segoe UI Semilight"/>
              </a:rPr>
              <a:t> </a:t>
            </a:r>
            <a:r>
              <a:rPr dirty="0" sz="350" spc="30" b="0">
                <a:latin typeface="Segoe UI Semilight"/>
                <a:cs typeface="Segoe UI Semilight"/>
              </a:rPr>
              <a:t>SAN</a:t>
            </a:r>
            <a:r>
              <a:rPr dirty="0" sz="350" spc="90" b="0">
                <a:latin typeface="Segoe UI Semilight"/>
                <a:cs typeface="Segoe UI Semilight"/>
              </a:rPr>
              <a:t> </a:t>
            </a:r>
            <a:r>
              <a:rPr dirty="0" sz="350" spc="30" b="0">
                <a:latin typeface="Segoe UI Semilight"/>
                <a:cs typeface="Segoe UI Semilight"/>
              </a:rPr>
              <a:t>CLEMENTE,</a:t>
            </a:r>
            <a:r>
              <a:rPr dirty="0" sz="350" spc="95" b="0">
                <a:latin typeface="Segoe UI Semilight"/>
                <a:cs typeface="Segoe UI Semilight"/>
              </a:rPr>
              <a:t> </a:t>
            </a:r>
            <a:r>
              <a:rPr dirty="0" sz="350" spc="30" b="0">
                <a:latin typeface="Segoe UI Semilight"/>
                <a:cs typeface="Segoe UI Semilight"/>
              </a:rPr>
              <a:t>CA</a:t>
            </a:r>
            <a:r>
              <a:rPr dirty="0" sz="350" spc="105" b="0">
                <a:latin typeface="Segoe UI Semilight"/>
                <a:cs typeface="Segoe UI Semilight"/>
              </a:rPr>
              <a:t> </a:t>
            </a:r>
            <a:r>
              <a:rPr dirty="0" sz="350" spc="-10" b="0">
                <a:latin typeface="Segoe UI Semilight"/>
                <a:cs typeface="Segoe UI Semilight"/>
              </a:rPr>
              <a:t>92672</a:t>
            </a:r>
            <a:endParaRPr sz="350">
              <a:latin typeface="Segoe UI Semilight"/>
              <a:cs typeface="Segoe UI Semilight"/>
            </a:endParaRPr>
          </a:p>
        </p:txBody>
      </p:sp>
      <p:sp>
        <p:nvSpPr>
          <p:cNvPr id="1223" name="object 1223" descr=""/>
          <p:cNvSpPr txBox="1"/>
          <p:nvPr/>
        </p:nvSpPr>
        <p:spPr>
          <a:xfrm>
            <a:off x="18866008" y="13407121"/>
            <a:ext cx="865505" cy="608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60">
                <a:latin typeface="Arial"/>
                <a:cs typeface="Arial"/>
              </a:rPr>
              <a:t>Sheet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Number: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3300" spc="-20" b="1">
                <a:latin typeface="Arial"/>
                <a:cs typeface="Arial"/>
              </a:rPr>
              <a:t>L2.1</a:t>
            </a:r>
            <a:endParaRPr sz="3300">
              <a:latin typeface="Arial"/>
              <a:cs typeface="Arial"/>
            </a:endParaRPr>
          </a:p>
        </p:txBody>
      </p:sp>
      <p:sp>
        <p:nvSpPr>
          <p:cNvPr id="1224" name="object 1224" descr=""/>
          <p:cNvSpPr txBox="1"/>
          <p:nvPr/>
        </p:nvSpPr>
        <p:spPr>
          <a:xfrm>
            <a:off x="18856435" y="12689118"/>
            <a:ext cx="866140" cy="548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225">
              <a:lnSpc>
                <a:spcPts val="525"/>
              </a:lnSpc>
              <a:spcBef>
                <a:spcPts val="90"/>
              </a:spcBef>
            </a:pPr>
            <a:r>
              <a:rPr dirty="0" sz="500" spc="-60">
                <a:latin typeface="Arial"/>
                <a:cs typeface="Arial"/>
              </a:rPr>
              <a:t>Sheet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Title:</a:t>
            </a:r>
            <a:endParaRPr sz="500">
              <a:latin typeface="Arial"/>
              <a:cs typeface="Arial"/>
            </a:endParaRPr>
          </a:p>
          <a:p>
            <a:pPr marL="19050">
              <a:lnSpc>
                <a:spcPts val="1125"/>
              </a:lnSpc>
            </a:pPr>
            <a:r>
              <a:rPr dirty="0" sz="1000" spc="-20" b="1">
                <a:latin typeface="Arial"/>
                <a:cs typeface="Arial"/>
              </a:rPr>
              <a:t>TREE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2299"/>
              </a:lnSpc>
              <a:spcBef>
                <a:spcPts val="10"/>
              </a:spcBef>
            </a:pPr>
            <a:r>
              <a:rPr dirty="0" sz="1000" spc="-10" b="1">
                <a:latin typeface="Arial"/>
                <a:cs typeface="Arial"/>
              </a:rPr>
              <a:t>DISPOSITION </a:t>
            </a:r>
            <a:r>
              <a:rPr dirty="0" sz="1000" spc="-20" b="1">
                <a:latin typeface="Arial"/>
                <a:cs typeface="Arial"/>
              </a:rPr>
              <a:t>PLAN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225" name="object 1225" descr=""/>
          <p:cNvGraphicFramePr>
            <a:graphicFrameLocks noGrp="1"/>
          </p:cNvGraphicFramePr>
          <p:nvPr/>
        </p:nvGraphicFramePr>
        <p:xfrm>
          <a:off x="17409393" y="13771109"/>
          <a:ext cx="1040765" cy="19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/>
                <a:gridCol w="478790"/>
              </a:tblGrid>
              <a:tr h="9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226" name="object 1226" descr=""/>
          <p:cNvGrpSpPr/>
          <p:nvPr/>
        </p:nvGrpSpPr>
        <p:grpSpPr>
          <a:xfrm>
            <a:off x="16909981" y="13080431"/>
            <a:ext cx="1511300" cy="1043940"/>
            <a:chOff x="16909981" y="13080431"/>
            <a:chExt cx="1511300" cy="1043940"/>
          </a:xfrm>
        </p:grpSpPr>
        <p:sp>
          <p:nvSpPr>
            <p:cNvPr id="1227" name="object 1227" descr=""/>
            <p:cNvSpPr/>
            <p:nvPr/>
          </p:nvSpPr>
          <p:spPr>
            <a:xfrm>
              <a:off x="16913372" y="14060904"/>
              <a:ext cx="40005" cy="60325"/>
            </a:xfrm>
            <a:custGeom>
              <a:avLst/>
              <a:gdLst/>
              <a:ahLst/>
              <a:cxnLst/>
              <a:rect l="l" t="t" r="r" b="b"/>
              <a:pathLst>
                <a:path w="40005" h="60325">
                  <a:moveTo>
                    <a:pt x="17152" y="0"/>
                  </a:moveTo>
                  <a:lnTo>
                    <a:pt x="8775" y="3191"/>
                  </a:lnTo>
                  <a:lnTo>
                    <a:pt x="3191" y="11567"/>
                  </a:lnTo>
                  <a:lnTo>
                    <a:pt x="0" y="25927"/>
                  </a:lnTo>
                  <a:lnTo>
                    <a:pt x="0" y="34304"/>
                  </a:lnTo>
                  <a:lnTo>
                    <a:pt x="3191" y="48664"/>
                  </a:lnTo>
                  <a:lnTo>
                    <a:pt x="8775" y="57041"/>
                  </a:lnTo>
                  <a:lnTo>
                    <a:pt x="17152" y="59833"/>
                  </a:lnTo>
                  <a:lnTo>
                    <a:pt x="23135" y="59833"/>
                  </a:lnTo>
                  <a:lnTo>
                    <a:pt x="31512" y="57041"/>
                  </a:lnTo>
                  <a:lnTo>
                    <a:pt x="37096" y="48664"/>
                  </a:lnTo>
                  <a:lnTo>
                    <a:pt x="39889" y="34304"/>
                  </a:lnTo>
                  <a:lnTo>
                    <a:pt x="39889" y="25927"/>
                  </a:lnTo>
                  <a:lnTo>
                    <a:pt x="37096" y="11567"/>
                  </a:lnTo>
                  <a:lnTo>
                    <a:pt x="31512" y="3191"/>
                  </a:lnTo>
                  <a:lnTo>
                    <a:pt x="23135" y="0"/>
                  </a:lnTo>
                  <a:lnTo>
                    <a:pt x="17152" y="0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28" name="object 122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362722" y="14057514"/>
              <a:ext cx="103711" cy="66614"/>
            </a:xfrm>
            <a:prstGeom prst="rect">
              <a:avLst/>
            </a:prstGeom>
          </p:spPr>
        </p:pic>
        <p:pic>
          <p:nvPicPr>
            <p:cNvPr id="1229" name="object 122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837403" y="14057514"/>
              <a:ext cx="100919" cy="66614"/>
            </a:xfrm>
            <a:prstGeom prst="rect">
              <a:avLst/>
            </a:prstGeom>
          </p:spPr>
        </p:pic>
        <p:pic>
          <p:nvPicPr>
            <p:cNvPr id="1230" name="object 123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317268" y="14057514"/>
              <a:ext cx="103711" cy="66614"/>
            </a:xfrm>
            <a:prstGeom prst="rect">
              <a:avLst/>
            </a:prstGeom>
          </p:spPr>
        </p:pic>
        <p:sp>
          <p:nvSpPr>
            <p:cNvPr id="1231" name="object 1231" descr=""/>
            <p:cNvSpPr/>
            <p:nvPr/>
          </p:nvSpPr>
          <p:spPr>
            <a:xfrm>
              <a:off x="17891452" y="13773703"/>
              <a:ext cx="478790" cy="97790"/>
            </a:xfrm>
            <a:custGeom>
              <a:avLst/>
              <a:gdLst/>
              <a:ahLst/>
              <a:cxnLst/>
              <a:rect l="l" t="t" r="r" b="b"/>
              <a:pathLst>
                <a:path w="478790" h="97790">
                  <a:moveTo>
                    <a:pt x="0" y="97329"/>
                  </a:moveTo>
                  <a:lnTo>
                    <a:pt x="478669" y="97329"/>
                  </a:lnTo>
                  <a:lnTo>
                    <a:pt x="478669" y="0"/>
                  </a:lnTo>
                  <a:lnTo>
                    <a:pt x="0" y="97329"/>
                  </a:lnTo>
                  <a:close/>
                </a:path>
                <a:path w="478790" h="97790">
                  <a:moveTo>
                    <a:pt x="0" y="0"/>
                  </a:moveTo>
                  <a:lnTo>
                    <a:pt x="0" y="97329"/>
                  </a:lnTo>
                  <a:lnTo>
                    <a:pt x="4786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17891452" y="13773703"/>
              <a:ext cx="478790" cy="97790"/>
            </a:xfrm>
            <a:custGeom>
              <a:avLst/>
              <a:gdLst/>
              <a:ahLst/>
              <a:cxnLst/>
              <a:rect l="l" t="t" r="r" b="b"/>
              <a:pathLst>
                <a:path w="478790" h="97790">
                  <a:moveTo>
                    <a:pt x="0" y="0"/>
                  </a:moveTo>
                  <a:lnTo>
                    <a:pt x="0" y="97329"/>
                  </a:lnTo>
                  <a:lnTo>
                    <a:pt x="478669" y="0"/>
                  </a:lnTo>
                  <a:lnTo>
                    <a:pt x="0" y="0"/>
                  </a:lnTo>
                  <a:close/>
                </a:path>
                <a:path w="478790" h="97790">
                  <a:moveTo>
                    <a:pt x="0" y="97329"/>
                  </a:moveTo>
                  <a:lnTo>
                    <a:pt x="478669" y="0"/>
                  </a:lnTo>
                  <a:lnTo>
                    <a:pt x="478669" y="97329"/>
                  </a:lnTo>
                  <a:lnTo>
                    <a:pt x="0" y="973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17253227" y="13870234"/>
              <a:ext cx="0" cy="95885"/>
            </a:xfrm>
            <a:custGeom>
              <a:avLst/>
              <a:gdLst/>
              <a:ahLst/>
              <a:cxnLst/>
              <a:rect l="l" t="t" r="r" b="b"/>
              <a:pathLst>
                <a:path w="0" h="95884">
                  <a:moveTo>
                    <a:pt x="0" y="95733"/>
                  </a:moveTo>
                  <a:lnTo>
                    <a:pt x="0" y="0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16934114" y="1377450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69">
                  <a:moveTo>
                    <a:pt x="0" y="191467"/>
                  </a:moveTo>
                  <a:lnTo>
                    <a:pt x="0" y="0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17253227" y="1377450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69">
                  <a:moveTo>
                    <a:pt x="0" y="191467"/>
                  </a:moveTo>
                  <a:lnTo>
                    <a:pt x="0" y="0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16934114" y="13773703"/>
              <a:ext cx="160020" cy="97790"/>
            </a:xfrm>
            <a:custGeom>
              <a:avLst/>
              <a:gdLst/>
              <a:ahLst/>
              <a:cxnLst/>
              <a:rect l="l" t="t" r="r" b="b"/>
              <a:pathLst>
                <a:path w="160019" h="97790">
                  <a:moveTo>
                    <a:pt x="0" y="97329"/>
                  </a:moveTo>
                  <a:lnTo>
                    <a:pt x="159556" y="97329"/>
                  </a:lnTo>
                  <a:lnTo>
                    <a:pt x="159556" y="0"/>
                  </a:lnTo>
                  <a:lnTo>
                    <a:pt x="0" y="97329"/>
                  </a:lnTo>
                  <a:close/>
                </a:path>
                <a:path w="160019" h="97790">
                  <a:moveTo>
                    <a:pt x="0" y="0"/>
                  </a:moveTo>
                  <a:lnTo>
                    <a:pt x="0" y="97329"/>
                  </a:lnTo>
                  <a:lnTo>
                    <a:pt x="1595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16934114" y="13773703"/>
              <a:ext cx="160020" cy="97790"/>
            </a:xfrm>
            <a:custGeom>
              <a:avLst/>
              <a:gdLst/>
              <a:ahLst/>
              <a:cxnLst/>
              <a:rect l="l" t="t" r="r" b="b"/>
              <a:pathLst>
                <a:path w="160019" h="97790">
                  <a:moveTo>
                    <a:pt x="0" y="0"/>
                  </a:moveTo>
                  <a:lnTo>
                    <a:pt x="0" y="97329"/>
                  </a:lnTo>
                  <a:lnTo>
                    <a:pt x="159556" y="0"/>
                  </a:lnTo>
                  <a:lnTo>
                    <a:pt x="0" y="0"/>
                  </a:lnTo>
                  <a:close/>
                </a:path>
                <a:path w="160019" h="97790">
                  <a:moveTo>
                    <a:pt x="0" y="97329"/>
                  </a:moveTo>
                  <a:lnTo>
                    <a:pt x="159556" y="0"/>
                  </a:lnTo>
                  <a:lnTo>
                    <a:pt x="159556" y="97329"/>
                  </a:lnTo>
                  <a:lnTo>
                    <a:pt x="0" y="973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17093671" y="13869437"/>
              <a:ext cx="160020" cy="97790"/>
            </a:xfrm>
            <a:custGeom>
              <a:avLst/>
              <a:gdLst/>
              <a:ahLst/>
              <a:cxnLst/>
              <a:rect l="l" t="t" r="r" b="b"/>
              <a:pathLst>
                <a:path w="160019" h="97790">
                  <a:moveTo>
                    <a:pt x="0" y="97329"/>
                  </a:moveTo>
                  <a:lnTo>
                    <a:pt x="159556" y="97329"/>
                  </a:lnTo>
                  <a:lnTo>
                    <a:pt x="159556" y="0"/>
                  </a:lnTo>
                  <a:lnTo>
                    <a:pt x="0" y="97329"/>
                  </a:lnTo>
                  <a:close/>
                </a:path>
                <a:path w="160019" h="97790">
                  <a:moveTo>
                    <a:pt x="0" y="0"/>
                  </a:moveTo>
                  <a:lnTo>
                    <a:pt x="0" y="97329"/>
                  </a:lnTo>
                  <a:lnTo>
                    <a:pt x="1595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17093671" y="13869437"/>
              <a:ext cx="160020" cy="97790"/>
            </a:xfrm>
            <a:custGeom>
              <a:avLst/>
              <a:gdLst/>
              <a:ahLst/>
              <a:cxnLst/>
              <a:rect l="l" t="t" r="r" b="b"/>
              <a:pathLst>
                <a:path w="160019" h="97790">
                  <a:moveTo>
                    <a:pt x="0" y="0"/>
                  </a:moveTo>
                  <a:lnTo>
                    <a:pt x="0" y="97329"/>
                  </a:lnTo>
                  <a:lnTo>
                    <a:pt x="159556" y="0"/>
                  </a:lnTo>
                  <a:lnTo>
                    <a:pt x="0" y="0"/>
                  </a:lnTo>
                  <a:close/>
                </a:path>
                <a:path w="160019" h="97790">
                  <a:moveTo>
                    <a:pt x="0" y="97329"/>
                  </a:moveTo>
                  <a:lnTo>
                    <a:pt x="159556" y="0"/>
                  </a:lnTo>
                  <a:lnTo>
                    <a:pt x="159556" y="97329"/>
                  </a:lnTo>
                  <a:lnTo>
                    <a:pt x="0" y="973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17093671" y="1377450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69">
                  <a:moveTo>
                    <a:pt x="0" y="191467"/>
                  </a:moveTo>
                  <a:lnTo>
                    <a:pt x="0" y="0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17412783" y="13869437"/>
              <a:ext cx="478790" cy="97790"/>
            </a:xfrm>
            <a:custGeom>
              <a:avLst/>
              <a:gdLst/>
              <a:ahLst/>
              <a:cxnLst/>
              <a:rect l="l" t="t" r="r" b="b"/>
              <a:pathLst>
                <a:path w="478790" h="97790">
                  <a:moveTo>
                    <a:pt x="0" y="97329"/>
                  </a:moveTo>
                  <a:lnTo>
                    <a:pt x="478669" y="97329"/>
                  </a:lnTo>
                  <a:lnTo>
                    <a:pt x="478669" y="0"/>
                  </a:lnTo>
                  <a:lnTo>
                    <a:pt x="0" y="97329"/>
                  </a:lnTo>
                  <a:close/>
                </a:path>
                <a:path w="478790" h="97790">
                  <a:moveTo>
                    <a:pt x="0" y="0"/>
                  </a:moveTo>
                  <a:lnTo>
                    <a:pt x="0" y="97329"/>
                  </a:lnTo>
                  <a:lnTo>
                    <a:pt x="4786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17412783" y="13869437"/>
              <a:ext cx="478790" cy="97790"/>
            </a:xfrm>
            <a:custGeom>
              <a:avLst/>
              <a:gdLst/>
              <a:ahLst/>
              <a:cxnLst/>
              <a:rect l="l" t="t" r="r" b="b"/>
              <a:pathLst>
                <a:path w="478790" h="97790">
                  <a:moveTo>
                    <a:pt x="0" y="0"/>
                  </a:moveTo>
                  <a:lnTo>
                    <a:pt x="0" y="97329"/>
                  </a:lnTo>
                  <a:lnTo>
                    <a:pt x="478669" y="0"/>
                  </a:lnTo>
                  <a:lnTo>
                    <a:pt x="0" y="0"/>
                  </a:lnTo>
                  <a:close/>
                </a:path>
                <a:path w="478790" h="97790">
                  <a:moveTo>
                    <a:pt x="0" y="97329"/>
                  </a:moveTo>
                  <a:lnTo>
                    <a:pt x="478669" y="0"/>
                  </a:lnTo>
                  <a:lnTo>
                    <a:pt x="478669" y="97329"/>
                  </a:lnTo>
                  <a:lnTo>
                    <a:pt x="0" y="973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3" name="object 124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253227" y="13773703"/>
              <a:ext cx="159556" cy="97329"/>
            </a:xfrm>
            <a:prstGeom prst="rect">
              <a:avLst/>
            </a:prstGeom>
          </p:spPr>
        </p:pic>
        <p:sp>
          <p:nvSpPr>
            <p:cNvPr id="1244" name="object 1244" descr=""/>
            <p:cNvSpPr/>
            <p:nvPr/>
          </p:nvSpPr>
          <p:spPr>
            <a:xfrm>
              <a:off x="17632971" y="13080431"/>
              <a:ext cx="36195" cy="150495"/>
            </a:xfrm>
            <a:custGeom>
              <a:avLst/>
              <a:gdLst/>
              <a:ahLst/>
              <a:cxnLst/>
              <a:rect l="l" t="t" r="r" b="b"/>
              <a:pathLst>
                <a:path w="36194" h="150494">
                  <a:moveTo>
                    <a:pt x="0" y="0"/>
                  </a:moveTo>
                  <a:lnTo>
                    <a:pt x="0" y="149982"/>
                  </a:lnTo>
                  <a:lnTo>
                    <a:pt x="35900" y="149982"/>
                  </a:lnTo>
                  <a:lnTo>
                    <a:pt x="0" y="0"/>
                  </a:lnTo>
                  <a:close/>
                </a:path>
                <a:path w="36194" h="150494">
                  <a:moveTo>
                    <a:pt x="0" y="0"/>
                  </a:moveTo>
                  <a:lnTo>
                    <a:pt x="35900" y="149982"/>
                  </a:lnTo>
                  <a:lnTo>
                    <a:pt x="35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 descr=""/>
            <p:cNvSpPr/>
            <p:nvPr/>
          </p:nvSpPr>
          <p:spPr>
            <a:xfrm>
              <a:off x="17632971" y="13080431"/>
              <a:ext cx="36195" cy="150495"/>
            </a:xfrm>
            <a:custGeom>
              <a:avLst/>
              <a:gdLst/>
              <a:ahLst/>
              <a:cxnLst/>
              <a:rect l="l" t="t" r="r" b="b"/>
              <a:pathLst>
                <a:path w="36194" h="150494">
                  <a:moveTo>
                    <a:pt x="0" y="149982"/>
                  </a:moveTo>
                  <a:lnTo>
                    <a:pt x="35900" y="149982"/>
                  </a:lnTo>
                  <a:lnTo>
                    <a:pt x="0" y="0"/>
                  </a:lnTo>
                  <a:lnTo>
                    <a:pt x="0" y="149982"/>
                  </a:lnTo>
                  <a:close/>
                </a:path>
                <a:path w="36194" h="150494">
                  <a:moveTo>
                    <a:pt x="35900" y="149982"/>
                  </a:moveTo>
                  <a:lnTo>
                    <a:pt x="0" y="0"/>
                  </a:lnTo>
                  <a:lnTo>
                    <a:pt x="35900" y="0"/>
                  </a:lnTo>
                  <a:lnTo>
                    <a:pt x="35900" y="1499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17652118" y="13108752"/>
              <a:ext cx="0" cy="478790"/>
            </a:xfrm>
            <a:custGeom>
              <a:avLst/>
              <a:gdLst/>
              <a:ahLst/>
              <a:cxnLst/>
              <a:rect l="l" t="t" r="r" b="b"/>
              <a:pathLst>
                <a:path w="0" h="478790">
                  <a:moveTo>
                    <a:pt x="0" y="0"/>
                  </a:moveTo>
                  <a:lnTo>
                    <a:pt x="0" y="478669"/>
                  </a:lnTo>
                </a:path>
              </a:pathLst>
            </a:custGeom>
            <a:ln w="4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17412783" y="13108752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90" h="478790">
                  <a:moveTo>
                    <a:pt x="478270" y="239135"/>
                  </a:moveTo>
                  <a:lnTo>
                    <a:pt x="473411" y="190940"/>
                  </a:lnTo>
                  <a:lnTo>
                    <a:pt x="459477" y="146052"/>
                  </a:lnTo>
                  <a:lnTo>
                    <a:pt x="437429" y="105432"/>
                  </a:lnTo>
                  <a:lnTo>
                    <a:pt x="408229" y="70041"/>
                  </a:lnTo>
                  <a:lnTo>
                    <a:pt x="372837" y="40840"/>
                  </a:lnTo>
                  <a:lnTo>
                    <a:pt x="332217" y="18792"/>
                  </a:lnTo>
                  <a:lnTo>
                    <a:pt x="287329" y="4858"/>
                  </a:lnTo>
                  <a:lnTo>
                    <a:pt x="239135" y="0"/>
                  </a:lnTo>
                  <a:lnTo>
                    <a:pt x="190940" y="4858"/>
                  </a:lnTo>
                  <a:lnTo>
                    <a:pt x="146052" y="18792"/>
                  </a:lnTo>
                  <a:lnTo>
                    <a:pt x="105432" y="40840"/>
                  </a:lnTo>
                  <a:lnTo>
                    <a:pt x="70041" y="70041"/>
                  </a:lnTo>
                  <a:lnTo>
                    <a:pt x="40840" y="105432"/>
                  </a:lnTo>
                  <a:lnTo>
                    <a:pt x="18792" y="146052"/>
                  </a:lnTo>
                  <a:lnTo>
                    <a:pt x="4858" y="190940"/>
                  </a:lnTo>
                  <a:lnTo>
                    <a:pt x="0" y="239135"/>
                  </a:lnTo>
                  <a:lnTo>
                    <a:pt x="4858" y="287329"/>
                  </a:lnTo>
                  <a:lnTo>
                    <a:pt x="18792" y="332217"/>
                  </a:lnTo>
                  <a:lnTo>
                    <a:pt x="40840" y="372837"/>
                  </a:lnTo>
                  <a:lnTo>
                    <a:pt x="70041" y="408229"/>
                  </a:lnTo>
                  <a:lnTo>
                    <a:pt x="105432" y="437429"/>
                  </a:lnTo>
                  <a:lnTo>
                    <a:pt x="146052" y="459477"/>
                  </a:lnTo>
                  <a:lnTo>
                    <a:pt x="190940" y="473411"/>
                  </a:lnTo>
                  <a:lnTo>
                    <a:pt x="239135" y="478270"/>
                  </a:lnTo>
                  <a:lnTo>
                    <a:pt x="287329" y="473411"/>
                  </a:lnTo>
                  <a:lnTo>
                    <a:pt x="332217" y="459477"/>
                  </a:lnTo>
                  <a:lnTo>
                    <a:pt x="372837" y="437429"/>
                  </a:lnTo>
                  <a:lnTo>
                    <a:pt x="408229" y="408229"/>
                  </a:lnTo>
                  <a:lnTo>
                    <a:pt x="437429" y="372837"/>
                  </a:lnTo>
                  <a:lnTo>
                    <a:pt x="459477" y="332217"/>
                  </a:lnTo>
                  <a:lnTo>
                    <a:pt x="473411" y="287329"/>
                  </a:lnTo>
                  <a:lnTo>
                    <a:pt x="478270" y="239135"/>
                  </a:lnTo>
                </a:path>
              </a:pathLst>
            </a:custGeom>
            <a:ln w="6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17412783" y="13348086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 h="0">
                  <a:moveTo>
                    <a:pt x="478669" y="0"/>
                  </a:moveTo>
                  <a:lnTo>
                    <a:pt x="0" y="0"/>
                  </a:lnTo>
                </a:path>
              </a:pathLst>
            </a:custGeom>
            <a:ln w="4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49" name="object 1249" descr=""/>
          <p:cNvSpPr txBox="1"/>
          <p:nvPr/>
        </p:nvSpPr>
        <p:spPr>
          <a:xfrm>
            <a:off x="11277842" y="5609603"/>
            <a:ext cx="3822700" cy="455295"/>
          </a:xfrm>
          <a:prstGeom prst="rect">
            <a:avLst/>
          </a:prstGeom>
          <a:ln w="6781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570"/>
              </a:spcBef>
            </a:pPr>
            <a:r>
              <a:rPr dirty="0" u="sng" sz="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TREE</a:t>
            </a:r>
            <a:r>
              <a:rPr dirty="0" u="sng" sz="600" spc="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MITIGATION</a:t>
            </a:r>
            <a:r>
              <a:rPr dirty="0" u="sng" sz="600" spc="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CALCULATIONS</a:t>
            </a:r>
            <a:endParaRPr sz="600">
              <a:latin typeface="Arial"/>
              <a:cs typeface="Arial"/>
            </a:endParaRPr>
          </a:p>
          <a:p>
            <a:pPr marL="247650" indent="-135890">
              <a:lnSpc>
                <a:spcPts val="600"/>
              </a:lnSpc>
              <a:spcBef>
                <a:spcPts val="59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500" spc="-10">
                <a:latin typeface="Arial"/>
                <a:cs typeface="Arial"/>
              </a:rPr>
              <a:t>TOTAL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8"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CAL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OR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GREATER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OAK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TREES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REMOVED: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25">
                <a:latin typeface="Arial"/>
                <a:cs typeface="Arial"/>
              </a:rPr>
              <a:t>18</a:t>
            </a:r>
            <a:endParaRPr sz="500">
              <a:latin typeface="Arial"/>
              <a:cs typeface="Arial"/>
            </a:endParaRPr>
          </a:p>
          <a:p>
            <a:pPr marL="244475" indent="-132715">
              <a:lnSpc>
                <a:spcPts val="600"/>
              </a:lnSpc>
              <a:buFont typeface="Symbol"/>
              <a:buChar char=""/>
              <a:tabLst>
                <a:tab pos="244475" algn="l"/>
              </a:tabLst>
            </a:pPr>
            <a:r>
              <a:rPr dirty="0" sz="500" spc="-10">
                <a:latin typeface="Arial"/>
                <a:cs typeface="Arial"/>
              </a:rPr>
              <a:t>REQUIRED</a:t>
            </a:r>
            <a:r>
              <a:rPr dirty="0" sz="500" spc="-15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OAK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TREE</a:t>
            </a:r>
            <a:r>
              <a:rPr dirty="0" sz="500" spc="-10">
                <a:latin typeface="Arial"/>
                <a:cs typeface="Arial"/>
              </a:rPr>
              <a:t> MITIGATION </a:t>
            </a:r>
            <a:r>
              <a:rPr dirty="0" sz="500">
                <a:latin typeface="Arial"/>
                <a:cs typeface="Arial"/>
              </a:rPr>
              <a:t>(1)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OAK</a:t>
            </a:r>
            <a:r>
              <a:rPr dirty="0" sz="500" spc="-10">
                <a:latin typeface="Arial"/>
                <a:cs typeface="Arial"/>
              </a:rPr>
              <a:t> REMOVED </a:t>
            </a:r>
            <a:r>
              <a:rPr dirty="0" sz="500">
                <a:latin typeface="Arial"/>
                <a:cs typeface="Arial"/>
              </a:rPr>
              <a:t>=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(3)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24"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BOX</a:t>
            </a:r>
            <a:r>
              <a:rPr dirty="0" sz="500" spc="-10">
                <a:latin typeface="Arial"/>
                <a:cs typeface="Arial"/>
              </a:rPr>
              <a:t> OAKS PROPOSED) </a:t>
            </a:r>
            <a:r>
              <a:rPr dirty="0" sz="500">
                <a:latin typeface="Arial"/>
                <a:cs typeface="Arial"/>
              </a:rPr>
              <a:t>=</a:t>
            </a:r>
            <a:r>
              <a:rPr dirty="0" sz="500" spc="-10">
                <a:latin typeface="Arial"/>
                <a:cs typeface="Arial"/>
              </a:rPr>
              <a:t> </a:t>
            </a:r>
            <a:r>
              <a:rPr dirty="0" sz="500">
                <a:latin typeface="Arial"/>
                <a:cs typeface="Arial"/>
              </a:rPr>
              <a:t>51</a:t>
            </a:r>
            <a:r>
              <a:rPr dirty="0" sz="500" spc="-10">
                <a:latin typeface="Arial"/>
                <a:cs typeface="Arial"/>
              </a:rPr>
              <a:t> REQUIRED </a:t>
            </a:r>
            <a:r>
              <a:rPr dirty="0" sz="500" spc="-20">
                <a:latin typeface="Arial"/>
                <a:cs typeface="Arial"/>
              </a:rPr>
              <a:t>OAKS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2140" y="-2140"/>
            <a:ext cx="20109180" cy="14364969"/>
            <a:chOff x="-2140" y="-2140"/>
            <a:chExt cx="20109180" cy="14364969"/>
          </a:xfrm>
        </p:grpSpPr>
        <p:sp>
          <p:nvSpPr>
            <p:cNvPr id="3" name="object 3" descr=""/>
            <p:cNvSpPr/>
            <p:nvPr/>
          </p:nvSpPr>
          <p:spPr>
            <a:xfrm>
              <a:off x="20095724" y="1435209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595" y="3191"/>
                  </a:moveTo>
                  <a:lnTo>
                    <a:pt x="467" y="2723"/>
                  </a:lnTo>
                  <a:lnTo>
                    <a:pt x="0" y="1595"/>
                  </a:lnTo>
                  <a:lnTo>
                    <a:pt x="467" y="467"/>
                  </a:lnTo>
                  <a:lnTo>
                    <a:pt x="1595" y="0"/>
                  </a:lnTo>
                  <a:lnTo>
                    <a:pt x="2723" y="467"/>
                  </a:lnTo>
                  <a:lnTo>
                    <a:pt x="3191" y="1595"/>
                  </a:lnTo>
                  <a:lnTo>
                    <a:pt x="2723" y="2723"/>
                  </a:lnTo>
                  <a:lnTo>
                    <a:pt x="1595" y="3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9" y="399"/>
              <a:ext cx="20104100" cy="14359890"/>
            </a:xfrm>
            <a:custGeom>
              <a:avLst/>
              <a:gdLst/>
              <a:ahLst/>
              <a:cxnLst/>
              <a:rect l="l" t="t" r="r" b="b"/>
              <a:pathLst>
                <a:path w="20104100" h="14359890">
                  <a:moveTo>
                    <a:pt x="20103701" y="0"/>
                  </a:moveTo>
                  <a:lnTo>
                    <a:pt x="0" y="0"/>
                  </a:lnTo>
                  <a:lnTo>
                    <a:pt x="0" y="14359672"/>
                  </a:lnTo>
                  <a:lnTo>
                    <a:pt x="20103701" y="14359672"/>
                  </a:lnTo>
                  <a:lnTo>
                    <a:pt x="20103701" y="0"/>
                  </a:lnTo>
                </a:path>
              </a:pathLst>
            </a:custGeom>
            <a:ln w="4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8847594" y="14109568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22736"/>
                  </a:moveTo>
                  <a:lnTo>
                    <a:pt x="957338" y="22736"/>
                  </a:lnTo>
                  <a:lnTo>
                    <a:pt x="957338" y="0"/>
                  </a:lnTo>
                  <a:lnTo>
                    <a:pt x="0" y="22736"/>
                  </a:lnTo>
                  <a:close/>
                </a:path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847594" y="14109568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59">
                  <a:moveTo>
                    <a:pt x="0" y="22736"/>
                  </a:moveTo>
                  <a:lnTo>
                    <a:pt x="957338" y="0"/>
                  </a:lnTo>
                  <a:lnTo>
                    <a:pt x="957338" y="22736"/>
                  </a:lnTo>
                  <a:lnTo>
                    <a:pt x="0" y="227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8847594" y="13391564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22736"/>
                  </a:moveTo>
                  <a:lnTo>
                    <a:pt x="957338" y="22736"/>
                  </a:lnTo>
                  <a:lnTo>
                    <a:pt x="957338" y="0"/>
                  </a:lnTo>
                  <a:lnTo>
                    <a:pt x="0" y="22736"/>
                  </a:lnTo>
                  <a:close/>
                </a:path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8847594" y="13391564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59">
                  <a:moveTo>
                    <a:pt x="0" y="22736"/>
                  </a:moveTo>
                  <a:lnTo>
                    <a:pt x="957338" y="0"/>
                  </a:lnTo>
                  <a:lnTo>
                    <a:pt x="957338" y="22736"/>
                  </a:lnTo>
                  <a:lnTo>
                    <a:pt x="0" y="227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847594" y="11486063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847594" y="11366396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847594" y="11605731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8847594" y="11725398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847594" y="11845065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8847594" y="11964732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8847594" y="12084399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8847594" y="12204067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847594" y="12323734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8847594" y="12443401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8847594" y="12563068"/>
              <a:ext cx="957580" cy="0"/>
            </a:xfrm>
            <a:custGeom>
              <a:avLst/>
              <a:gdLst/>
              <a:ahLst/>
              <a:cxnLst/>
              <a:rect l="l" t="t" r="r" b="b"/>
              <a:pathLst>
                <a:path w="957580" h="0">
                  <a:moveTo>
                    <a:pt x="0" y="0"/>
                  </a:moveTo>
                  <a:lnTo>
                    <a:pt x="957338" y="0"/>
                  </a:lnTo>
                </a:path>
              </a:pathLst>
            </a:custGeom>
            <a:ln w="3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8847594" y="12673561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22736"/>
                  </a:moveTo>
                  <a:lnTo>
                    <a:pt x="957338" y="22736"/>
                  </a:lnTo>
                  <a:lnTo>
                    <a:pt x="957338" y="0"/>
                  </a:lnTo>
                  <a:lnTo>
                    <a:pt x="0" y="22736"/>
                  </a:lnTo>
                  <a:close/>
                </a:path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8847594" y="12673561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59">
                  <a:moveTo>
                    <a:pt x="0" y="0"/>
                  </a:moveTo>
                  <a:lnTo>
                    <a:pt x="0" y="22736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59">
                  <a:moveTo>
                    <a:pt x="0" y="22736"/>
                  </a:moveTo>
                  <a:lnTo>
                    <a:pt x="957338" y="0"/>
                  </a:lnTo>
                  <a:lnTo>
                    <a:pt x="957338" y="22736"/>
                  </a:lnTo>
                  <a:lnTo>
                    <a:pt x="0" y="227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8872789" y="11261088"/>
            <a:ext cx="914400" cy="4597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99770" algn="l"/>
              </a:tabLst>
            </a:pPr>
            <a:r>
              <a:rPr dirty="0" sz="500" spc="-10">
                <a:latin typeface="Arial"/>
                <a:cs typeface="Arial"/>
              </a:rPr>
              <a:t>Date:</a:t>
            </a:r>
            <a:r>
              <a:rPr dirty="0" sz="500">
                <a:latin typeface="Arial"/>
                <a:cs typeface="Arial"/>
              </a:rPr>
              <a:t>	</a:t>
            </a:r>
            <a:r>
              <a:rPr dirty="0" sz="500" spc="-60">
                <a:latin typeface="Arial"/>
                <a:cs typeface="Arial"/>
              </a:rPr>
              <a:t>09-02-</a:t>
            </a:r>
            <a:r>
              <a:rPr dirty="0" sz="500" spc="-25">
                <a:latin typeface="Arial"/>
                <a:cs typeface="Arial"/>
              </a:rPr>
              <a:t>25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500" spc="-45">
                <a:latin typeface="Arial"/>
                <a:cs typeface="Arial"/>
              </a:rPr>
              <a:t>Project:</a:t>
            </a:r>
            <a:r>
              <a:rPr dirty="0" sz="500" spc="45">
                <a:latin typeface="Arial"/>
                <a:cs typeface="Arial"/>
              </a:rPr>
              <a:t> </a:t>
            </a:r>
            <a:r>
              <a:rPr dirty="0" sz="500" spc="-80">
                <a:latin typeface="Arial"/>
                <a:cs typeface="Arial"/>
              </a:rPr>
              <a:t>FALLBROOK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75">
                <a:latin typeface="Arial"/>
                <a:cs typeface="Arial"/>
              </a:rPr>
              <a:t>SELF</a:t>
            </a:r>
            <a:r>
              <a:rPr dirty="0" sz="500">
                <a:latin typeface="Arial"/>
                <a:cs typeface="Arial"/>
              </a:rPr>
              <a:t> </a:t>
            </a:r>
            <a:r>
              <a:rPr dirty="0" sz="500" spc="-65">
                <a:latin typeface="Arial"/>
                <a:cs typeface="Arial"/>
              </a:rPr>
              <a:t>STORAGE</a:t>
            </a:r>
            <a:endParaRPr sz="500">
              <a:latin typeface="Arial"/>
              <a:cs typeface="Arial"/>
            </a:endParaRPr>
          </a:p>
          <a:p>
            <a:pPr marL="12700" marR="661670">
              <a:lnSpc>
                <a:spcPct val="157000"/>
              </a:lnSpc>
            </a:pPr>
            <a:r>
              <a:rPr dirty="0" sz="500" spc="-10">
                <a:latin typeface="Arial"/>
                <a:cs typeface="Arial"/>
              </a:rPr>
              <a:t>File:</a:t>
            </a:r>
            <a:r>
              <a:rPr dirty="0" sz="500" spc="500">
                <a:latin typeface="Arial"/>
                <a:cs typeface="Arial"/>
              </a:rPr>
              <a:t> </a:t>
            </a:r>
            <a:r>
              <a:rPr dirty="0" sz="500" spc="-60">
                <a:latin typeface="Arial"/>
                <a:cs typeface="Arial"/>
              </a:rPr>
              <a:t>Revisions: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8836425" y="228166"/>
            <a:ext cx="980440" cy="13904594"/>
            <a:chOff x="18836425" y="228166"/>
            <a:chExt cx="980440" cy="13904594"/>
          </a:xfrm>
        </p:grpSpPr>
        <p:sp>
          <p:nvSpPr>
            <p:cNvPr id="24" name="object 24" descr=""/>
            <p:cNvSpPr/>
            <p:nvPr/>
          </p:nvSpPr>
          <p:spPr>
            <a:xfrm>
              <a:off x="18836425" y="11235560"/>
              <a:ext cx="980440" cy="2896870"/>
            </a:xfrm>
            <a:custGeom>
              <a:avLst/>
              <a:gdLst/>
              <a:ahLst/>
              <a:cxnLst/>
              <a:rect l="l" t="t" r="r" b="b"/>
              <a:pathLst>
                <a:path w="980440" h="2896869">
                  <a:moveTo>
                    <a:pt x="0" y="2896745"/>
                  </a:moveTo>
                  <a:lnTo>
                    <a:pt x="980074" y="2896745"/>
                  </a:lnTo>
                  <a:lnTo>
                    <a:pt x="957338" y="2874008"/>
                  </a:lnTo>
                  <a:lnTo>
                    <a:pt x="0" y="2896745"/>
                  </a:lnTo>
                  <a:close/>
                </a:path>
                <a:path w="980440" h="2896869">
                  <a:moveTo>
                    <a:pt x="957338" y="22337"/>
                  </a:moveTo>
                  <a:lnTo>
                    <a:pt x="957338" y="2874008"/>
                  </a:lnTo>
                  <a:lnTo>
                    <a:pt x="980074" y="2896745"/>
                  </a:lnTo>
                  <a:lnTo>
                    <a:pt x="957338" y="22337"/>
                  </a:lnTo>
                  <a:close/>
                </a:path>
                <a:path w="980440" h="2896869">
                  <a:moveTo>
                    <a:pt x="957338" y="22337"/>
                  </a:moveTo>
                  <a:lnTo>
                    <a:pt x="980074" y="2896745"/>
                  </a:lnTo>
                  <a:lnTo>
                    <a:pt x="980074" y="0"/>
                  </a:lnTo>
                  <a:lnTo>
                    <a:pt x="957338" y="22337"/>
                  </a:lnTo>
                  <a:close/>
                </a:path>
                <a:path w="980440" h="2896869">
                  <a:moveTo>
                    <a:pt x="22736" y="22337"/>
                  </a:moveTo>
                  <a:lnTo>
                    <a:pt x="957338" y="22337"/>
                  </a:lnTo>
                  <a:lnTo>
                    <a:pt x="980074" y="0"/>
                  </a:lnTo>
                  <a:lnTo>
                    <a:pt x="22736" y="22337"/>
                  </a:lnTo>
                  <a:close/>
                </a:path>
                <a:path w="980440" h="2896869">
                  <a:moveTo>
                    <a:pt x="0" y="0"/>
                  </a:moveTo>
                  <a:lnTo>
                    <a:pt x="22736" y="22337"/>
                  </a:lnTo>
                  <a:lnTo>
                    <a:pt x="980074" y="0"/>
                  </a:lnTo>
                  <a:lnTo>
                    <a:pt x="0" y="0"/>
                  </a:lnTo>
                  <a:close/>
                </a:path>
                <a:path w="980440" h="2896869">
                  <a:moveTo>
                    <a:pt x="0" y="2896745"/>
                  </a:moveTo>
                  <a:lnTo>
                    <a:pt x="957338" y="2874008"/>
                  </a:lnTo>
                  <a:lnTo>
                    <a:pt x="22736" y="2874008"/>
                  </a:lnTo>
                  <a:lnTo>
                    <a:pt x="0" y="2896745"/>
                  </a:lnTo>
                  <a:close/>
                </a:path>
                <a:path w="980440" h="2896869">
                  <a:moveTo>
                    <a:pt x="0" y="0"/>
                  </a:moveTo>
                  <a:lnTo>
                    <a:pt x="0" y="2896745"/>
                  </a:lnTo>
                  <a:lnTo>
                    <a:pt x="22736" y="2874008"/>
                  </a:lnTo>
                  <a:lnTo>
                    <a:pt x="0" y="0"/>
                  </a:lnTo>
                  <a:close/>
                </a:path>
                <a:path w="980440" h="2896869">
                  <a:moveTo>
                    <a:pt x="0" y="0"/>
                  </a:moveTo>
                  <a:lnTo>
                    <a:pt x="22736" y="2874008"/>
                  </a:lnTo>
                  <a:lnTo>
                    <a:pt x="22736" y="22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836425" y="11235560"/>
              <a:ext cx="980440" cy="2896870"/>
            </a:xfrm>
            <a:custGeom>
              <a:avLst/>
              <a:gdLst/>
              <a:ahLst/>
              <a:cxnLst/>
              <a:rect l="l" t="t" r="r" b="b"/>
              <a:pathLst>
                <a:path w="980440" h="2896869">
                  <a:moveTo>
                    <a:pt x="957338" y="22337"/>
                  </a:moveTo>
                  <a:lnTo>
                    <a:pt x="980074" y="0"/>
                  </a:lnTo>
                  <a:lnTo>
                    <a:pt x="22736" y="22337"/>
                  </a:lnTo>
                  <a:lnTo>
                    <a:pt x="957338" y="22337"/>
                  </a:lnTo>
                  <a:close/>
                </a:path>
                <a:path w="980440" h="2896869">
                  <a:moveTo>
                    <a:pt x="980074" y="0"/>
                  </a:moveTo>
                  <a:lnTo>
                    <a:pt x="22736" y="22337"/>
                  </a:lnTo>
                  <a:lnTo>
                    <a:pt x="0" y="0"/>
                  </a:lnTo>
                  <a:lnTo>
                    <a:pt x="980074" y="0"/>
                  </a:lnTo>
                  <a:close/>
                </a:path>
                <a:path w="980440" h="2896869">
                  <a:moveTo>
                    <a:pt x="22736" y="22337"/>
                  </a:moveTo>
                  <a:lnTo>
                    <a:pt x="0" y="0"/>
                  </a:lnTo>
                  <a:lnTo>
                    <a:pt x="22736" y="2874008"/>
                  </a:lnTo>
                  <a:lnTo>
                    <a:pt x="22736" y="22337"/>
                  </a:lnTo>
                  <a:close/>
                </a:path>
                <a:path w="980440" h="2896869">
                  <a:moveTo>
                    <a:pt x="0" y="0"/>
                  </a:moveTo>
                  <a:lnTo>
                    <a:pt x="22736" y="2874008"/>
                  </a:lnTo>
                  <a:lnTo>
                    <a:pt x="0" y="2896745"/>
                  </a:lnTo>
                  <a:lnTo>
                    <a:pt x="0" y="0"/>
                  </a:lnTo>
                  <a:close/>
                </a:path>
                <a:path w="980440" h="2896869">
                  <a:moveTo>
                    <a:pt x="22736" y="2874008"/>
                  </a:moveTo>
                  <a:lnTo>
                    <a:pt x="0" y="2896745"/>
                  </a:lnTo>
                  <a:lnTo>
                    <a:pt x="957338" y="2874008"/>
                  </a:lnTo>
                  <a:lnTo>
                    <a:pt x="22736" y="2874008"/>
                  </a:lnTo>
                  <a:close/>
                </a:path>
                <a:path w="980440" h="2896869">
                  <a:moveTo>
                    <a:pt x="0" y="2896745"/>
                  </a:moveTo>
                  <a:lnTo>
                    <a:pt x="957338" y="2874008"/>
                  </a:lnTo>
                  <a:lnTo>
                    <a:pt x="980074" y="2896745"/>
                  </a:lnTo>
                  <a:lnTo>
                    <a:pt x="0" y="2896745"/>
                  </a:lnTo>
                  <a:close/>
                </a:path>
                <a:path w="980440" h="2896869">
                  <a:moveTo>
                    <a:pt x="957338" y="2874008"/>
                  </a:moveTo>
                  <a:lnTo>
                    <a:pt x="980074" y="2896745"/>
                  </a:lnTo>
                  <a:lnTo>
                    <a:pt x="957338" y="22337"/>
                  </a:lnTo>
                  <a:lnTo>
                    <a:pt x="957338" y="2874008"/>
                  </a:lnTo>
                  <a:close/>
                </a:path>
                <a:path w="980440" h="2896869">
                  <a:moveTo>
                    <a:pt x="980074" y="2896745"/>
                  </a:moveTo>
                  <a:lnTo>
                    <a:pt x="957338" y="22337"/>
                  </a:lnTo>
                  <a:lnTo>
                    <a:pt x="980074" y="0"/>
                  </a:lnTo>
                  <a:lnTo>
                    <a:pt x="980074" y="28967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8836425" y="3569276"/>
              <a:ext cx="980440" cy="7636509"/>
            </a:xfrm>
            <a:custGeom>
              <a:avLst/>
              <a:gdLst/>
              <a:ahLst/>
              <a:cxnLst/>
              <a:rect l="l" t="t" r="r" b="b"/>
              <a:pathLst>
                <a:path w="980440" h="7636509">
                  <a:moveTo>
                    <a:pt x="0" y="7635968"/>
                  </a:moveTo>
                  <a:lnTo>
                    <a:pt x="980074" y="7635968"/>
                  </a:lnTo>
                  <a:lnTo>
                    <a:pt x="957338" y="7613231"/>
                  </a:lnTo>
                  <a:lnTo>
                    <a:pt x="0" y="7635968"/>
                  </a:lnTo>
                  <a:close/>
                </a:path>
                <a:path w="980440" h="7636509">
                  <a:moveTo>
                    <a:pt x="957338" y="22736"/>
                  </a:moveTo>
                  <a:lnTo>
                    <a:pt x="957338" y="7613231"/>
                  </a:lnTo>
                  <a:lnTo>
                    <a:pt x="980074" y="7635968"/>
                  </a:lnTo>
                  <a:lnTo>
                    <a:pt x="957338" y="22736"/>
                  </a:lnTo>
                  <a:close/>
                </a:path>
                <a:path w="980440" h="7636509">
                  <a:moveTo>
                    <a:pt x="957338" y="22736"/>
                  </a:moveTo>
                  <a:lnTo>
                    <a:pt x="980074" y="7635968"/>
                  </a:lnTo>
                  <a:lnTo>
                    <a:pt x="980074" y="0"/>
                  </a:lnTo>
                  <a:lnTo>
                    <a:pt x="957338" y="22736"/>
                  </a:lnTo>
                  <a:close/>
                </a:path>
                <a:path w="980440" h="7636509">
                  <a:moveTo>
                    <a:pt x="22736" y="22736"/>
                  </a:moveTo>
                  <a:lnTo>
                    <a:pt x="957338" y="22736"/>
                  </a:lnTo>
                  <a:lnTo>
                    <a:pt x="980074" y="0"/>
                  </a:lnTo>
                  <a:lnTo>
                    <a:pt x="22736" y="22736"/>
                  </a:lnTo>
                  <a:close/>
                </a:path>
                <a:path w="980440" h="7636509">
                  <a:moveTo>
                    <a:pt x="0" y="0"/>
                  </a:moveTo>
                  <a:lnTo>
                    <a:pt x="22736" y="22736"/>
                  </a:lnTo>
                  <a:lnTo>
                    <a:pt x="980074" y="0"/>
                  </a:lnTo>
                  <a:lnTo>
                    <a:pt x="0" y="0"/>
                  </a:lnTo>
                  <a:close/>
                </a:path>
                <a:path w="980440" h="7636509">
                  <a:moveTo>
                    <a:pt x="0" y="7635968"/>
                  </a:moveTo>
                  <a:lnTo>
                    <a:pt x="957338" y="7613231"/>
                  </a:lnTo>
                  <a:lnTo>
                    <a:pt x="22736" y="7613231"/>
                  </a:lnTo>
                  <a:lnTo>
                    <a:pt x="0" y="7635968"/>
                  </a:lnTo>
                  <a:close/>
                </a:path>
                <a:path w="980440" h="7636509">
                  <a:moveTo>
                    <a:pt x="0" y="0"/>
                  </a:moveTo>
                  <a:lnTo>
                    <a:pt x="0" y="7635968"/>
                  </a:lnTo>
                  <a:lnTo>
                    <a:pt x="22736" y="7613231"/>
                  </a:lnTo>
                  <a:lnTo>
                    <a:pt x="0" y="0"/>
                  </a:lnTo>
                  <a:close/>
                </a:path>
                <a:path w="980440" h="7636509">
                  <a:moveTo>
                    <a:pt x="0" y="0"/>
                  </a:moveTo>
                  <a:lnTo>
                    <a:pt x="22736" y="7613231"/>
                  </a:lnTo>
                  <a:lnTo>
                    <a:pt x="22736" y="22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8836425" y="3569276"/>
              <a:ext cx="980440" cy="7636509"/>
            </a:xfrm>
            <a:custGeom>
              <a:avLst/>
              <a:gdLst/>
              <a:ahLst/>
              <a:cxnLst/>
              <a:rect l="l" t="t" r="r" b="b"/>
              <a:pathLst>
                <a:path w="980440" h="7636509">
                  <a:moveTo>
                    <a:pt x="980074" y="0"/>
                  </a:moveTo>
                  <a:lnTo>
                    <a:pt x="957338" y="22736"/>
                  </a:lnTo>
                  <a:lnTo>
                    <a:pt x="980074" y="7635968"/>
                  </a:lnTo>
                  <a:lnTo>
                    <a:pt x="980074" y="0"/>
                  </a:lnTo>
                  <a:close/>
                </a:path>
                <a:path w="980440" h="7636509">
                  <a:moveTo>
                    <a:pt x="957338" y="22736"/>
                  </a:moveTo>
                  <a:lnTo>
                    <a:pt x="980074" y="7635968"/>
                  </a:lnTo>
                  <a:lnTo>
                    <a:pt x="957338" y="7613231"/>
                  </a:lnTo>
                  <a:lnTo>
                    <a:pt x="957338" y="22736"/>
                  </a:lnTo>
                  <a:close/>
                </a:path>
                <a:path w="980440" h="7636509">
                  <a:moveTo>
                    <a:pt x="980074" y="7635968"/>
                  </a:moveTo>
                  <a:lnTo>
                    <a:pt x="957338" y="7613231"/>
                  </a:lnTo>
                  <a:lnTo>
                    <a:pt x="0" y="7635968"/>
                  </a:lnTo>
                  <a:lnTo>
                    <a:pt x="980074" y="7635968"/>
                  </a:lnTo>
                  <a:close/>
                </a:path>
                <a:path w="980440" h="7636509">
                  <a:moveTo>
                    <a:pt x="957338" y="7613231"/>
                  </a:moveTo>
                  <a:lnTo>
                    <a:pt x="0" y="7635968"/>
                  </a:lnTo>
                  <a:lnTo>
                    <a:pt x="22736" y="7613231"/>
                  </a:lnTo>
                  <a:lnTo>
                    <a:pt x="957338" y="7613231"/>
                  </a:lnTo>
                  <a:close/>
                </a:path>
                <a:path w="980440" h="7636509">
                  <a:moveTo>
                    <a:pt x="0" y="7635968"/>
                  </a:moveTo>
                  <a:lnTo>
                    <a:pt x="22736" y="7613231"/>
                  </a:lnTo>
                  <a:lnTo>
                    <a:pt x="0" y="0"/>
                  </a:lnTo>
                  <a:lnTo>
                    <a:pt x="0" y="7635968"/>
                  </a:lnTo>
                  <a:close/>
                </a:path>
                <a:path w="980440" h="7636509">
                  <a:moveTo>
                    <a:pt x="22736" y="7613231"/>
                  </a:moveTo>
                  <a:lnTo>
                    <a:pt x="0" y="0"/>
                  </a:lnTo>
                  <a:lnTo>
                    <a:pt x="22736" y="22736"/>
                  </a:lnTo>
                  <a:lnTo>
                    <a:pt x="22736" y="7613231"/>
                  </a:lnTo>
                  <a:close/>
                </a:path>
                <a:path w="980440" h="7636509">
                  <a:moveTo>
                    <a:pt x="0" y="0"/>
                  </a:moveTo>
                  <a:lnTo>
                    <a:pt x="22736" y="22736"/>
                  </a:lnTo>
                  <a:lnTo>
                    <a:pt x="980074" y="0"/>
                  </a:lnTo>
                  <a:lnTo>
                    <a:pt x="0" y="0"/>
                  </a:lnTo>
                  <a:close/>
                </a:path>
                <a:path w="980440" h="7636509">
                  <a:moveTo>
                    <a:pt x="22736" y="22736"/>
                  </a:moveTo>
                  <a:lnTo>
                    <a:pt x="980074" y="0"/>
                  </a:lnTo>
                  <a:lnTo>
                    <a:pt x="957338" y="22736"/>
                  </a:lnTo>
                  <a:lnTo>
                    <a:pt x="22736" y="227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836425" y="228166"/>
              <a:ext cx="980440" cy="3304540"/>
            </a:xfrm>
            <a:custGeom>
              <a:avLst/>
              <a:gdLst/>
              <a:ahLst/>
              <a:cxnLst/>
              <a:rect l="l" t="t" r="r" b="b"/>
              <a:pathLst>
                <a:path w="980440" h="3304540">
                  <a:moveTo>
                    <a:pt x="0" y="3304013"/>
                  </a:moveTo>
                  <a:lnTo>
                    <a:pt x="980074" y="3304013"/>
                  </a:lnTo>
                  <a:lnTo>
                    <a:pt x="957338" y="3281675"/>
                  </a:lnTo>
                  <a:lnTo>
                    <a:pt x="0" y="3304013"/>
                  </a:lnTo>
                  <a:close/>
                </a:path>
                <a:path w="980440" h="3304540">
                  <a:moveTo>
                    <a:pt x="957338" y="22736"/>
                  </a:moveTo>
                  <a:lnTo>
                    <a:pt x="957338" y="3281675"/>
                  </a:lnTo>
                  <a:lnTo>
                    <a:pt x="980074" y="3304013"/>
                  </a:lnTo>
                  <a:lnTo>
                    <a:pt x="957338" y="22736"/>
                  </a:lnTo>
                  <a:close/>
                </a:path>
                <a:path w="980440" h="3304540">
                  <a:moveTo>
                    <a:pt x="957338" y="22736"/>
                  </a:moveTo>
                  <a:lnTo>
                    <a:pt x="980074" y="3304013"/>
                  </a:lnTo>
                  <a:lnTo>
                    <a:pt x="980074" y="0"/>
                  </a:lnTo>
                  <a:lnTo>
                    <a:pt x="957338" y="22736"/>
                  </a:lnTo>
                  <a:close/>
                </a:path>
                <a:path w="980440" h="3304540">
                  <a:moveTo>
                    <a:pt x="22736" y="22736"/>
                  </a:moveTo>
                  <a:lnTo>
                    <a:pt x="957338" y="22736"/>
                  </a:lnTo>
                  <a:lnTo>
                    <a:pt x="980074" y="0"/>
                  </a:lnTo>
                  <a:lnTo>
                    <a:pt x="22736" y="22736"/>
                  </a:lnTo>
                  <a:close/>
                </a:path>
                <a:path w="980440" h="3304540">
                  <a:moveTo>
                    <a:pt x="0" y="0"/>
                  </a:moveTo>
                  <a:lnTo>
                    <a:pt x="22736" y="22736"/>
                  </a:lnTo>
                  <a:lnTo>
                    <a:pt x="980074" y="0"/>
                  </a:lnTo>
                  <a:lnTo>
                    <a:pt x="0" y="0"/>
                  </a:lnTo>
                  <a:close/>
                </a:path>
                <a:path w="980440" h="3304540">
                  <a:moveTo>
                    <a:pt x="0" y="3304013"/>
                  </a:moveTo>
                  <a:lnTo>
                    <a:pt x="957338" y="3281675"/>
                  </a:lnTo>
                  <a:lnTo>
                    <a:pt x="22736" y="3281675"/>
                  </a:lnTo>
                  <a:lnTo>
                    <a:pt x="0" y="3304013"/>
                  </a:lnTo>
                  <a:close/>
                </a:path>
                <a:path w="980440" h="3304540">
                  <a:moveTo>
                    <a:pt x="0" y="192664"/>
                  </a:moveTo>
                  <a:lnTo>
                    <a:pt x="0" y="3304013"/>
                  </a:lnTo>
                  <a:lnTo>
                    <a:pt x="22736" y="3281675"/>
                  </a:lnTo>
                  <a:lnTo>
                    <a:pt x="0" y="192664"/>
                  </a:lnTo>
                  <a:close/>
                </a:path>
                <a:path w="980440" h="3304540">
                  <a:moveTo>
                    <a:pt x="0" y="192664"/>
                  </a:moveTo>
                  <a:lnTo>
                    <a:pt x="22736" y="3281675"/>
                  </a:lnTo>
                  <a:lnTo>
                    <a:pt x="22736" y="192664"/>
                  </a:lnTo>
                  <a:lnTo>
                    <a:pt x="0" y="192664"/>
                  </a:lnTo>
                  <a:close/>
                </a:path>
                <a:path w="980440" h="3304540">
                  <a:moveTo>
                    <a:pt x="0" y="0"/>
                  </a:moveTo>
                  <a:lnTo>
                    <a:pt x="0" y="120465"/>
                  </a:lnTo>
                  <a:lnTo>
                    <a:pt x="22736" y="120465"/>
                  </a:lnTo>
                  <a:lnTo>
                    <a:pt x="0" y="0"/>
                  </a:lnTo>
                  <a:close/>
                </a:path>
                <a:path w="980440" h="3304540">
                  <a:moveTo>
                    <a:pt x="0" y="0"/>
                  </a:moveTo>
                  <a:lnTo>
                    <a:pt x="22736" y="120465"/>
                  </a:lnTo>
                  <a:lnTo>
                    <a:pt x="22736" y="22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8836425" y="228166"/>
              <a:ext cx="980440" cy="3304540"/>
            </a:xfrm>
            <a:custGeom>
              <a:avLst/>
              <a:gdLst/>
              <a:ahLst/>
              <a:cxnLst/>
              <a:rect l="l" t="t" r="r" b="b"/>
              <a:pathLst>
                <a:path w="980440" h="3304540">
                  <a:moveTo>
                    <a:pt x="22736" y="192664"/>
                  </a:moveTo>
                  <a:lnTo>
                    <a:pt x="0" y="192664"/>
                  </a:lnTo>
                  <a:lnTo>
                    <a:pt x="22736" y="3281675"/>
                  </a:lnTo>
                  <a:lnTo>
                    <a:pt x="22736" y="192664"/>
                  </a:lnTo>
                  <a:close/>
                </a:path>
                <a:path w="980440" h="3304540">
                  <a:moveTo>
                    <a:pt x="0" y="192664"/>
                  </a:moveTo>
                  <a:lnTo>
                    <a:pt x="22736" y="3281675"/>
                  </a:lnTo>
                  <a:lnTo>
                    <a:pt x="0" y="3304013"/>
                  </a:lnTo>
                  <a:lnTo>
                    <a:pt x="0" y="192664"/>
                  </a:lnTo>
                  <a:close/>
                </a:path>
                <a:path w="980440" h="3304540">
                  <a:moveTo>
                    <a:pt x="22736" y="3281675"/>
                  </a:moveTo>
                  <a:lnTo>
                    <a:pt x="0" y="3304013"/>
                  </a:lnTo>
                  <a:lnTo>
                    <a:pt x="957338" y="3281675"/>
                  </a:lnTo>
                  <a:lnTo>
                    <a:pt x="22736" y="3281675"/>
                  </a:lnTo>
                  <a:close/>
                </a:path>
                <a:path w="980440" h="3304540">
                  <a:moveTo>
                    <a:pt x="0" y="3304013"/>
                  </a:moveTo>
                  <a:lnTo>
                    <a:pt x="957338" y="3281675"/>
                  </a:lnTo>
                  <a:lnTo>
                    <a:pt x="980074" y="3304013"/>
                  </a:lnTo>
                  <a:lnTo>
                    <a:pt x="0" y="3304013"/>
                  </a:lnTo>
                  <a:close/>
                </a:path>
                <a:path w="980440" h="3304540">
                  <a:moveTo>
                    <a:pt x="957338" y="3281675"/>
                  </a:moveTo>
                  <a:lnTo>
                    <a:pt x="980074" y="3304013"/>
                  </a:lnTo>
                  <a:lnTo>
                    <a:pt x="957338" y="22736"/>
                  </a:lnTo>
                  <a:lnTo>
                    <a:pt x="957338" y="3281675"/>
                  </a:lnTo>
                  <a:close/>
                </a:path>
                <a:path w="980440" h="3304540">
                  <a:moveTo>
                    <a:pt x="980074" y="3304013"/>
                  </a:moveTo>
                  <a:lnTo>
                    <a:pt x="957338" y="22736"/>
                  </a:lnTo>
                  <a:lnTo>
                    <a:pt x="980074" y="0"/>
                  </a:lnTo>
                  <a:lnTo>
                    <a:pt x="980074" y="3304013"/>
                  </a:lnTo>
                  <a:close/>
                </a:path>
                <a:path w="980440" h="3304540">
                  <a:moveTo>
                    <a:pt x="957338" y="22736"/>
                  </a:moveTo>
                  <a:lnTo>
                    <a:pt x="980074" y="0"/>
                  </a:lnTo>
                  <a:lnTo>
                    <a:pt x="22736" y="22736"/>
                  </a:lnTo>
                  <a:lnTo>
                    <a:pt x="957338" y="22736"/>
                  </a:lnTo>
                  <a:close/>
                </a:path>
                <a:path w="980440" h="3304540">
                  <a:moveTo>
                    <a:pt x="980074" y="0"/>
                  </a:moveTo>
                  <a:lnTo>
                    <a:pt x="22736" y="22736"/>
                  </a:lnTo>
                  <a:lnTo>
                    <a:pt x="0" y="0"/>
                  </a:lnTo>
                  <a:lnTo>
                    <a:pt x="980074" y="0"/>
                  </a:lnTo>
                  <a:close/>
                </a:path>
                <a:path w="980440" h="3304540">
                  <a:moveTo>
                    <a:pt x="22736" y="22736"/>
                  </a:moveTo>
                  <a:lnTo>
                    <a:pt x="0" y="0"/>
                  </a:lnTo>
                  <a:lnTo>
                    <a:pt x="22736" y="120465"/>
                  </a:lnTo>
                  <a:lnTo>
                    <a:pt x="22736" y="22736"/>
                  </a:lnTo>
                  <a:close/>
                </a:path>
                <a:path w="980440" h="3304540">
                  <a:moveTo>
                    <a:pt x="0" y="0"/>
                  </a:moveTo>
                  <a:lnTo>
                    <a:pt x="22736" y="120465"/>
                  </a:lnTo>
                  <a:lnTo>
                    <a:pt x="0" y="120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8857566" y="2491872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60">
                  <a:moveTo>
                    <a:pt x="0" y="22337"/>
                  </a:moveTo>
                  <a:lnTo>
                    <a:pt x="957338" y="22337"/>
                  </a:lnTo>
                  <a:lnTo>
                    <a:pt x="957338" y="0"/>
                  </a:lnTo>
                  <a:lnTo>
                    <a:pt x="0" y="22337"/>
                  </a:lnTo>
                  <a:close/>
                </a:path>
                <a:path w="957580" h="22860">
                  <a:moveTo>
                    <a:pt x="0" y="0"/>
                  </a:moveTo>
                  <a:lnTo>
                    <a:pt x="0" y="22337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8857566" y="2491872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60">
                  <a:moveTo>
                    <a:pt x="0" y="0"/>
                  </a:moveTo>
                  <a:lnTo>
                    <a:pt x="0" y="22337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60">
                  <a:moveTo>
                    <a:pt x="0" y="22337"/>
                  </a:moveTo>
                  <a:lnTo>
                    <a:pt x="957338" y="0"/>
                  </a:lnTo>
                  <a:lnTo>
                    <a:pt x="957338" y="22337"/>
                  </a:lnTo>
                  <a:lnTo>
                    <a:pt x="0" y="223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8857566" y="2491872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60">
                  <a:moveTo>
                    <a:pt x="0" y="22337"/>
                  </a:moveTo>
                  <a:lnTo>
                    <a:pt x="957338" y="22337"/>
                  </a:lnTo>
                  <a:lnTo>
                    <a:pt x="957338" y="0"/>
                  </a:lnTo>
                  <a:lnTo>
                    <a:pt x="0" y="22337"/>
                  </a:lnTo>
                  <a:close/>
                </a:path>
                <a:path w="957580" h="22860">
                  <a:moveTo>
                    <a:pt x="0" y="0"/>
                  </a:moveTo>
                  <a:lnTo>
                    <a:pt x="0" y="22337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8857566" y="2491872"/>
              <a:ext cx="957580" cy="22860"/>
            </a:xfrm>
            <a:custGeom>
              <a:avLst/>
              <a:gdLst/>
              <a:ahLst/>
              <a:cxnLst/>
              <a:rect l="l" t="t" r="r" b="b"/>
              <a:pathLst>
                <a:path w="957580" h="22860">
                  <a:moveTo>
                    <a:pt x="0" y="0"/>
                  </a:moveTo>
                  <a:lnTo>
                    <a:pt x="0" y="22337"/>
                  </a:lnTo>
                  <a:lnTo>
                    <a:pt x="957338" y="0"/>
                  </a:lnTo>
                  <a:lnTo>
                    <a:pt x="0" y="0"/>
                  </a:lnTo>
                  <a:close/>
                </a:path>
                <a:path w="957580" h="22860">
                  <a:moveTo>
                    <a:pt x="0" y="22337"/>
                  </a:moveTo>
                  <a:lnTo>
                    <a:pt x="957338" y="0"/>
                  </a:lnTo>
                  <a:lnTo>
                    <a:pt x="957338" y="22337"/>
                  </a:lnTo>
                  <a:lnTo>
                    <a:pt x="0" y="223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18976232" y="7726870"/>
            <a:ext cx="671830" cy="33204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75"/>
              </a:lnSpc>
            </a:pPr>
            <a:r>
              <a:rPr dirty="0" sz="1800" b="1">
                <a:latin typeface="Arial"/>
                <a:cs typeface="Arial"/>
              </a:rPr>
              <a:t>FALLBROOK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SELF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  <a:p>
            <a:pPr marL="12700" marR="1403985">
              <a:lnSpc>
                <a:spcPts val="1560"/>
              </a:lnSpc>
              <a:spcBef>
                <a:spcPts val="25"/>
              </a:spcBef>
            </a:pPr>
            <a:r>
              <a:rPr dirty="0" sz="1300" b="1">
                <a:latin typeface="Arial"/>
                <a:cs typeface="Arial"/>
              </a:rPr>
              <a:t>1305</a:t>
            </a:r>
            <a:r>
              <a:rPr dirty="0" sz="1300" spc="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E.</a:t>
            </a:r>
            <a:r>
              <a:rPr dirty="0" sz="1300" spc="1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MISSION</a:t>
            </a:r>
            <a:r>
              <a:rPr dirty="0" sz="1300" spc="10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ROAD </a:t>
            </a:r>
            <a:r>
              <a:rPr dirty="0" sz="1300" b="1">
                <a:latin typeface="Arial"/>
                <a:cs typeface="Arial"/>
              </a:rPr>
              <a:t>FALLBROOK,</a:t>
            </a:r>
            <a:r>
              <a:rPr dirty="0" sz="1300" spc="5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CA</a:t>
            </a:r>
            <a:r>
              <a:rPr dirty="0" sz="1300" spc="5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92028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18863949" y="2646641"/>
            <a:ext cx="928369" cy="1810385"/>
            <a:chOff x="18863949" y="2646641"/>
            <a:chExt cx="928369" cy="1810385"/>
          </a:xfrm>
        </p:grpSpPr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63949" y="2646641"/>
              <a:ext cx="927820" cy="76866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27373" y="3649054"/>
              <a:ext cx="807754" cy="807754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 rot="18120000">
            <a:off x="19593153" y="4204419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 rot="18420000">
            <a:off x="19582305" y="4229690"/>
            <a:ext cx="6733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 rot="18720000">
            <a:off x="19555579" y="4253977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 rot="19200000">
            <a:off x="19520675" y="4288114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 rot="19800000">
            <a:off x="19480946" y="4316732"/>
            <a:ext cx="8231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 rot="20280000">
            <a:off x="19444855" y="4340137"/>
            <a:ext cx="7579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F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 rot="20400000">
            <a:off x="19422466" y="4350992"/>
            <a:ext cx="6751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 rot="20640000">
            <a:off x="19394325" y="4358997"/>
            <a:ext cx="74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 rot="21000000">
            <a:off x="19356747" y="4367281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9315045" y="4347202"/>
            <a:ext cx="72390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 rot="840000">
            <a:off x="19235897" y="4370594"/>
            <a:ext cx="76128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F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 rot="1200000">
            <a:off x="19187248" y="4358987"/>
            <a:ext cx="8231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 rot="1980000">
            <a:off x="19112530" y="4324652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 rot="2400000">
            <a:off x="19078775" y="4300817"/>
            <a:ext cx="7579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 rot="2760000">
            <a:off x="19048462" y="4275732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 rot="3180000">
            <a:off x="19020931" y="4245036"/>
            <a:ext cx="76128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 rot="3540000">
            <a:off x="18997598" y="4213224"/>
            <a:ext cx="7855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9631046" y="4021546"/>
            <a:ext cx="97790" cy="65405"/>
          </a:xfrm>
          <a:prstGeom prst="rect">
            <a:avLst/>
          </a:prstGeom>
        </p:spPr>
        <p:txBody>
          <a:bodyPr wrap="square" lIns="0" tIns="698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 rot="5160000">
            <a:off x="19635058" y="3979466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 rot="4500000">
            <a:off x="19628809" y="3937066"/>
            <a:ext cx="7855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 rot="4140000">
            <a:off x="19618871" y="3901483"/>
            <a:ext cx="7646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 rot="3540000">
            <a:off x="19592301" y="3848797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 rot="3660000">
            <a:off x="19567616" y="3811912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 rot="2640000">
            <a:off x="19539325" y="3778124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 rot="2220000">
            <a:off x="19504982" y="3746656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 rot="1560000">
            <a:off x="19448795" y="3711601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 rot="1080000">
            <a:off x="19413045" y="3695373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P</a:t>
            </a:r>
            <a:endParaRPr sz="5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 rot="720000">
            <a:off x="19370053" y="3682548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 rot="480000">
            <a:off x="19323391" y="3675954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 rot="120000">
            <a:off x="19280078" y="3675063"/>
            <a:ext cx="78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 rot="20940000">
            <a:off x="19234770" y="3678565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 rot="20580000">
            <a:off x="19190638" y="3689498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 rot="20100000">
            <a:off x="19146879" y="3705815"/>
            <a:ext cx="78555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 rot="19560000">
            <a:off x="19109665" y="3727233"/>
            <a:ext cx="74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 rot="18900000">
            <a:off x="19053089" y="3768808"/>
            <a:ext cx="79648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 rot="18540000">
            <a:off x="19022754" y="3803055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 rot="18480000">
            <a:off x="18997479" y="3839771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 rot="17640000">
            <a:off x="18974126" y="3882153"/>
            <a:ext cx="80020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 rot="17160000">
            <a:off x="18959106" y="3924725"/>
            <a:ext cx="77843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 rot="17340000">
            <a:off x="18948484" y="3970950"/>
            <a:ext cx="80394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 rot="16440000">
            <a:off x="18951229" y="4001430"/>
            <a:ext cx="6733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 rot="16020000">
            <a:off x="18947448" y="4030050"/>
            <a:ext cx="74197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9197885" y="4028956"/>
            <a:ext cx="270510" cy="304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05"/>
              </a:spcBef>
            </a:pPr>
            <a:r>
              <a:rPr dirty="0" sz="300" spc="-10">
                <a:latin typeface="Arial"/>
                <a:cs typeface="Arial"/>
              </a:rPr>
              <a:t>Signature</a:t>
            </a:r>
            <a:endParaRPr sz="300">
              <a:latin typeface="Arial"/>
              <a:cs typeface="Arial"/>
            </a:endParaRPr>
          </a:p>
          <a:p>
            <a:pPr marL="90805" marR="5080" indent="-78740">
              <a:lnSpc>
                <a:spcPct val="252100"/>
              </a:lnSpc>
              <a:spcBef>
                <a:spcPts val="15"/>
              </a:spcBef>
            </a:pPr>
            <a:r>
              <a:rPr dirty="0" sz="300">
                <a:latin typeface="Arial"/>
                <a:cs typeface="Arial"/>
              </a:rPr>
              <a:t>Renewal</a:t>
            </a:r>
            <a:r>
              <a:rPr dirty="0" sz="300" spc="25">
                <a:latin typeface="Arial"/>
                <a:cs typeface="Arial"/>
              </a:rPr>
              <a:t> </a:t>
            </a:r>
            <a:r>
              <a:rPr dirty="0" sz="300" spc="-20">
                <a:latin typeface="Arial"/>
                <a:cs typeface="Arial"/>
              </a:rPr>
              <a:t>Date</a:t>
            </a:r>
            <a:r>
              <a:rPr dirty="0" sz="300" spc="500">
                <a:latin typeface="Arial"/>
                <a:cs typeface="Arial"/>
              </a:rPr>
              <a:t> </a:t>
            </a:r>
            <a:r>
              <a:rPr dirty="0" sz="300" spc="-20">
                <a:latin typeface="Arial"/>
                <a:cs typeface="Arial"/>
              </a:rPr>
              <a:t>Date</a:t>
            </a:r>
            <a:endParaRPr sz="3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 rot="16980000">
            <a:off x="19058076" y="3972555"/>
            <a:ext cx="6078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 rot="17460000">
            <a:off x="19068462" y="3932986"/>
            <a:ext cx="63633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 rot="18120000">
            <a:off x="19088627" y="3894964"/>
            <a:ext cx="6253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 rot="18660000">
            <a:off x="19110640" y="3865750"/>
            <a:ext cx="6253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V</a:t>
            </a:r>
            <a:endParaRPr sz="4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 rot="19020000">
            <a:off x="19136164" y="3843305"/>
            <a:ext cx="53645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 rot="20880000">
            <a:off x="19254129" y="3782141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B</a:t>
            </a:r>
            <a:endParaRPr sz="4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 rot="21360000">
            <a:off x="19292163" y="3777810"/>
            <a:ext cx="61817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B</a:t>
            </a:r>
            <a:endParaRPr sz="4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 rot="420000">
            <a:off x="19329564" y="3780194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 rot="840000">
            <a:off x="19367856" y="3787664"/>
            <a:ext cx="64009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 rot="20400000">
            <a:off x="19214052" y="3793645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 rot="2700000">
            <a:off x="19476196" y="3850519"/>
            <a:ext cx="61817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 rot="3240000">
            <a:off x="19501787" y="3878128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 rot="3780000">
            <a:off x="19519562" y="3906209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 rot="3900000">
            <a:off x="19614286" y="3877205"/>
            <a:ext cx="67336" cy="6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05"/>
              </a:lnSpc>
            </a:pPr>
            <a:r>
              <a:rPr dirty="0" sz="500" spc="-50"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/>
          <p:nvPr/>
        </p:nvSpPr>
        <p:spPr>
          <a:xfrm rot="3900000">
            <a:off x="19533279" y="3934850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96" name="object 96" descr=""/>
          <p:cNvSpPr txBox="1"/>
          <p:nvPr/>
        </p:nvSpPr>
        <p:spPr>
          <a:xfrm rot="2040000">
            <a:off x="19450221" y="3826431"/>
            <a:ext cx="59466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 rot="4320000">
            <a:off x="19543997" y="3968065"/>
            <a:ext cx="59150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 rot="19260000">
            <a:off x="19154707" y="3825350"/>
            <a:ext cx="62171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</p:txBody>
      </p:sp>
      <p:sp>
        <p:nvSpPr>
          <p:cNvPr id="99" name="object 99" descr=""/>
          <p:cNvSpPr txBox="1"/>
          <p:nvPr/>
        </p:nvSpPr>
        <p:spPr>
          <a:xfrm rot="1440000">
            <a:off x="19400842" y="3799294"/>
            <a:ext cx="60445" cy="5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5"/>
              </a:lnSpc>
            </a:pPr>
            <a:r>
              <a:rPr dirty="0" sz="400" spc="-5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pic>
        <p:nvPicPr>
          <p:cNvPr id="100" name="object 10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65978" y="262072"/>
            <a:ext cx="1208240" cy="812540"/>
          </a:xfrm>
          <a:prstGeom prst="rect">
            <a:avLst/>
          </a:prstGeom>
        </p:spPr>
      </p:pic>
      <p:sp>
        <p:nvSpPr>
          <p:cNvPr id="101" name="object 101" descr=""/>
          <p:cNvSpPr txBox="1"/>
          <p:nvPr/>
        </p:nvSpPr>
        <p:spPr>
          <a:xfrm>
            <a:off x="19056678" y="477684"/>
            <a:ext cx="662305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1150" spc="105" b="0">
                <a:latin typeface="Segoe UI Semilight"/>
                <a:cs typeface="Segoe UI Semilight"/>
              </a:rPr>
              <a:t>JORDA</a:t>
            </a:r>
            <a:r>
              <a:rPr dirty="0" sz="1150" spc="-160" b="0">
                <a:latin typeface="Segoe UI Semilight"/>
                <a:cs typeface="Segoe UI Semilight"/>
              </a:rPr>
              <a:t> </a:t>
            </a:r>
            <a:r>
              <a:rPr dirty="0" sz="1150" spc="-50" b="0">
                <a:latin typeface="Segoe UI Semilight"/>
                <a:cs typeface="Segoe UI Semilight"/>
              </a:rPr>
              <a:t>N</a:t>
            </a:r>
            <a:endParaRPr sz="1150">
              <a:latin typeface="Segoe UI Semilight"/>
              <a:cs typeface="Segoe UI Semilight"/>
            </a:endParaRPr>
          </a:p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dirty="0" sz="600" b="0">
                <a:latin typeface="Segoe UI Semilight"/>
                <a:cs typeface="Segoe UI Semilight"/>
              </a:rPr>
              <a:t>A</a:t>
            </a:r>
            <a:r>
              <a:rPr dirty="0" sz="600" spc="10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R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C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H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I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T</a:t>
            </a:r>
            <a:r>
              <a:rPr dirty="0" sz="600" spc="10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E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C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b="0">
                <a:latin typeface="Segoe UI Semilight"/>
                <a:cs typeface="Segoe UI Semilight"/>
              </a:rPr>
              <a:t>T</a:t>
            </a:r>
            <a:r>
              <a:rPr dirty="0" sz="600" spc="15" b="0">
                <a:latin typeface="Segoe UI Semilight"/>
                <a:cs typeface="Segoe UI Semilight"/>
              </a:rPr>
              <a:t> </a:t>
            </a:r>
            <a:r>
              <a:rPr dirty="0" sz="600" spc="-50" b="0">
                <a:latin typeface="Segoe UI Semilight"/>
                <a:cs typeface="Segoe UI Semilight"/>
              </a:rPr>
              <a:t>S</a:t>
            </a:r>
            <a:endParaRPr sz="600">
              <a:latin typeface="Segoe UI Semilight"/>
              <a:cs typeface="Segoe UI Semilight"/>
            </a:endParaRPr>
          </a:p>
          <a:p>
            <a:pPr marL="12700" marR="14604" indent="635">
              <a:lnSpc>
                <a:spcPct val="121900"/>
              </a:lnSpc>
              <a:spcBef>
                <a:spcPts val="5"/>
              </a:spcBef>
            </a:pPr>
            <a:r>
              <a:rPr dirty="0" sz="350" spc="10" b="0">
                <a:latin typeface="Segoe UI Semilight"/>
                <a:cs typeface="Segoe UI Semilight"/>
              </a:rPr>
              <a:t>131</a:t>
            </a:r>
            <a:r>
              <a:rPr dirty="0" sz="350" spc="55" b="0">
                <a:latin typeface="Segoe UI Semilight"/>
                <a:cs typeface="Segoe UI Semilight"/>
              </a:rPr>
              <a:t> </a:t>
            </a:r>
            <a:r>
              <a:rPr dirty="0" sz="350" spc="10" b="0">
                <a:latin typeface="Segoe UI Semilight"/>
                <a:cs typeface="Segoe UI Semilight"/>
              </a:rPr>
              <a:t>CALLE</a:t>
            </a:r>
            <a:r>
              <a:rPr dirty="0" sz="350" spc="60" b="0">
                <a:latin typeface="Segoe UI Semilight"/>
                <a:cs typeface="Segoe UI Semilight"/>
              </a:rPr>
              <a:t> </a:t>
            </a:r>
            <a:r>
              <a:rPr dirty="0" sz="350" spc="10" b="0">
                <a:latin typeface="Segoe UI Semilight"/>
                <a:cs typeface="Segoe UI Semilight"/>
              </a:rPr>
              <a:t>IGLESIA,</a:t>
            </a:r>
            <a:r>
              <a:rPr dirty="0" sz="350" spc="55" b="0">
                <a:latin typeface="Segoe UI Semilight"/>
                <a:cs typeface="Segoe UI Semilight"/>
              </a:rPr>
              <a:t> </a:t>
            </a:r>
            <a:r>
              <a:rPr dirty="0" sz="350" spc="10" b="0">
                <a:latin typeface="Segoe UI Semilight"/>
                <a:cs typeface="Segoe UI Semilight"/>
              </a:rPr>
              <a:t>SUITE</a:t>
            </a:r>
            <a:r>
              <a:rPr dirty="0" sz="350" spc="60" b="0">
                <a:latin typeface="Segoe UI Semilight"/>
                <a:cs typeface="Segoe UI Semilight"/>
              </a:rPr>
              <a:t> </a:t>
            </a:r>
            <a:r>
              <a:rPr dirty="0" sz="350" spc="-25" b="0">
                <a:latin typeface="Segoe UI Semilight"/>
                <a:cs typeface="Segoe UI Semilight"/>
              </a:rPr>
              <a:t>100</a:t>
            </a:r>
            <a:r>
              <a:rPr dirty="0" sz="350" spc="500" b="0">
                <a:latin typeface="Segoe UI Semilight"/>
                <a:cs typeface="Segoe UI Semilight"/>
              </a:rPr>
              <a:t> </a:t>
            </a:r>
            <a:r>
              <a:rPr dirty="0" sz="350" spc="30" b="0">
                <a:latin typeface="Segoe UI Semilight"/>
                <a:cs typeface="Segoe UI Semilight"/>
              </a:rPr>
              <a:t>SAN</a:t>
            </a:r>
            <a:r>
              <a:rPr dirty="0" sz="350" spc="90" b="0">
                <a:latin typeface="Segoe UI Semilight"/>
                <a:cs typeface="Segoe UI Semilight"/>
              </a:rPr>
              <a:t> </a:t>
            </a:r>
            <a:r>
              <a:rPr dirty="0" sz="350" spc="30" b="0">
                <a:latin typeface="Segoe UI Semilight"/>
                <a:cs typeface="Segoe UI Semilight"/>
              </a:rPr>
              <a:t>CLEMENTE,</a:t>
            </a:r>
            <a:r>
              <a:rPr dirty="0" sz="350" spc="95" b="0">
                <a:latin typeface="Segoe UI Semilight"/>
                <a:cs typeface="Segoe UI Semilight"/>
              </a:rPr>
              <a:t> </a:t>
            </a:r>
            <a:r>
              <a:rPr dirty="0" sz="350" spc="30" b="0">
                <a:latin typeface="Segoe UI Semilight"/>
                <a:cs typeface="Segoe UI Semilight"/>
              </a:rPr>
              <a:t>CA</a:t>
            </a:r>
            <a:r>
              <a:rPr dirty="0" sz="350" spc="105" b="0">
                <a:latin typeface="Segoe UI Semilight"/>
                <a:cs typeface="Segoe UI Semilight"/>
              </a:rPr>
              <a:t> </a:t>
            </a:r>
            <a:r>
              <a:rPr dirty="0" sz="350" spc="-10" b="0">
                <a:latin typeface="Segoe UI Semilight"/>
                <a:cs typeface="Segoe UI Semilight"/>
              </a:rPr>
              <a:t>92672</a:t>
            </a:r>
            <a:endParaRPr sz="350">
              <a:latin typeface="Segoe UI Semilight"/>
              <a:cs typeface="Segoe UI Semilight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18866008" y="13407121"/>
            <a:ext cx="865505" cy="608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60">
                <a:latin typeface="Arial"/>
                <a:cs typeface="Arial"/>
              </a:rPr>
              <a:t>Sheet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Number: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3300" spc="-20" b="1">
                <a:latin typeface="Arial"/>
                <a:cs typeface="Arial"/>
              </a:rPr>
              <a:t>L3.1</a:t>
            </a:r>
            <a:endParaRPr sz="330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18856435" y="12689118"/>
            <a:ext cx="692150" cy="3937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225">
              <a:lnSpc>
                <a:spcPts val="530"/>
              </a:lnSpc>
              <a:spcBef>
                <a:spcPts val="90"/>
              </a:spcBef>
            </a:pPr>
            <a:r>
              <a:rPr dirty="0" sz="500" spc="-60">
                <a:latin typeface="Arial"/>
                <a:cs typeface="Arial"/>
              </a:rPr>
              <a:t>Sheet</a:t>
            </a:r>
            <a:r>
              <a:rPr dirty="0" sz="500" spc="-5">
                <a:latin typeface="Arial"/>
                <a:cs typeface="Arial"/>
              </a:rPr>
              <a:t> </a:t>
            </a:r>
            <a:r>
              <a:rPr dirty="0" sz="500" spc="-10">
                <a:latin typeface="Arial"/>
                <a:cs typeface="Arial"/>
              </a:rPr>
              <a:t>Title: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dirty="0" sz="1000" spc="-10" b="1">
                <a:latin typeface="Arial"/>
                <a:cs typeface="Arial"/>
              </a:rPr>
              <a:t>PLANTING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000" spc="-10" b="1">
                <a:latin typeface="Arial"/>
                <a:cs typeface="Arial"/>
              </a:rPr>
              <a:t>IMAGERY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4" name="object 104" descr=""/>
          <p:cNvGrpSpPr/>
          <p:nvPr/>
        </p:nvGrpSpPr>
        <p:grpSpPr>
          <a:xfrm>
            <a:off x="533318" y="479068"/>
            <a:ext cx="466725" cy="5168900"/>
            <a:chOff x="533318" y="479068"/>
            <a:chExt cx="466725" cy="5168900"/>
          </a:xfrm>
        </p:grpSpPr>
        <p:sp>
          <p:nvSpPr>
            <p:cNvPr id="105" name="object 105" descr=""/>
            <p:cNvSpPr/>
            <p:nvPr/>
          </p:nvSpPr>
          <p:spPr>
            <a:xfrm>
              <a:off x="533318" y="479068"/>
              <a:ext cx="466725" cy="5168900"/>
            </a:xfrm>
            <a:custGeom>
              <a:avLst/>
              <a:gdLst/>
              <a:ahLst/>
              <a:cxnLst/>
              <a:rect l="l" t="t" r="r" b="b"/>
              <a:pathLst>
                <a:path w="466725" h="5168900">
                  <a:moveTo>
                    <a:pt x="0" y="0"/>
                  </a:moveTo>
                  <a:lnTo>
                    <a:pt x="0" y="5168828"/>
                  </a:lnTo>
                  <a:lnTo>
                    <a:pt x="466303" y="5168828"/>
                  </a:lnTo>
                  <a:lnTo>
                    <a:pt x="0" y="0"/>
                  </a:lnTo>
                  <a:close/>
                </a:path>
                <a:path w="466725" h="5168900">
                  <a:moveTo>
                    <a:pt x="0" y="0"/>
                  </a:moveTo>
                  <a:lnTo>
                    <a:pt x="466303" y="5168828"/>
                  </a:lnTo>
                  <a:lnTo>
                    <a:pt x="4663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533318" y="479068"/>
              <a:ext cx="466725" cy="5168900"/>
            </a:xfrm>
            <a:custGeom>
              <a:avLst/>
              <a:gdLst/>
              <a:ahLst/>
              <a:cxnLst/>
              <a:rect l="l" t="t" r="r" b="b"/>
              <a:pathLst>
                <a:path w="466725" h="5168900">
                  <a:moveTo>
                    <a:pt x="466303" y="0"/>
                  </a:moveTo>
                  <a:lnTo>
                    <a:pt x="0" y="0"/>
                  </a:lnTo>
                  <a:lnTo>
                    <a:pt x="466303" y="5168828"/>
                  </a:lnTo>
                  <a:lnTo>
                    <a:pt x="466303" y="0"/>
                  </a:lnTo>
                  <a:close/>
                </a:path>
                <a:path w="466725" h="5168900">
                  <a:moveTo>
                    <a:pt x="0" y="0"/>
                  </a:moveTo>
                  <a:lnTo>
                    <a:pt x="466303" y="5168828"/>
                  </a:lnTo>
                  <a:lnTo>
                    <a:pt x="0" y="516882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 descr=""/>
          <p:cNvSpPr txBox="1"/>
          <p:nvPr/>
        </p:nvSpPr>
        <p:spPr>
          <a:xfrm>
            <a:off x="662464" y="2437174"/>
            <a:ext cx="212725" cy="5829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50"/>
              </a:lnSpc>
            </a:pPr>
            <a:r>
              <a:rPr dirty="0" sz="1300" spc="-10" b="1">
                <a:latin typeface="Arial"/>
                <a:cs typeface="Arial"/>
              </a:rPr>
              <a:t>TREES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533318" y="5707730"/>
            <a:ext cx="466725" cy="8173720"/>
            <a:chOff x="533318" y="5707730"/>
            <a:chExt cx="466725" cy="8173720"/>
          </a:xfrm>
        </p:grpSpPr>
        <p:sp>
          <p:nvSpPr>
            <p:cNvPr id="109" name="object 109" descr=""/>
            <p:cNvSpPr/>
            <p:nvPr/>
          </p:nvSpPr>
          <p:spPr>
            <a:xfrm>
              <a:off x="533318" y="5707730"/>
              <a:ext cx="466725" cy="8173720"/>
            </a:xfrm>
            <a:custGeom>
              <a:avLst/>
              <a:gdLst/>
              <a:ahLst/>
              <a:cxnLst/>
              <a:rect l="l" t="t" r="r" b="b"/>
              <a:pathLst>
                <a:path w="466725" h="8173719">
                  <a:moveTo>
                    <a:pt x="0" y="0"/>
                  </a:moveTo>
                  <a:lnTo>
                    <a:pt x="0" y="8173673"/>
                  </a:lnTo>
                  <a:lnTo>
                    <a:pt x="466303" y="8173673"/>
                  </a:lnTo>
                  <a:lnTo>
                    <a:pt x="0" y="0"/>
                  </a:lnTo>
                  <a:close/>
                </a:path>
                <a:path w="466725" h="8173719">
                  <a:moveTo>
                    <a:pt x="0" y="0"/>
                  </a:moveTo>
                  <a:lnTo>
                    <a:pt x="466303" y="8173673"/>
                  </a:lnTo>
                  <a:lnTo>
                    <a:pt x="4663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33318" y="5707730"/>
              <a:ext cx="466725" cy="8173720"/>
            </a:xfrm>
            <a:custGeom>
              <a:avLst/>
              <a:gdLst/>
              <a:ahLst/>
              <a:cxnLst/>
              <a:rect l="l" t="t" r="r" b="b"/>
              <a:pathLst>
                <a:path w="466725" h="8173719">
                  <a:moveTo>
                    <a:pt x="466303" y="0"/>
                  </a:moveTo>
                  <a:lnTo>
                    <a:pt x="0" y="0"/>
                  </a:lnTo>
                  <a:lnTo>
                    <a:pt x="466303" y="8173673"/>
                  </a:lnTo>
                  <a:lnTo>
                    <a:pt x="466303" y="0"/>
                  </a:lnTo>
                  <a:close/>
                </a:path>
                <a:path w="466725" h="8173719">
                  <a:moveTo>
                    <a:pt x="0" y="0"/>
                  </a:moveTo>
                  <a:lnTo>
                    <a:pt x="466303" y="8173673"/>
                  </a:lnTo>
                  <a:lnTo>
                    <a:pt x="0" y="81736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1" name="object 111" descr=""/>
          <p:cNvSpPr txBox="1"/>
          <p:nvPr/>
        </p:nvSpPr>
        <p:spPr>
          <a:xfrm>
            <a:off x="662464" y="9427958"/>
            <a:ext cx="212725" cy="7315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50"/>
              </a:lnSpc>
            </a:pPr>
            <a:r>
              <a:rPr dirty="0" sz="1300" spc="-10" b="1">
                <a:latin typeface="Arial"/>
                <a:cs typeface="Arial"/>
              </a:rPr>
              <a:t>SHRUBS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5156463" y="479068"/>
            <a:ext cx="245745" cy="5168900"/>
            <a:chOff x="5156463" y="479068"/>
            <a:chExt cx="245745" cy="5168900"/>
          </a:xfrm>
        </p:grpSpPr>
        <p:sp>
          <p:nvSpPr>
            <p:cNvPr id="113" name="object 113" descr=""/>
            <p:cNvSpPr/>
            <p:nvPr/>
          </p:nvSpPr>
          <p:spPr>
            <a:xfrm>
              <a:off x="5156463" y="479068"/>
              <a:ext cx="245745" cy="5168900"/>
            </a:xfrm>
            <a:custGeom>
              <a:avLst/>
              <a:gdLst/>
              <a:ahLst/>
              <a:cxnLst/>
              <a:rect l="l" t="t" r="r" b="b"/>
              <a:pathLst>
                <a:path w="245745" h="5168900">
                  <a:moveTo>
                    <a:pt x="0" y="0"/>
                  </a:moveTo>
                  <a:lnTo>
                    <a:pt x="0" y="5168828"/>
                  </a:lnTo>
                  <a:lnTo>
                    <a:pt x="245317" y="5168828"/>
                  </a:lnTo>
                  <a:lnTo>
                    <a:pt x="0" y="0"/>
                  </a:lnTo>
                  <a:close/>
                </a:path>
                <a:path w="245745" h="5168900">
                  <a:moveTo>
                    <a:pt x="0" y="0"/>
                  </a:moveTo>
                  <a:lnTo>
                    <a:pt x="245317" y="5168828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156463" y="479068"/>
              <a:ext cx="245745" cy="5168900"/>
            </a:xfrm>
            <a:custGeom>
              <a:avLst/>
              <a:gdLst/>
              <a:ahLst/>
              <a:cxnLst/>
              <a:rect l="l" t="t" r="r" b="b"/>
              <a:pathLst>
                <a:path w="245745" h="5168900">
                  <a:moveTo>
                    <a:pt x="245317" y="0"/>
                  </a:moveTo>
                  <a:lnTo>
                    <a:pt x="0" y="0"/>
                  </a:lnTo>
                  <a:lnTo>
                    <a:pt x="245317" y="5168828"/>
                  </a:lnTo>
                  <a:lnTo>
                    <a:pt x="245317" y="0"/>
                  </a:lnTo>
                  <a:close/>
                </a:path>
                <a:path w="245745" h="5168900">
                  <a:moveTo>
                    <a:pt x="0" y="0"/>
                  </a:moveTo>
                  <a:lnTo>
                    <a:pt x="245317" y="5168828"/>
                  </a:lnTo>
                  <a:lnTo>
                    <a:pt x="0" y="516882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" name="object 115" descr=""/>
          <p:cNvSpPr txBox="1"/>
          <p:nvPr/>
        </p:nvSpPr>
        <p:spPr>
          <a:xfrm>
            <a:off x="5223967" y="2958161"/>
            <a:ext cx="150495" cy="260159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PLATANUS</a:t>
            </a:r>
            <a:r>
              <a:rPr dirty="0" sz="850" spc="10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RACEMOSA</a:t>
            </a:r>
            <a:r>
              <a:rPr dirty="0" sz="850" spc="10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10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WESTERN</a:t>
            </a:r>
            <a:r>
              <a:rPr dirty="0" sz="850" spc="10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SYCAMORE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16" name="object 116" descr=""/>
          <p:cNvGrpSpPr/>
          <p:nvPr/>
        </p:nvGrpSpPr>
        <p:grpSpPr>
          <a:xfrm>
            <a:off x="12493662" y="479068"/>
            <a:ext cx="245745" cy="5168900"/>
            <a:chOff x="12493662" y="479068"/>
            <a:chExt cx="245745" cy="5168900"/>
          </a:xfrm>
        </p:grpSpPr>
        <p:sp>
          <p:nvSpPr>
            <p:cNvPr id="117" name="object 117" descr=""/>
            <p:cNvSpPr/>
            <p:nvPr/>
          </p:nvSpPr>
          <p:spPr>
            <a:xfrm>
              <a:off x="12493662" y="479068"/>
              <a:ext cx="245745" cy="5168900"/>
            </a:xfrm>
            <a:custGeom>
              <a:avLst/>
              <a:gdLst/>
              <a:ahLst/>
              <a:cxnLst/>
              <a:rect l="l" t="t" r="r" b="b"/>
              <a:pathLst>
                <a:path w="245745" h="5168900">
                  <a:moveTo>
                    <a:pt x="0" y="0"/>
                  </a:moveTo>
                  <a:lnTo>
                    <a:pt x="0" y="5168828"/>
                  </a:lnTo>
                  <a:lnTo>
                    <a:pt x="245317" y="5168828"/>
                  </a:lnTo>
                  <a:lnTo>
                    <a:pt x="0" y="0"/>
                  </a:lnTo>
                  <a:close/>
                </a:path>
                <a:path w="245745" h="5168900">
                  <a:moveTo>
                    <a:pt x="0" y="0"/>
                  </a:moveTo>
                  <a:lnTo>
                    <a:pt x="245317" y="5168828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2493662" y="479068"/>
              <a:ext cx="245745" cy="5168900"/>
            </a:xfrm>
            <a:custGeom>
              <a:avLst/>
              <a:gdLst/>
              <a:ahLst/>
              <a:cxnLst/>
              <a:rect l="l" t="t" r="r" b="b"/>
              <a:pathLst>
                <a:path w="245745" h="5168900">
                  <a:moveTo>
                    <a:pt x="245317" y="0"/>
                  </a:moveTo>
                  <a:lnTo>
                    <a:pt x="0" y="0"/>
                  </a:lnTo>
                  <a:lnTo>
                    <a:pt x="245317" y="5168828"/>
                  </a:lnTo>
                  <a:lnTo>
                    <a:pt x="245317" y="0"/>
                  </a:lnTo>
                  <a:close/>
                </a:path>
                <a:path w="245745" h="5168900">
                  <a:moveTo>
                    <a:pt x="0" y="0"/>
                  </a:moveTo>
                  <a:lnTo>
                    <a:pt x="245317" y="5168828"/>
                  </a:lnTo>
                  <a:lnTo>
                    <a:pt x="0" y="516882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 txBox="1"/>
          <p:nvPr/>
        </p:nvSpPr>
        <p:spPr>
          <a:xfrm>
            <a:off x="12561166" y="3331547"/>
            <a:ext cx="150495" cy="222440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QUERCUS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AGRIFOLIA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9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COAST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LIVE</a:t>
            </a:r>
            <a:r>
              <a:rPr dirty="0" sz="850" spc="9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OAK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16895821" y="479068"/>
            <a:ext cx="245745" cy="5168900"/>
            <a:chOff x="16895821" y="479068"/>
            <a:chExt cx="245745" cy="5168900"/>
          </a:xfrm>
        </p:grpSpPr>
        <p:sp>
          <p:nvSpPr>
            <p:cNvPr id="121" name="object 121" descr=""/>
            <p:cNvSpPr/>
            <p:nvPr/>
          </p:nvSpPr>
          <p:spPr>
            <a:xfrm>
              <a:off x="16895821" y="479068"/>
              <a:ext cx="245745" cy="5168900"/>
            </a:xfrm>
            <a:custGeom>
              <a:avLst/>
              <a:gdLst/>
              <a:ahLst/>
              <a:cxnLst/>
              <a:rect l="l" t="t" r="r" b="b"/>
              <a:pathLst>
                <a:path w="245744" h="5168900">
                  <a:moveTo>
                    <a:pt x="0" y="0"/>
                  </a:moveTo>
                  <a:lnTo>
                    <a:pt x="0" y="5168828"/>
                  </a:lnTo>
                  <a:lnTo>
                    <a:pt x="245317" y="5168828"/>
                  </a:lnTo>
                  <a:lnTo>
                    <a:pt x="0" y="0"/>
                  </a:lnTo>
                  <a:close/>
                </a:path>
                <a:path w="245744" h="5168900">
                  <a:moveTo>
                    <a:pt x="0" y="0"/>
                  </a:moveTo>
                  <a:lnTo>
                    <a:pt x="245317" y="5168828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6895821" y="479068"/>
              <a:ext cx="245745" cy="5168900"/>
            </a:xfrm>
            <a:custGeom>
              <a:avLst/>
              <a:gdLst/>
              <a:ahLst/>
              <a:cxnLst/>
              <a:rect l="l" t="t" r="r" b="b"/>
              <a:pathLst>
                <a:path w="245744" h="5168900">
                  <a:moveTo>
                    <a:pt x="245317" y="0"/>
                  </a:moveTo>
                  <a:lnTo>
                    <a:pt x="0" y="0"/>
                  </a:lnTo>
                  <a:lnTo>
                    <a:pt x="245317" y="5168828"/>
                  </a:lnTo>
                  <a:lnTo>
                    <a:pt x="245317" y="0"/>
                  </a:lnTo>
                  <a:close/>
                </a:path>
                <a:path w="245744" h="5168900">
                  <a:moveTo>
                    <a:pt x="0" y="0"/>
                  </a:moveTo>
                  <a:lnTo>
                    <a:pt x="245317" y="5168828"/>
                  </a:lnTo>
                  <a:lnTo>
                    <a:pt x="0" y="516882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 txBox="1"/>
          <p:nvPr/>
        </p:nvSpPr>
        <p:spPr>
          <a:xfrm>
            <a:off x="16962528" y="1236673"/>
            <a:ext cx="151130" cy="432308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50">
                <a:latin typeface="Arial"/>
                <a:cs typeface="Arial"/>
              </a:rPr>
              <a:t>LAGERSTROEMIA</a:t>
            </a:r>
            <a:r>
              <a:rPr dirty="0" sz="850" spc="10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INDICA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X</a:t>
            </a:r>
            <a:r>
              <a:rPr dirty="0" sz="850" spc="10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FAURIEI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'MUSKOGEE'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10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MUSKOGEE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CRAPE</a:t>
            </a:r>
            <a:r>
              <a:rPr dirty="0" sz="850" spc="10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MYRTLE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24" name="object 124" descr=""/>
          <p:cNvGrpSpPr/>
          <p:nvPr/>
        </p:nvGrpSpPr>
        <p:grpSpPr>
          <a:xfrm>
            <a:off x="3689342" y="5707730"/>
            <a:ext cx="245745" cy="4057650"/>
            <a:chOff x="3689342" y="5707730"/>
            <a:chExt cx="245745" cy="4057650"/>
          </a:xfrm>
        </p:grpSpPr>
        <p:sp>
          <p:nvSpPr>
            <p:cNvPr id="125" name="object 125" descr=""/>
            <p:cNvSpPr/>
            <p:nvPr/>
          </p:nvSpPr>
          <p:spPr>
            <a:xfrm>
              <a:off x="3689342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5" h="4057650">
                  <a:moveTo>
                    <a:pt x="0" y="0"/>
                  </a:moveTo>
                  <a:lnTo>
                    <a:pt x="0" y="4057119"/>
                  </a:lnTo>
                  <a:lnTo>
                    <a:pt x="245317" y="4057119"/>
                  </a:lnTo>
                  <a:lnTo>
                    <a:pt x="0" y="0"/>
                  </a:lnTo>
                  <a:close/>
                </a:path>
                <a:path w="245745" h="4057650">
                  <a:moveTo>
                    <a:pt x="0" y="0"/>
                  </a:moveTo>
                  <a:lnTo>
                    <a:pt x="245317" y="4057119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689342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5" h="4057650">
                  <a:moveTo>
                    <a:pt x="245317" y="0"/>
                  </a:moveTo>
                  <a:lnTo>
                    <a:pt x="0" y="0"/>
                  </a:lnTo>
                  <a:lnTo>
                    <a:pt x="245317" y="4057119"/>
                  </a:lnTo>
                  <a:lnTo>
                    <a:pt x="245317" y="0"/>
                  </a:lnTo>
                  <a:close/>
                </a:path>
                <a:path w="245745" h="4057650">
                  <a:moveTo>
                    <a:pt x="0" y="0"/>
                  </a:moveTo>
                  <a:lnTo>
                    <a:pt x="245317" y="4057119"/>
                  </a:lnTo>
                  <a:lnTo>
                    <a:pt x="0" y="4057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27" descr=""/>
          <p:cNvSpPr txBox="1"/>
          <p:nvPr/>
        </p:nvSpPr>
        <p:spPr>
          <a:xfrm>
            <a:off x="3734509" y="6714020"/>
            <a:ext cx="150495" cy="299783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BACCHARIS</a:t>
            </a:r>
            <a:r>
              <a:rPr dirty="0" sz="850" spc="8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P.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'TWIN</a:t>
            </a:r>
            <a:r>
              <a:rPr dirty="0" sz="850" spc="8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PEAKS'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DWARF</a:t>
            </a:r>
            <a:r>
              <a:rPr dirty="0" sz="850" spc="8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COYOTE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BRUSH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28" name="object 128" descr=""/>
          <p:cNvGrpSpPr/>
          <p:nvPr/>
        </p:nvGrpSpPr>
        <p:grpSpPr>
          <a:xfrm>
            <a:off x="6623983" y="5707730"/>
            <a:ext cx="245745" cy="4057650"/>
            <a:chOff x="6623983" y="5707730"/>
            <a:chExt cx="245745" cy="4057650"/>
          </a:xfrm>
        </p:grpSpPr>
        <p:sp>
          <p:nvSpPr>
            <p:cNvPr id="129" name="object 129" descr=""/>
            <p:cNvSpPr/>
            <p:nvPr/>
          </p:nvSpPr>
          <p:spPr>
            <a:xfrm>
              <a:off x="6623983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5" h="4057650">
                  <a:moveTo>
                    <a:pt x="0" y="0"/>
                  </a:moveTo>
                  <a:lnTo>
                    <a:pt x="0" y="4057119"/>
                  </a:lnTo>
                  <a:lnTo>
                    <a:pt x="245317" y="4057119"/>
                  </a:lnTo>
                  <a:lnTo>
                    <a:pt x="0" y="0"/>
                  </a:lnTo>
                  <a:close/>
                </a:path>
                <a:path w="245745" h="4057650">
                  <a:moveTo>
                    <a:pt x="0" y="0"/>
                  </a:moveTo>
                  <a:lnTo>
                    <a:pt x="245317" y="4057119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623983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5" h="4057650">
                  <a:moveTo>
                    <a:pt x="245317" y="0"/>
                  </a:moveTo>
                  <a:lnTo>
                    <a:pt x="0" y="0"/>
                  </a:lnTo>
                  <a:lnTo>
                    <a:pt x="245317" y="4057119"/>
                  </a:lnTo>
                  <a:lnTo>
                    <a:pt x="245317" y="0"/>
                  </a:lnTo>
                  <a:close/>
                </a:path>
                <a:path w="245745" h="4057650">
                  <a:moveTo>
                    <a:pt x="0" y="0"/>
                  </a:moveTo>
                  <a:lnTo>
                    <a:pt x="245317" y="4057119"/>
                  </a:lnTo>
                  <a:lnTo>
                    <a:pt x="0" y="4057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 descr=""/>
          <p:cNvSpPr txBox="1"/>
          <p:nvPr/>
        </p:nvSpPr>
        <p:spPr>
          <a:xfrm>
            <a:off x="6669548" y="6868669"/>
            <a:ext cx="150495" cy="284353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ENCELIA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CALIFORNICA</a:t>
            </a:r>
            <a:r>
              <a:rPr dirty="0" sz="850" spc="114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114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CALIFORNIA</a:t>
            </a:r>
            <a:r>
              <a:rPr dirty="0" sz="850" spc="114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BRITTLEBUSH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32" name="object 132" descr=""/>
          <p:cNvGrpSpPr/>
          <p:nvPr/>
        </p:nvGrpSpPr>
        <p:grpSpPr>
          <a:xfrm>
            <a:off x="9558622" y="5707730"/>
            <a:ext cx="245745" cy="4057650"/>
            <a:chOff x="9558622" y="5707730"/>
            <a:chExt cx="245745" cy="4057650"/>
          </a:xfrm>
        </p:grpSpPr>
        <p:sp>
          <p:nvSpPr>
            <p:cNvPr id="133" name="object 133" descr=""/>
            <p:cNvSpPr/>
            <p:nvPr/>
          </p:nvSpPr>
          <p:spPr>
            <a:xfrm>
              <a:off x="9558622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5" h="4057650">
                  <a:moveTo>
                    <a:pt x="0" y="0"/>
                  </a:moveTo>
                  <a:lnTo>
                    <a:pt x="0" y="4057119"/>
                  </a:lnTo>
                  <a:lnTo>
                    <a:pt x="245317" y="4057119"/>
                  </a:lnTo>
                  <a:lnTo>
                    <a:pt x="0" y="0"/>
                  </a:lnTo>
                  <a:close/>
                </a:path>
                <a:path w="245745" h="4057650">
                  <a:moveTo>
                    <a:pt x="0" y="0"/>
                  </a:moveTo>
                  <a:lnTo>
                    <a:pt x="245317" y="4057119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9558622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5" h="4057650">
                  <a:moveTo>
                    <a:pt x="245317" y="0"/>
                  </a:moveTo>
                  <a:lnTo>
                    <a:pt x="0" y="0"/>
                  </a:lnTo>
                  <a:lnTo>
                    <a:pt x="245317" y="4057119"/>
                  </a:lnTo>
                  <a:lnTo>
                    <a:pt x="245317" y="0"/>
                  </a:lnTo>
                  <a:close/>
                </a:path>
                <a:path w="245745" h="4057650">
                  <a:moveTo>
                    <a:pt x="0" y="0"/>
                  </a:moveTo>
                  <a:lnTo>
                    <a:pt x="245317" y="4057119"/>
                  </a:lnTo>
                  <a:lnTo>
                    <a:pt x="0" y="4057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 descr=""/>
          <p:cNvSpPr txBox="1"/>
          <p:nvPr/>
        </p:nvSpPr>
        <p:spPr>
          <a:xfrm>
            <a:off x="9604188" y="7593221"/>
            <a:ext cx="150495" cy="211899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HETEROMELES</a:t>
            </a:r>
            <a:r>
              <a:rPr dirty="0" sz="850" spc="12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ARBUTIFOLIA</a:t>
            </a:r>
            <a:r>
              <a:rPr dirty="0" sz="850" spc="12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12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TOYON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36" name="object 136" descr=""/>
          <p:cNvGrpSpPr/>
          <p:nvPr/>
        </p:nvGrpSpPr>
        <p:grpSpPr>
          <a:xfrm>
            <a:off x="12493662" y="5707730"/>
            <a:ext cx="245745" cy="4057650"/>
            <a:chOff x="12493662" y="5707730"/>
            <a:chExt cx="245745" cy="4057650"/>
          </a:xfrm>
        </p:grpSpPr>
        <p:sp>
          <p:nvSpPr>
            <p:cNvPr id="137" name="object 137" descr=""/>
            <p:cNvSpPr/>
            <p:nvPr/>
          </p:nvSpPr>
          <p:spPr>
            <a:xfrm>
              <a:off x="12493662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5" h="4057650">
                  <a:moveTo>
                    <a:pt x="0" y="0"/>
                  </a:moveTo>
                  <a:lnTo>
                    <a:pt x="0" y="4057119"/>
                  </a:lnTo>
                  <a:lnTo>
                    <a:pt x="245317" y="4057119"/>
                  </a:lnTo>
                  <a:lnTo>
                    <a:pt x="0" y="0"/>
                  </a:lnTo>
                  <a:close/>
                </a:path>
                <a:path w="245745" h="4057650">
                  <a:moveTo>
                    <a:pt x="0" y="0"/>
                  </a:moveTo>
                  <a:lnTo>
                    <a:pt x="245317" y="4057119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2493662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5" h="4057650">
                  <a:moveTo>
                    <a:pt x="245317" y="0"/>
                  </a:moveTo>
                  <a:lnTo>
                    <a:pt x="0" y="0"/>
                  </a:lnTo>
                  <a:lnTo>
                    <a:pt x="245317" y="4057119"/>
                  </a:lnTo>
                  <a:lnTo>
                    <a:pt x="245317" y="0"/>
                  </a:lnTo>
                  <a:close/>
                </a:path>
                <a:path w="245745" h="4057650">
                  <a:moveTo>
                    <a:pt x="0" y="0"/>
                  </a:moveTo>
                  <a:lnTo>
                    <a:pt x="245317" y="4057119"/>
                  </a:lnTo>
                  <a:lnTo>
                    <a:pt x="0" y="4057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 descr=""/>
          <p:cNvSpPr txBox="1"/>
          <p:nvPr/>
        </p:nvSpPr>
        <p:spPr>
          <a:xfrm>
            <a:off x="12538828" y="7246594"/>
            <a:ext cx="150495" cy="246507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LANTANA</a:t>
            </a:r>
            <a:r>
              <a:rPr dirty="0" sz="850" spc="6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'NEW</a:t>
            </a:r>
            <a:r>
              <a:rPr dirty="0" sz="850" spc="7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GOLD'</a:t>
            </a:r>
            <a:r>
              <a:rPr dirty="0" sz="850" spc="7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6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NEW</a:t>
            </a:r>
            <a:r>
              <a:rPr dirty="0" sz="850" spc="7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GOLD</a:t>
            </a:r>
            <a:r>
              <a:rPr dirty="0" sz="850" spc="7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LANTANA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40" name="object 140" descr=""/>
          <p:cNvGrpSpPr/>
          <p:nvPr/>
        </p:nvGrpSpPr>
        <p:grpSpPr>
          <a:xfrm>
            <a:off x="15428301" y="5707730"/>
            <a:ext cx="245745" cy="4057650"/>
            <a:chOff x="15428301" y="5707730"/>
            <a:chExt cx="245745" cy="4057650"/>
          </a:xfrm>
        </p:grpSpPr>
        <p:sp>
          <p:nvSpPr>
            <p:cNvPr id="141" name="object 141" descr=""/>
            <p:cNvSpPr/>
            <p:nvPr/>
          </p:nvSpPr>
          <p:spPr>
            <a:xfrm>
              <a:off x="15428301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4" h="4057650">
                  <a:moveTo>
                    <a:pt x="0" y="0"/>
                  </a:moveTo>
                  <a:lnTo>
                    <a:pt x="0" y="4057119"/>
                  </a:lnTo>
                  <a:lnTo>
                    <a:pt x="245317" y="4057119"/>
                  </a:lnTo>
                  <a:lnTo>
                    <a:pt x="0" y="0"/>
                  </a:lnTo>
                  <a:close/>
                </a:path>
                <a:path w="245744" h="4057650">
                  <a:moveTo>
                    <a:pt x="0" y="0"/>
                  </a:moveTo>
                  <a:lnTo>
                    <a:pt x="245317" y="4057119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5428301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4" h="4057650">
                  <a:moveTo>
                    <a:pt x="245317" y="0"/>
                  </a:moveTo>
                  <a:lnTo>
                    <a:pt x="0" y="0"/>
                  </a:lnTo>
                  <a:lnTo>
                    <a:pt x="245317" y="4057119"/>
                  </a:lnTo>
                  <a:lnTo>
                    <a:pt x="245317" y="0"/>
                  </a:lnTo>
                  <a:close/>
                </a:path>
                <a:path w="245744" h="4057650">
                  <a:moveTo>
                    <a:pt x="0" y="0"/>
                  </a:moveTo>
                  <a:lnTo>
                    <a:pt x="245317" y="4057119"/>
                  </a:lnTo>
                  <a:lnTo>
                    <a:pt x="0" y="4057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3" name="object 143" descr=""/>
          <p:cNvSpPr txBox="1"/>
          <p:nvPr/>
        </p:nvSpPr>
        <p:spPr>
          <a:xfrm>
            <a:off x="15473469" y="7472829"/>
            <a:ext cx="150495" cy="219964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MUHLENBERGIA</a:t>
            </a:r>
            <a:r>
              <a:rPr dirty="0" sz="850" spc="9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RIGENS</a:t>
            </a:r>
            <a:r>
              <a:rPr dirty="0" sz="850" spc="9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9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DEER</a:t>
            </a:r>
            <a:r>
              <a:rPr dirty="0" sz="850" spc="9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GRASS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44" name="object 144" descr=""/>
          <p:cNvGrpSpPr/>
          <p:nvPr/>
        </p:nvGrpSpPr>
        <p:grpSpPr>
          <a:xfrm>
            <a:off x="18362942" y="5707730"/>
            <a:ext cx="245745" cy="4057650"/>
            <a:chOff x="18362942" y="5707730"/>
            <a:chExt cx="245745" cy="4057650"/>
          </a:xfrm>
        </p:grpSpPr>
        <p:sp>
          <p:nvSpPr>
            <p:cNvPr id="145" name="object 145" descr=""/>
            <p:cNvSpPr/>
            <p:nvPr/>
          </p:nvSpPr>
          <p:spPr>
            <a:xfrm>
              <a:off x="18362942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4" h="4057650">
                  <a:moveTo>
                    <a:pt x="0" y="0"/>
                  </a:moveTo>
                  <a:lnTo>
                    <a:pt x="0" y="4057119"/>
                  </a:lnTo>
                  <a:lnTo>
                    <a:pt x="245317" y="4057119"/>
                  </a:lnTo>
                  <a:lnTo>
                    <a:pt x="0" y="0"/>
                  </a:lnTo>
                  <a:close/>
                </a:path>
                <a:path w="245744" h="4057650">
                  <a:moveTo>
                    <a:pt x="0" y="0"/>
                  </a:moveTo>
                  <a:lnTo>
                    <a:pt x="245317" y="4057119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8362942" y="5707730"/>
              <a:ext cx="245745" cy="4057650"/>
            </a:xfrm>
            <a:custGeom>
              <a:avLst/>
              <a:gdLst/>
              <a:ahLst/>
              <a:cxnLst/>
              <a:rect l="l" t="t" r="r" b="b"/>
              <a:pathLst>
                <a:path w="245744" h="4057650">
                  <a:moveTo>
                    <a:pt x="245317" y="0"/>
                  </a:moveTo>
                  <a:lnTo>
                    <a:pt x="0" y="0"/>
                  </a:lnTo>
                  <a:lnTo>
                    <a:pt x="245317" y="4057119"/>
                  </a:lnTo>
                  <a:lnTo>
                    <a:pt x="245317" y="0"/>
                  </a:lnTo>
                  <a:close/>
                </a:path>
                <a:path w="245744" h="4057650">
                  <a:moveTo>
                    <a:pt x="0" y="0"/>
                  </a:moveTo>
                  <a:lnTo>
                    <a:pt x="245317" y="4057119"/>
                  </a:lnTo>
                  <a:lnTo>
                    <a:pt x="0" y="4057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7" name="object 147" descr=""/>
          <p:cNvSpPr txBox="1"/>
          <p:nvPr/>
        </p:nvSpPr>
        <p:spPr>
          <a:xfrm>
            <a:off x="18408507" y="8097591"/>
            <a:ext cx="150495" cy="161099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OLEA</a:t>
            </a:r>
            <a:r>
              <a:rPr dirty="0" sz="850" spc="6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MONTRA</a:t>
            </a:r>
            <a:r>
              <a:rPr dirty="0" sz="850" spc="6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6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LITTLE</a:t>
            </a:r>
            <a:r>
              <a:rPr dirty="0" sz="850" spc="6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OLIIE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48" name="object 148" descr=""/>
          <p:cNvGrpSpPr/>
          <p:nvPr/>
        </p:nvGrpSpPr>
        <p:grpSpPr>
          <a:xfrm>
            <a:off x="3689342" y="9824683"/>
            <a:ext cx="245745" cy="4057015"/>
            <a:chOff x="3689342" y="9824683"/>
            <a:chExt cx="245745" cy="4057015"/>
          </a:xfrm>
        </p:grpSpPr>
        <p:sp>
          <p:nvSpPr>
            <p:cNvPr id="149" name="object 149" descr=""/>
            <p:cNvSpPr/>
            <p:nvPr/>
          </p:nvSpPr>
          <p:spPr>
            <a:xfrm>
              <a:off x="3689342" y="9824683"/>
              <a:ext cx="245745" cy="4057015"/>
            </a:xfrm>
            <a:custGeom>
              <a:avLst/>
              <a:gdLst/>
              <a:ahLst/>
              <a:cxnLst/>
              <a:rect l="l" t="t" r="r" b="b"/>
              <a:pathLst>
                <a:path w="245745" h="4057015">
                  <a:moveTo>
                    <a:pt x="0" y="0"/>
                  </a:moveTo>
                  <a:lnTo>
                    <a:pt x="0" y="4056720"/>
                  </a:lnTo>
                  <a:lnTo>
                    <a:pt x="245317" y="4056720"/>
                  </a:lnTo>
                  <a:lnTo>
                    <a:pt x="0" y="0"/>
                  </a:lnTo>
                  <a:close/>
                </a:path>
                <a:path w="245745" h="4057015">
                  <a:moveTo>
                    <a:pt x="0" y="0"/>
                  </a:moveTo>
                  <a:lnTo>
                    <a:pt x="245317" y="4056720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689342" y="9824683"/>
              <a:ext cx="245745" cy="4057015"/>
            </a:xfrm>
            <a:custGeom>
              <a:avLst/>
              <a:gdLst/>
              <a:ahLst/>
              <a:cxnLst/>
              <a:rect l="l" t="t" r="r" b="b"/>
              <a:pathLst>
                <a:path w="245745" h="4057015">
                  <a:moveTo>
                    <a:pt x="245317" y="0"/>
                  </a:moveTo>
                  <a:lnTo>
                    <a:pt x="0" y="0"/>
                  </a:lnTo>
                  <a:lnTo>
                    <a:pt x="245317" y="4056720"/>
                  </a:lnTo>
                  <a:lnTo>
                    <a:pt x="245317" y="0"/>
                  </a:lnTo>
                  <a:close/>
                </a:path>
                <a:path w="245745" h="4057015">
                  <a:moveTo>
                    <a:pt x="0" y="0"/>
                  </a:moveTo>
                  <a:lnTo>
                    <a:pt x="245317" y="4056720"/>
                  </a:lnTo>
                  <a:lnTo>
                    <a:pt x="0" y="40567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1" name="object 151" descr=""/>
          <p:cNvSpPr txBox="1"/>
          <p:nvPr/>
        </p:nvSpPr>
        <p:spPr>
          <a:xfrm>
            <a:off x="3734509" y="11722615"/>
            <a:ext cx="150495" cy="210629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RHUS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INTEGRIFOLIA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9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LAUREL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SUMAC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52" name="object 152" descr=""/>
          <p:cNvGrpSpPr/>
          <p:nvPr/>
        </p:nvGrpSpPr>
        <p:grpSpPr>
          <a:xfrm>
            <a:off x="6623983" y="9824683"/>
            <a:ext cx="245745" cy="4057015"/>
            <a:chOff x="6623983" y="9824683"/>
            <a:chExt cx="245745" cy="4057015"/>
          </a:xfrm>
        </p:grpSpPr>
        <p:sp>
          <p:nvSpPr>
            <p:cNvPr id="153" name="object 153" descr=""/>
            <p:cNvSpPr/>
            <p:nvPr/>
          </p:nvSpPr>
          <p:spPr>
            <a:xfrm>
              <a:off x="6623983" y="9824683"/>
              <a:ext cx="245745" cy="4057015"/>
            </a:xfrm>
            <a:custGeom>
              <a:avLst/>
              <a:gdLst/>
              <a:ahLst/>
              <a:cxnLst/>
              <a:rect l="l" t="t" r="r" b="b"/>
              <a:pathLst>
                <a:path w="245745" h="4057015">
                  <a:moveTo>
                    <a:pt x="0" y="0"/>
                  </a:moveTo>
                  <a:lnTo>
                    <a:pt x="0" y="4056720"/>
                  </a:lnTo>
                  <a:lnTo>
                    <a:pt x="245317" y="4056720"/>
                  </a:lnTo>
                  <a:lnTo>
                    <a:pt x="0" y="0"/>
                  </a:lnTo>
                  <a:close/>
                </a:path>
                <a:path w="245745" h="4057015">
                  <a:moveTo>
                    <a:pt x="0" y="0"/>
                  </a:moveTo>
                  <a:lnTo>
                    <a:pt x="245317" y="4056720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623983" y="9824683"/>
              <a:ext cx="245745" cy="4057015"/>
            </a:xfrm>
            <a:custGeom>
              <a:avLst/>
              <a:gdLst/>
              <a:ahLst/>
              <a:cxnLst/>
              <a:rect l="l" t="t" r="r" b="b"/>
              <a:pathLst>
                <a:path w="245745" h="4057015">
                  <a:moveTo>
                    <a:pt x="245317" y="0"/>
                  </a:moveTo>
                  <a:lnTo>
                    <a:pt x="0" y="0"/>
                  </a:lnTo>
                  <a:lnTo>
                    <a:pt x="245317" y="4056720"/>
                  </a:lnTo>
                  <a:lnTo>
                    <a:pt x="245317" y="0"/>
                  </a:lnTo>
                  <a:close/>
                </a:path>
                <a:path w="245745" h="4057015">
                  <a:moveTo>
                    <a:pt x="0" y="0"/>
                  </a:moveTo>
                  <a:lnTo>
                    <a:pt x="245317" y="4056720"/>
                  </a:lnTo>
                  <a:lnTo>
                    <a:pt x="0" y="40567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5" name="object 155" descr=""/>
          <p:cNvSpPr txBox="1"/>
          <p:nvPr/>
        </p:nvSpPr>
        <p:spPr>
          <a:xfrm>
            <a:off x="6669548" y="10620916"/>
            <a:ext cx="150495" cy="320802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ROSMARINUS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O.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'PROSTRATUS'</a:t>
            </a:r>
            <a:r>
              <a:rPr dirty="0" sz="850" spc="114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PROSTRATE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ROSEMARY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56" name="object 156" descr=""/>
          <p:cNvGrpSpPr/>
          <p:nvPr/>
        </p:nvGrpSpPr>
        <p:grpSpPr>
          <a:xfrm>
            <a:off x="9558622" y="9824683"/>
            <a:ext cx="245745" cy="4057015"/>
            <a:chOff x="9558622" y="9824683"/>
            <a:chExt cx="245745" cy="4057015"/>
          </a:xfrm>
        </p:grpSpPr>
        <p:sp>
          <p:nvSpPr>
            <p:cNvPr id="157" name="object 157" descr=""/>
            <p:cNvSpPr/>
            <p:nvPr/>
          </p:nvSpPr>
          <p:spPr>
            <a:xfrm>
              <a:off x="9558622" y="9824683"/>
              <a:ext cx="245745" cy="4057015"/>
            </a:xfrm>
            <a:custGeom>
              <a:avLst/>
              <a:gdLst/>
              <a:ahLst/>
              <a:cxnLst/>
              <a:rect l="l" t="t" r="r" b="b"/>
              <a:pathLst>
                <a:path w="245745" h="4057015">
                  <a:moveTo>
                    <a:pt x="0" y="0"/>
                  </a:moveTo>
                  <a:lnTo>
                    <a:pt x="0" y="4056720"/>
                  </a:lnTo>
                  <a:lnTo>
                    <a:pt x="245317" y="4056720"/>
                  </a:lnTo>
                  <a:lnTo>
                    <a:pt x="0" y="0"/>
                  </a:lnTo>
                  <a:close/>
                </a:path>
                <a:path w="245745" h="4057015">
                  <a:moveTo>
                    <a:pt x="0" y="0"/>
                  </a:moveTo>
                  <a:lnTo>
                    <a:pt x="245317" y="4056720"/>
                  </a:lnTo>
                  <a:lnTo>
                    <a:pt x="245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9558622" y="9824683"/>
              <a:ext cx="245745" cy="4057015"/>
            </a:xfrm>
            <a:custGeom>
              <a:avLst/>
              <a:gdLst/>
              <a:ahLst/>
              <a:cxnLst/>
              <a:rect l="l" t="t" r="r" b="b"/>
              <a:pathLst>
                <a:path w="245745" h="4057015">
                  <a:moveTo>
                    <a:pt x="245317" y="0"/>
                  </a:moveTo>
                  <a:lnTo>
                    <a:pt x="0" y="0"/>
                  </a:lnTo>
                  <a:lnTo>
                    <a:pt x="245317" y="4056720"/>
                  </a:lnTo>
                  <a:lnTo>
                    <a:pt x="245317" y="0"/>
                  </a:lnTo>
                  <a:close/>
                </a:path>
                <a:path w="245745" h="4057015">
                  <a:moveTo>
                    <a:pt x="0" y="0"/>
                  </a:moveTo>
                  <a:lnTo>
                    <a:pt x="245317" y="4056720"/>
                  </a:lnTo>
                  <a:lnTo>
                    <a:pt x="0" y="40567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3D2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9" name="object 159" descr=""/>
          <p:cNvSpPr txBox="1"/>
          <p:nvPr/>
        </p:nvSpPr>
        <p:spPr>
          <a:xfrm>
            <a:off x="9604188" y="11471309"/>
            <a:ext cx="150495" cy="235394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SALVIA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APIANA</a:t>
            </a:r>
            <a:r>
              <a:rPr dirty="0" sz="850" spc="9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'COMPACTA'</a:t>
            </a:r>
            <a:r>
              <a:rPr dirty="0" sz="850" spc="9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/</a:t>
            </a:r>
            <a:r>
              <a:rPr dirty="0" sz="850" spc="9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WHITE</a:t>
            </a:r>
            <a:r>
              <a:rPr dirty="0" sz="850" spc="90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SAGE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60" name="object 160" descr=""/>
          <p:cNvGrpSpPr/>
          <p:nvPr/>
        </p:nvGrpSpPr>
        <p:grpSpPr>
          <a:xfrm>
            <a:off x="1059056" y="478669"/>
            <a:ext cx="17304385" cy="13402944"/>
            <a:chOff x="1059056" y="478669"/>
            <a:chExt cx="17304385" cy="13402944"/>
          </a:xfrm>
        </p:grpSpPr>
        <p:pic>
          <p:nvPicPr>
            <p:cNvPr id="161" name="object 16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8735" y="9824284"/>
              <a:ext cx="2629887" cy="4057119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4095" y="9824284"/>
              <a:ext cx="2629887" cy="4057119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9056" y="9824284"/>
              <a:ext cx="2630286" cy="4057119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9056" y="5707331"/>
              <a:ext cx="2630286" cy="4057517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4095" y="5707331"/>
              <a:ext cx="2629887" cy="4057517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8735" y="5707331"/>
              <a:ext cx="2629887" cy="4057517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63375" y="5707331"/>
              <a:ext cx="2630286" cy="4057517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98415" y="5707331"/>
              <a:ext cx="2629887" cy="4057517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33055" y="5707331"/>
              <a:ext cx="2629887" cy="4057517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9056" y="478669"/>
              <a:ext cx="4097406" cy="5169226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798415" y="478669"/>
              <a:ext cx="4097406" cy="5169226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61216" y="478669"/>
              <a:ext cx="7032445" cy="51692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L1.1 - PLP</dc:title>
  <dcterms:created xsi:type="dcterms:W3CDTF">2025-10-08T04:05:08Z</dcterms:created>
  <dcterms:modified xsi:type="dcterms:W3CDTF">2025-10-08T04:05:08Z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2025-09-02T00:00:00Z</vt:filetime>
  </property>
  <property fmtid="{D5CDD505-2E9C-101B-9397-08002B2CF9AE}" pid="3" name="Creator">
    <vt:lpwstr>AutoCAD 2025 - English 2025 (25.0)</vt:lpwstr>
  </property>
  <property fmtid="{D5CDD505-2E9C-101B-9397-08002B2CF9AE}" pid="4" name="LastSaved">
    <vt:filetime>2025-10-08T00:00:00Z</vt:filetime>
  </property>
  <property fmtid="{D5CDD505-2E9C-101B-9397-08002B2CF9AE}" pid="5" name="Producer">
    <vt:lpwstr>pdfplot17.hdi 17.00.162.00000</vt:lpwstr>
  </property>
</Properties>
</file>